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2" r:id="rId9"/>
    <p:sldId id="263" r:id="rId10"/>
    <p:sldId id="264" r:id="rId11"/>
    <p:sldId id="265" r:id="rId12"/>
    <p:sldId id="266" r:id="rId13"/>
    <p:sldId id="278" r:id="rId14"/>
    <p:sldId id="267" r:id="rId15"/>
    <p:sldId id="273" r:id="rId16"/>
    <p:sldId id="274" r:id="rId17"/>
    <p:sldId id="275" r:id="rId18"/>
    <p:sldId id="276" r:id="rId1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8B523-6B9F-4610-9F25-CB0FADF9441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57ED0-5D3C-4576-9E9B-AEA8FD8F82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71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CE5C9-F474-4698-8E5E-DE094F5A92A6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EF60C-DE8B-46ED-81E6-C4F2F309B3E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5F8FA-71E7-4235-A0E5-B5AD881030D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39BF-A95B-4CA8-B63F-0BF2A1812DC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4A8F7-409E-44AC-A747-ADB862ACCB0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71C4E-ABA7-41A1-AD76-BB05E7DBB64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B0C3-B6DC-46EB-912F-CC7565093B5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2283-4D7F-4C6C-AE61-ABE8311702F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2C40D-67D9-4412-AEA9-1F853FB51773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D898C-D9BD-44B3-99B7-4710BF0D9B8B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7159-B316-4ADF-A6CE-EFAF92087E43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CFE5A-F3EA-4CB1-ABF1-E3A97B7533C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4.xml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8.xml"/><Relationship Id="rId2" Type="http://schemas.openxmlformats.org/officeDocument/2006/relationships/slide" Target="slide1.xml"/><Relationship Id="rId16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1.xml"/><Relationship Id="rId5" Type="http://schemas.openxmlformats.org/officeDocument/2006/relationships/slide" Target="slide4.xml"/><Relationship Id="rId15" Type="http://schemas.openxmlformats.org/officeDocument/2006/relationships/slide" Target="slide16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9.xml"/><Relationship Id="rId14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18%20QB%20Sweep%20(380571).mp4" TargetMode="External"/><Relationship Id="rId2" Type="http://schemas.openxmlformats.org/officeDocument/2006/relationships/hyperlink" Target="Video/Blue%2018%20QB%20Sweep.mp4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18%20Run%20or%20Pass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31%20FB%20Draw.mp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41%20Scissors.mp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78%20Flat%20(378960).mp4" TargetMode="External"/><Relationship Id="rId2" Type="http://schemas.openxmlformats.org/officeDocument/2006/relationships/hyperlink" Target="Video/Blue%2078%20Flat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78%20Stop%20(380587).mp4" TargetMode="External"/><Relationship Id="rId2" Type="http://schemas.openxmlformats.org/officeDocument/2006/relationships/hyperlink" Target="Video/Blue%2078%20Stop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19%20QB%20Sweep%20(380593).mp4" TargetMode="External"/><Relationship Id="rId2" Type="http://schemas.openxmlformats.org/officeDocument/2006/relationships/hyperlink" Target="Video/Red%2019%20QB%20Sweep.mp4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19%20run%20or%20pass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20%20Scissors%20(380596).mp4" TargetMode="External"/><Relationship Id="rId2" Type="http://schemas.openxmlformats.org/officeDocument/2006/relationships/hyperlink" Target="Video/Red%2020%20Scissors.mp4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20%20Scissors%20Pass%20(380597).mp4" TargetMode="External"/><Relationship Id="rId2" Type="http://schemas.openxmlformats.org/officeDocument/2006/relationships/hyperlink" Target="Video/Red%2020%20Scissors.mp4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79%20Flat%20(380598)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79%20Stop%20(380599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QB</a:t>
            </a:r>
            <a:r>
              <a:rPr lang="en-US" dirty="0" smtClean="0"/>
              <a:t> SPRINT SERIES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920750" indent="-920750">
              <a:buNone/>
            </a:pPr>
            <a:r>
              <a:rPr lang="en-US" dirty="0" smtClean="0"/>
              <a:t>PAGE	PLAY</a:t>
            </a: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Table of Contents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Blue 18 </a:t>
            </a:r>
            <a:r>
              <a:rPr lang="en-US" dirty="0" err="1" smtClean="0">
                <a:hlinkClick r:id="rId3" action="ppaction://hlinksldjump"/>
              </a:rPr>
              <a:t>QB</a:t>
            </a:r>
            <a:r>
              <a:rPr lang="en-US" dirty="0" smtClean="0">
                <a:hlinkClick r:id="rId3" action="ppaction://hlinksldjump"/>
              </a:rPr>
              <a:t> Sweep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Blue 18 Run or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Blue 31 FB Draw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Blue 41 Scissors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Blue 78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Blue 78 Flat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Blue 78 Stop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Red 19 </a:t>
            </a:r>
            <a:r>
              <a:rPr lang="en-US" dirty="0" err="1" smtClean="0">
                <a:hlinkClick r:id="rId10" action="ppaction://hlinksldjump"/>
              </a:rPr>
              <a:t>QB</a:t>
            </a:r>
            <a:r>
              <a:rPr lang="en-US" dirty="0" smtClean="0">
                <a:hlinkClick r:id="rId10" action="ppaction://hlinksldjump"/>
              </a:rPr>
              <a:t> Sweep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Red 19 Run or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Red 20 Scissors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Red 30 </a:t>
            </a:r>
            <a:r>
              <a:rPr lang="en-US" smtClean="0">
                <a:hlinkClick r:id="rId13" action="ppaction://hlinksldjump"/>
              </a:rPr>
              <a:t>FB Draw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Red 79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Red 79 Flat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6" action="ppaction://hlinksldjump"/>
              </a:rPr>
              <a:t>Red 79 Stop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7" action="ppaction://hlinksldjump"/>
              </a:rPr>
              <a:t>Red 79 TE Screen Right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17463" y="0"/>
            <a:ext cx="6858000" cy="9126538"/>
            <a:chOff x="0" y="0"/>
            <a:chExt cx="4320" cy="57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4320" cy="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0" y="29"/>
              <a:ext cx="4258" cy="5496"/>
              <a:chOff x="30" y="29"/>
              <a:chExt cx="4258" cy="5496"/>
            </a:xfrm>
          </p:grpSpPr>
          <p:sp>
            <p:nvSpPr>
              <p:cNvPr id="1115" name="Rectangle 5"/>
              <p:cNvSpPr>
                <a:spLocks noChangeArrowheads="1"/>
              </p:cNvSpPr>
              <p:nvPr/>
            </p:nvSpPr>
            <p:spPr bwMode="auto">
              <a:xfrm>
                <a:off x="30" y="4441"/>
                <a:ext cx="1998" cy="107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16" name="Rectangle 6"/>
              <p:cNvSpPr>
                <a:spLocks noChangeArrowheads="1"/>
              </p:cNvSpPr>
              <p:nvPr/>
            </p:nvSpPr>
            <p:spPr bwMode="auto">
              <a:xfrm>
                <a:off x="30" y="2195"/>
                <a:ext cx="1998" cy="107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17" name="Rectangle 7"/>
              <p:cNvSpPr>
                <a:spLocks noChangeArrowheads="1"/>
              </p:cNvSpPr>
              <p:nvPr/>
            </p:nvSpPr>
            <p:spPr bwMode="auto">
              <a:xfrm>
                <a:off x="30" y="3318"/>
                <a:ext cx="1998" cy="107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18" name="Rectangle 8"/>
              <p:cNvSpPr>
                <a:spLocks noChangeArrowheads="1"/>
              </p:cNvSpPr>
              <p:nvPr/>
            </p:nvSpPr>
            <p:spPr bwMode="auto">
              <a:xfrm>
                <a:off x="490" y="189"/>
                <a:ext cx="3461" cy="186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19" name="Oval 9"/>
              <p:cNvSpPr>
                <a:spLocks noChangeArrowheads="1"/>
              </p:cNvSpPr>
              <p:nvPr/>
            </p:nvSpPr>
            <p:spPr bwMode="auto">
              <a:xfrm>
                <a:off x="1876" y="4021"/>
                <a:ext cx="70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20" name="Rectangle 10"/>
              <p:cNvSpPr>
                <a:spLocks noChangeArrowheads="1"/>
              </p:cNvSpPr>
              <p:nvPr/>
            </p:nvSpPr>
            <p:spPr bwMode="auto">
              <a:xfrm>
                <a:off x="1380" y="3886"/>
                <a:ext cx="51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1" name="Oval 11"/>
              <p:cNvSpPr>
                <a:spLocks noChangeArrowheads="1"/>
              </p:cNvSpPr>
              <p:nvPr/>
            </p:nvSpPr>
            <p:spPr bwMode="auto">
              <a:xfrm>
                <a:off x="1376" y="4021"/>
                <a:ext cx="70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22" name="Rectangle 12"/>
              <p:cNvSpPr>
                <a:spLocks noChangeArrowheads="1"/>
              </p:cNvSpPr>
              <p:nvPr/>
            </p:nvSpPr>
            <p:spPr bwMode="auto">
              <a:xfrm>
                <a:off x="1039" y="3886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13"/>
              <p:cNvSpPr>
                <a:spLocks noChangeArrowheads="1"/>
              </p:cNvSpPr>
              <p:nvPr/>
            </p:nvSpPr>
            <p:spPr bwMode="auto">
              <a:xfrm>
                <a:off x="1208" y="4021"/>
                <a:ext cx="69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24" name="Rectangle 14"/>
              <p:cNvSpPr>
                <a:spLocks noChangeArrowheads="1"/>
              </p:cNvSpPr>
              <p:nvPr/>
            </p:nvSpPr>
            <p:spPr bwMode="auto">
              <a:xfrm>
                <a:off x="711" y="3886"/>
                <a:ext cx="51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Rectangle 15"/>
              <p:cNvSpPr>
                <a:spLocks noChangeArrowheads="1"/>
              </p:cNvSpPr>
              <p:nvPr/>
            </p:nvSpPr>
            <p:spPr bwMode="auto">
              <a:xfrm>
                <a:off x="1039" y="4021"/>
                <a:ext cx="70" cy="6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26" name="Line 16"/>
              <p:cNvSpPr>
                <a:spLocks noChangeShapeType="1"/>
              </p:cNvSpPr>
              <p:nvPr/>
            </p:nvSpPr>
            <p:spPr bwMode="auto">
              <a:xfrm>
                <a:off x="1039" y="4021"/>
                <a:ext cx="70" cy="6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27" name="Line 17"/>
              <p:cNvSpPr>
                <a:spLocks noChangeShapeType="1"/>
              </p:cNvSpPr>
              <p:nvPr/>
            </p:nvSpPr>
            <p:spPr bwMode="auto">
              <a:xfrm flipV="1">
                <a:off x="1039" y="4021"/>
                <a:ext cx="70" cy="6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28" name="Rectangle 18"/>
              <p:cNvSpPr>
                <a:spLocks noChangeArrowheads="1"/>
              </p:cNvSpPr>
              <p:nvPr/>
            </p:nvSpPr>
            <p:spPr bwMode="auto">
              <a:xfrm>
                <a:off x="1545" y="3886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19"/>
              <p:cNvSpPr>
                <a:spLocks noChangeArrowheads="1"/>
              </p:cNvSpPr>
              <p:nvPr/>
            </p:nvSpPr>
            <p:spPr bwMode="auto">
              <a:xfrm>
                <a:off x="870" y="4021"/>
                <a:ext cx="70" cy="6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30" name="Rectangle 20"/>
              <p:cNvSpPr>
                <a:spLocks noChangeArrowheads="1"/>
              </p:cNvSpPr>
              <p:nvPr/>
            </p:nvSpPr>
            <p:spPr bwMode="auto">
              <a:xfrm>
                <a:off x="1208" y="3794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Oval 21"/>
              <p:cNvSpPr>
                <a:spLocks noChangeArrowheads="1"/>
              </p:cNvSpPr>
              <p:nvPr/>
            </p:nvSpPr>
            <p:spPr bwMode="auto">
              <a:xfrm>
                <a:off x="702" y="4021"/>
                <a:ext cx="69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32" name="Rectangle 22"/>
              <p:cNvSpPr>
                <a:spLocks noChangeArrowheads="1"/>
              </p:cNvSpPr>
              <p:nvPr/>
            </p:nvSpPr>
            <p:spPr bwMode="auto">
              <a:xfrm>
                <a:off x="877" y="3794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Oval 23"/>
              <p:cNvSpPr>
                <a:spLocks noChangeArrowheads="1"/>
              </p:cNvSpPr>
              <p:nvPr/>
            </p:nvSpPr>
            <p:spPr bwMode="auto">
              <a:xfrm>
                <a:off x="533" y="4021"/>
                <a:ext cx="69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34" name="Rectangle 24"/>
              <p:cNvSpPr>
                <a:spLocks noChangeArrowheads="1"/>
              </p:cNvSpPr>
              <p:nvPr/>
            </p:nvSpPr>
            <p:spPr bwMode="auto">
              <a:xfrm>
                <a:off x="539" y="3886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Oval 25"/>
              <p:cNvSpPr>
                <a:spLocks noChangeArrowheads="1"/>
              </p:cNvSpPr>
              <p:nvPr/>
            </p:nvSpPr>
            <p:spPr bwMode="auto">
              <a:xfrm>
                <a:off x="1039" y="4119"/>
                <a:ext cx="70" cy="6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36" name="Rectangle 26"/>
              <p:cNvSpPr>
                <a:spLocks noChangeArrowheads="1"/>
              </p:cNvSpPr>
              <p:nvPr/>
            </p:nvSpPr>
            <p:spPr bwMode="auto">
              <a:xfrm>
                <a:off x="1883" y="3794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27"/>
              <p:cNvSpPr>
                <a:spLocks noChangeArrowheads="1"/>
              </p:cNvSpPr>
              <p:nvPr/>
            </p:nvSpPr>
            <p:spPr bwMode="auto">
              <a:xfrm>
                <a:off x="1039" y="4292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38" name="Rectangle 28"/>
              <p:cNvSpPr>
                <a:spLocks noChangeArrowheads="1"/>
              </p:cNvSpPr>
              <p:nvPr/>
            </p:nvSpPr>
            <p:spPr bwMode="auto">
              <a:xfrm>
                <a:off x="286" y="3794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Oval 29"/>
              <p:cNvSpPr>
                <a:spLocks noChangeArrowheads="1"/>
              </p:cNvSpPr>
              <p:nvPr/>
            </p:nvSpPr>
            <p:spPr bwMode="auto">
              <a:xfrm>
                <a:off x="1545" y="4073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40" name="Rectangle 30"/>
              <p:cNvSpPr>
                <a:spLocks noChangeArrowheads="1"/>
              </p:cNvSpPr>
              <p:nvPr/>
            </p:nvSpPr>
            <p:spPr bwMode="auto">
              <a:xfrm>
                <a:off x="1437" y="3552"/>
                <a:ext cx="10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Oval 31"/>
              <p:cNvSpPr>
                <a:spLocks noChangeArrowheads="1"/>
              </p:cNvSpPr>
              <p:nvPr/>
            </p:nvSpPr>
            <p:spPr bwMode="auto">
              <a:xfrm>
                <a:off x="370" y="4142"/>
                <a:ext cx="70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42" name="Rectangle 32"/>
              <p:cNvSpPr>
                <a:spLocks noChangeArrowheads="1"/>
              </p:cNvSpPr>
              <p:nvPr/>
            </p:nvSpPr>
            <p:spPr bwMode="auto">
              <a:xfrm>
                <a:off x="512" y="3552"/>
                <a:ext cx="113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Oval 33"/>
              <p:cNvSpPr>
                <a:spLocks noChangeArrowheads="1"/>
              </p:cNvSpPr>
              <p:nvPr/>
            </p:nvSpPr>
            <p:spPr bwMode="auto">
              <a:xfrm>
                <a:off x="1876" y="5144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44" name="Rectangle 34"/>
              <p:cNvSpPr>
                <a:spLocks noChangeArrowheads="1"/>
              </p:cNvSpPr>
              <p:nvPr/>
            </p:nvSpPr>
            <p:spPr bwMode="auto">
              <a:xfrm>
                <a:off x="1380" y="5009"/>
                <a:ext cx="51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Oval 35"/>
              <p:cNvSpPr>
                <a:spLocks noChangeArrowheads="1"/>
              </p:cNvSpPr>
              <p:nvPr/>
            </p:nvSpPr>
            <p:spPr bwMode="auto">
              <a:xfrm>
                <a:off x="1376" y="5144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46" name="Rectangle 36"/>
              <p:cNvSpPr>
                <a:spLocks noChangeArrowheads="1"/>
              </p:cNvSpPr>
              <p:nvPr/>
            </p:nvSpPr>
            <p:spPr bwMode="auto">
              <a:xfrm>
                <a:off x="1039" y="5009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37"/>
              <p:cNvSpPr>
                <a:spLocks noChangeArrowheads="1"/>
              </p:cNvSpPr>
              <p:nvPr/>
            </p:nvSpPr>
            <p:spPr bwMode="auto">
              <a:xfrm>
                <a:off x="1208" y="5144"/>
                <a:ext cx="69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48" name="Rectangle 38"/>
              <p:cNvSpPr>
                <a:spLocks noChangeArrowheads="1"/>
              </p:cNvSpPr>
              <p:nvPr/>
            </p:nvSpPr>
            <p:spPr bwMode="auto">
              <a:xfrm>
                <a:off x="711" y="5009"/>
                <a:ext cx="51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Rectangle 39"/>
              <p:cNvSpPr>
                <a:spLocks noChangeArrowheads="1"/>
              </p:cNvSpPr>
              <p:nvPr/>
            </p:nvSpPr>
            <p:spPr bwMode="auto">
              <a:xfrm>
                <a:off x="1039" y="5144"/>
                <a:ext cx="70" cy="66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50" name="Line 40"/>
              <p:cNvSpPr>
                <a:spLocks noChangeShapeType="1"/>
              </p:cNvSpPr>
              <p:nvPr/>
            </p:nvSpPr>
            <p:spPr bwMode="auto">
              <a:xfrm>
                <a:off x="1039" y="5144"/>
                <a:ext cx="70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51" name="Line 41"/>
              <p:cNvSpPr>
                <a:spLocks noChangeShapeType="1"/>
              </p:cNvSpPr>
              <p:nvPr/>
            </p:nvSpPr>
            <p:spPr bwMode="auto">
              <a:xfrm flipV="1">
                <a:off x="1039" y="5144"/>
                <a:ext cx="70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52" name="Rectangle 42"/>
              <p:cNvSpPr>
                <a:spLocks noChangeArrowheads="1"/>
              </p:cNvSpPr>
              <p:nvPr/>
            </p:nvSpPr>
            <p:spPr bwMode="auto">
              <a:xfrm>
                <a:off x="1615" y="4922"/>
                <a:ext cx="113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43"/>
              <p:cNvSpPr>
                <a:spLocks noChangeArrowheads="1"/>
              </p:cNvSpPr>
              <p:nvPr/>
            </p:nvSpPr>
            <p:spPr bwMode="auto">
              <a:xfrm>
                <a:off x="870" y="5144"/>
                <a:ext cx="70" cy="6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54" name="Rectangle 44"/>
              <p:cNvSpPr>
                <a:spLocks noChangeArrowheads="1"/>
              </p:cNvSpPr>
              <p:nvPr/>
            </p:nvSpPr>
            <p:spPr bwMode="auto">
              <a:xfrm>
                <a:off x="1377" y="4917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Oval 45"/>
              <p:cNvSpPr>
                <a:spLocks noChangeArrowheads="1"/>
              </p:cNvSpPr>
              <p:nvPr/>
            </p:nvSpPr>
            <p:spPr bwMode="auto">
              <a:xfrm>
                <a:off x="702" y="5144"/>
                <a:ext cx="69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56" name="Rectangle 46"/>
              <p:cNvSpPr>
                <a:spLocks noChangeArrowheads="1"/>
              </p:cNvSpPr>
              <p:nvPr/>
            </p:nvSpPr>
            <p:spPr bwMode="auto">
              <a:xfrm>
                <a:off x="1039" y="4917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Oval 47"/>
              <p:cNvSpPr>
                <a:spLocks noChangeArrowheads="1"/>
              </p:cNvSpPr>
              <p:nvPr/>
            </p:nvSpPr>
            <p:spPr bwMode="auto">
              <a:xfrm>
                <a:off x="533" y="5144"/>
                <a:ext cx="69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58" name="Rectangle 48"/>
              <p:cNvSpPr>
                <a:spLocks noChangeArrowheads="1"/>
              </p:cNvSpPr>
              <p:nvPr/>
            </p:nvSpPr>
            <p:spPr bwMode="auto">
              <a:xfrm>
                <a:off x="708" y="4928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Oval 49"/>
              <p:cNvSpPr>
                <a:spLocks noChangeArrowheads="1"/>
              </p:cNvSpPr>
              <p:nvPr/>
            </p:nvSpPr>
            <p:spPr bwMode="auto">
              <a:xfrm>
                <a:off x="1039" y="5242"/>
                <a:ext cx="70" cy="6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60" name="Rectangle 50"/>
              <p:cNvSpPr>
                <a:spLocks noChangeArrowheads="1"/>
              </p:cNvSpPr>
              <p:nvPr/>
            </p:nvSpPr>
            <p:spPr bwMode="auto">
              <a:xfrm>
                <a:off x="1859" y="4767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51"/>
              <p:cNvSpPr>
                <a:spLocks noChangeArrowheads="1"/>
              </p:cNvSpPr>
              <p:nvPr/>
            </p:nvSpPr>
            <p:spPr bwMode="auto">
              <a:xfrm>
                <a:off x="1039" y="5414"/>
                <a:ext cx="70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62" name="Rectangle 52"/>
              <p:cNvSpPr>
                <a:spLocks noChangeArrowheads="1"/>
              </p:cNvSpPr>
              <p:nvPr/>
            </p:nvSpPr>
            <p:spPr bwMode="auto">
              <a:xfrm>
                <a:off x="286" y="4836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Oval 53"/>
              <p:cNvSpPr>
                <a:spLocks noChangeArrowheads="1"/>
              </p:cNvSpPr>
              <p:nvPr/>
            </p:nvSpPr>
            <p:spPr bwMode="auto">
              <a:xfrm>
                <a:off x="1545" y="5196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64" name="Rectangle 54"/>
              <p:cNvSpPr>
                <a:spLocks noChangeArrowheads="1"/>
              </p:cNvSpPr>
              <p:nvPr/>
            </p:nvSpPr>
            <p:spPr bwMode="auto">
              <a:xfrm>
                <a:off x="1100" y="4675"/>
                <a:ext cx="10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Oval 55"/>
              <p:cNvSpPr>
                <a:spLocks noChangeArrowheads="1"/>
              </p:cNvSpPr>
              <p:nvPr/>
            </p:nvSpPr>
            <p:spPr bwMode="auto">
              <a:xfrm>
                <a:off x="364" y="5265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66" name="Rectangle 56"/>
              <p:cNvSpPr>
                <a:spLocks noChangeArrowheads="1"/>
              </p:cNvSpPr>
              <p:nvPr/>
            </p:nvSpPr>
            <p:spPr bwMode="auto">
              <a:xfrm>
                <a:off x="428" y="4997"/>
                <a:ext cx="113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Oval 57"/>
              <p:cNvSpPr>
                <a:spLocks noChangeArrowheads="1"/>
              </p:cNvSpPr>
              <p:nvPr/>
            </p:nvSpPr>
            <p:spPr bwMode="auto">
              <a:xfrm>
                <a:off x="1876" y="2899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68" name="Rectangle 58"/>
              <p:cNvSpPr>
                <a:spLocks noChangeArrowheads="1"/>
              </p:cNvSpPr>
              <p:nvPr/>
            </p:nvSpPr>
            <p:spPr bwMode="auto">
              <a:xfrm>
                <a:off x="1380" y="2763"/>
                <a:ext cx="57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Oval 59"/>
              <p:cNvSpPr>
                <a:spLocks noChangeArrowheads="1"/>
              </p:cNvSpPr>
              <p:nvPr/>
            </p:nvSpPr>
            <p:spPr bwMode="auto">
              <a:xfrm>
                <a:off x="1376" y="2899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70" name="Rectangle 60"/>
              <p:cNvSpPr>
                <a:spLocks noChangeArrowheads="1"/>
              </p:cNvSpPr>
              <p:nvPr/>
            </p:nvSpPr>
            <p:spPr bwMode="auto">
              <a:xfrm>
                <a:off x="1127" y="2763"/>
                <a:ext cx="51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Oval 61"/>
              <p:cNvSpPr>
                <a:spLocks noChangeArrowheads="1"/>
              </p:cNvSpPr>
              <p:nvPr/>
            </p:nvSpPr>
            <p:spPr bwMode="auto">
              <a:xfrm>
                <a:off x="1208" y="2899"/>
                <a:ext cx="69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72" name="Rectangle 62"/>
              <p:cNvSpPr>
                <a:spLocks noChangeArrowheads="1"/>
              </p:cNvSpPr>
              <p:nvPr/>
            </p:nvSpPr>
            <p:spPr bwMode="auto">
              <a:xfrm>
                <a:off x="795" y="2763"/>
                <a:ext cx="51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Rectangle 63"/>
              <p:cNvSpPr>
                <a:spLocks noChangeArrowheads="1"/>
              </p:cNvSpPr>
              <p:nvPr/>
            </p:nvSpPr>
            <p:spPr bwMode="auto">
              <a:xfrm>
                <a:off x="1039" y="2899"/>
                <a:ext cx="70" cy="66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74" name="Line 64"/>
              <p:cNvSpPr>
                <a:spLocks noChangeShapeType="1"/>
              </p:cNvSpPr>
              <p:nvPr/>
            </p:nvSpPr>
            <p:spPr bwMode="auto">
              <a:xfrm>
                <a:off x="1039" y="2899"/>
                <a:ext cx="70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75" name="Line 65"/>
              <p:cNvSpPr>
                <a:spLocks noChangeShapeType="1"/>
              </p:cNvSpPr>
              <p:nvPr/>
            </p:nvSpPr>
            <p:spPr bwMode="auto">
              <a:xfrm flipV="1">
                <a:off x="1039" y="2899"/>
                <a:ext cx="70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76" name="Rectangle 66"/>
              <p:cNvSpPr>
                <a:spLocks noChangeArrowheads="1"/>
              </p:cNvSpPr>
              <p:nvPr/>
            </p:nvSpPr>
            <p:spPr bwMode="auto">
              <a:xfrm>
                <a:off x="1545" y="2660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Oval 67"/>
              <p:cNvSpPr>
                <a:spLocks noChangeArrowheads="1"/>
              </p:cNvSpPr>
              <p:nvPr/>
            </p:nvSpPr>
            <p:spPr bwMode="auto">
              <a:xfrm>
                <a:off x="870" y="2899"/>
                <a:ext cx="70" cy="6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78" name="Rectangle 68"/>
              <p:cNvSpPr>
                <a:spLocks noChangeArrowheads="1"/>
              </p:cNvSpPr>
              <p:nvPr/>
            </p:nvSpPr>
            <p:spPr bwMode="auto">
              <a:xfrm>
                <a:off x="1208" y="2671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Oval 69"/>
              <p:cNvSpPr>
                <a:spLocks noChangeArrowheads="1"/>
              </p:cNvSpPr>
              <p:nvPr/>
            </p:nvSpPr>
            <p:spPr bwMode="auto">
              <a:xfrm>
                <a:off x="702" y="2899"/>
                <a:ext cx="69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80" name="Rectangle 70"/>
              <p:cNvSpPr>
                <a:spLocks noChangeArrowheads="1"/>
              </p:cNvSpPr>
              <p:nvPr/>
            </p:nvSpPr>
            <p:spPr bwMode="auto">
              <a:xfrm>
                <a:off x="877" y="2671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Oval 71"/>
              <p:cNvSpPr>
                <a:spLocks noChangeArrowheads="1"/>
              </p:cNvSpPr>
              <p:nvPr/>
            </p:nvSpPr>
            <p:spPr bwMode="auto">
              <a:xfrm>
                <a:off x="533" y="2899"/>
                <a:ext cx="69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82" name="Rectangle 72"/>
              <p:cNvSpPr>
                <a:spLocks noChangeArrowheads="1"/>
              </p:cNvSpPr>
              <p:nvPr/>
            </p:nvSpPr>
            <p:spPr bwMode="auto">
              <a:xfrm>
                <a:off x="542" y="2763"/>
                <a:ext cx="57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Oval 73"/>
              <p:cNvSpPr>
                <a:spLocks noChangeArrowheads="1"/>
              </p:cNvSpPr>
              <p:nvPr/>
            </p:nvSpPr>
            <p:spPr bwMode="auto">
              <a:xfrm>
                <a:off x="1039" y="2996"/>
                <a:ext cx="70" cy="6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84" name="Rectangle 74"/>
              <p:cNvSpPr>
                <a:spLocks noChangeArrowheads="1"/>
              </p:cNvSpPr>
              <p:nvPr/>
            </p:nvSpPr>
            <p:spPr bwMode="auto">
              <a:xfrm>
                <a:off x="1883" y="2591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Oval 75"/>
              <p:cNvSpPr>
                <a:spLocks noChangeArrowheads="1"/>
              </p:cNvSpPr>
              <p:nvPr/>
            </p:nvSpPr>
            <p:spPr bwMode="auto">
              <a:xfrm>
                <a:off x="1039" y="3175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86" name="Rectangle 76"/>
              <p:cNvSpPr>
                <a:spLocks noChangeArrowheads="1"/>
              </p:cNvSpPr>
              <p:nvPr/>
            </p:nvSpPr>
            <p:spPr bwMode="auto">
              <a:xfrm>
                <a:off x="371" y="2671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Oval 77"/>
              <p:cNvSpPr>
                <a:spLocks noChangeArrowheads="1"/>
              </p:cNvSpPr>
              <p:nvPr/>
            </p:nvSpPr>
            <p:spPr bwMode="auto">
              <a:xfrm>
                <a:off x="1545" y="2950"/>
                <a:ext cx="70" cy="6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88" name="Rectangle 78"/>
              <p:cNvSpPr>
                <a:spLocks noChangeArrowheads="1"/>
              </p:cNvSpPr>
              <p:nvPr/>
            </p:nvSpPr>
            <p:spPr bwMode="auto">
              <a:xfrm>
                <a:off x="1100" y="2430"/>
                <a:ext cx="10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Oval 79"/>
              <p:cNvSpPr>
                <a:spLocks noChangeArrowheads="1"/>
              </p:cNvSpPr>
              <p:nvPr/>
            </p:nvSpPr>
            <p:spPr bwMode="auto">
              <a:xfrm>
                <a:off x="364" y="3031"/>
                <a:ext cx="70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90" name="Rectangle 80"/>
              <p:cNvSpPr>
                <a:spLocks noChangeArrowheads="1"/>
              </p:cNvSpPr>
              <p:nvPr/>
            </p:nvSpPr>
            <p:spPr bwMode="auto">
              <a:xfrm>
                <a:off x="202" y="2591"/>
                <a:ext cx="6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Oval 81"/>
              <p:cNvSpPr>
                <a:spLocks noChangeArrowheads="1"/>
              </p:cNvSpPr>
              <p:nvPr/>
            </p:nvSpPr>
            <p:spPr bwMode="auto">
              <a:xfrm>
                <a:off x="3627" y="1238"/>
                <a:ext cx="120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92" name="Rectangle 82"/>
              <p:cNvSpPr>
                <a:spLocks noChangeArrowheads="1"/>
              </p:cNvSpPr>
              <p:nvPr/>
            </p:nvSpPr>
            <p:spPr bwMode="auto">
              <a:xfrm>
                <a:off x="2762" y="1005"/>
                <a:ext cx="89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Oval 83"/>
              <p:cNvSpPr>
                <a:spLocks noChangeArrowheads="1"/>
              </p:cNvSpPr>
              <p:nvPr/>
            </p:nvSpPr>
            <p:spPr bwMode="auto">
              <a:xfrm>
                <a:off x="2753" y="1238"/>
                <a:ext cx="121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94" name="Rectangle 84"/>
              <p:cNvSpPr>
                <a:spLocks noChangeArrowheads="1"/>
              </p:cNvSpPr>
              <p:nvPr/>
            </p:nvSpPr>
            <p:spPr bwMode="auto">
              <a:xfrm>
                <a:off x="2323" y="1005"/>
                <a:ext cx="1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Oval 85"/>
              <p:cNvSpPr>
                <a:spLocks noChangeArrowheads="1"/>
              </p:cNvSpPr>
              <p:nvPr/>
            </p:nvSpPr>
            <p:spPr bwMode="auto">
              <a:xfrm>
                <a:off x="2464" y="1238"/>
                <a:ext cx="121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96" name="Rectangle 86"/>
              <p:cNvSpPr>
                <a:spLocks noChangeArrowheads="1"/>
              </p:cNvSpPr>
              <p:nvPr/>
            </p:nvSpPr>
            <p:spPr bwMode="auto">
              <a:xfrm>
                <a:off x="1756" y="1005"/>
                <a:ext cx="89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87"/>
              <p:cNvSpPr>
                <a:spLocks noChangeArrowheads="1"/>
              </p:cNvSpPr>
              <p:nvPr/>
            </p:nvSpPr>
            <p:spPr bwMode="auto">
              <a:xfrm>
                <a:off x="2169" y="1238"/>
                <a:ext cx="120" cy="115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98" name="Line 88"/>
              <p:cNvSpPr>
                <a:spLocks noChangeShapeType="1"/>
              </p:cNvSpPr>
              <p:nvPr/>
            </p:nvSpPr>
            <p:spPr bwMode="auto">
              <a:xfrm>
                <a:off x="2169" y="1238"/>
                <a:ext cx="114" cy="10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99" name="Line 89"/>
              <p:cNvSpPr>
                <a:spLocks noChangeShapeType="1"/>
              </p:cNvSpPr>
              <p:nvPr/>
            </p:nvSpPr>
            <p:spPr bwMode="auto">
              <a:xfrm flipV="1">
                <a:off x="2169" y="1238"/>
                <a:ext cx="114" cy="10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00" name="Rectangle 90"/>
              <p:cNvSpPr>
                <a:spLocks noChangeArrowheads="1"/>
              </p:cNvSpPr>
              <p:nvPr/>
            </p:nvSpPr>
            <p:spPr bwMode="auto">
              <a:xfrm>
                <a:off x="3046" y="867"/>
                <a:ext cx="1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Oval 91"/>
              <p:cNvSpPr>
                <a:spLocks noChangeArrowheads="1"/>
              </p:cNvSpPr>
              <p:nvPr/>
            </p:nvSpPr>
            <p:spPr bwMode="auto">
              <a:xfrm>
                <a:off x="1880" y="1238"/>
                <a:ext cx="120" cy="115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02" name="Rectangle 92"/>
              <p:cNvSpPr>
                <a:spLocks noChangeArrowheads="1"/>
              </p:cNvSpPr>
              <p:nvPr/>
            </p:nvSpPr>
            <p:spPr bwMode="auto">
              <a:xfrm>
                <a:off x="2172" y="844"/>
                <a:ext cx="1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Oval 93"/>
              <p:cNvSpPr>
                <a:spLocks noChangeArrowheads="1"/>
              </p:cNvSpPr>
              <p:nvPr/>
            </p:nvSpPr>
            <p:spPr bwMode="auto">
              <a:xfrm>
                <a:off x="1590" y="1238"/>
                <a:ext cx="121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04" name="Rectangle 94"/>
              <p:cNvSpPr>
                <a:spLocks noChangeArrowheads="1"/>
              </p:cNvSpPr>
              <p:nvPr/>
            </p:nvSpPr>
            <p:spPr bwMode="auto">
              <a:xfrm>
                <a:off x="1594" y="844"/>
                <a:ext cx="1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Oval 95"/>
              <p:cNvSpPr>
                <a:spLocks noChangeArrowheads="1"/>
              </p:cNvSpPr>
              <p:nvPr/>
            </p:nvSpPr>
            <p:spPr bwMode="auto">
              <a:xfrm>
                <a:off x="1301" y="1238"/>
                <a:ext cx="121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06" name="Rectangle 96"/>
              <p:cNvSpPr>
                <a:spLocks noChangeArrowheads="1"/>
              </p:cNvSpPr>
              <p:nvPr/>
            </p:nvSpPr>
            <p:spPr bwMode="auto">
              <a:xfrm>
                <a:off x="1311" y="1005"/>
                <a:ext cx="97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Oval 97"/>
              <p:cNvSpPr>
                <a:spLocks noChangeArrowheads="1"/>
              </p:cNvSpPr>
              <p:nvPr/>
            </p:nvSpPr>
            <p:spPr bwMode="auto">
              <a:xfrm>
                <a:off x="2169" y="1411"/>
                <a:ext cx="120" cy="115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08" name="Rectangle 98"/>
              <p:cNvSpPr>
                <a:spLocks noChangeArrowheads="1"/>
              </p:cNvSpPr>
              <p:nvPr/>
            </p:nvSpPr>
            <p:spPr bwMode="auto">
              <a:xfrm>
                <a:off x="3630" y="844"/>
                <a:ext cx="1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9" name="Oval 99"/>
              <p:cNvSpPr>
                <a:spLocks noChangeArrowheads="1"/>
              </p:cNvSpPr>
              <p:nvPr/>
            </p:nvSpPr>
            <p:spPr bwMode="auto">
              <a:xfrm>
                <a:off x="2169" y="1601"/>
                <a:ext cx="120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10" name="Rectangle 100"/>
              <p:cNvSpPr>
                <a:spLocks noChangeArrowheads="1"/>
              </p:cNvSpPr>
              <p:nvPr/>
            </p:nvSpPr>
            <p:spPr bwMode="auto">
              <a:xfrm>
                <a:off x="865" y="844"/>
                <a:ext cx="1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1" name="Oval 101"/>
              <p:cNvSpPr>
                <a:spLocks noChangeArrowheads="1"/>
              </p:cNvSpPr>
              <p:nvPr/>
            </p:nvSpPr>
            <p:spPr bwMode="auto">
              <a:xfrm>
                <a:off x="3012" y="1359"/>
                <a:ext cx="121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12" name="Rectangle 102"/>
              <p:cNvSpPr>
                <a:spLocks noChangeArrowheads="1"/>
              </p:cNvSpPr>
              <p:nvPr/>
            </p:nvSpPr>
            <p:spPr bwMode="auto">
              <a:xfrm>
                <a:off x="2865" y="423"/>
                <a:ext cx="186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3" name="Oval 103"/>
              <p:cNvSpPr>
                <a:spLocks noChangeArrowheads="1"/>
              </p:cNvSpPr>
              <p:nvPr/>
            </p:nvSpPr>
            <p:spPr bwMode="auto">
              <a:xfrm>
                <a:off x="1006" y="1411"/>
                <a:ext cx="121" cy="11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14" name="Rectangle 104"/>
              <p:cNvSpPr>
                <a:spLocks noChangeArrowheads="1"/>
              </p:cNvSpPr>
              <p:nvPr/>
            </p:nvSpPr>
            <p:spPr bwMode="auto">
              <a:xfrm>
                <a:off x="1265" y="423"/>
                <a:ext cx="194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" name="Rectangle 105"/>
              <p:cNvSpPr>
                <a:spLocks noChangeArrowheads="1"/>
              </p:cNvSpPr>
              <p:nvPr/>
            </p:nvSpPr>
            <p:spPr bwMode="auto">
              <a:xfrm>
                <a:off x="1743" y="3135"/>
                <a:ext cx="23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" name="Rectangle 106"/>
              <p:cNvSpPr>
                <a:spLocks noChangeArrowheads="1"/>
              </p:cNvSpPr>
              <p:nvPr/>
            </p:nvSpPr>
            <p:spPr bwMode="auto">
              <a:xfrm>
                <a:off x="1769" y="5423"/>
                <a:ext cx="23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7" name="Rectangle 107"/>
              <p:cNvSpPr>
                <a:spLocks noChangeArrowheads="1"/>
              </p:cNvSpPr>
              <p:nvPr/>
            </p:nvSpPr>
            <p:spPr bwMode="auto">
              <a:xfrm>
                <a:off x="1783" y="4300"/>
                <a:ext cx="23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8" name="Rectangle 108"/>
              <p:cNvSpPr>
                <a:spLocks noChangeArrowheads="1"/>
              </p:cNvSpPr>
              <p:nvPr/>
            </p:nvSpPr>
            <p:spPr bwMode="auto">
              <a:xfrm>
                <a:off x="615" y="1851"/>
                <a:ext cx="23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9" name="Rectangle 109"/>
              <p:cNvSpPr>
                <a:spLocks noChangeArrowheads="1"/>
              </p:cNvSpPr>
              <p:nvPr/>
            </p:nvSpPr>
            <p:spPr bwMode="auto">
              <a:xfrm>
                <a:off x="1569" y="29"/>
                <a:ext cx="33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0" name="Rectangle 110"/>
              <p:cNvSpPr>
                <a:spLocks noChangeArrowheads="1"/>
              </p:cNvSpPr>
              <p:nvPr/>
            </p:nvSpPr>
            <p:spPr bwMode="auto">
              <a:xfrm>
                <a:off x="1876" y="29"/>
                <a:ext cx="112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18 QB Sweep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1" name="Rectangle 111"/>
              <p:cNvSpPr>
                <a:spLocks noChangeArrowheads="1"/>
              </p:cNvSpPr>
              <p:nvPr/>
            </p:nvSpPr>
            <p:spPr bwMode="auto">
              <a:xfrm>
                <a:off x="2064" y="2213"/>
                <a:ext cx="12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2" name="Rectangle 112"/>
              <p:cNvSpPr>
                <a:spLocks noChangeArrowheads="1"/>
              </p:cNvSpPr>
              <p:nvPr/>
            </p:nvSpPr>
            <p:spPr bwMode="auto">
              <a:xfrm>
                <a:off x="2185" y="2213"/>
                <a:ext cx="202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 Release inside. If 7 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3" name="Rectangle 113"/>
              <p:cNvSpPr>
                <a:spLocks noChangeArrowheads="1"/>
              </p:cNvSpPr>
              <p:nvPr/>
            </p:nvSpPr>
            <p:spPr bwMode="auto">
              <a:xfrm>
                <a:off x="2064" y="2322"/>
                <a:ext cx="141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or 9 technique squeezes, block him. 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4" name="Rectangle 114"/>
              <p:cNvSpPr>
                <a:spLocks noChangeArrowheads="1"/>
              </p:cNvSpPr>
              <p:nvPr/>
            </p:nvSpPr>
            <p:spPr bwMode="auto">
              <a:xfrm>
                <a:off x="2064" y="2432"/>
                <a:ext cx="2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5" name="Rectangle 115"/>
              <p:cNvSpPr>
                <a:spLocks noChangeArrowheads="1"/>
              </p:cNvSpPr>
              <p:nvPr/>
            </p:nvSpPr>
            <p:spPr bwMode="auto">
              <a:xfrm>
                <a:off x="2064" y="2541"/>
                <a:ext cx="12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6" name="Rectangle 116"/>
              <p:cNvSpPr>
                <a:spLocks noChangeArrowheads="1"/>
              </p:cNvSpPr>
              <p:nvPr/>
            </p:nvSpPr>
            <p:spPr bwMode="auto">
              <a:xfrm>
                <a:off x="2185" y="2541"/>
                <a:ext cx="31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7" name="Rectangle 117"/>
              <p:cNvSpPr>
                <a:spLocks noChangeArrowheads="1"/>
              </p:cNvSpPr>
              <p:nvPr/>
            </p:nvSpPr>
            <p:spPr bwMode="auto">
              <a:xfrm>
                <a:off x="2064" y="2760"/>
                <a:ext cx="14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8" name="Rectangle 118"/>
              <p:cNvSpPr>
                <a:spLocks noChangeArrowheads="1"/>
              </p:cNvSpPr>
              <p:nvPr/>
            </p:nvSpPr>
            <p:spPr bwMode="auto">
              <a:xfrm>
                <a:off x="2197" y="2760"/>
                <a:ext cx="19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 flat- 3 steps- Beat FB. Get depth around WB 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9" name="Rectangle 119"/>
              <p:cNvSpPr>
                <a:spLocks noChangeArrowheads="1"/>
              </p:cNvSpPr>
              <p:nvPr/>
            </p:nvSpPr>
            <p:spPr bwMode="auto">
              <a:xfrm>
                <a:off x="2064" y="2869"/>
                <a:ext cx="207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down block. Lead QB looking for the safety or Mike.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0" name="Rectangle 120"/>
              <p:cNvSpPr>
                <a:spLocks noChangeArrowheads="1"/>
              </p:cNvSpPr>
              <p:nvPr/>
            </p:nvSpPr>
            <p:spPr bwMode="auto">
              <a:xfrm>
                <a:off x="2064" y="3088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1" name="Rectangle 121"/>
              <p:cNvSpPr>
                <a:spLocks noChangeArrowheads="1"/>
              </p:cNvSpPr>
              <p:nvPr/>
            </p:nvSpPr>
            <p:spPr bwMode="auto">
              <a:xfrm>
                <a:off x="2203" y="3088"/>
                <a:ext cx="67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2" name="Rectangle 122"/>
              <p:cNvSpPr>
                <a:spLocks noChangeArrowheads="1"/>
              </p:cNvSpPr>
              <p:nvPr/>
            </p:nvSpPr>
            <p:spPr bwMode="auto">
              <a:xfrm>
                <a:off x="2064" y="3307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3" name="Rectangle 123"/>
              <p:cNvSpPr>
                <a:spLocks noChangeArrowheads="1"/>
              </p:cNvSpPr>
              <p:nvPr/>
            </p:nvSpPr>
            <p:spPr bwMode="auto">
              <a:xfrm>
                <a:off x="2209" y="3307"/>
                <a:ext cx="56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4" name="Rectangle 124"/>
              <p:cNvSpPr>
                <a:spLocks noChangeArrowheads="1"/>
              </p:cNvSpPr>
              <p:nvPr/>
            </p:nvSpPr>
            <p:spPr bwMode="auto">
              <a:xfrm>
                <a:off x="2064" y="3526"/>
                <a:ext cx="13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" name="Rectangle 125"/>
              <p:cNvSpPr>
                <a:spLocks noChangeArrowheads="1"/>
              </p:cNvSpPr>
              <p:nvPr/>
            </p:nvSpPr>
            <p:spPr bwMode="auto">
              <a:xfrm>
                <a:off x="2197" y="3526"/>
                <a:ext cx="65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:Gap-Down-Post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" name="Rectangle 126"/>
              <p:cNvSpPr>
                <a:spLocks noChangeArrowheads="1"/>
              </p:cNvSpPr>
              <p:nvPr/>
            </p:nvSpPr>
            <p:spPr bwMode="auto">
              <a:xfrm>
                <a:off x="2064" y="3745"/>
                <a:ext cx="11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" name="Rectangle 127"/>
              <p:cNvSpPr>
                <a:spLocks noChangeArrowheads="1"/>
              </p:cNvSpPr>
              <p:nvPr/>
            </p:nvSpPr>
            <p:spPr bwMode="auto">
              <a:xfrm>
                <a:off x="2178" y="3745"/>
                <a:ext cx="184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:Drive downfield- Man on or crack level 2 to 3.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" name="Rectangle 128"/>
              <p:cNvSpPr>
                <a:spLocks noChangeArrowheads="1"/>
              </p:cNvSpPr>
              <p:nvPr/>
            </p:nvSpPr>
            <p:spPr bwMode="auto">
              <a:xfrm>
                <a:off x="2064" y="3963"/>
                <a:ext cx="14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" name="Rectangle 129"/>
              <p:cNvSpPr>
                <a:spLocks noChangeArrowheads="1"/>
              </p:cNvSpPr>
              <p:nvPr/>
            </p:nvSpPr>
            <p:spPr bwMode="auto">
              <a:xfrm>
                <a:off x="2203" y="3963"/>
                <a:ext cx="17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:Open 45 degree angle. Fake draw to FB. Get 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" name="Rectangle 130"/>
              <p:cNvSpPr>
                <a:spLocks noChangeArrowheads="1"/>
              </p:cNvSpPr>
              <p:nvPr/>
            </p:nvSpPr>
            <p:spPr bwMode="auto">
              <a:xfrm>
                <a:off x="2064" y="4073"/>
                <a:ext cx="211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depth- Fake Pass- Read log block of HB. RG is escort.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" name="Rectangle 131"/>
              <p:cNvSpPr>
                <a:spLocks noChangeArrowheads="1"/>
              </p:cNvSpPr>
              <p:nvPr/>
            </p:nvSpPr>
            <p:spPr bwMode="auto">
              <a:xfrm>
                <a:off x="2064" y="4291"/>
                <a:ext cx="14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" name="Rectangle 132"/>
              <p:cNvSpPr>
                <a:spLocks noChangeArrowheads="1"/>
              </p:cNvSpPr>
              <p:nvPr/>
            </p:nvSpPr>
            <p:spPr bwMode="auto">
              <a:xfrm>
                <a:off x="2197" y="4291"/>
                <a:ext cx="209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:Run to(Jet &amp; slide)motion. Read down block of slot. 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" name="Rectangle 133"/>
              <p:cNvSpPr>
                <a:spLocks noChangeArrowheads="1"/>
              </p:cNvSpPr>
              <p:nvPr/>
            </p:nvSpPr>
            <p:spPr bwMode="auto">
              <a:xfrm>
                <a:off x="2064" y="4401"/>
                <a:ext cx="120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Log next most dangerous man.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" name="Rectangle 134"/>
              <p:cNvSpPr>
                <a:spLocks noChangeArrowheads="1"/>
              </p:cNvSpPr>
              <p:nvPr/>
            </p:nvSpPr>
            <p:spPr bwMode="auto">
              <a:xfrm>
                <a:off x="2064" y="4620"/>
                <a:ext cx="1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" name="Rectangle 135"/>
              <p:cNvSpPr>
                <a:spLocks noChangeArrowheads="1"/>
              </p:cNvSpPr>
              <p:nvPr/>
            </p:nvSpPr>
            <p:spPr bwMode="auto">
              <a:xfrm>
                <a:off x="2209" y="4620"/>
                <a:ext cx="72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" name="Rectangle 136"/>
              <p:cNvSpPr>
                <a:spLocks noChangeArrowheads="1"/>
              </p:cNvSpPr>
              <p:nvPr/>
            </p:nvSpPr>
            <p:spPr bwMode="auto">
              <a:xfrm>
                <a:off x="2064" y="4838"/>
                <a:ext cx="12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7" name="Rectangle 137"/>
              <p:cNvSpPr>
                <a:spLocks noChangeArrowheads="1"/>
              </p:cNvSpPr>
              <p:nvPr/>
            </p:nvSpPr>
            <p:spPr bwMode="auto">
              <a:xfrm>
                <a:off x="2185" y="4838"/>
                <a:ext cx="196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draw. Lead,Crossover,Square. Stay flat. Blk 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8" name="Rectangle 138"/>
              <p:cNvSpPr>
                <a:spLocks noChangeArrowheads="1"/>
              </p:cNvSpPr>
              <p:nvPr/>
            </p:nvSpPr>
            <p:spPr bwMode="auto">
              <a:xfrm>
                <a:off x="2064" y="4948"/>
                <a:ext cx="170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1st LB from C. Continue to bounce outside.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9" name="Rectangle 139"/>
              <p:cNvSpPr>
                <a:spLocks noChangeArrowheads="1"/>
              </p:cNvSpPr>
              <p:nvPr/>
            </p:nvSpPr>
            <p:spPr bwMode="auto">
              <a:xfrm>
                <a:off x="2064" y="5167"/>
                <a:ext cx="67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0" name="Line 140"/>
              <p:cNvSpPr>
                <a:spLocks noChangeShapeType="1"/>
              </p:cNvSpPr>
              <p:nvPr/>
            </p:nvSpPr>
            <p:spPr bwMode="auto">
              <a:xfrm flipH="1" flipV="1">
                <a:off x="3684" y="999"/>
                <a:ext cx="6" cy="2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1" name="Freeform 141"/>
              <p:cNvSpPr>
                <a:spLocks/>
              </p:cNvSpPr>
              <p:nvPr/>
            </p:nvSpPr>
            <p:spPr bwMode="auto">
              <a:xfrm>
                <a:off x="3643" y="991"/>
                <a:ext cx="82" cy="9"/>
              </a:xfrm>
              <a:custGeom>
                <a:avLst/>
                <a:gdLst>
                  <a:gd name="T0" fmla="*/ 205 w 205"/>
                  <a:gd name="T1" fmla="*/ 0 h 22"/>
                  <a:gd name="T2" fmla="*/ 205 w 205"/>
                  <a:gd name="T3" fmla="*/ 18 h 22"/>
                  <a:gd name="T4" fmla="*/ 0 w 205"/>
                  <a:gd name="T5" fmla="*/ 22 h 22"/>
                  <a:gd name="T6" fmla="*/ 0 w 205"/>
                  <a:gd name="T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2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22"/>
                    </a:lnTo>
                    <a:lnTo>
                      <a:pt x="0" y="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2" name="Line 142"/>
              <p:cNvSpPr>
                <a:spLocks noChangeShapeType="1"/>
              </p:cNvSpPr>
              <p:nvPr/>
            </p:nvSpPr>
            <p:spPr bwMode="auto">
              <a:xfrm>
                <a:off x="3643" y="99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3" name="Line 143"/>
              <p:cNvSpPr>
                <a:spLocks noChangeShapeType="1"/>
              </p:cNvSpPr>
              <p:nvPr/>
            </p:nvSpPr>
            <p:spPr bwMode="auto">
              <a:xfrm>
                <a:off x="1101" y="5270"/>
                <a:ext cx="302" cy="1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4" name="Arc 144"/>
              <p:cNvSpPr>
                <a:spLocks/>
              </p:cNvSpPr>
              <p:nvPr/>
            </p:nvSpPr>
            <p:spPr bwMode="auto">
              <a:xfrm>
                <a:off x="1403" y="4930"/>
                <a:ext cx="404" cy="490"/>
              </a:xfrm>
              <a:custGeom>
                <a:avLst/>
                <a:gdLst>
                  <a:gd name="G0" fmla="+- 0 0 0"/>
                  <a:gd name="G1" fmla="+- 44 0 0"/>
                  <a:gd name="G2" fmla="+- 21600 0 0"/>
                  <a:gd name="T0" fmla="*/ 21600 w 21600"/>
                  <a:gd name="T1" fmla="*/ 0 h 21644"/>
                  <a:gd name="T2" fmla="*/ 0 w 21600"/>
                  <a:gd name="T3" fmla="*/ 21644 h 21644"/>
                  <a:gd name="T4" fmla="*/ 0 w 21600"/>
                  <a:gd name="T5" fmla="*/ 44 h 21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4" fill="none" extrusionOk="0">
                    <a:moveTo>
                      <a:pt x="21599" y="0"/>
                    </a:moveTo>
                    <a:cubicBezTo>
                      <a:pt x="21599" y="14"/>
                      <a:pt x="21600" y="29"/>
                      <a:pt x="21600" y="44"/>
                    </a:cubicBezTo>
                    <a:cubicBezTo>
                      <a:pt x="21600" y="11973"/>
                      <a:pt x="11929" y="21643"/>
                      <a:pt x="0" y="21644"/>
                    </a:cubicBezTo>
                  </a:path>
                  <a:path w="21600" h="21644" stroke="0" extrusionOk="0">
                    <a:moveTo>
                      <a:pt x="21599" y="0"/>
                    </a:moveTo>
                    <a:cubicBezTo>
                      <a:pt x="21599" y="14"/>
                      <a:pt x="21600" y="29"/>
                      <a:pt x="21600" y="44"/>
                    </a:cubicBezTo>
                    <a:cubicBezTo>
                      <a:pt x="21600" y="11973"/>
                      <a:pt x="11929" y="21643"/>
                      <a:pt x="0" y="21644"/>
                    </a:cubicBezTo>
                    <a:lnTo>
                      <a:pt x="0" y="44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5" name="Freeform 145"/>
              <p:cNvSpPr>
                <a:spLocks/>
              </p:cNvSpPr>
              <p:nvPr/>
            </p:nvSpPr>
            <p:spPr bwMode="auto">
              <a:xfrm>
                <a:off x="1785" y="4930"/>
                <a:ext cx="42" cy="57"/>
              </a:xfrm>
              <a:custGeom>
                <a:avLst/>
                <a:gdLst>
                  <a:gd name="T0" fmla="*/ 21 w 42"/>
                  <a:gd name="T1" fmla="*/ 0 h 57"/>
                  <a:gd name="T2" fmla="*/ 0 w 42"/>
                  <a:gd name="T3" fmla="*/ 57 h 57"/>
                  <a:gd name="T4" fmla="*/ 21 w 42"/>
                  <a:gd name="T5" fmla="*/ 42 h 57"/>
                  <a:gd name="T6" fmla="*/ 42 w 42"/>
                  <a:gd name="T7" fmla="*/ 57 h 57"/>
                  <a:gd name="T8" fmla="*/ 21 w 42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7">
                    <a:moveTo>
                      <a:pt x="21" y="0"/>
                    </a:moveTo>
                    <a:lnTo>
                      <a:pt x="0" y="57"/>
                    </a:lnTo>
                    <a:lnTo>
                      <a:pt x="21" y="42"/>
                    </a:lnTo>
                    <a:lnTo>
                      <a:pt x="42" y="5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6" name="Freeform 146"/>
              <p:cNvSpPr>
                <a:spLocks/>
              </p:cNvSpPr>
              <p:nvPr/>
            </p:nvSpPr>
            <p:spPr bwMode="auto">
              <a:xfrm>
                <a:off x="1077" y="4130"/>
                <a:ext cx="373" cy="196"/>
              </a:xfrm>
              <a:custGeom>
                <a:avLst/>
                <a:gdLst>
                  <a:gd name="T0" fmla="*/ 0 w 930"/>
                  <a:gd name="T1" fmla="*/ 0 h 510"/>
                  <a:gd name="T2" fmla="*/ 765 w 930"/>
                  <a:gd name="T3" fmla="*/ 436 h 510"/>
                  <a:gd name="T4" fmla="*/ 930 w 930"/>
                  <a:gd name="T5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0" h="510">
                    <a:moveTo>
                      <a:pt x="0" y="0"/>
                    </a:moveTo>
                    <a:lnTo>
                      <a:pt x="765" y="436"/>
                    </a:lnTo>
                    <a:lnTo>
                      <a:pt x="930" y="51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7" name="Arc 147"/>
              <p:cNvSpPr>
                <a:spLocks/>
              </p:cNvSpPr>
              <p:nvPr/>
            </p:nvSpPr>
            <p:spPr bwMode="auto">
              <a:xfrm>
                <a:off x="1450" y="3941"/>
                <a:ext cx="369" cy="386"/>
              </a:xfrm>
              <a:custGeom>
                <a:avLst/>
                <a:gdLst>
                  <a:gd name="G0" fmla="+- 59 0 0"/>
                  <a:gd name="G1" fmla="+- 0 0 0"/>
                  <a:gd name="G2" fmla="+- 21600 0 0"/>
                  <a:gd name="T0" fmla="*/ 21659 w 21659"/>
                  <a:gd name="T1" fmla="*/ 0 h 21600"/>
                  <a:gd name="T2" fmla="*/ 0 w 21659"/>
                  <a:gd name="T3" fmla="*/ 21600 h 21600"/>
                  <a:gd name="T4" fmla="*/ 59 w 2165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9" h="21600" fill="none" extrusionOk="0">
                    <a:moveTo>
                      <a:pt x="21659" y="0"/>
                    </a:moveTo>
                    <a:cubicBezTo>
                      <a:pt x="21659" y="11929"/>
                      <a:pt x="11988" y="21600"/>
                      <a:pt x="59" y="21600"/>
                    </a:cubicBezTo>
                    <a:cubicBezTo>
                      <a:pt x="39" y="21600"/>
                      <a:pt x="19" y="21599"/>
                      <a:pt x="0" y="21599"/>
                    </a:cubicBezTo>
                  </a:path>
                  <a:path w="21659" h="21600" stroke="0" extrusionOk="0">
                    <a:moveTo>
                      <a:pt x="21659" y="0"/>
                    </a:moveTo>
                    <a:cubicBezTo>
                      <a:pt x="21659" y="11929"/>
                      <a:pt x="11988" y="21600"/>
                      <a:pt x="59" y="21600"/>
                    </a:cubicBezTo>
                    <a:cubicBezTo>
                      <a:pt x="39" y="21600"/>
                      <a:pt x="19" y="21599"/>
                      <a:pt x="0" y="21599"/>
                    </a:cubicBezTo>
                    <a:lnTo>
                      <a:pt x="5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8" name="Freeform 148"/>
              <p:cNvSpPr>
                <a:spLocks/>
              </p:cNvSpPr>
              <p:nvPr/>
            </p:nvSpPr>
            <p:spPr bwMode="auto">
              <a:xfrm>
                <a:off x="1797" y="3941"/>
                <a:ext cx="42" cy="56"/>
              </a:xfrm>
              <a:custGeom>
                <a:avLst/>
                <a:gdLst>
                  <a:gd name="T0" fmla="*/ 21 w 42"/>
                  <a:gd name="T1" fmla="*/ 0 h 56"/>
                  <a:gd name="T2" fmla="*/ 0 w 42"/>
                  <a:gd name="T3" fmla="*/ 56 h 56"/>
                  <a:gd name="T4" fmla="*/ 21 w 42"/>
                  <a:gd name="T5" fmla="*/ 41 h 56"/>
                  <a:gd name="T6" fmla="*/ 42 w 42"/>
                  <a:gd name="T7" fmla="*/ 56 h 56"/>
                  <a:gd name="T8" fmla="*/ 21 w 42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6">
                    <a:moveTo>
                      <a:pt x="21" y="0"/>
                    </a:moveTo>
                    <a:lnTo>
                      <a:pt x="0" y="56"/>
                    </a:lnTo>
                    <a:lnTo>
                      <a:pt x="21" y="41"/>
                    </a:lnTo>
                    <a:lnTo>
                      <a:pt x="42" y="5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9" name="Line 149"/>
              <p:cNvSpPr>
                <a:spLocks noChangeShapeType="1"/>
              </p:cNvSpPr>
              <p:nvPr/>
            </p:nvSpPr>
            <p:spPr bwMode="auto">
              <a:xfrm>
                <a:off x="1107" y="3031"/>
                <a:ext cx="320" cy="1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0" name="Arc 150"/>
              <p:cNvSpPr>
                <a:spLocks/>
              </p:cNvSpPr>
              <p:nvPr/>
            </p:nvSpPr>
            <p:spPr bwMode="auto">
              <a:xfrm>
                <a:off x="1427" y="2847"/>
                <a:ext cx="410" cy="34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1" name="Freeform 151"/>
              <p:cNvSpPr>
                <a:spLocks/>
              </p:cNvSpPr>
              <p:nvPr/>
            </p:nvSpPr>
            <p:spPr bwMode="auto">
              <a:xfrm>
                <a:off x="1815" y="2847"/>
                <a:ext cx="43" cy="56"/>
              </a:xfrm>
              <a:custGeom>
                <a:avLst/>
                <a:gdLst>
                  <a:gd name="T0" fmla="*/ 21 w 43"/>
                  <a:gd name="T1" fmla="*/ 0 h 56"/>
                  <a:gd name="T2" fmla="*/ 0 w 43"/>
                  <a:gd name="T3" fmla="*/ 56 h 56"/>
                  <a:gd name="T4" fmla="*/ 21 w 43"/>
                  <a:gd name="T5" fmla="*/ 41 h 56"/>
                  <a:gd name="T6" fmla="*/ 43 w 43"/>
                  <a:gd name="T7" fmla="*/ 56 h 56"/>
                  <a:gd name="T8" fmla="*/ 21 w 43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6">
                    <a:moveTo>
                      <a:pt x="21" y="0"/>
                    </a:moveTo>
                    <a:lnTo>
                      <a:pt x="0" y="56"/>
                    </a:lnTo>
                    <a:lnTo>
                      <a:pt x="21" y="41"/>
                    </a:lnTo>
                    <a:lnTo>
                      <a:pt x="43" y="5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2" name="Freeform 152"/>
              <p:cNvSpPr>
                <a:spLocks/>
              </p:cNvSpPr>
              <p:nvPr/>
            </p:nvSpPr>
            <p:spPr bwMode="auto">
              <a:xfrm>
                <a:off x="1071" y="2628"/>
                <a:ext cx="633" cy="552"/>
              </a:xfrm>
              <a:custGeom>
                <a:avLst/>
                <a:gdLst>
                  <a:gd name="T0" fmla="*/ 0 w 1576"/>
                  <a:gd name="T1" fmla="*/ 1440 h 1440"/>
                  <a:gd name="T2" fmla="*/ 870 w 1576"/>
                  <a:gd name="T3" fmla="*/ 1440 h 1440"/>
                  <a:gd name="T4" fmla="*/ 1576 w 1576"/>
                  <a:gd name="T5" fmla="*/ 646 h 1440"/>
                  <a:gd name="T6" fmla="*/ 1426 w 1576"/>
                  <a:gd name="T7" fmla="*/ 0 h 1440"/>
                  <a:gd name="T8" fmla="*/ 1365 w 1576"/>
                  <a:gd name="T9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6" h="1440">
                    <a:moveTo>
                      <a:pt x="0" y="1440"/>
                    </a:moveTo>
                    <a:lnTo>
                      <a:pt x="870" y="1440"/>
                    </a:lnTo>
                    <a:lnTo>
                      <a:pt x="1576" y="646"/>
                    </a:lnTo>
                    <a:lnTo>
                      <a:pt x="1426" y="0"/>
                    </a:lnTo>
                    <a:lnTo>
                      <a:pt x="136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3" name="Freeform 153"/>
              <p:cNvSpPr>
                <a:spLocks/>
              </p:cNvSpPr>
              <p:nvPr/>
            </p:nvSpPr>
            <p:spPr bwMode="auto">
              <a:xfrm>
                <a:off x="1611" y="2588"/>
                <a:ext cx="8" cy="79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4" name="Line 154"/>
              <p:cNvSpPr>
                <a:spLocks noChangeShapeType="1"/>
              </p:cNvSpPr>
              <p:nvPr/>
            </p:nvSpPr>
            <p:spPr bwMode="auto">
              <a:xfrm>
                <a:off x="1611" y="2667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5" name="Freeform 155"/>
              <p:cNvSpPr>
                <a:spLocks/>
              </p:cNvSpPr>
              <p:nvPr/>
            </p:nvSpPr>
            <p:spPr bwMode="auto">
              <a:xfrm>
                <a:off x="1065" y="3779"/>
                <a:ext cx="620" cy="519"/>
              </a:xfrm>
              <a:custGeom>
                <a:avLst/>
                <a:gdLst>
                  <a:gd name="T0" fmla="*/ 0 w 1544"/>
                  <a:gd name="T1" fmla="*/ 1350 h 1350"/>
                  <a:gd name="T2" fmla="*/ 808 w 1544"/>
                  <a:gd name="T3" fmla="*/ 1350 h 1350"/>
                  <a:gd name="T4" fmla="*/ 1544 w 1544"/>
                  <a:gd name="T5" fmla="*/ 331 h 1350"/>
                  <a:gd name="T6" fmla="*/ 1364 w 1544"/>
                  <a:gd name="T7" fmla="*/ 0 h 1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4" h="1350">
                    <a:moveTo>
                      <a:pt x="0" y="1350"/>
                    </a:moveTo>
                    <a:lnTo>
                      <a:pt x="808" y="1350"/>
                    </a:lnTo>
                    <a:lnTo>
                      <a:pt x="1544" y="331"/>
                    </a:lnTo>
                    <a:lnTo>
                      <a:pt x="136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6" name="Freeform 156"/>
              <p:cNvSpPr>
                <a:spLocks/>
              </p:cNvSpPr>
              <p:nvPr/>
            </p:nvSpPr>
            <p:spPr bwMode="auto">
              <a:xfrm>
                <a:off x="1574" y="3755"/>
                <a:ext cx="75" cy="43"/>
              </a:xfrm>
              <a:custGeom>
                <a:avLst/>
                <a:gdLst>
                  <a:gd name="T0" fmla="*/ 180 w 188"/>
                  <a:gd name="T1" fmla="*/ 0 h 112"/>
                  <a:gd name="T2" fmla="*/ 188 w 188"/>
                  <a:gd name="T3" fmla="*/ 16 h 112"/>
                  <a:gd name="T4" fmla="*/ 9 w 188"/>
                  <a:gd name="T5" fmla="*/ 112 h 112"/>
                  <a:gd name="T6" fmla="*/ 0 w 188"/>
                  <a:gd name="T7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8" h="112">
                    <a:moveTo>
                      <a:pt x="180" y="0"/>
                    </a:moveTo>
                    <a:lnTo>
                      <a:pt x="188" y="16"/>
                    </a:lnTo>
                    <a:lnTo>
                      <a:pt x="9" y="112"/>
                    </a:lnTo>
                    <a:lnTo>
                      <a:pt x="0" y="9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7" name="Line 157"/>
              <p:cNvSpPr>
                <a:spLocks noChangeShapeType="1"/>
              </p:cNvSpPr>
              <p:nvPr/>
            </p:nvSpPr>
            <p:spPr bwMode="auto">
              <a:xfrm>
                <a:off x="1574" y="3792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8" name="Freeform 158"/>
              <p:cNvSpPr>
                <a:spLocks/>
              </p:cNvSpPr>
              <p:nvPr/>
            </p:nvSpPr>
            <p:spPr bwMode="auto">
              <a:xfrm>
                <a:off x="1059" y="4844"/>
                <a:ext cx="548" cy="576"/>
              </a:xfrm>
              <a:custGeom>
                <a:avLst/>
                <a:gdLst>
                  <a:gd name="T0" fmla="*/ 0 w 1365"/>
                  <a:gd name="T1" fmla="*/ 1500 h 1500"/>
                  <a:gd name="T2" fmla="*/ 869 w 1365"/>
                  <a:gd name="T3" fmla="*/ 1500 h 1500"/>
                  <a:gd name="T4" fmla="*/ 1365 w 1365"/>
                  <a:gd name="T5" fmla="*/ 735 h 1500"/>
                  <a:gd name="T6" fmla="*/ 1365 w 1365"/>
                  <a:gd name="T7" fmla="*/ 90 h 1500"/>
                  <a:gd name="T8" fmla="*/ 1200 w 1365"/>
                  <a:gd name="T9" fmla="*/ 0 h 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5" h="1500">
                    <a:moveTo>
                      <a:pt x="0" y="1500"/>
                    </a:moveTo>
                    <a:lnTo>
                      <a:pt x="869" y="1500"/>
                    </a:lnTo>
                    <a:lnTo>
                      <a:pt x="1365" y="735"/>
                    </a:lnTo>
                    <a:lnTo>
                      <a:pt x="1365" y="90"/>
                    </a:lnTo>
                    <a:lnTo>
                      <a:pt x="120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69" name="Freeform 159"/>
              <p:cNvSpPr>
                <a:spLocks/>
              </p:cNvSpPr>
              <p:nvPr/>
            </p:nvSpPr>
            <p:spPr bwMode="auto">
              <a:xfrm>
                <a:off x="1515" y="4807"/>
                <a:ext cx="45" cy="72"/>
              </a:xfrm>
              <a:custGeom>
                <a:avLst/>
                <a:gdLst>
                  <a:gd name="T0" fmla="*/ 96 w 113"/>
                  <a:gd name="T1" fmla="*/ 0 h 188"/>
                  <a:gd name="T2" fmla="*/ 113 w 113"/>
                  <a:gd name="T3" fmla="*/ 8 h 188"/>
                  <a:gd name="T4" fmla="*/ 17 w 113"/>
                  <a:gd name="T5" fmla="*/ 188 h 188"/>
                  <a:gd name="T6" fmla="*/ 0 w 113"/>
                  <a:gd name="T7" fmla="*/ 179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88">
                    <a:moveTo>
                      <a:pt x="96" y="0"/>
                    </a:moveTo>
                    <a:lnTo>
                      <a:pt x="113" y="8"/>
                    </a:lnTo>
                    <a:lnTo>
                      <a:pt x="17" y="188"/>
                    </a:lnTo>
                    <a:lnTo>
                      <a:pt x="0" y="17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0" name="Line 160"/>
              <p:cNvSpPr>
                <a:spLocks noChangeShapeType="1"/>
              </p:cNvSpPr>
              <p:nvPr/>
            </p:nvSpPr>
            <p:spPr bwMode="auto">
              <a:xfrm>
                <a:off x="1515" y="4875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1" name="Freeform 161"/>
              <p:cNvSpPr>
                <a:spLocks/>
              </p:cNvSpPr>
              <p:nvPr/>
            </p:nvSpPr>
            <p:spPr bwMode="auto">
              <a:xfrm>
                <a:off x="402" y="5305"/>
                <a:ext cx="880" cy="63"/>
              </a:xfrm>
              <a:custGeom>
                <a:avLst/>
                <a:gdLst>
                  <a:gd name="T0" fmla="*/ 0 w 2190"/>
                  <a:gd name="T1" fmla="*/ 60 h 164"/>
                  <a:gd name="T2" fmla="*/ 31 w 2190"/>
                  <a:gd name="T3" fmla="*/ 0 h 164"/>
                  <a:gd name="T4" fmla="*/ 88 w 2190"/>
                  <a:gd name="T5" fmla="*/ 121 h 164"/>
                  <a:gd name="T6" fmla="*/ 151 w 2190"/>
                  <a:gd name="T7" fmla="*/ 3 h 164"/>
                  <a:gd name="T8" fmla="*/ 208 w 2190"/>
                  <a:gd name="T9" fmla="*/ 124 h 164"/>
                  <a:gd name="T10" fmla="*/ 271 w 2190"/>
                  <a:gd name="T11" fmla="*/ 5 h 164"/>
                  <a:gd name="T12" fmla="*/ 328 w 2190"/>
                  <a:gd name="T13" fmla="*/ 126 h 164"/>
                  <a:gd name="T14" fmla="*/ 391 w 2190"/>
                  <a:gd name="T15" fmla="*/ 8 h 164"/>
                  <a:gd name="T16" fmla="*/ 448 w 2190"/>
                  <a:gd name="T17" fmla="*/ 129 h 164"/>
                  <a:gd name="T18" fmla="*/ 511 w 2190"/>
                  <a:gd name="T19" fmla="*/ 10 h 164"/>
                  <a:gd name="T20" fmla="*/ 568 w 2190"/>
                  <a:gd name="T21" fmla="*/ 131 h 164"/>
                  <a:gd name="T22" fmla="*/ 631 w 2190"/>
                  <a:gd name="T23" fmla="*/ 13 h 164"/>
                  <a:gd name="T24" fmla="*/ 688 w 2190"/>
                  <a:gd name="T25" fmla="*/ 134 h 164"/>
                  <a:gd name="T26" fmla="*/ 751 w 2190"/>
                  <a:gd name="T27" fmla="*/ 15 h 164"/>
                  <a:gd name="T28" fmla="*/ 808 w 2190"/>
                  <a:gd name="T29" fmla="*/ 136 h 164"/>
                  <a:gd name="T30" fmla="*/ 871 w 2190"/>
                  <a:gd name="T31" fmla="*/ 18 h 164"/>
                  <a:gd name="T32" fmla="*/ 928 w 2190"/>
                  <a:gd name="T33" fmla="*/ 139 h 164"/>
                  <a:gd name="T34" fmla="*/ 991 w 2190"/>
                  <a:gd name="T35" fmla="*/ 20 h 164"/>
                  <a:gd name="T36" fmla="*/ 1048 w 2190"/>
                  <a:gd name="T37" fmla="*/ 142 h 164"/>
                  <a:gd name="T38" fmla="*/ 1110 w 2190"/>
                  <a:gd name="T39" fmla="*/ 23 h 164"/>
                  <a:gd name="T40" fmla="*/ 1168 w 2190"/>
                  <a:gd name="T41" fmla="*/ 144 h 164"/>
                  <a:gd name="T42" fmla="*/ 1230 w 2190"/>
                  <a:gd name="T43" fmla="*/ 25 h 164"/>
                  <a:gd name="T44" fmla="*/ 1288 w 2190"/>
                  <a:gd name="T45" fmla="*/ 147 h 164"/>
                  <a:gd name="T46" fmla="*/ 1350 w 2190"/>
                  <a:gd name="T47" fmla="*/ 28 h 164"/>
                  <a:gd name="T48" fmla="*/ 1408 w 2190"/>
                  <a:gd name="T49" fmla="*/ 149 h 164"/>
                  <a:gd name="T50" fmla="*/ 1470 w 2190"/>
                  <a:gd name="T51" fmla="*/ 30 h 164"/>
                  <a:gd name="T52" fmla="*/ 1528 w 2190"/>
                  <a:gd name="T53" fmla="*/ 152 h 164"/>
                  <a:gd name="T54" fmla="*/ 1590 w 2190"/>
                  <a:gd name="T55" fmla="*/ 33 h 164"/>
                  <a:gd name="T56" fmla="*/ 1648 w 2190"/>
                  <a:gd name="T57" fmla="*/ 154 h 164"/>
                  <a:gd name="T58" fmla="*/ 1710 w 2190"/>
                  <a:gd name="T59" fmla="*/ 35 h 164"/>
                  <a:gd name="T60" fmla="*/ 1768 w 2190"/>
                  <a:gd name="T61" fmla="*/ 157 h 164"/>
                  <a:gd name="T62" fmla="*/ 1830 w 2190"/>
                  <a:gd name="T63" fmla="*/ 38 h 164"/>
                  <a:gd name="T64" fmla="*/ 1888 w 2190"/>
                  <a:gd name="T65" fmla="*/ 159 h 164"/>
                  <a:gd name="T66" fmla="*/ 1950 w 2190"/>
                  <a:gd name="T67" fmla="*/ 40 h 164"/>
                  <a:gd name="T68" fmla="*/ 2008 w 2190"/>
                  <a:gd name="T69" fmla="*/ 162 h 164"/>
                  <a:gd name="T70" fmla="*/ 2070 w 2190"/>
                  <a:gd name="T71" fmla="*/ 43 h 164"/>
                  <a:gd name="T72" fmla="*/ 2128 w 2190"/>
                  <a:gd name="T73" fmla="*/ 164 h 164"/>
                  <a:gd name="T74" fmla="*/ 2159 w 2190"/>
                  <a:gd name="T75" fmla="*/ 105 h 164"/>
                  <a:gd name="T76" fmla="*/ 2190 w 2190"/>
                  <a:gd name="T77" fmla="*/ 10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90" h="164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5"/>
                    </a:lnTo>
                    <a:lnTo>
                      <a:pt x="328" y="126"/>
                    </a:lnTo>
                    <a:lnTo>
                      <a:pt x="391" y="8"/>
                    </a:lnTo>
                    <a:lnTo>
                      <a:pt x="448" y="129"/>
                    </a:lnTo>
                    <a:lnTo>
                      <a:pt x="511" y="10"/>
                    </a:lnTo>
                    <a:lnTo>
                      <a:pt x="568" y="131"/>
                    </a:lnTo>
                    <a:lnTo>
                      <a:pt x="631" y="13"/>
                    </a:lnTo>
                    <a:lnTo>
                      <a:pt x="688" y="134"/>
                    </a:lnTo>
                    <a:lnTo>
                      <a:pt x="751" y="15"/>
                    </a:lnTo>
                    <a:lnTo>
                      <a:pt x="808" y="136"/>
                    </a:lnTo>
                    <a:lnTo>
                      <a:pt x="871" y="18"/>
                    </a:lnTo>
                    <a:lnTo>
                      <a:pt x="928" y="139"/>
                    </a:lnTo>
                    <a:lnTo>
                      <a:pt x="991" y="20"/>
                    </a:lnTo>
                    <a:lnTo>
                      <a:pt x="1048" y="142"/>
                    </a:lnTo>
                    <a:lnTo>
                      <a:pt x="1110" y="23"/>
                    </a:lnTo>
                    <a:lnTo>
                      <a:pt x="1168" y="144"/>
                    </a:lnTo>
                    <a:lnTo>
                      <a:pt x="1230" y="25"/>
                    </a:lnTo>
                    <a:lnTo>
                      <a:pt x="1288" y="147"/>
                    </a:lnTo>
                    <a:lnTo>
                      <a:pt x="1350" y="28"/>
                    </a:lnTo>
                    <a:lnTo>
                      <a:pt x="1408" y="149"/>
                    </a:lnTo>
                    <a:lnTo>
                      <a:pt x="1470" y="30"/>
                    </a:lnTo>
                    <a:lnTo>
                      <a:pt x="1528" y="152"/>
                    </a:lnTo>
                    <a:lnTo>
                      <a:pt x="1590" y="33"/>
                    </a:lnTo>
                    <a:lnTo>
                      <a:pt x="1648" y="154"/>
                    </a:lnTo>
                    <a:lnTo>
                      <a:pt x="1710" y="35"/>
                    </a:lnTo>
                    <a:lnTo>
                      <a:pt x="1768" y="157"/>
                    </a:lnTo>
                    <a:lnTo>
                      <a:pt x="1830" y="38"/>
                    </a:lnTo>
                    <a:lnTo>
                      <a:pt x="1888" y="159"/>
                    </a:lnTo>
                    <a:lnTo>
                      <a:pt x="1950" y="40"/>
                    </a:lnTo>
                    <a:lnTo>
                      <a:pt x="2008" y="162"/>
                    </a:lnTo>
                    <a:lnTo>
                      <a:pt x="2070" y="43"/>
                    </a:lnTo>
                    <a:lnTo>
                      <a:pt x="2128" y="164"/>
                    </a:lnTo>
                    <a:lnTo>
                      <a:pt x="2159" y="105"/>
                    </a:lnTo>
                    <a:lnTo>
                      <a:pt x="2190" y="10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2" name="Line 162"/>
              <p:cNvSpPr>
                <a:spLocks noChangeShapeType="1"/>
              </p:cNvSpPr>
              <p:nvPr/>
            </p:nvSpPr>
            <p:spPr bwMode="auto">
              <a:xfrm>
                <a:off x="1282" y="5345"/>
                <a:ext cx="6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3" name="Arc 163"/>
              <p:cNvSpPr>
                <a:spLocks/>
              </p:cNvSpPr>
              <p:nvPr/>
            </p:nvSpPr>
            <p:spPr bwMode="auto">
              <a:xfrm>
                <a:off x="1288" y="5310"/>
                <a:ext cx="74" cy="4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4199"/>
                  <a:gd name="T2" fmla="*/ 43043 w 43200"/>
                  <a:gd name="T3" fmla="*/ 24199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468"/>
                      <a:pt x="43147" y="23336"/>
                      <a:pt x="43043" y="24199"/>
                    </a:cubicBezTo>
                  </a:path>
                  <a:path w="43200" h="24199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468"/>
                      <a:pt x="43147" y="23336"/>
                      <a:pt x="43043" y="241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4" name="Arc 164"/>
              <p:cNvSpPr>
                <a:spLocks/>
              </p:cNvSpPr>
              <p:nvPr/>
            </p:nvSpPr>
            <p:spPr bwMode="auto">
              <a:xfrm>
                <a:off x="1368" y="5315"/>
                <a:ext cx="74" cy="4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4199"/>
                  <a:gd name="T2" fmla="*/ 43043 w 43200"/>
                  <a:gd name="T3" fmla="*/ 24199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468"/>
                      <a:pt x="43147" y="23336"/>
                      <a:pt x="43043" y="24199"/>
                    </a:cubicBezTo>
                  </a:path>
                  <a:path w="43200" h="24199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468"/>
                      <a:pt x="43147" y="23336"/>
                      <a:pt x="43043" y="241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5" name="Arc 165"/>
              <p:cNvSpPr>
                <a:spLocks/>
              </p:cNvSpPr>
              <p:nvPr/>
            </p:nvSpPr>
            <p:spPr bwMode="auto">
              <a:xfrm>
                <a:off x="1448" y="5320"/>
                <a:ext cx="75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4823"/>
                  <a:gd name="T2" fmla="*/ 42958 w 43200"/>
                  <a:gd name="T3" fmla="*/ 24823 h 24823"/>
                  <a:gd name="T4" fmla="*/ 21600 w 43200"/>
                  <a:gd name="T5" fmla="*/ 21600 h 24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823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678"/>
                      <a:pt x="43119" y="23756"/>
                      <a:pt x="42958" y="24823"/>
                    </a:cubicBezTo>
                  </a:path>
                  <a:path w="43200" h="24823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678"/>
                      <a:pt x="43119" y="23756"/>
                      <a:pt x="42958" y="24823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6" name="Freeform 166"/>
              <p:cNvSpPr>
                <a:spLocks/>
              </p:cNvSpPr>
              <p:nvPr/>
            </p:nvSpPr>
            <p:spPr bwMode="auto">
              <a:xfrm>
                <a:off x="1486" y="4988"/>
                <a:ext cx="55" cy="374"/>
              </a:xfrm>
              <a:custGeom>
                <a:avLst/>
                <a:gdLst>
                  <a:gd name="T0" fmla="*/ 104 w 136"/>
                  <a:gd name="T1" fmla="*/ 972 h 974"/>
                  <a:gd name="T2" fmla="*/ 121 w 136"/>
                  <a:gd name="T3" fmla="*/ 974 h 974"/>
                  <a:gd name="T4" fmla="*/ 136 w 136"/>
                  <a:gd name="T5" fmla="*/ 44 h 974"/>
                  <a:gd name="T6" fmla="*/ 0 w 136"/>
                  <a:gd name="T7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974">
                    <a:moveTo>
                      <a:pt x="104" y="972"/>
                    </a:moveTo>
                    <a:lnTo>
                      <a:pt x="121" y="974"/>
                    </a:lnTo>
                    <a:lnTo>
                      <a:pt x="136" y="44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7" name="Freeform 167"/>
              <p:cNvSpPr>
                <a:spLocks/>
              </p:cNvSpPr>
              <p:nvPr/>
            </p:nvSpPr>
            <p:spPr bwMode="auto">
              <a:xfrm>
                <a:off x="1466" y="4948"/>
                <a:ext cx="33" cy="78"/>
              </a:xfrm>
              <a:custGeom>
                <a:avLst/>
                <a:gdLst>
                  <a:gd name="T0" fmla="*/ 62 w 81"/>
                  <a:gd name="T1" fmla="*/ 0 h 203"/>
                  <a:gd name="T2" fmla="*/ 81 w 81"/>
                  <a:gd name="T3" fmla="*/ 7 h 203"/>
                  <a:gd name="T4" fmla="*/ 18 w 81"/>
                  <a:gd name="T5" fmla="*/ 203 h 203"/>
                  <a:gd name="T6" fmla="*/ 0 w 81"/>
                  <a:gd name="T7" fmla="*/ 19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203">
                    <a:moveTo>
                      <a:pt x="62" y="0"/>
                    </a:moveTo>
                    <a:lnTo>
                      <a:pt x="81" y="7"/>
                    </a:lnTo>
                    <a:lnTo>
                      <a:pt x="18" y="203"/>
                    </a:lnTo>
                    <a:lnTo>
                      <a:pt x="0" y="19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8" name="Line 168"/>
              <p:cNvSpPr>
                <a:spLocks noChangeShapeType="1"/>
              </p:cNvSpPr>
              <p:nvPr/>
            </p:nvSpPr>
            <p:spPr bwMode="auto">
              <a:xfrm>
                <a:off x="1466" y="5024"/>
                <a:ext cx="8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79" name="Freeform 169"/>
              <p:cNvSpPr>
                <a:spLocks/>
              </p:cNvSpPr>
              <p:nvPr/>
            </p:nvSpPr>
            <p:spPr bwMode="auto">
              <a:xfrm>
                <a:off x="408" y="4188"/>
                <a:ext cx="904" cy="57"/>
              </a:xfrm>
              <a:custGeom>
                <a:avLst/>
                <a:gdLst>
                  <a:gd name="T0" fmla="*/ 0 w 2249"/>
                  <a:gd name="T1" fmla="*/ 60 h 147"/>
                  <a:gd name="T2" fmla="*/ 30 w 2249"/>
                  <a:gd name="T3" fmla="*/ 0 h 147"/>
                  <a:gd name="T4" fmla="*/ 89 w 2249"/>
                  <a:gd name="T5" fmla="*/ 121 h 147"/>
                  <a:gd name="T6" fmla="*/ 150 w 2249"/>
                  <a:gd name="T7" fmla="*/ 1 h 147"/>
                  <a:gd name="T8" fmla="*/ 209 w 2249"/>
                  <a:gd name="T9" fmla="*/ 122 h 147"/>
                  <a:gd name="T10" fmla="*/ 270 w 2249"/>
                  <a:gd name="T11" fmla="*/ 3 h 147"/>
                  <a:gd name="T12" fmla="*/ 329 w 2249"/>
                  <a:gd name="T13" fmla="*/ 124 h 147"/>
                  <a:gd name="T14" fmla="*/ 390 w 2249"/>
                  <a:gd name="T15" fmla="*/ 5 h 147"/>
                  <a:gd name="T16" fmla="*/ 449 w 2249"/>
                  <a:gd name="T17" fmla="*/ 125 h 147"/>
                  <a:gd name="T18" fmla="*/ 510 w 2249"/>
                  <a:gd name="T19" fmla="*/ 6 h 147"/>
                  <a:gd name="T20" fmla="*/ 569 w 2249"/>
                  <a:gd name="T21" fmla="*/ 127 h 147"/>
                  <a:gd name="T22" fmla="*/ 630 w 2249"/>
                  <a:gd name="T23" fmla="*/ 8 h 147"/>
                  <a:gd name="T24" fmla="*/ 689 w 2249"/>
                  <a:gd name="T25" fmla="*/ 128 h 147"/>
                  <a:gd name="T26" fmla="*/ 750 w 2249"/>
                  <a:gd name="T27" fmla="*/ 9 h 147"/>
                  <a:gd name="T28" fmla="*/ 809 w 2249"/>
                  <a:gd name="T29" fmla="*/ 130 h 147"/>
                  <a:gd name="T30" fmla="*/ 870 w 2249"/>
                  <a:gd name="T31" fmla="*/ 11 h 147"/>
                  <a:gd name="T32" fmla="*/ 929 w 2249"/>
                  <a:gd name="T33" fmla="*/ 131 h 147"/>
                  <a:gd name="T34" fmla="*/ 990 w 2249"/>
                  <a:gd name="T35" fmla="*/ 12 h 147"/>
                  <a:gd name="T36" fmla="*/ 1049 w 2249"/>
                  <a:gd name="T37" fmla="*/ 133 h 147"/>
                  <a:gd name="T38" fmla="*/ 1110 w 2249"/>
                  <a:gd name="T39" fmla="*/ 14 h 147"/>
                  <a:gd name="T40" fmla="*/ 1169 w 2249"/>
                  <a:gd name="T41" fmla="*/ 135 h 147"/>
                  <a:gd name="T42" fmla="*/ 1230 w 2249"/>
                  <a:gd name="T43" fmla="*/ 15 h 147"/>
                  <a:gd name="T44" fmla="*/ 1289 w 2249"/>
                  <a:gd name="T45" fmla="*/ 136 h 147"/>
                  <a:gd name="T46" fmla="*/ 1350 w 2249"/>
                  <a:gd name="T47" fmla="*/ 17 h 147"/>
                  <a:gd name="T48" fmla="*/ 1409 w 2249"/>
                  <a:gd name="T49" fmla="*/ 138 h 147"/>
                  <a:gd name="T50" fmla="*/ 1470 w 2249"/>
                  <a:gd name="T51" fmla="*/ 18 h 147"/>
                  <a:gd name="T52" fmla="*/ 1529 w 2249"/>
                  <a:gd name="T53" fmla="*/ 139 h 147"/>
                  <a:gd name="T54" fmla="*/ 1590 w 2249"/>
                  <a:gd name="T55" fmla="*/ 20 h 147"/>
                  <a:gd name="T56" fmla="*/ 1649 w 2249"/>
                  <a:gd name="T57" fmla="*/ 141 h 147"/>
                  <a:gd name="T58" fmla="*/ 1710 w 2249"/>
                  <a:gd name="T59" fmla="*/ 22 h 147"/>
                  <a:gd name="T60" fmla="*/ 1769 w 2249"/>
                  <a:gd name="T61" fmla="*/ 142 h 147"/>
                  <a:gd name="T62" fmla="*/ 1830 w 2249"/>
                  <a:gd name="T63" fmla="*/ 23 h 147"/>
                  <a:gd name="T64" fmla="*/ 1889 w 2249"/>
                  <a:gd name="T65" fmla="*/ 144 h 147"/>
                  <a:gd name="T66" fmla="*/ 1950 w 2249"/>
                  <a:gd name="T67" fmla="*/ 25 h 147"/>
                  <a:gd name="T68" fmla="*/ 2009 w 2249"/>
                  <a:gd name="T69" fmla="*/ 145 h 147"/>
                  <a:gd name="T70" fmla="*/ 2070 w 2249"/>
                  <a:gd name="T71" fmla="*/ 26 h 147"/>
                  <a:gd name="T72" fmla="*/ 2128 w 2249"/>
                  <a:gd name="T73" fmla="*/ 147 h 147"/>
                  <a:gd name="T74" fmla="*/ 2190 w 2249"/>
                  <a:gd name="T75" fmla="*/ 28 h 147"/>
                  <a:gd name="T76" fmla="*/ 2219 w 2249"/>
                  <a:gd name="T77" fmla="*/ 88 h 147"/>
                  <a:gd name="T78" fmla="*/ 2249 w 2249"/>
                  <a:gd name="T79" fmla="*/ 8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49" h="147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1"/>
                    </a:lnTo>
                    <a:lnTo>
                      <a:pt x="150" y="1"/>
                    </a:lnTo>
                    <a:lnTo>
                      <a:pt x="209" y="122"/>
                    </a:lnTo>
                    <a:lnTo>
                      <a:pt x="270" y="3"/>
                    </a:lnTo>
                    <a:lnTo>
                      <a:pt x="329" y="124"/>
                    </a:lnTo>
                    <a:lnTo>
                      <a:pt x="390" y="5"/>
                    </a:lnTo>
                    <a:lnTo>
                      <a:pt x="449" y="125"/>
                    </a:lnTo>
                    <a:lnTo>
                      <a:pt x="510" y="6"/>
                    </a:lnTo>
                    <a:lnTo>
                      <a:pt x="569" y="127"/>
                    </a:lnTo>
                    <a:lnTo>
                      <a:pt x="630" y="8"/>
                    </a:lnTo>
                    <a:lnTo>
                      <a:pt x="689" y="128"/>
                    </a:lnTo>
                    <a:lnTo>
                      <a:pt x="750" y="9"/>
                    </a:lnTo>
                    <a:lnTo>
                      <a:pt x="809" y="130"/>
                    </a:lnTo>
                    <a:lnTo>
                      <a:pt x="870" y="11"/>
                    </a:lnTo>
                    <a:lnTo>
                      <a:pt x="929" y="131"/>
                    </a:lnTo>
                    <a:lnTo>
                      <a:pt x="990" y="12"/>
                    </a:lnTo>
                    <a:lnTo>
                      <a:pt x="1049" y="133"/>
                    </a:lnTo>
                    <a:lnTo>
                      <a:pt x="1110" y="14"/>
                    </a:lnTo>
                    <a:lnTo>
                      <a:pt x="1169" y="135"/>
                    </a:lnTo>
                    <a:lnTo>
                      <a:pt x="1230" y="15"/>
                    </a:lnTo>
                    <a:lnTo>
                      <a:pt x="1289" y="136"/>
                    </a:lnTo>
                    <a:lnTo>
                      <a:pt x="1350" y="17"/>
                    </a:lnTo>
                    <a:lnTo>
                      <a:pt x="1409" y="138"/>
                    </a:lnTo>
                    <a:lnTo>
                      <a:pt x="1470" y="18"/>
                    </a:lnTo>
                    <a:lnTo>
                      <a:pt x="1529" y="139"/>
                    </a:lnTo>
                    <a:lnTo>
                      <a:pt x="1590" y="20"/>
                    </a:lnTo>
                    <a:lnTo>
                      <a:pt x="1649" y="141"/>
                    </a:lnTo>
                    <a:lnTo>
                      <a:pt x="1710" y="22"/>
                    </a:lnTo>
                    <a:lnTo>
                      <a:pt x="1769" y="142"/>
                    </a:lnTo>
                    <a:lnTo>
                      <a:pt x="1830" y="23"/>
                    </a:lnTo>
                    <a:lnTo>
                      <a:pt x="1889" y="144"/>
                    </a:lnTo>
                    <a:lnTo>
                      <a:pt x="1950" y="25"/>
                    </a:lnTo>
                    <a:lnTo>
                      <a:pt x="2009" y="145"/>
                    </a:lnTo>
                    <a:lnTo>
                      <a:pt x="2070" y="26"/>
                    </a:lnTo>
                    <a:lnTo>
                      <a:pt x="2128" y="147"/>
                    </a:lnTo>
                    <a:lnTo>
                      <a:pt x="2190" y="28"/>
                    </a:lnTo>
                    <a:lnTo>
                      <a:pt x="2219" y="88"/>
                    </a:lnTo>
                    <a:lnTo>
                      <a:pt x="2249" y="8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0" name="Line 170"/>
              <p:cNvSpPr>
                <a:spLocks noChangeShapeType="1"/>
              </p:cNvSpPr>
              <p:nvPr/>
            </p:nvSpPr>
            <p:spPr bwMode="auto">
              <a:xfrm>
                <a:off x="1312" y="4222"/>
                <a:ext cx="3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1" name="Arc 171"/>
              <p:cNvSpPr>
                <a:spLocks/>
              </p:cNvSpPr>
              <p:nvPr/>
            </p:nvSpPr>
            <p:spPr bwMode="auto">
              <a:xfrm>
                <a:off x="1315" y="4186"/>
                <a:ext cx="74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3684"/>
                  <a:gd name="T2" fmla="*/ 43099 w 43200"/>
                  <a:gd name="T3" fmla="*/ 23684 h 23684"/>
                  <a:gd name="T4" fmla="*/ 21600 w 43200"/>
                  <a:gd name="T5" fmla="*/ 21600 h 23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684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295"/>
                      <a:pt x="43166" y="22991"/>
                      <a:pt x="43099" y="23684"/>
                    </a:cubicBezTo>
                  </a:path>
                  <a:path w="43200" h="23684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295"/>
                      <a:pt x="43166" y="22991"/>
                      <a:pt x="43099" y="2368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2" name="Arc 172"/>
              <p:cNvSpPr>
                <a:spLocks/>
              </p:cNvSpPr>
              <p:nvPr/>
            </p:nvSpPr>
            <p:spPr bwMode="auto">
              <a:xfrm>
                <a:off x="1395" y="4190"/>
                <a:ext cx="74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3684"/>
                  <a:gd name="T2" fmla="*/ 43099 w 43200"/>
                  <a:gd name="T3" fmla="*/ 23684 h 23684"/>
                  <a:gd name="T4" fmla="*/ 21600 w 43200"/>
                  <a:gd name="T5" fmla="*/ 21600 h 23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684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295"/>
                      <a:pt x="43166" y="22991"/>
                      <a:pt x="43099" y="23684"/>
                    </a:cubicBezTo>
                  </a:path>
                  <a:path w="43200" h="23684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295"/>
                      <a:pt x="43166" y="22991"/>
                      <a:pt x="43099" y="2368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3" name="Arc 173"/>
              <p:cNvSpPr>
                <a:spLocks/>
              </p:cNvSpPr>
              <p:nvPr/>
            </p:nvSpPr>
            <p:spPr bwMode="auto">
              <a:xfrm>
                <a:off x="1475" y="4194"/>
                <a:ext cx="75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3712"/>
                  <a:gd name="T2" fmla="*/ 43096 w 43200"/>
                  <a:gd name="T3" fmla="*/ 23712 h 23712"/>
                  <a:gd name="T4" fmla="*/ 21600 w 43200"/>
                  <a:gd name="T5" fmla="*/ 21600 h 23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712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05"/>
                      <a:pt x="43165" y="23010"/>
                      <a:pt x="43096" y="23712"/>
                    </a:cubicBezTo>
                  </a:path>
                  <a:path w="43200" h="23712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05"/>
                      <a:pt x="43165" y="23010"/>
                      <a:pt x="43096" y="2371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4" name="Freeform 174"/>
              <p:cNvSpPr>
                <a:spLocks/>
              </p:cNvSpPr>
              <p:nvPr/>
            </p:nvSpPr>
            <p:spPr bwMode="auto">
              <a:xfrm>
                <a:off x="1556" y="3987"/>
                <a:ext cx="9" cy="247"/>
              </a:xfrm>
              <a:custGeom>
                <a:avLst/>
                <a:gdLst>
                  <a:gd name="T0" fmla="*/ 0 w 24"/>
                  <a:gd name="T1" fmla="*/ 644 h 645"/>
                  <a:gd name="T2" fmla="*/ 8 w 24"/>
                  <a:gd name="T3" fmla="*/ 645 h 645"/>
                  <a:gd name="T4" fmla="*/ 24 w 24"/>
                  <a:gd name="T5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645">
                    <a:moveTo>
                      <a:pt x="0" y="644"/>
                    </a:moveTo>
                    <a:lnTo>
                      <a:pt x="8" y="645"/>
                    </a:lnTo>
                    <a:lnTo>
                      <a:pt x="2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5" name="Freeform 175"/>
              <p:cNvSpPr>
                <a:spLocks/>
              </p:cNvSpPr>
              <p:nvPr/>
            </p:nvSpPr>
            <p:spPr bwMode="auto">
              <a:xfrm>
                <a:off x="1524" y="3979"/>
                <a:ext cx="83" cy="8"/>
              </a:xfrm>
              <a:custGeom>
                <a:avLst/>
                <a:gdLst>
                  <a:gd name="T0" fmla="*/ 205 w 205"/>
                  <a:gd name="T1" fmla="*/ 4 h 23"/>
                  <a:gd name="T2" fmla="*/ 205 w 205"/>
                  <a:gd name="T3" fmla="*/ 23 h 23"/>
                  <a:gd name="T4" fmla="*/ 0 w 205"/>
                  <a:gd name="T5" fmla="*/ 18 h 23"/>
                  <a:gd name="T6" fmla="*/ 0 w 205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4"/>
                    </a:moveTo>
                    <a:lnTo>
                      <a:pt x="205" y="23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6" name="Line 176"/>
              <p:cNvSpPr>
                <a:spLocks noChangeShapeType="1"/>
              </p:cNvSpPr>
              <p:nvPr/>
            </p:nvSpPr>
            <p:spPr bwMode="auto">
              <a:xfrm>
                <a:off x="1524" y="397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7" name="Freeform 177"/>
              <p:cNvSpPr>
                <a:spLocks/>
              </p:cNvSpPr>
              <p:nvPr/>
            </p:nvSpPr>
            <p:spPr bwMode="auto">
              <a:xfrm>
                <a:off x="408" y="3071"/>
                <a:ext cx="886" cy="52"/>
              </a:xfrm>
              <a:custGeom>
                <a:avLst/>
                <a:gdLst>
                  <a:gd name="T0" fmla="*/ 0 w 2205"/>
                  <a:gd name="T1" fmla="*/ 60 h 134"/>
                  <a:gd name="T2" fmla="*/ 30 w 2205"/>
                  <a:gd name="T3" fmla="*/ 0 h 134"/>
                  <a:gd name="T4" fmla="*/ 89 w 2205"/>
                  <a:gd name="T5" fmla="*/ 120 h 134"/>
                  <a:gd name="T6" fmla="*/ 150 w 2205"/>
                  <a:gd name="T7" fmla="*/ 1 h 134"/>
                  <a:gd name="T8" fmla="*/ 209 w 2205"/>
                  <a:gd name="T9" fmla="*/ 121 h 134"/>
                  <a:gd name="T10" fmla="*/ 270 w 2205"/>
                  <a:gd name="T11" fmla="*/ 1 h 134"/>
                  <a:gd name="T12" fmla="*/ 329 w 2205"/>
                  <a:gd name="T13" fmla="*/ 122 h 134"/>
                  <a:gd name="T14" fmla="*/ 390 w 2205"/>
                  <a:gd name="T15" fmla="*/ 2 h 134"/>
                  <a:gd name="T16" fmla="*/ 449 w 2205"/>
                  <a:gd name="T17" fmla="*/ 123 h 134"/>
                  <a:gd name="T18" fmla="*/ 510 w 2205"/>
                  <a:gd name="T19" fmla="*/ 3 h 134"/>
                  <a:gd name="T20" fmla="*/ 569 w 2205"/>
                  <a:gd name="T21" fmla="*/ 123 h 134"/>
                  <a:gd name="T22" fmla="*/ 630 w 2205"/>
                  <a:gd name="T23" fmla="*/ 4 h 134"/>
                  <a:gd name="T24" fmla="*/ 689 w 2205"/>
                  <a:gd name="T25" fmla="*/ 124 h 134"/>
                  <a:gd name="T26" fmla="*/ 750 w 2205"/>
                  <a:gd name="T27" fmla="*/ 5 h 134"/>
                  <a:gd name="T28" fmla="*/ 809 w 2205"/>
                  <a:gd name="T29" fmla="*/ 125 h 134"/>
                  <a:gd name="T30" fmla="*/ 870 w 2205"/>
                  <a:gd name="T31" fmla="*/ 5 h 134"/>
                  <a:gd name="T32" fmla="*/ 929 w 2205"/>
                  <a:gd name="T33" fmla="*/ 126 h 134"/>
                  <a:gd name="T34" fmla="*/ 990 w 2205"/>
                  <a:gd name="T35" fmla="*/ 6 h 134"/>
                  <a:gd name="T36" fmla="*/ 1049 w 2205"/>
                  <a:gd name="T37" fmla="*/ 127 h 134"/>
                  <a:gd name="T38" fmla="*/ 1110 w 2205"/>
                  <a:gd name="T39" fmla="*/ 7 h 134"/>
                  <a:gd name="T40" fmla="*/ 1169 w 2205"/>
                  <a:gd name="T41" fmla="*/ 127 h 134"/>
                  <a:gd name="T42" fmla="*/ 1230 w 2205"/>
                  <a:gd name="T43" fmla="*/ 8 h 134"/>
                  <a:gd name="T44" fmla="*/ 1289 w 2205"/>
                  <a:gd name="T45" fmla="*/ 128 h 134"/>
                  <a:gd name="T46" fmla="*/ 1350 w 2205"/>
                  <a:gd name="T47" fmla="*/ 9 h 134"/>
                  <a:gd name="T48" fmla="*/ 1409 w 2205"/>
                  <a:gd name="T49" fmla="*/ 129 h 134"/>
                  <a:gd name="T50" fmla="*/ 1470 w 2205"/>
                  <a:gd name="T51" fmla="*/ 10 h 134"/>
                  <a:gd name="T52" fmla="*/ 1529 w 2205"/>
                  <a:gd name="T53" fmla="*/ 130 h 134"/>
                  <a:gd name="T54" fmla="*/ 1590 w 2205"/>
                  <a:gd name="T55" fmla="*/ 10 h 134"/>
                  <a:gd name="T56" fmla="*/ 1649 w 2205"/>
                  <a:gd name="T57" fmla="*/ 131 h 134"/>
                  <a:gd name="T58" fmla="*/ 1710 w 2205"/>
                  <a:gd name="T59" fmla="*/ 11 h 134"/>
                  <a:gd name="T60" fmla="*/ 1769 w 2205"/>
                  <a:gd name="T61" fmla="*/ 132 h 134"/>
                  <a:gd name="T62" fmla="*/ 1830 w 2205"/>
                  <a:gd name="T63" fmla="*/ 12 h 134"/>
                  <a:gd name="T64" fmla="*/ 1889 w 2205"/>
                  <a:gd name="T65" fmla="*/ 132 h 134"/>
                  <a:gd name="T66" fmla="*/ 1950 w 2205"/>
                  <a:gd name="T67" fmla="*/ 13 h 134"/>
                  <a:gd name="T68" fmla="*/ 2009 w 2205"/>
                  <a:gd name="T69" fmla="*/ 133 h 134"/>
                  <a:gd name="T70" fmla="*/ 2070 w 2205"/>
                  <a:gd name="T71" fmla="*/ 14 h 134"/>
                  <a:gd name="T72" fmla="*/ 2129 w 2205"/>
                  <a:gd name="T73" fmla="*/ 134 h 134"/>
                  <a:gd name="T74" fmla="*/ 2159 w 2205"/>
                  <a:gd name="T75" fmla="*/ 74 h 134"/>
                  <a:gd name="T76" fmla="*/ 2205 w 2205"/>
                  <a:gd name="T77" fmla="*/ 7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05" h="134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0"/>
                    </a:lnTo>
                    <a:lnTo>
                      <a:pt x="150" y="1"/>
                    </a:lnTo>
                    <a:lnTo>
                      <a:pt x="209" y="121"/>
                    </a:lnTo>
                    <a:lnTo>
                      <a:pt x="270" y="1"/>
                    </a:lnTo>
                    <a:lnTo>
                      <a:pt x="329" y="122"/>
                    </a:lnTo>
                    <a:lnTo>
                      <a:pt x="390" y="2"/>
                    </a:lnTo>
                    <a:lnTo>
                      <a:pt x="449" y="123"/>
                    </a:lnTo>
                    <a:lnTo>
                      <a:pt x="510" y="3"/>
                    </a:lnTo>
                    <a:lnTo>
                      <a:pt x="569" y="123"/>
                    </a:lnTo>
                    <a:lnTo>
                      <a:pt x="630" y="4"/>
                    </a:lnTo>
                    <a:lnTo>
                      <a:pt x="689" y="124"/>
                    </a:lnTo>
                    <a:lnTo>
                      <a:pt x="750" y="5"/>
                    </a:lnTo>
                    <a:lnTo>
                      <a:pt x="809" y="125"/>
                    </a:lnTo>
                    <a:lnTo>
                      <a:pt x="870" y="5"/>
                    </a:lnTo>
                    <a:lnTo>
                      <a:pt x="929" y="126"/>
                    </a:lnTo>
                    <a:lnTo>
                      <a:pt x="990" y="6"/>
                    </a:lnTo>
                    <a:lnTo>
                      <a:pt x="1049" y="127"/>
                    </a:lnTo>
                    <a:lnTo>
                      <a:pt x="1110" y="7"/>
                    </a:lnTo>
                    <a:lnTo>
                      <a:pt x="1169" y="127"/>
                    </a:lnTo>
                    <a:lnTo>
                      <a:pt x="1230" y="8"/>
                    </a:lnTo>
                    <a:lnTo>
                      <a:pt x="1289" y="128"/>
                    </a:lnTo>
                    <a:lnTo>
                      <a:pt x="1350" y="9"/>
                    </a:lnTo>
                    <a:lnTo>
                      <a:pt x="1409" y="129"/>
                    </a:lnTo>
                    <a:lnTo>
                      <a:pt x="1470" y="10"/>
                    </a:lnTo>
                    <a:lnTo>
                      <a:pt x="1529" y="130"/>
                    </a:lnTo>
                    <a:lnTo>
                      <a:pt x="1590" y="10"/>
                    </a:lnTo>
                    <a:lnTo>
                      <a:pt x="1649" y="131"/>
                    </a:lnTo>
                    <a:lnTo>
                      <a:pt x="1710" y="11"/>
                    </a:lnTo>
                    <a:lnTo>
                      <a:pt x="1769" y="132"/>
                    </a:lnTo>
                    <a:lnTo>
                      <a:pt x="1830" y="12"/>
                    </a:lnTo>
                    <a:lnTo>
                      <a:pt x="1889" y="132"/>
                    </a:lnTo>
                    <a:lnTo>
                      <a:pt x="1950" y="13"/>
                    </a:lnTo>
                    <a:lnTo>
                      <a:pt x="2009" y="133"/>
                    </a:lnTo>
                    <a:lnTo>
                      <a:pt x="2070" y="14"/>
                    </a:lnTo>
                    <a:lnTo>
                      <a:pt x="2129" y="134"/>
                    </a:lnTo>
                    <a:lnTo>
                      <a:pt x="2159" y="74"/>
                    </a:lnTo>
                    <a:lnTo>
                      <a:pt x="2205" y="7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8" name="Line 178"/>
              <p:cNvSpPr>
                <a:spLocks noChangeShapeType="1"/>
              </p:cNvSpPr>
              <p:nvPr/>
            </p:nvSpPr>
            <p:spPr bwMode="auto">
              <a:xfrm>
                <a:off x="1294" y="3100"/>
                <a:ext cx="2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89" name="Arc 179"/>
              <p:cNvSpPr>
                <a:spLocks/>
              </p:cNvSpPr>
              <p:nvPr/>
            </p:nvSpPr>
            <p:spPr bwMode="auto">
              <a:xfrm>
                <a:off x="1321" y="3063"/>
                <a:ext cx="74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9 w 43200"/>
                  <a:gd name="T1" fmla="*/ 22208 h 23167"/>
                  <a:gd name="T2" fmla="*/ 43143 w 43200"/>
                  <a:gd name="T3" fmla="*/ 23167 h 23167"/>
                  <a:gd name="T4" fmla="*/ 21600 w 43200"/>
                  <a:gd name="T5" fmla="*/ 21600 h 23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167" fill="none" extrusionOk="0">
                    <a:moveTo>
                      <a:pt x="8" y="22208"/>
                    </a:moveTo>
                    <a:cubicBezTo>
                      <a:pt x="2" y="22005"/>
                      <a:pt x="0" y="2180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22"/>
                      <a:pt x="43181" y="22645"/>
                      <a:pt x="43143" y="23167"/>
                    </a:cubicBezTo>
                  </a:path>
                  <a:path w="43200" h="23167" stroke="0" extrusionOk="0">
                    <a:moveTo>
                      <a:pt x="8" y="22208"/>
                    </a:moveTo>
                    <a:cubicBezTo>
                      <a:pt x="2" y="22005"/>
                      <a:pt x="0" y="2180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22"/>
                      <a:pt x="43181" y="22645"/>
                      <a:pt x="43143" y="2316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0" name="Arc 180"/>
              <p:cNvSpPr>
                <a:spLocks/>
              </p:cNvSpPr>
              <p:nvPr/>
            </p:nvSpPr>
            <p:spPr bwMode="auto">
              <a:xfrm>
                <a:off x="1401" y="3064"/>
                <a:ext cx="75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3 w 43200"/>
                  <a:gd name="T1" fmla="*/ 22799 h 23762"/>
                  <a:gd name="T2" fmla="*/ 43092 w 43200"/>
                  <a:gd name="T3" fmla="*/ 23762 h 23762"/>
                  <a:gd name="T4" fmla="*/ 21600 w 43200"/>
                  <a:gd name="T5" fmla="*/ 21600 h 23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762" fill="none" extrusionOk="0">
                    <a:moveTo>
                      <a:pt x="33" y="22798"/>
                    </a:moveTo>
                    <a:cubicBezTo>
                      <a:pt x="11" y="22399"/>
                      <a:pt x="0" y="219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22"/>
                      <a:pt x="43163" y="23043"/>
                      <a:pt x="43091" y="23761"/>
                    </a:cubicBezTo>
                  </a:path>
                  <a:path w="43200" h="23762" stroke="0" extrusionOk="0">
                    <a:moveTo>
                      <a:pt x="33" y="22798"/>
                    </a:moveTo>
                    <a:cubicBezTo>
                      <a:pt x="11" y="22399"/>
                      <a:pt x="0" y="219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22"/>
                      <a:pt x="43163" y="23043"/>
                      <a:pt x="43091" y="2376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1" name="Arc 181"/>
              <p:cNvSpPr>
                <a:spLocks/>
              </p:cNvSpPr>
              <p:nvPr/>
            </p:nvSpPr>
            <p:spPr bwMode="auto">
              <a:xfrm>
                <a:off x="1481" y="3066"/>
                <a:ext cx="75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3 w 43200"/>
                  <a:gd name="T1" fmla="*/ 22799 h 23188"/>
                  <a:gd name="T2" fmla="*/ 43142 w 43200"/>
                  <a:gd name="T3" fmla="*/ 23188 h 23188"/>
                  <a:gd name="T4" fmla="*/ 21600 w 43200"/>
                  <a:gd name="T5" fmla="*/ 21600 h 23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188" fill="none" extrusionOk="0">
                    <a:moveTo>
                      <a:pt x="33" y="22798"/>
                    </a:moveTo>
                    <a:cubicBezTo>
                      <a:pt x="11" y="22399"/>
                      <a:pt x="0" y="219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29"/>
                      <a:pt x="43180" y="22659"/>
                      <a:pt x="43141" y="23187"/>
                    </a:cubicBezTo>
                  </a:path>
                  <a:path w="43200" h="23188" stroke="0" extrusionOk="0">
                    <a:moveTo>
                      <a:pt x="33" y="22798"/>
                    </a:moveTo>
                    <a:cubicBezTo>
                      <a:pt x="11" y="22399"/>
                      <a:pt x="0" y="2199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29"/>
                      <a:pt x="43180" y="22659"/>
                      <a:pt x="43141" y="2318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2" name="Freeform 182"/>
              <p:cNvSpPr>
                <a:spLocks/>
              </p:cNvSpPr>
              <p:nvPr/>
            </p:nvSpPr>
            <p:spPr bwMode="auto">
              <a:xfrm>
                <a:off x="1562" y="2783"/>
                <a:ext cx="27" cy="323"/>
              </a:xfrm>
              <a:custGeom>
                <a:avLst/>
                <a:gdLst>
                  <a:gd name="T0" fmla="*/ 0 w 68"/>
                  <a:gd name="T1" fmla="*/ 838 h 840"/>
                  <a:gd name="T2" fmla="*/ 68 w 68"/>
                  <a:gd name="T3" fmla="*/ 840 h 840"/>
                  <a:gd name="T4" fmla="*/ 53 w 68"/>
                  <a:gd name="T5" fmla="*/ 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840">
                    <a:moveTo>
                      <a:pt x="0" y="838"/>
                    </a:moveTo>
                    <a:lnTo>
                      <a:pt x="68" y="840"/>
                    </a:lnTo>
                    <a:lnTo>
                      <a:pt x="5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3" name="Freeform 183"/>
              <p:cNvSpPr>
                <a:spLocks/>
              </p:cNvSpPr>
              <p:nvPr/>
            </p:nvSpPr>
            <p:spPr bwMode="auto">
              <a:xfrm>
                <a:off x="1542" y="2776"/>
                <a:ext cx="8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4" name="Line 184"/>
              <p:cNvSpPr>
                <a:spLocks noChangeShapeType="1"/>
              </p:cNvSpPr>
              <p:nvPr/>
            </p:nvSpPr>
            <p:spPr bwMode="auto">
              <a:xfrm>
                <a:off x="1542" y="277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5" name="Freeform 185"/>
              <p:cNvSpPr>
                <a:spLocks/>
              </p:cNvSpPr>
              <p:nvPr/>
            </p:nvSpPr>
            <p:spPr bwMode="auto">
              <a:xfrm>
                <a:off x="908" y="5213"/>
                <a:ext cx="392" cy="46"/>
              </a:xfrm>
              <a:custGeom>
                <a:avLst/>
                <a:gdLst>
                  <a:gd name="T0" fmla="*/ 0 w 976"/>
                  <a:gd name="T1" fmla="*/ 0 h 119"/>
                  <a:gd name="T2" fmla="*/ 90 w 976"/>
                  <a:gd name="T3" fmla="*/ 119 h 119"/>
                  <a:gd name="T4" fmla="*/ 976 w 976"/>
                  <a:gd name="T5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6" h="119">
                    <a:moveTo>
                      <a:pt x="0" y="0"/>
                    </a:moveTo>
                    <a:lnTo>
                      <a:pt x="90" y="119"/>
                    </a:lnTo>
                    <a:lnTo>
                      <a:pt x="976" y="11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6" name="Arc 186"/>
              <p:cNvSpPr>
                <a:spLocks/>
              </p:cNvSpPr>
              <p:nvPr/>
            </p:nvSpPr>
            <p:spPr bwMode="auto">
              <a:xfrm>
                <a:off x="1300" y="4919"/>
                <a:ext cx="572" cy="341"/>
              </a:xfrm>
              <a:custGeom>
                <a:avLst/>
                <a:gdLst>
                  <a:gd name="G0" fmla="+- 0 0 0"/>
                  <a:gd name="G1" fmla="+- 64 0 0"/>
                  <a:gd name="G2" fmla="+- 21600 0 0"/>
                  <a:gd name="T0" fmla="*/ 21600 w 21600"/>
                  <a:gd name="T1" fmla="*/ 0 h 21664"/>
                  <a:gd name="T2" fmla="*/ 0 w 21600"/>
                  <a:gd name="T3" fmla="*/ 21664 h 21664"/>
                  <a:gd name="T4" fmla="*/ 0 w 21600"/>
                  <a:gd name="T5" fmla="*/ 64 h 21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64" fill="none" extrusionOk="0">
                    <a:moveTo>
                      <a:pt x="21599" y="0"/>
                    </a:moveTo>
                    <a:cubicBezTo>
                      <a:pt x="21599" y="21"/>
                      <a:pt x="21600" y="42"/>
                      <a:pt x="21600" y="64"/>
                    </a:cubicBezTo>
                    <a:cubicBezTo>
                      <a:pt x="21600" y="11993"/>
                      <a:pt x="11929" y="21663"/>
                      <a:pt x="0" y="21664"/>
                    </a:cubicBezTo>
                  </a:path>
                  <a:path w="21600" h="21664" stroke="0" extrusionOk="0">
                    <a:moveTo>
                      <a:pt x="21599" y="0"/>
                    </a:moveTo>
                    <a:cubicBezTo>
                      <a:pt x="21599" y="21"/>
                      <a:pt x="21600" y="42"/>
                      <a:pt x="21600" y="64"/>
                    </a:cubicBezTo>
                    <a:cubicBezTo>
                      <a:pt x="21600" y="11993"/>
                      <a:pt x="11929" y="21663"/>
                      <a:pt x="0" y="21664"/>
                    </a:cubicBezTo>
                    <a:lnTo>
                      <a:pt x="0" y="64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7" name="Freeform 187"/>
              <p:cNvSpPr>
                <a:spLocks/>
              </p:cNvSpPr>
              <p:nvPr/>
            </p:nvSpPr>
            <p:spPr bwMode="auto">
              <a:xfrm>
                <a:off x="1831" y="4912"/>
                <a:ext cx="8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8" name="Line 188"/>
              <p:cNvSpPr>
                <a:spLocks noChangeShapeType="1"/>
              </p:cNvSpPr>
              <p:nvPr/>
            </p:nvSpPr>
            <p:spPr bwMode="auto">
              <a:xfrm>
                <a:off x="1831" y="491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99" name="Line 189"/>
              <p:cNvSpPr>
                <a:spLocks noChangeShapeType="1"/>
              </p:cNvSpPr>
              <p:nvPr/>
            </p:nvSpPr>
            <p:spPr bwMode="auto">
              <a:xfrm flipV="1">
                <a:off x="1909" y="3883"/>
                <a:ext cx="0" cy="14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0" name="Freeform 190"/>
              <p:cNvSpPr>
                <a:spLocks/>
              </p:cNvSpPr>
              <p:nvPr/>
            </p:nvSpPr>
            <p:spPr bwMode="auto">
              <a:xfrm>
                <a:off x="1868" y="3876"/>
                <a:ext cx="8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1" name="Line 191"/>
              <p:cNvSpPr>
                <a:spLocks noChangeShapeType="1"/>
              </p:cNvSpPr>
              <p:nvPr/>
            </p:nvSpPr>
            <p:spPr bwMode="auto">
              <a:xfrm>
                <a:off x="1868" y="387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2" name="Freeform 192"/>
              <p:cNvSpPr>
                <a:spLocks/>
              </p:cNvSpPr>
              <p:nvPr/>
            </p:nvSpPr>
            <p:spPr bwMode="auto">
              <a:xfrm>
                <a:off x="890" y="4085"/>
                <a:ext cx="325" cy="51"/>
              </a:xfrm>
              <a:custGeom>
                <a:avLst/>
                <a:gdLst>
                  <a:gd name="T0" fmla="*/ 0 w 809"/>
                  <a:gd name="T1" fmla="*/ 0 h 135"/>
                  <a:gd name="T2" fmla="*/ 150 w 809"/>
                  <a:gd name="T3" fmla="*/ 135 h 135"/>
                  <a:gd name="T4" fmla="*/ 809 w 809"/>
                  <a:gd name="T5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9" h="135">
                    <a:moveTo>
                      <a:pt x="0" y="0"/>
                    </a:moveTo>
                    <a:lnTo>
                      <a:pt x="150" y="135"/>
                    </a:lnTo>
                    <a:lnTo>
                      <a:pt x="809" y="13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3" name="Arc 193"/>
              <p:cNvSpPr>
                <a:spLocks/>
              </p:cNvSpPr>
              <p:nvPr/>
            </p:nvSpPr>
            <p:spPr bwMode="auto">
              <a:xfrm>
                <a:off x="1215" y="3814"/>
                <a:ext cx="544" cy="322"/>
              </a:xfrm>
              <a:custGeom>
                <a:avLst/>
                <a:gdLst>
                  <a:gd name="G0" fmla="+- 40 0 0"/>
                  <a:gd name="G1" fmla="+- 0 0 0"/>
                  <a:gd name="G2" fmla="+- 21600 0 0"/>
                  <a:gd name="T0" fmla="*/ 21640 w 21640"/>
                  <a:gd name="T1" fmla="*/ 0 h 21600"/>
                  <a:gd name="T2" fmla="*/ 0 w 21640"/>
                  <a:gd name="T3" fmla="*/ 21600 h 21600"/>
                  <a:gd name="T4" fmla="*/ 40 w 216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0" h="21600" fill="none" extrusionOk="0">
                    <a:moveTo>
                      <a:pt x="21640" y="0"/>
                    </a:moveTo>
                    <a:cubicBezTo>
                      <a:pt x="21640" y="11929"/>
                      <a:pt x="11969" y="21600"/>
                      <a:pt x="40" y="21600"/>
                    </a:cubicBezTo>
                    <a:cubicBezTo>
                      <a:pt x="26" y="21600"/>
                      <a:pt x="13" y="21599"/>
                      <a:pt x="0" y="21599"/>
                    </a:cubicBezTo>
                  </a:path>
                  <a:path w="21640" h="21600" stroke="0" extrusionOk="0">
                    <a:moveTo>
                      <a:pt x="21640" y="0"/>
                    </a:moveTo>
                    <a:cubicBezTo>
                      <a:pt x="21640" y="11929"/>
                      <a:pt x="11969" y="21600"/>
                      <a:pt x="40" y="21600"/>
                    </a:cubicBezTo>
                    <a:cubicBezTo>
                      <a:pt x="26" y="21600"/>
                      <a:pt x="13" y="21599"/>
                      <a:pt x="0" y="21599"/>
                    </a:cubicBezTo>
                    <a:lnTo>
                      <a:pt x="4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4" name="Freeform 194"/>
              <p:cNvSpPr>
                <a:spLocks/>
              </p:cNvSpPr>
              <p:nvPr/>
            </p:nvSpPr>
            <p:spPr bwMode="auto">
              <a:xfrm>
                <a:off x="1716" y="3807"/>
                <a:ext cx="8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5" name="Line 195"/>
              <p:cNvSpPr>
                <a:spLocks noChangeShapeType="1"/>
              </p:cNvSpPr>
              <p:nvPr/>
            </p:nvSpPr>
            <p:spPr bwMode="auto">
              <a:xfrm>
                <a:off x="1716" y="380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6" name="Freeform 196"/>
              <p:cNvSpPr>
                <a:spLocks/>
              </p:cNvSpPr>
              <p:nvPr/>
            </p:nvSpPr>
            <p:spPr bwMode="auto">
              <a:xfrm>
                <a:off x="908" y="2962"/>
                <a:ext cx="295" cy="51"/>
              </a:xfrm>
              <a:custGeom>
                <a:avLst/>
                <a:gdLst>
                  <a:gd name="T0" fmla="*/ 0 w 735"/>
                  <a:gd name="T1" fmla="*/ 0 h 135"/>
                  <a:gd name="T2" fmla="*/ 240 w 735"/>
                  <a:gd name="T3" fmla="*/ 135 h 135"/>
                  <a:gd name="T4" fmla="*/ 735 w 735"/>
                  <a:gd name="T5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5" h="135">
                    <a:moveTo>
                      <a:pt x="0" y="0"/>
                    </a:moveTo>
                    <a:lnTo>
                      <a:pt x="240" y="135"/>
                    </a:lnTo>
                    <a:lnTo>
                      <a:pt x="735" y="13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7" name="Arc 197"/>
              <p:cNvSpPr>
                <a:spLocks/>
              </p:cNvSpPr>
              <p:nvPr/>
            </p:nvSpPr>
            <p:spPr bwMode="auto">
              <a:xfrm>
                <a:off x="1203" y="2691"/>
                <a:ext cx="544" cy="322"/>
              </a:xfrm>
              <a:custGeom>
                <a:avLst/>
                <a:gdLst>
                  <a:gd name="G0" fmla="+- 40 0 0"/>
                  <a:gd name="G1" fmla="+- 0 0 0"/>
                  <a:gd name="G2" fmla="+- 21600 0 0"/>
                  <a:gd name="T0" fmla="*/ 21640 w 21640"/>
                  <a:gd name="T1" fmla="*/ 0 h 21600"/>
                  <a:gd name="T2" fmla="*/ 0 w 21640"/>
                  <a:gd name="T3" fmla="*/ 21600 h 21600"/>
                  <a:gd name="T4" fmla="*/ 40 w 216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0" h="21600" fill="none" extrusionOk="0">
                    <a:moveTo>
                      <a:pt x="21640" y="0"/>
                    </a:moveTo>
                    <a:cubicBezTo>
                      <a:pt x="21640" y="11929"/>
                      <a:pt x="11969" y="21600"/>
                      <a:pt x="40" y="21600"/>
                    </a:cubicBezTo>
                    <a:cubicBezTo>
                      <a:pt x="26" y="21600"/>
                      <a:pt x="13" y="21599"/>
                      <a:pt x="0" y="21599"/>
                    </a:cubicBezTo>
                  </a:path>
                  <a:path w="21640" h="21600" stroke="0" extrusionOk="0">
                    <a:moveTo>
                      <a:pt x="21640" y="0"/>
                    </a:moveTo>
                    <a:cubicBezTo>
                      <a:pt x="21640" y="11929"/>
                      <a:pt x="11969" y="21600"/>
                      <a:pt x="40" y="21600"/>
                    </a:cubicBezTo>
                    <a:cubicBezTo>
                      <a:pt x="26" y="21600"/>
                      <a:pt x="13" y="21599"/>
                      <a:pt x="0" y="21599"/>
                    </a:cubicBezTo>
                    <a:lnTo>
                      <a:pt x="4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8" name="Freeform 198"/>
              <p:cNvSpPr>
                <a:spLocks/>
              </p:cNvSpPr>
              <p:nvPr/>
            </p:nvSpPr>
            <p:spPr bwMode="auto">
              <a:xfrm>
                <a:off x="1705" y="2684"/>
                <a:ext cx="8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9" name="Line 199"/>
              <p:cNvSpPr>
                <a:spLocks noChangeShapeType="1"/>
              </p:cNvSpPr>
              <p:nvPr/>
            </p:nvSpPr>
            <p:spPr bwMode="auto">
              <a:xfrm>
                <a:off x="1705" y="268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10" name="Arc 200"/>
              <p:cNvSpPr>
                <a:spLocks/>
              </p:cNvSpPr>
              <p:nvPr/>
            </p:nvSpPr>
            <p:spPr bwMode="auto">
              <a:xfrm>
                <a:off x="661" y="4712"/>
                <a:ext cx="584" cy="3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11" name="Arc 201"/>
              <p:cNvSpPr>
                <a:spLocks/>
              </p:cNvSpPr>
              <p:nvPr/>
            </p:nvSpPr>
            <p:spPr bwMode="auto">
              <a:xfrm>
                <a:off x="1173" y="4712"/>
                <a:ext cx="72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1260 w 43200"/>
                  <a:gd name="T1" fmla="*/ 2280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1259" y="2280"/>
                    </a:moveTo>
                    <a:cubicBezTo>
                      <a:pt x="38577" y="5939"/>
                      <a:pt x="43200" y="13418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43200" h="43200" stroke="0" extrusionOk="0">
                    <a:moveTo>
                      <a:pt x="31259" y="2280"/>
                    </a:moveTo>
                    <a:cubicBezTo>
                      <a:pt x="38577" y="5939"/>
                      <a:pt x="43200" y="13418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12" name="Freeform 202"/>
              <p:cNvSpPr>
                <a:spLocks/>
              </p:cNvSpPr>
              <p:nvPr/>
            </p:nvSpPr>
            <p:spPr bwMode="auto">
              <a:xfrm>
                <a:off x="1202" y="4673"/>
                <a:ext cx="7" cy="78"/>
              </a:xfrm>
              <a:custGeom>
                <a:avLst/>
                <a:gdLst>
                  <a:gd name="T0" fmla="*/ 0 w 19"/>
                  <a:gd name="T1" fmla="*/ 0 h 204"/>
                  <a:gd name="T2" fmla="*/ 19 w 19"/>
                  <a:gd name="T3" fmla="*/ 0 h 204"/>
                  <a:gd name="T4" fmla="*/ 19 w 19"/>
                  <a:gd name="T5" fmla="*/ 204 h 204"/>
                  <a:gd name="T6" fmla="*/ 0 w 19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4">
                    <a:moveTo>
                      <a:pt x="0" y="0"/>
                    </a:moveTo>
                    <a:lnTo>
                      <a:pt x="19" y="0"/>
                    </a:lnTo>
                    <a:lnTo>
                      <a:pt x="19" y="204"/>
                    </a:lnTo>
                    <a:lnTo>
                      <a:pt x="0" y="20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13" name="Line 203"/>
              <p:cNvSpPr>
                <a:spLocks noChangeShapeType="1"/>
              </p:cNvSpPr>
              <p:nvPr/>
            </p:nvSpPr>
            <p:spPr bwMode="auto">
              <a:xfrm>
                <a:off x="1202" y="475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14" name="Arc 204"/>
              <p:cNvSpPr>
                <a:spLocks/>
              </p:cNvSpPr>
              <p:nvPr/>
            </p:nvSpPr>
            <p:spPr bwMode="auto">
              <a:xfrm>
                <a:off x="703" y="3624"/>
                <a:ext cx="506" cy="26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  <p:sp>
          <p:nvSpPr>
            <p:cNvPr id="7" name="Arc 206"/>
            <p:cNvSpPr>
              <a:spLocks/>
            </p:cNvSpPr>
            <p:nvPr/>
          </p:nvSpPr>
          <p:spPr bwMode="auto">
            <a:xfrm>
              <a:off x="1173" y="3624"/>
              <a:ext cx="72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43200"/>
                <a:gd name="T1" fmla="*/ 0 h 43200"/>
                <a:gd name="T2" fmla="*/ 11940 w 43200"/>
                <a:gd name="T3" fmla="*/ 228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166" y="3584"/>
              <a:ext cx="7" cy="79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166" y="3663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" name="Arc 209"/>
            <p:cNvSpPr>
              <a:spLocks/>
            </p:cNvSpPr>
            <p:nvPr/>
          </p:nvSpPr>
          <p:spPr bwMode="auto">
            <a:xfrm>
              <a:off x="680" y="2501"/>
              <a:ext cx="645" cy="3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" name="Arc 210"/>
            <p:cNvSpPr>
              <a:spLocks/>
            </p:cNvSpPr>
            <p:nvPr/>
          </p:nvSpPr>
          <p:spPr bwMode="auto">
            <a:xfrm>
              <a:off x="1276" y="2495"/>
              <a:ext cx="49" cy="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155 w 21600"/>
                <a:gd name="T1" fmla="*/ 21595 h 21595"/>
                <a:gd name="T2" fmla="*/ 0 w 21600"/>
                <a:gd name="T3" fmla="*/ 0 h 21595"/>
                <a:gd name="T4" fmla="*/ 21600 w 21600"/>
                <a:gd name="T5" fmla="*/ 0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5" fill="none" extrusionOk="0">
                  <a:moveTo>
                    <a:pt x="21154" y="21595"/>
                  </a:moveTo>
                  <a:cubicBezTo>
                    <a:pt x="9401" y="21353"/>
                    <a:pt x="0" y="11755"/>
                    <a:pt x="0" y="0"/>
                  </a:cubicBezTo>
                </a:path>
                <a:path w="21600" h="21595" stroke="0" extrusionOk="0">
                  <a:moveTo>
                    <a:pt x="21154" y="21595"/>
                  </a:moveTo>
                  <a:cubicBezTo>
                    <a:pt x="9401" y="21353"/>
                    <a:pt x="0" y="1175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264" y="2455"/>
              <a:ext cx="16" cy="80"/>
            </a:xfrm>
            <a:custGeom>
              <a:avLst/>
              <a:gdLst>
                <a:gd name="T0" fmla="*/ 21 w 40"/>
                <a:gd name="T1" fmla="*/ 0 h 207"/>
                <a:gd name="T2" fmla="*/ 40 w 40"/>
                <a:gd name="T3" fmla="*/ 2 h 207"/>
                <a:gd name="T4" fmla="*/ 19 w 40"/>
                <a:gd name="T5" fmla="*/ 207 h 207"/>
                <a:gd name="T6" fmla="*/ 0 w 40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07">
                  <a:moveTo>
                    <a:pt x="21" y="0"/>
                  </a:moveTo>
                  <a:lnTo>
                    <a:pt x="40" y="2"/>
                  </a:lnTo>
                  <a:lnTo>
                    <a:pt x="19" y="207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1264" y="2534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4" name="Arc 213"/>
            <p:cNvSpPr>
              <a:spLocks/>
            </p:cNvSpPr>
            <p:nvPr/>
          </p:nvSpPr>
          <p:spPr bwMode="auto">
            <a:xfrm>
              <a:off x="571" y="5063"/>
              <a:ext cx="97" cy="1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626" y="5056"/>
              <a:ext cx="82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626" y="505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7" name="Arc 216"/>
            <p:cNvSpPr>
              <a:spLocks/>
            </p:cNvSpPr>
            <p:nvPr/>
          </p:nvSpPr>
          <p:spPr bwMode="auto">
            <a:xfrm>
              <a:off x="733" y="5110"/>
              <a:ext cx="109" cy="109"/>
            </a:xfrm>
            <a:custGeom>
              <a:avLst/>
              <a:gdLst>
                <a:gd name="G0" fmla="+- 199 0 0"/>
                <a:gd name="G1" fmla="+- 0 0 0"/>
                <a:gd name="G2" fmla="+- 21600 0 0"/>
                <a:gd name="T0" fmla="*/ 21799 w 21799"/>
                <a:gd name="T1" fmla="*/ 0 h 21600"/>
                <a:gd name="T2" fmla="*/ 0 w 21799"/>
                <a:gd name="T3" fmla="*/ 21599 h 21600"/>
                <a:gd name="T4" fmla="*/ 199 w 217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9" h="21600" fill="none" extrusionOk="0">
                  <a:moveTo>
                    <a:pt x="21799" y="0"/>
                  </a:moveTo>
                  <a:cubicBezTo>
                    <a:pt x="21799" y="11929"/>
                    <a:pt x="12128" y="21600"/>
                    <a:pt x="199" y="21600"/>
                  </a:cubicBezTo>
                  <a:cubicBezTo>
                    <a:pt x="132" y="21600"/>
                    <a:pt x="66" y="21599"/>
                    <a:pt x="-1" y="21599"/>
                  </a:cubicBezTo>
                </a:path>
                <a:path w="21799" h="21600" stroke="0" extrusionOk="0">
                  <a:moveTo>
                    <a:pt x="21799" y="0"/>
                  </a:moveTo>
                  <a:cubicBezTo>
                    <a:pt x="21799" y="11929"/>
                    <a:pt x="12128" y="21600"/>
                    <a:pt x="199" y="21600"/>
                  </a:cubicBezTo>
                  <a:cubicBezTo>
                    <a:pt x="132" y="21600"/>
                    <a:pt x="66" y="21599"/>
                    <a:pt x="-1" y="21599"/>
                  </a:cubicBezTo>
                  <a:lnTo>
                    <a:pt x="1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800" y="5102"/>
              <a:ext cx="83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800" y="5102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0" name="Arc 219"/>
            <p:cNvSpPr>
              <a:spLocks/>
            </p:cNvSpPr>
            <p:nvPr/>
          </p:nvSpPr>
          <p:spPr bwMode="auto">
            <a:xfrm>
              <a:off x="571" y="3941"/>
              <a:ext cx="103" cy="1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632" y="3934"/>
              <a:ext cx="8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632" y="393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727" y="3981"/>
              <a:ext cx="116" cy="109"/>
            </a:xfrm>
            <a:custGeom>
              <a:avLst/>
              <a:gdLst>
                <a:gd name="G0" fmla="+- 189 0 0"/>
                <a:gd name="G1" fmla="+- 0 0 0"/>
                <a:gd name="G2" fmla="+- 21600 0 0"/>
                <a:gd name="T0" fmla="*/ 21789 w 21789"/>
                <a:gd name="T1" fmla="*/ 0 h 21600"/>
                <a:gd name="T2" fmla="*/ 0 w 21789"/>
                <a:gd name="T3" fmla="*/ 21599 h 21600"/>
                <a:gd name="T4" fmla="*/ 189 w 2178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9" h="21600" fill="none" extrusionOk="0">
                  <a:moveTo>
                    <a:pt x="21789" y="0"/>
                  </a:moveTo>
                  <a:cubicBezTo>
                    <a:pt x="21789" y="11929"/>
                    <a:pt x="12118" y="21600"/>
                    <a:pt x="189" y="21600"/>
                  </a:cubicBezTo>
                  <a:cubicBezTo>
                    <a:pt x="125" y="21600"/>
                    <a:pt x="62" y="21599"/>
                    <a:pt x="-1" y="21599"/>
                  </a:cubicBezTo>
                </a:path>
                <a:path w="21789" h="21600" stroke="0" extrusionOk="0">
                  <a:moveTo>
                    <a:pt x="21789" y="0"/>
                  </a:moveTo>
                  <a:cubicBezTo>
                    <a:pt x="21789" y="11929"/>
                    <a:pt x="12118" y="21600"/>
                    <a:pt x="189" y="21600"/>
                  </a:cubicBezTo>
                  <a:cubicBezTo>
                    <a:pt x="125" y="21600"/>
                    <a:pt x="62" y="21599"/>
                    <a:pt x="-1" y="21599"/>
                  </a:cubicBezTo>
                  <a:lnTo>
                    <a:pt x="18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800" y="3974"/>
              <a:ext cx="8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800" y="397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6" name="Arc 225"/>
            <p:cNvSpPr>
              <a:spLocks/>
            </p:cNvSpPr>
            <p:nvPr/>
          </p:nvSpPr>
          <p:spPr bwMode="auto">
            <a:xfrm>
              <a:off x="553" y="2847"/>
              <a:ext cx="114" cy="1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626" y="2839"/>
              <a:ext cx="82" cy="8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626" y="2839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9" name="Arc 228"/>
            <p:cNvSpPr>
              <a:spLocks/>
            </p:cNvSpPr>
            <p:nvPr/>
          </p:nvSpPr>
          <p:spPr bwMode="auto">
            <a:xfrm>
              <a:off x="722" y="2870"/>
              <a:ext cx="139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819" y="2862"/>
              <a:ext cx="82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819" y="2862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4" name="Line 231"/>
            <p:cNvSpPr>
              <a:spLocks noChangeShapeType="1"/>
            </p:cNvSpPr>
            <p:nvPr/>
          </p:nvSpPr>
          <p:spPr bwMode="auto">
            <a:xfrm flipH="1" flipV="1">
              <a:off x="1734" y="4994"/>
              <a:ext cx="175" cy="15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5" name="Freeform 232"/>
            <p:cNvSpPr>
              <a:spLocks/>
            </p:cNvSpPr>
            <p:nvPr/>
          </p:nvSpPr>
          <p:spPr bwMode="auto">
            <a:xfrm>
              <a:off x="1701" y="4960"/>
              <a:ext cx="61" cy="64"/>
            </a:xfrm>
            <a:custGeom>
              <a:avLst/>
              <a:gdLst>
                <a:gd name="T0" fmla="*/ 138 w 152"/>
                <a:gd name="T1" fmla="*/ 0 h 167"/>
                <a:gd name="T2" fmla="*/ 152 w 152"/>
                <a:gd name="T3" fmla="*/ 12 h 167"/>
                <a:gd name="T4" fmla="*/ 14 w 152"/>
                <a:gd name="T5" fmla="*/ 167 h 167"/>
                <a:gd name="T6" fmla="*/ 0 w 152"/>
                <a:gd name="T7" fmla="*/ 15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7">
                  <a:moveTo>
                    <a:pt x="138" y="0"/>
                  </a:moveTo>
                  <a:lnTo>
                    <a:pt x="152" y="12"/>
                  </a:lnTo>
                  <a:lnTo>
                    <a:pt x="14" y="167"/>
                  </a:lnTo>
                  <a:lnTo>
                    <a:pt x="0" y="15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7" name="Line 233"/>
            <p:cNvSpPr>
              <a:spLocks noChangeShapeType="1"/>
            </p:cNvSpPr>
            <p:nvPr/>
          </p:nvSpPr>
          <p:spPr bwMode="auto">
            <a:xfrm>
              <a:off x="1701" y="5019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8" name="Line 234"/>
            <p:cNvSpPr>
              <a:spLocks noChangeShapeType="1"/>
            </p:cNvSpPr>
            <p:nvPr/>
          </p:nvSpPr>
          <p:spPr bwMode="auto">
            <a:xfrm flipH="1" flipV="1">
              <a:off x="1162" y="4977"/>
              <a:ext cx="72" cy="6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9" name="Freeform 235"/>
            <p:cNvSpPr>
              <a:spLocks/>
            </p:cNvSpPr>
            <p:nvPr/>
          </p:nvSpPr>
          <p:spPr bwMode="auto">
            <a:xfrm>
              <a:off x="1126" y="4943"/>
              <a:ext cx="65" cy="62"/>
            </a:xfrm>
            <a:custGeom>
              <a:avLst/>
              <a:gdLst>
                <a:gd name="T0" fmla="*/ 147 w 161"/>
                <a:gd name="T1" fmla="*/ 0 h 161"/>
                <a:gd name="T2" fmla="*/ 161 w 161"/>
                <a:gd name="T3" fmla="*/ 14 h 161"/>
                <a:gd name="T4" fmla="*/ 15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7" y="0"/>
                  </a:moveTo>
                  <a:lnTo>
                    <a:pt x="161" y="14"/>
                  </a:lnTo>
                  <a:lnTo>
                    <a:pt x="15" y="161"/>
                  </a:lnTo>
                  <a:lnTo>
                    <a:pt x="0" y="14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0" name="Line 236"/>
            <p:cNvSpPr>
              <a:spLocks noChangeShapeType="1"/>
            </p:cNvSpPr>
            <p:nvPr/>
          </p:nvSpPr>
          <p:spPr bwMode="auto">
            <a:xfrm>
              <a:off x="1126" y="4999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1" name="Line 237"/>
            <p:cNvSpPr>
              <a:spLocks noChangeShapeType="1"/>
            </p:cNvSpPr>
            <p:nvPr/>
          </p:nvSpPr>
          <p:spPr bwMode="auto">
            <a:xfrm flipV="1">
              <a:off x="1234" y="5086"/>
              <a:ext cx="0" cy="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2" name="Freeform 238"/>
            <p:cNvSpPr>
              <a:spLocks/>
            </p:cNvSpPr>
            <p:nvPr/>
          </p:nvSpPr>
          <p:spPr bwMode="auto">
            <a:xfrm>
              <a:off x="1192" y="5079"/>
              <a:ext cx="8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3" name="Line 239"/>
            <p:cNvSpPr>
              <a:spLocks noChangeShapeType="1"/>
            </p:cNvSpPr>
            <p:nvPr/>
          </p:nvSpPr>
          <p:spPr bwMode="auto">
            <a:xfrm>
              <a:off x="1192" y="507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4" name="Line 240"/>
            <p:cNvSpPr>
              <a:spLocks noChangeShapeType="1"/>
            </p:cNvSpPr>
            <p:nvPr/>
          </p:nvSpPr>
          <p:spPr bwMode="auto">
            <a:xfrm flipV="1">
              <a:off x="1065" y="509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5" name="Freeform 241"/>
            <p:cNvSpPr>
              <a:spLocks/>
            </p:cNvSpPr>
            <p:nvPr/>
          </p:nvSpPr>
          <p:spPr bwMode="auto">
            <a:xfrm>
              <a:off x="1024" y="5085"/>
              <a:ext cx="8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6" name="Line 242"/>
            <p:cNvSpPr>
              <a:spLocks noChangeShapeType="1"/>
            </p:cNvSpPr>
            <p:nvPr/>
          </p:nvSpPr>
          <p:spPr bwMode="auto">
            <a:xfrm>
              <a:off x="1024" y="508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7" name="Line 243"/>
            <p:cNvSpPr>
              <a:spLocks noChangeShapeType="1"/>
            </p:cNvSpPr>
            <p:nvPr/>
          </p:nvSpPr>
          <p:spPr bwMode="auto">
            <a:xfrm flipH="1" flipV="1">
              <a:off x="1456" y="5074"/>
              <a:ext cx="109" cy="11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8" name="Freeform 244"/>
            <p:cNvSpPr>
              <a:spLocks/>
            </p:cNvSpPr>
            <p:nvPr/>
          </p:nvSpPr>
          <p:spPr bwMode="auto">
            <a:xfrm>
              <a:off x="1421" y="5041"/>
              <a:ext cx="65" cy="61"/>
            </a:xfrm>
            <a:custGeom>
              <a:avLst/>
              <a:gdLst>
                <a:gd name="T0" fmla="*/ 150 w 163"/>
                <a:gd name="T1" fmla="*/ 0 h 157"/>
                <a:gd name="T2" fmla="*/ 163 w 163"/>
                <a:gd name="T3" fmla="*/ 15 h 157"/>
                <a:gd name="T4" fmla="*/ 12 w 163"/>
                <a:gd name="T5" fmla="*/ 157 h 157"/>
                <a:gd name="T6" fmla="*/ 0 w 163"/>
                <a:gd name="T7" fmla="*/ 14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7">
                  <a:moveTo>
                    <a:pt x="150" y="0"/>
                  </a:moveTo>
                  <a:lnTo>
                    <a:pt x="163" y="15"/>
                  </a:lnTo>
                  <a:lnTo>
                    <a:pt x="12" y="157"/>
                  </a:lnTo>
                  <a:lnTo>
                    <a:pt x="0" y="14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9" name="Line 245"/>
            <p:cNvSpPr>
              <a:spLocks noChangeShapeType="1"/>
            </p:cNvSpPr>
            <p:nvPr/>
          </p:nvSpPr>
          <p:spPr bwMode="auto">
            <a:xfrm>
              <a:off x="1421" y="5096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0" name="Line 246"/>
            <p:cNvSpPr>
              <a:spLocks noChangeShapeType="1"/>
            </p:cNvSpPr>
            <p:nvPr/>
          </p:nvSpPr>
          <p:spPr bwMode="auto">
            <a:xfrm flipV="1">
              <a:off x="1403" y="5097"/>
              <a:ext cx="0" cy="4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1" name="Freeform 247"/>
            <p:cNvSpPr>
              <a:spLocks/>
            </p:cNvSpPr>
            <p:nvPr/>
          </p:nvSpPr>
          <p:spPr bwMode="auto">
            <a:xfrm>
              <a:off x="1361" y="5090"/>
              <a:ext cx="8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2" name="Line 248"/>
            <p:cNvSpPr>
              <a:spLocks noChangeShapeType="1"/>
            </p:cNvSpPr>
            <p:nvPr/>
          </p:nvSpPr>
          <p:spPr bwMode="auto">
            <a:xfrm>
              <a:off x="1361" y="509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3" name="Line 249"/>
            <p:cNvSpPr>
              <a:spLocks noChangeShapeType="1"/>
            </p:cNvSpPr>
            <p:nvPr/>
          </p:nvSpPr>
          <p:spPr bwMode="auto">
            <a:xfrm flipH="1" flipV="1">
              <a:off x="1131" y="3860"/>
              <a:ext cx="97" cy="8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4" name="Freeform 250"/>
            <p:cNvSpPr>
              <a:spLocks/>
            </p:cNvSpPr>
            <p:nvPr/>
          </p:nvSpPr>
          <p:spPr bwMode="auto">
            <a:xfrm>
              <a:off x="1098" y="3825"/>
              <a:ext cx="60" cy="65"/>
            </a:xfrm>
            <a:custGeom>
              <a:avLst/>
              <a:gdLst>
                <a:gd name="T0" fmla="*/ 134 w 149"/>
                <a:gd name="T1" fmla="*/ 0 h 168"/>
                <a:gd name="T2" fmla="*/ 149 w 149"/>
                <a:gd name="T3" fmla="*/ 13 h 168"/>
                <a:gd name="T4" fmla="*/ 15 w 149"/>
                <a:gd name="T5" fmla="*/ 168 h 168"/>
                <a:gd name="T6" fmla="*/ 0 w 149"/>
                <a:gd name="T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8">
                  <a:moveTo>
                    <a:pt x="134" y="0"/>
                  </a:moveTo>
                  <a:lnTo>
                    <a:pt x="149" y="13"/>
                  </a:lnTo>
                  <a:lnTo>
                    <a:pt x="15" y="168"/>
                  </a:lnTo>
                  <a:lnTo>
                    <a:pt x="0" y="15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5" name="Line 251"/>
            <p:cNvSpPr>
              <a:spLocks noChangeShapeType="1"/>
            </p:cNvSpPr>
            <p:nvPr/>
          </p:nvSpPr>
          <p:spPr bwMode="auto">
            <a:xfrm>
              <a:off x="1098" y="3885"/>
              <a:ext cx="7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6" name="Line 252"/>
            <p:cNvSpPr>
              <a:spLocks noChangeShapeType="1"/>
            </p:cNvSpPr>
            <p:nvPr/>
          </p:nvSpPr>
          <p:spPr bwMode="auto">
            <a:xfrm flipV="1">
              <a:off x="1234" y="3963"/>
              <a:ext cx="0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7" name="Freeform 253"/>
            <p:cNvSpPr>
              <a:spLocks/>
            </p:cNvSpPr>
            <p:nvPr/>
          </p:nvSpPr>
          <p:spPr bwMode="auto">
            <a:xfrm>
              <a:off x="1192" y="3956"/>
              <a:ext cx="8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8" name="Line 254"/>
            <p:cNvSpPr>
              <a:spLocks noChangeShapeType="1"/>
            </p:cNvSpPr>
            <p:nvPr/>
          </p:nvSpPr>
          <p:spPr bwMode="auto">
            <a:xfrm>
              <a:off x="1192" y="395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9" name="Line 255"/>
            <p:cNvSpPr>
              <a:spLocks noChangeShapeType="1"/>
            </p:cNvSpPr>
            <p:nvPr/>
          </p:nvSpPr>
          <p:spPr bwMode="auto">
            <a:xfrm flipV="1">
              <a:off x="1071" y="3969"/>
              <a:ext cx="0" cy="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0" name="Freeform 256"/>
            <p:cNvSpPr>
              <a:spLocks/>
            </p:cNvSpPr>
            <p:nvPr/>
          </p:nvSpPr>
          <p:spPr bwMode="auto">
            <a:xfrm>
              <a:off x="1030" y="3962"/>
              <a:ext cx="8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1" name="Line 257"/>
            <p:cNvSpPr>
              <a:spLocks noChangeShapeType="1"/>
            </p:cNvSpPr>
            <p:nvPr/>
          </p:nvSpPr>
          <p:spPr bwMode="auto">
            <a:xfrm>
              <a:off x="1030" y="396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2" name="Line 258"/>
            <p:cNvSpPr>
              <a:spLocks noChangeShapeType="1"/>
            </p:cNvSpPr>
            <p:nvPr/>
          </p:nvSpPr>
          <p:spPr bwMode="auto">
            <a:xfrm flipH="1" flipV="1">
              <a:off x="1456" y="3918"/>
              <a:ext cx="115" cy="14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3" name="Freeform 259"/>
            <p:cNvSpPr>
              <a:spLocks/>
            </p:cNvSpPr>
            <p:nvPr/>
          </p:nvSpPr>
          <p:spPr bwMode="auto">
            <a:xfrm>
              <a:off x="1419" y="3888"/>
              <a:ext cx="71" cy="53"/>
            </a:xfrm>
            <a:custGeom>
              <a:avLst/>
              <a:gdLst>
                <a:gd name="T0" fmla="*/ 167 w 177"/>
                <a:gd name="T1" fmla="*/ 0 h 138"/>
                <a:gd name="T2" fmla="*/ 177 w 177"/>
                <a:gd name="T3" fmla="*/ 17 h 138"/>
                <a:gd name="T4" fmla="*/ 10 w 177"/>
                <a:gd name="T5" fmla="*/ 138 h 138"/>
                <a:gd name="T6" fmla="*/ 0 w 177"/>
                <a:gd name="T7" fmla="*/ 12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38">
                  <a:moveTo>
                    <a:pt x="167" y="0"/>
                  </a:moveTo>
                  <a:lnTo>
                    <a:pt x="177" y="17"/>
                  </a:lnTo>
                  <a:lnTo>
                    <a:pt x="10" y="138"/>
                  </a:lnTo>
                  <a:lnTo>
                    <a:pt x="0" y="12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4" name="Line 260"/>
            <p:cNvSpPr>
              <a:spLocks noChangeShapeType="1"/>
            </p:cNvSpPr>
            <p:nvPr/>
          </p:nvSpPr>
          <p:spPr bwMode="auto">
            <a:xfrm>
              <a:off x="1419" y="3934"/>
              <a:ext cx="4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5" name="Line 261"/>
            <p:cNvSpPr>
              <a:spLocks noChangeShapeType="1"/>
            </p:cNvSpPr>
            <p:nvPr/>
          </p:nvSpPr>
          <p:spPr bwMode="auto">
            <a:xfrm flipV="1">
              <a:off x="1403" y="3963"/>
              <a:ext cx="0" cy="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6" name="Freeform 262"/>
            <p:cNvSpPr>
              <a:spLocks/>
            </p:cNvSpPr>
            <p:nvPr/>
          </p:nvSpPr>
          <p:spPr bwMode="auto">
            <a:xfrm>
              <a:off x="1361" y="3956"/>
              <a:ext cx="8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7" name="Line 263"/>
            <p:cNvSpPr>
              <a:spLocks noChangeShapeType="1"/>
            </p:cNvSpPr>
            <p:nvPr/>
          </p:nvSpPr>
          <p:spPr bwMode="auto">
            <a:xfrm>
              <a:off x="1361" y="395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8" name="Freeform 264"/>
            <p:cNvSpPr>
              <a:spLocks/>
            </p:cNvSpPr>
            <p:nvPr/>
          </p:nvSpPr>
          <p:spPr bwMode="auto">
            <a:xfrm>
              <a:off x="1890" y="2673"/>
              <a:ext cx="6" cy="214"/>
            </a:xfrm>
            <a:custGeom>
              <a:avLst/>
              <a:gdLst>
                <a:gd name="T0" fmla="*/ 15 w 15"/>
                <a:gd name="T1" fmla="*/ 556 h 556"/>
                <a:gd name="T2" fmla="*/ 0 w 15"/>
                <a:gd name="T3" fmla="*/ 2 h 556"/>
                <a:gd name="T4" fmla="*/ 2 w 15"/>
                <a:gd name="T5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56">
                  <a:moveTo>
                    <a:pt x="15" y="556"/>
                  </a:move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9" name="Freeform 265"/>
            <p:cNvSpPr>
              <a:spLocks/>
            </p:cNvSpPr>
            <p:nvPr/>
          </p:nvSpPr>
          <p:spPr bwMode="auto">
            <a:xfrm>
              <a:off x="1862" y="2640"/>
              <a:ext cx="64" cy="61"/>
            </a:xfrm>
            <a:custGeom>
              <a:avLst/>
              <a:gdLst>
                <a:gd name="T0" fmla="*/ 161 w 161"/>
                <a:gd name="T1" fmla="*/ 147 h 161"/>
                <a:gd name="T2" fmla="*/ 146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7"/>
                  </a:moveTo>
                  <a:lnTo>
                    <a:pt x="146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0" name="Line 266"/>
            <p:cNvSpPr>
              <a:spLocks noChangeShapeType="1"/>
            </p:cNvSpPr>
            <p:nvPr/>
          </p:nvSpPr>
          <p:spPr bwMode="auto">
            <a:xfrm flipH="1">
              <a:off x="1862" y="2640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1" name="Line 267"/>
            <p:cNvSpPr>
              <a:spLocks noChangeShapeType="1"/>
            </p:cNvSpPr>
            <p:nvPr/>
          </p:nvSpPr>
          <p:spPr bwMode="auto">
            <a:xfrm flipH="1" flipV="1">
              <a:off x="987" y="2835"/>
              <a:ext cx="78" cy="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2" name="Freeform 268"/>
            <p:cNvSpPr>
              <a:spLocks/>
            </p:cNvSpPr>
            <p:nvPr/>
          </p:nvSpPr>
          <p:spPr bwMode="auto">
            <a:xfrm>
              <a:off x="957" y="2798"/>
              <a:ext cx="54" cy="70"/>
            </a:xfrm>
            <a:custGeom>
              <a:avLst/>
              <a:gdLst>
                <a:gd name="T0" fmla="*/ 117 w 134"/>
                <a:gd name="T1" fmla="*/ 0 h 182"/>
                <a:gd name="T2" fmla="*/ 134 w 134"/>
                <a:gd name="T3" fmla="*/ 11 h 182"/>
                <a:gd name="T4" fmla="*/ 17 w 134"/>
                <a:gd name="T5" fmla="*/ 182 h 182"/>
                <a:gd name="T6" fmla="*/ 0 w 134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17" y="0"/>
                  </a:moveTo>
                  <a:lnTo>
                    <a:pt x="134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3" name="Line 269"/>
            <p:cNvSpPr>
              <a:spLocks noChangeShapeType="1"/>
            </p:cNvSpPr>
            <p:nvPr/>
          </p:nvSpPr>
          <p:spPr bwMode="auto">
            <a:xfrm>
              <a:off x="957" y="2864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4" name="Line 270"/>
            <p:cNvSpPr>
              <a:spLocks noChangeShapeType="1"/>
            </p:cNvSpPr>
            <p:nvPr/>
          </p:nvSpPr>
          <p:spPr bwMode="auto">
            <a:xfrm flipH="1" flipV="1">
              <a:off x="1179" y="2847"/>
              <a:ext cx="55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5" name="Freeform 271"/>
            <p:cNvSpPr>
              <a:spLocks/>
            </p:cNvSpPr>
            <p:nvPr/>
          </p:nvSpPr>
          <p:spPr bwMode="auto">
            <a:xfrm>
              <a:off x="1148" y="2811"/>
              <a:ext cx="57" cy="67"/>
            </a:xfrm>
            <a:custGeom>
              <a:avLst/>
              <a:gdLst>
                <a:gd name="T0" fmla="*/ 125 w 140"/>
                <a:gd name="T1" fmla="*/ 0 h 175"/>
                <a:gd name="T2" fmla="*/ 140 w 140"/>
                <a:gd name="T3" fmla="*/ 12 h 175"/>
                <a:gd name="T4" fmla="*/ 14 w 140"/>
                <a:gd name="T5" fmla="*/ 175 h 175"/>
                <a:gd name="T6" fmla="*/ 0 w 140"/>
                <a:gd name="T7" fmla="*/ 16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5">
                  <a:moveTo>
                    <a:pt x="125" y="0"/>
                  </a:moveTo>
                  <a:lnTo>
                    <a:pt x="140" y="12"/>
                  </a:lnTo>
                  <a:lnTo>
                    <a:pt x="14" y="175"/>
                  </a:lnTo>
                  <a:lnTo>
                    <a:pt x="0" y="16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6" name="Line 272"/>
            <p:cNvSpPr>
              <a:spLocks noChangeShapeType="1"/>
            </p:cNvSpPr>
            <p:nvPr/>
          </p:nvSpPr>
          <p:spPr bwMode="auto">
            <a:xfrm>
              <a:off x="1148" y="2873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7" name="Line 273"/>
            <p:cNvSpPr>
              <a:spLocks noChangeShapeType="1"/>
            </p:cNvSpPr>
            <p:nvPr/>
          </p:nvSpPr>
          <p:spPr bwMode="auto">
            <a:xfrm flipH="1" flipV="1">
              <a:off x="1450" y="2829"/>
              <a:ext cx="127" cy="1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8" name="Freeform 274"/>
            <p:cNvSpPr>
              <a:spLocks/>
            </p:cNvSpPr>
            <p:nvPr/>
          </p:nvSpPr>
          <p:spPr bwMode="auto">
            <a:xfrm>
              <a:off x="1415" y="2795"/>
              <a:ext cx="65" cy="62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5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5" y="161"/>
                  </a:lnTo>
                  <a:lnTo>
                    <a:pt x="0" y="14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9" name="Line 275"/>
            <p:cNvSpPr>
              <a:spLocks noChangeShapeType="1"/>
            </p:cNvSpPr>
            <p:nvPr/>
          </p:nvSpPr>
          <p:spPr bwMode="auto">
            <a:xfrm>
              <a:off x="1415" y="2851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0" name="Line 276"/>
            <p:cNvSpPr>
              <a:spLocks noChangeShapeType="1"/>
            </p:cNvSpPr>
            <p:nvPr/>
          </p:nvSpPr>
          <p:spPr bwMode="auto">
            <a:xfrm flipV="1">
              <a:off x="1396" y="2858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1" name="Freeform 277"/>
            <p:cNvSpPr>
              <a:spLocks/>
            </p:cNvSpPr>
            <p:nvPr/>
          </p:nvSpPr>
          <p:spPr bwMode="auto">
            <a:xfrm>
              <a:off x="1356" y="2851"/>
              <a:ext cx="8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2" name="Line 278"/>
            <p:cNvSpPr>
              <a:spLocks noChangeShapeType="1"/>
            </p:cNvSpPr>
            <p:nvPr/>
          </p:nvSpPr>
          <p:spPr bwMode="auto">
            <a:xfrm>
              <a:off x="1356" y="28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3" name="Line 279"/>
            <p:cNvSpPr>
              <a:spLocks noChangeShapeType="1"/>
            </p:cNvSpPr>
            <p:nvPr/>
          </p:nvSpPr>
          <p:spPr bwMode="auto">
            <a:xfrm flipV="1">
              <a:off x="2822" y="1167"/>
              <a:ext cx="0" cy="7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4" name="Freeform 280"/>
            <p:cNvSpPr>
              <a:spLocks/>
            </p:cNvSpPr>
            <p:nvPr/>
          </p:nvSpPr>
          <p:spPr bwMode="auto">
            <a:xfrm>
              <a:off x="2781" y="1160"/>
              <a:ext cx="8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5" name="Line 281"/>
            <p:cNvSpPr>
              <a:spLocks noChangeShapeType="1"/>
            </p:cNvSpPr>
            <p:nvPr/>
          </p:nvSpPr>
          <p:spPr bwMode="auto">
            <a:xfrm>
              <a:off x="2781" y="116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6" name="Freeform 282"/>
            <p:cNvSpPr>
              <a:spLocks/>
            </p:cNvSpPr>
            <p:nvPr/>
          </p:nvSpPr>
          <p:spPr bwMode="auto">
            <a:xfrm>
              <a:off x="2918" y="1102"/>
              <a:ext cx="159" cy="266"/>
            </a:xfrm>
            <a:custGeom>
              <a:avLst/>
              <a:gdLst>
                <a:gd name="T0" fmla="*/ 395 w 395"/>
                <a:gd name="T1" fmla="*/ 692 h 692"/>
                <a:gd name="T2" fmla="*/ 395 w 395"/>
                <a:gd name="T3" fmla="*/ 297 h 692"/>
                <a:gd name="T4" fmla="*/ 0 w 395"/>
                <a:gd name="T5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5" h="692">
                  <a:moveTo>
                    <a:pt x="395" y="692"/>
                  </a:moveTo>
                  <a:lnTo>
                    <a:pt x="395" y="29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7" name="Freeform 283"/>
            <p:cNvSpPr>
              <a:spLocks/>
            </p:cNvSpPr>
            <p:nvPr/>
          </p:nvSpPr>
          <p:spPr bwMode="auto">
            <a:xfrm>
              <a:off x="2887" y="1066"/>
              <a:ext cx="57" cy="67"/>
            </a:xfrm>
            <a:custGeom>
              <a:avLst/>
              <a:gdLst>
                <a:gd name="T0" fmla="*/ 125 w 140"/>
                <a:gd name="T1" fmla="*/ 0 h 175"/>
                <a:gd name="T2" fmla="*/ 140 w 140"/>
                <a:gd name="T3" fmla="*/ 12 h 175"/>
                <a:gd name="T4" fmla="*/ 15 w 140"/>
                <a:gd name="T5" fmla="*/ 175 h 175"/>
                <a:gd name="T6" fmla="*/ 0 w 140"/>
                <a:gd name="T7" fmla="*/ 16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5">
                  <a:moveTo>
                    <a:pt x="125" y="0"/>
                  </a:moveTo>
                  <a:lnTo>
                    <a:pt x="140" y="12"/>
                  </a:lnTo>
                  <a:lnTo>
                    <a:pt x="15" y="175"/>
                  </a:lnTo>
                  <a:lnTo>
                    <a:pt x="0" y="16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8" name="Line 284"/>
            <p:cNvSpPr>
              <a:spLocks noChangeShapeType="1"/>
            </p:cNvSpPr>
            <p:nvPr/>
          </p:nvSpPr>
          <p:spPr bwMode="auto">
            <a:xfrm>
              <a:off x="2887" y="1128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9" name="Line 285"/>
            <p:cNvSpPr>
              <a:spLocks noChangeShapeType="1"/>
            </p:cNvSpPr>
            <p:nvPr/>
          </p:nvSpPr>
          <p:spPr bwMode="auto">
            <a:xfrm flipH="1" flipV="1">
              <a:off x="2459" y="1167"/>
              <a:ext cx="79" cy="7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0" name="Freeform 286"/>
            <p:cNvSpPr>
              <a:spLocks/>
            </p:cNvSpPr>
            <p:nvPr/>
          </p:nvSpPr>
          <p:spPr bwMode="auto">
            <a:xfrm>
              <a:off x="2424" y="1133"/>
              <a:ext cx="65" cy="62"/>
            </a:xfrm>
            <a:custGeom>
              <a:avLst/>
              <a:gdLst>
                <a:gd name="T0" fmla="*/ 147 w 161"/>
                <a:gd name="T1" fmla="*/ 0 h 161"/>
                <a:gd name="T2" fmla="*/ 161 w 161"/>
                <a:gd name="T3" fmla="*/ 15 h 161"/>
                <a:gd name="T4" fmla="*/ 15 w 161"/>
                <a:gd name="T5" fmla="*/ 161 h 161"/>
                <a:gd name="T6" fmla="*/ 0 w 161"/>
                <a:gd name="T7" fmla="*/ 14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7" y="0"/>
                  </a:moveTo>
                  <a:lnTo>
                    <a:pt x="161" y="15"/>
                  </a:lnTo>
                  <a:lnTo>
                    <a:pt x="15" y="161"/>
                  </a:lnTo>
                  <a:lnTo>
                    <a:pt x="0" y="14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1" name="Line 287"/>
            <p:cNvSpPr>
              <a:spLocks noChangeShapeType="1"/>
            </p:cNvSpPr>
            <p:nvPr/>
          </p:nvSpPr>
          <p:spPr bwMode="auto">
            <a:xfrm>
              <a:off x="2424" y="1189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2" name="Line 288"/>
            <p:cNvSpPr>
              <a:spLocks noChangeShapeType="1"/>
            </p:cNvSpPr>
            <p:nvPr/>
          </p:nvSpPr>
          <p:spPr bwMode="auto">
            <a:xfrm flipH="1" flipV="1">
              <a:off x="2056" y="1135"/>
              <a:ext cx="131" cy="9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3" name="Freeform 289"/>
            <p:cNvSpPr>
              <a:spLocks/>
            </p:cNvSpPr>
            <p:nvPr/>
          </p:nvSpPr>
          <p:spPr bwMode="auto">
            <a:xfrm>
              <a:off x="2025" y="1099"/>
              <a:ext cx="57" cy="67"/>
            </a:xfrm>
            <a:custGeom>
              <a:avLst/>
              <a:gdLst>
                <a:gd name="T0" fmla="*/ 125 w 140"/>
                <a:gd name="T1" fmla="*/ 0 h 175"/>
                <a:gd name="T2" fmla="*/ 140 w 140"/>
                <a:gd name="T3" fmla="*/ 12 h 175"/>
                <a:gd name="T4" fmla="*/ 14 w 140"/>
                <a:gd name="T5" fmla="*/ 175 h 175"/>
                <a:gd name="T6" fmla="*/ 0 w 140"/>
                <a:gd name="T7" fmla="*/ 16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5">
                  <a:moveTo>
                    <a:pt x="125" y="0"/>
                  </a:moveTo>
                  <a:lnTo>
                    <a:pt x="140" y="12"/>
                  </a:lnTo>
                  <a:lnTo>
                    <a:pt x="14" y="175"/>
                  </a:lnTo>
                  <a:lnTo>
                    <a:pt x="0" y="16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4" name="Line 290"/>
            <p:cNvSpPr>
              <a:spLocks noChangeShapeType="1"/>
            </p:cNvSpPr>
            <p:nvPr/>
          </p:nvSpPr>
          <p:spPr bwMode="auto">
            <a:xfrm>
              <a:off x="2025" y="1161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5" name="Line 291"/>
            <p:cNvSpPr>
              <a:spLocks noChangeShapeType="1"/>
            </p:cNvSpPr>
            <p:nvPr/>
          </p:nvSpPr>
          <p:spPr bwMode="auto">
            <a:xfrm>
              <a:off x="1966" y="1341"/>
              <a:ext cx="84" cy="4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6" name="Arc 292"/>
            <p:cNvSpPr>
              <a:spLocks/>
            </p:cNvSpPr>
            <p:nvPr/>
          </p:nvSpPr>
          <p:spPr bwMode="auto">
            <a:xfrm>
              <a:off x="2050" y="913"/>
              <a:ext cx="1356" cy="4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7" name="Arc 293"/>
            <p:cNvSpPr>
              <a:spLocks/>
            </p:cNvSpPr>
            <p:nvPr/>
          </p:nvSpPr>
          <p:spPr bwMode="auto">
            <a:xfrm>
              <a:off x="3344" y="707"/>
              <a:ext cx="62" cy="2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8" name="Freeform 294"/>
            <p:cNvSpPr>
              <a:spLocks/>
            </p:cNvSpPr>
            <p:nvPr/>
          </p:nvSpPr>
          <p:spPr bwMode="auto">
            <a:xfrm>
              <a:off x="3302" y="689"/>
              <a:ext cx="82" cy="28"/>
            </a:xfrm>
            <a:custGeom>
              <a:avLst/>
              <a:gdLst>
                <a:gd name="T0" fmla="*/ 201 w 205"/>
                <a:gd name="T1" fmla="*/ 0 h 73"/>
                <a:gd name="T2" fmla="*/ 205 w 205"/>
                <a:gd name="T3" fmla="*/ 18 h 73"/>
                <a:gd name="T4" fmla="*/ 5 w 205"/>
                <a:gd name="T5" fmla="*/ 73 h 73"/>
                <a:gd name="T6" fmla="*/ 0 w 205"/>
                <a:gd name="T7" fmla="*/ 5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1" y="0"/>
                  </a:moveTo>
                  <a:lnTo>
                    <a:pt x="205" y="18"/>
                  </a:lnTo>
                  <a:lnTo>
                    <a:pt x="5" y="73"/>
                  </a:lnTo>
                  <a:lnTo>
                    <a:pt x="0" y="5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9" name="Line 295"/>
            <p:cNvSpPr>
              <a:spLocks noChangeShapeType="1"/>
            </p:cNvSpPr>
            <p:nvPr/>
          </p:nvSpPr>
          <p:spPr bwMode="auto">
            <a:xfrm>
              <a:off x="3302" y="710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0" name="Arc 296"/>
            <p:cNvSpPr>
              <a:spLocks/>
            </p:cNvSpPr>
            <p:nvPr/>
          </p:nvSpPr>
          <p:spPr bwMode="auto">
            <a:xfrm>
              <a:off x="1659" y="1210"/>
              <a:ext cx="216" cy="136"/>
            </a:xfrm>
            <a:custGeom>
              <a:avLst/>
              <a:gdLst>
                <a:gd name="G0" fmla="+- 0 0 0"/>
                <a:gd name="G1" fmla="+- 159 0 0"/>
                <a:gd name="G2" fmla="+- 21600 0 0"/>
                <a:gd name="T0" fmla="*/ 21599 w 21600"/>
                <a:gd name="T1" fmla="*/ 0 h 21759"/>
                <a:gd name="T2" fmla="*/ 0 w 21600"/>
                <a:gd name="T3" fmla="*/ 21759 h 21759"/>
                <a:gd name="T4" fmla="*/ 0 w 21600"/>
                <a:gd name="T5" fmla="*/ 159 h 21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9" fill="none" extrusionOk="0">
                  <a:moveTo>
                    <a:pt x="21599" y="-1"/>
                  </a:moveTo>
                  <a:cubicBezTo>
                    <a:pt x="21599" y="52"/>
                    <a:pt x="21600" y="105"/>
                    <a:pt x="21600" y="159"/>
                  </a:cubicBezTo>
                  <a:cubicBezTo>
                    <a:pt x="21600" y="12088"/>
                    <a:pt x="11929" y="21758"/>
                    <a:pt x="0" y="21759"/>
                  </a:cubicBezTo>
                </a:path>
                <a:path w="21600" h="21759" stroke="0" extrusionOk="0">
                  <a:moveTo>
                    <a:pt x="21599" y="-1"/>
                  </a:moveTo>
                  <a:cubicBezTo>
                    <a:pt x="21599" y="52"/>
                    <a:pt x="21600" y="105"/>
                    <a:pt x="21600" y="159"/>
                  </a:cubicBezTo>
                  <a:cubicBezTo>
                    <a:pt x="21600" y="12088"/>
                    <a:pt x="11929" y="21758"/>
                    <a:pt x="0" y="21759"/>
                  </a:cubicBezTo>
                  <a:lnTo>
                    <a:pt x="0" y="15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1" name="Freeform 297"/>
            <p:cNvSpPr>
              <a:spLocks/>
            </p:cNvSpPr>
            <p:nvPr/>
          </p:nvSpPr>
          <p:spPr bwMode="auto">
            <a:xfrm>
              <a:off x="1834" y="1203"/>
              <a:ext cx="8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2" name="Line 298"/>
            <p:cNvSpPr>
              <a:spLocks noChangeShapeType="1"/>
            </p:cNvSpPr>
            <p:nvPr/>
          </p:nvSpPr>
          <p:spPr bwMode="auto">
            <a:xfrm>
              <a:off x="1834" y="120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3" name="Arc 299"/>
            <p:cNvSpPr>
              <a:spLocks/>
            </p:cNvSpPr>
            <p:nvPr/>
          </p:nvSpPr>
          <p:spPr bwMode="auto">
            <a:xfrm>
              <a:off x="1392" y="728"/>
              <a:ext cx="507" cy="623"/>
            </a:xfrm>
            <a:custGeom>
              <a:avLst/>
              <a:gdLst>
                <a:gd name="G0" fmla="+- 43 0 0"/>
                <a:gd name="G1" fmla="+- 0 0 0"/>
                <a:gd name="G2" fmla="+- 21600 0 0"/>
                <a:gd name="T0" fmla="*/ 21643 w 21643"/>
                <a:gd name="T1" fmla="*/ 0 h 21600"/>
                <a:gd name="T2" fmla="*/ 0 w 21643"/>
                <a:gd name="T3" fmla="*/ 21600 h 21600"/>
                <a:gd name="T4" fmla="*/ 43 w 216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3" h="21600" fill="none" extrusionOk="0">
                  <a:moveTo>
                    <a:pt x="21643" y="0"/>
                  </a:moveTo>
                  <a:cubicBezTo>
                    <a:pt x="21643" y="11929"/>
                    <a:pt x="11972" y="21600"/>
                    <a:pt x="43" y="21600"/>
                  </a:cubicBezTo>
                  <a:cubicBezTo>
                    <a:pt x="28" y="21600"/>
                    <a:pt x="14" y="21599"/>
                    <a:pt x="0" y="21599"/>
                  </a:cubicBezTo>
                </a:path>
                <a:path w="21643" h="21600" stroke="0" extrusionOk="0">
                  <a:moveTo>
                    <a:pt x="21643" y="0"/>
                  </a:moveTo>
                  <a:cubicBezTo>
                    <a:pt x="21643" y="11929"/>
                    <a:pt x="11972" y="21600"/>
                    <a:pt x="43" y="21600"/>
                  </a:cubicBezTo>
                  <a:cubicBezTo>
                    <a:pt x="28" y="21600"/>
                    <a:pt x="14" y="21599"/>
                    <a:pt x="0" y="21599"/>
                  </a:cubicBezTo>
                  <a:lnTo>
                    <a:pt x="4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4" name="Arc 300"/>
            <p:cNvSpPr>
              <a:spLocks/>
            </p:cNvSpPr>
            <p:nvPr/>
          </p:nvSpPr>
          <p:spPr bwMode="auto">
            <a:xfrm>
              <a:off x="1801" y="539"/>
              <a:ext cx="98" cy="189"/>
            </a:xfrm>
            <a:custGeom>
              <a:avLst/>
              <a:gdLst>
                <a:gd name="G0" fmla="+- 224 0 0"/>
                <a:gd name="G1" fmla="+- 21600 0 0"/>
                <a:gd name="G2" fmla="+- 21600 0 0"/>
                <a:gd name="T0" fmla="*/ 0 w 21824"/>
                <a:gd name="T1" fmla="*/ 1 h 21600"/>
                <a:gd name="T2" fmla="*/ 21824 w 21824"/>
                <a:gd name="T3" fmla="*/ 21600 h 21600"/>
                <a:gd name="T4" fmla="*/ 224 w 2182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4" h="21600" fill="none" extrusionOk="0">
                  <a:moveTo>
                    <a:pt x="0" y="1"/>
                  </a:moveTo>
                  <a:cubicBezTo>
                    <a:pt x="74" y="0"/>
                    <a:pt x="149" y="-1"/>
                    <a:pt x="224" y="0"/>
                  </a:cubicBezTo>
                  <a:cubicBezTo>
                    <a:pt x="12153" y="0"/>
                    <a:pt x="21824" y="9670"/>
                    <a:pt x="21824" y="21600"/>
                  </a:cubicBezTo>
                </a:path>
                <a:path w="21824" h="21600" stroke="0" extrusionOk="0">
                  <a:moveTo>
                    <a:pt x="0" y="1"/>
                  </a:moveTo>
                  <a:cubicBezTo>
                    <a:pt x="74" y="0"/>
                    <a:pt x="149" y="-1"/>
                    <a:pt x="224" y="0"/>
                  </a:cubicBezTo>
                  <a:cubicBezTo>
                    <a:pt x="12153" y="0"/>
                    <a:pt x="21824" y="9670"/>
                    <a:pt x="21824" y="21600"/>
                  </a:cubicBezTo>
                  <a:lnTo>
                    <a:pt x="224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5" name="Freeform 301"/>
            <p:cNvSpPr>
              <a:spLocks/>
            </p:cNvSpPr>
            <p:nvPr/>
          </p:nvSpPr>
          <p:spPr bwMode="auto">
            <a:xfrm>
              <a:off x="1794" y="499"/>
              <a:ext cx="7" cy="79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6" name="Line 302"/>
            <p:cNvSpPr>
              <a:spLocks noChangeShapeType="1"/>
            </p:cNvSpPr>
            <p:nvPr/>
          </p:nvSpPr>
          <p:spPr bwMode="auto">
            <a:xfrm>
              <a:off x="1794" y="578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7" name="Freeform 303"/>
            <p:cNvSpPr>
              <a:spLocks/>
            </p:cNvSpPr>
            <p:nvPr/>
          </p:nvSpPr>
          <p:spPr bwMode="auto">
            <a:xfrm>
              <a:off x="1109" y="1501"/>
              <a:ext cx="1509" cy="58"/>
            </a:xfrm>
            <a:custGeom>
              <a:avLst/>
              <a:gdLst>
                <a:gd name="T0" fmla="*/ 30 w 3756"/>
                <a:gd name="T1" fmla="*/ 0 h 149"/>
                <a:gd name="T2" fmla="*/ 150 w 3756"/>
                <a:gd name="T3" fmla="*/ 1 h 149"/>
                <a:gd name="T4" fmla="*/ 270 w 3756"/>
                <a:gd name="T5" fmla="*/ 2 h 149"/>
                <a:gd name="T6" fmla="*/ 390 w 3756"/>
                <a:gd name="T7" fmla="*/ 3 h 149"/>
                <a:gd name="T8" fmla="*/ 510 w 3756"/>
                <a:gd name="T9" fmla="*/ 4 h 149"/>
                <a:gd name="T10" fmla="*/ 630 w 3756"/>
                <a:gd name="T11" fmla="*/ 5 h 149"/>
                <a:gd name="T12" fmla="*/ 750 w 3756"/>
                <a:gd name="T13" fmla="*/ 5 h 149"/>
                <a:gd name="T14" fmla="*/ 870 w 3756"/>
                <a:gd name="T15" fmla="*/ 6 h 149"/>
                <a:gd name="T16" fmla="*/ 990 w 3756"/>
                <a:gd name="T17" fmla="*/ 7 h 149"/>
                <a:gd name="T18" fmla="*/ 1110 w 3756"/>
                <a:gd name="T19" fmla="*/ 8 h 149"/>
                <a:gd name="T20" fmla="*/ 1230 w 3756"/>
                <a:gd name="T21" fmla="*/ 9 h 149"/>
                <a:gd name="T22" fmla="*/ 1350 w 3756"/>
                <a:gd name="T23" fmla="*/ 10 h 149"/>
                <a:gd name="T24" fmla="*/ 1470 w 3756"/>
                <a:gd name="T25" fmla="*/ 11 h 149"/>
                <a:gd name="T26" fmla="*/ 1590 w 3756"/>
                <a:gd name="T27" fmla="*/ 12 h 149"/>
                <a:gd name="T28" fmla="*/ 1710 w 3756"/>
                <a:gd name="T29" fmla="*/ 13 h 149"/>
                <a:gd name="T30" fmla="*/ 1830 w 3756"/>
                <a:gd name="T31" fmla="*/ 14 h 149"/>
                <a:gd name="T32" fmla="*/ 1950 w 3756"/>
                <a:gd name="T33" fmla="*/ 15 h 149"/>
                <a:gd name="T34" fmla="*/ 2070 w 3756"/>
                <a:gd name="T35" fmla="*/ 16 h 149"/>
                <a:gd name="T36" fmla="*/ 2190 w 3756"/>
                <a:gd name="T37" fmla="*/ 17 h 149"/>
                <a:gd name="T38" fmla="*/ 2310 w 3756"/>
                <a:gd name="T39" fmla="*/ 18 h 149"/>
                <a:gd name="T40" fmla="*/ 2430 w 3756"/>
                <a:gd name="T41" fmla="*/ 19 h 149"/>
                <a:gd name="T42" fmla="*/ 2550 w 3756"/>
                <a:gd name="T43" fmla="*/ 20 h 149"/>
                <a:gd name="T44" fmla="*/ 2670 w 3756"/>
                <a:gd name="T45" fmla="*/ 21 h 149"/>
                <a:gd name="T46" fmla="*/ 2790 w 3756"/>
                <a:gd name="T47" fmla="*/ 22 h 149"/>
                <a:gd name="T48" fmla="*/ 2910 w 3756"/>
                <a:gd name="T49" fmla="*/ 23 h 149"/>
                <a:gd name="T50" fmla="*/ 3030 w 3756"/>
                <a:gd name="T51" fmla="*/ 24 h 149"/>
                <a:gd name="T52" fmla="*/ 3150 w 3756"/>
                <a:gd name="T53" fmla="*/ 25 h 149"/>
                <a:gd name="T54" fmla="*/ 3270 w 3756"/>
                <a:gd name="T55" fmla="*/ 26 h 149"/>
                <a:gd name="T56" fmla="*/ 3390 w 3756"/>
                <a:gd name="T57" fmla="*/ 27 h 149"/>
                <a:gd name="T58" fmla="*/ 3510 w 3756"/>
                <a:gd name="T59" fmla="*/ 28 h 149"/>
                <a:gd name="T60" fmla="*/ 3630 w 3756"/>
                <a:gd name="T61" fmla="*/ 28 h 149"/>
                <a:gd name="T62" fmla="*/ 3719 w 3756"/>
                <a:gd name="T63" fmla="*/ 8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56" h="149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1"/>
                  </a:lnTo>
                  <a:lnTo>
                    <a:pt x="270" y="2"/>
                  </a:lnTo>
                  <a:lnTo>
                    <a:pt x="329" y="122"/>
                  </a:lnTo>
                  <a:lnTo>
                    <a:pt x="390" y="3"/>
                  </a:lnTo>
                  <a:lnTo>
                    <a:pt x="449" y="123"/>
                  </a:lnTo>
                  <a:lnTo>
                    <a:pt x="510" y="4"/>
                  </a:lnTo>
                  <a:lnTo>
                    <a:pt x="569" y="124"/>
                  </a:lnTo>
                  <a:lnTo>
                    <a:pt x="630" y="5"/>
                  </a:lnTo>
                  <a:lnTo>
                    <a:pt x="689" y="125"/>
                  </a:lnTo>
                  <a:lnTo>
                    <a:pt x="750" y="5"/>
                  </a:lnTo>
                  <a:lnTo>
                    <a:pt x="809" y="126"/>
                  </a:lnTo>
                  <a:lnTo>
                    <a:pt x="870" y="6"/>
                  </a:lnTo>
                  <a:lnTo>
                    <a:pt x="929" y="127"/>
                  </a:lnTo>
                  <a:lnTo>
                    <a:pt x="990" y="7"/>
                  </a:lnTo>
                  <a:lnTo>
                    <a:pt x="1049" y="128"/>
                  </a:lnTo>
                  <a:lnTo>
                    <a:pt x="1110" y="8"/>
                  </a:lnTo>
                  <a:lnTo>
                    <a:pt x="1169" y="129"/>
                  </a:lnTo>
                  <a:lnTo>
                    <a:pt x="1230" y="9"/>
                  </a:lnTo>
                  <a:lnTo>
                    <a:pt x="1289" y="130"/>
                  </a:lnTo>
                  <a:lnTo>
                    <a:pt x="1350" y="10"/>
                  </a:lnTo>
                  <a:lnTo>
                    <a:pt x="1409" y="131"/>
                  </a:lnTo>
                  <a:lnTo>
                    <a:pt x="1470" y="11"/>
                  </a:lnTo>
                  <a:lnTo>
                    <a:pt x="1529" y="132"/>
                  </a:lnTo>
                  <a:lnTo>
                    <a:pt x="1590" y="12"/>
                  </a:lnTo>
                  <a:lnTo>
                    <a:pt x="1649" y="133"/>
                  </a:lnTo>
                  <a:lnTo>
                    <a:pt x="1710" y="13"/>
                  </a:lnTo>
                  <a:lnTo>
                    <a:pt x="1769" y="134"/>
                  </a:lnTo>
                  <a:lnTo>
                    <a:pt x="1830" y="14"/>
                  </a:lnTo>
                  <a:lnTo>
                    <a:pt x="1889" y="135"/>
                  </a:lnTo>
                  <a:lnTo>
                    <a:pt x="1950" y="15"/>
                  </a:lnTo>
                  <a:lnTo>
                    <a:pt x="2009" y="136"/>
                  </a:lnTo>
                  <a:lnTo>
                    <a:pt x="2070" y="16"/>
                  </a:lnTo>
                  <a:lnTo>
                    <a:pt x="2129" y="137"/>
                  </a:lnTo>
                  <a:lnTo>
                    <a:pt x="2190" y="17"/>
                  </a:lnTo>
                  <a:lnTo>
                    <a:pt x="2249" y="137"/>
                  </a:lnTo>
                  <a:lnTo>
                    <a:pt x="2310" y="18"/>
                  </a:lnTo>
                  <a:lnTo>
                    <a:pt x="2369" y="138"/>
                  </a:lnTo>
                  <a:lnTo>
                    <a:pt x="2430" y="19"/>
                  </a:lnTo>
                  <a:lnTo>
                    <a:pt x="2489" y="139"/>
                  </a:lnTo>
                  <a:lnTo>
                    <a:pt x="2550" y="20"/>
                  </a:lnTo>
                  <a:lnTo>
                    <a:pt x="2609" y="140"/>
                  </a:lnTo>
                  <a:lnTo>
                    <a:pt x="2670" y="21"/>
                  </a:lnTo>
                  <a:lnTo>
                    <a:pt x="2729" y="141"/>
                  </a:lnTo>
                  <a:lnTo>
                    <a:pt x="2790" y="22"/>
                  </a:lnTo>
                  <a:lnTo>
                    <a:pt x="2849" y="142"/>
                  </a:lnTo>
                  <a:lnTo>
                    <a:pt x="2910" y="23"/>
                  </a:lnTo>
                  <a:lnTo>
                    <a:pt x="2969" y="143"/>
                  </a:lnTo>
                  <a:lnTo>
                    <a:pt x="3030" y="24"/>
                  </a:lnTo>
                  <a:lnTo>
                    <a:pt x="3089" y="144"/>
                  </a:lnTo>
                  <a:lnTo>
                    <a:pt x="3150" y="25"/>
                  </a:lnTo>
                  <a:lnTo>
                    <a:pt x="3209" y="145"/>
                  </a:lnTo>
                  <a:lnTo>
                    <a:pt x="3270" y="26"/>
                  </a:lnTo>
                  <a:lnTo>
                    <a:pt x="3329" y="146"/>
                  </a:lnTo>
                  <a:lnTo>
                    <a:pt x="3390" y="27"/>
                  </a:lnTo>
                  <a:lnTo>
                    <a:pt x="3449" y="147"/>
                  </a:lnTo>
                  <a:lnTo>
                    <a:pt x="3510" y="28"/>
                  </a:lnTo>
                  <a:lnTo>
                    <a:pt x="3569" y="148"/>
                  </a:lnTo>
                  <a:lnTo>
                    <a:pt x="3630" y="28"/>
                  </a:lnTo>
                  <a:lnTo>
                    <a:pt x="3689" y="149"/>
                  </a:lnTo>
                  <a:lnTo>
                    <a:pt x="3719" y="89"/>
                  </a:lnTo>
                  <a:lnTo>
                    <a:pt x="3756" y="9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8" name="Line 304"/>
            <p:cNvSpPr>
              <a:spLocks noChangeShapeType="1"/>
            </p:cNvSpPr>
            <p:nvPr/>
          </p:nvSpPr>
          <p:spPr bwMode="auto">
            <a:xfrm>
              <a:off x="2618" y="1536"/>
              <a:ext cx="3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9" name="Arc 305"/>
            <p:cNvSpPr>
              <a:spLocks/>
            </p:cNvSpPr>
            <p:nvPr/>
          </p:nvSpPr>
          <p:spPr bwMode="auto">
            <a:xfrm>
              <a:off x="2650" y="1498"/>
              <a:ext cx="74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4 w 43200"/>
                <a:gd name="T1" fmla="*/ 22815 h 23684"/>
                <a:gd name="T2" fmla="*/ 43099 w 43200"/>
                <a:gd name="T3" fmla="*/ 23684 h 23684"/>
                <a:gd name="T4" fmla="*/ 21600 w 43200"/>
                <a:gd name="T5" fmla="*/ 21600 h 23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84" fill="none" extrusionOk="0">
                  <a:moveTo>
                    <a:pt x="34" y="22814"/>
                  </a:moveTo>
                  <a:cubicBezTo>
                    <a:pt x="11" y="22410"/>
                    <a:pt x="0" y="220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5"/>
                    <a:pt x="43166" y="22991"/>
                    <a:pt x="43099" y="23684"/>
                  </a:cubicBezTo>
                </a:path>
                <a:path w="43200" h="23684" stroke="0" extrusionOk="0">
                  <a:moveTo>
                    <a:pt x="34" y="22814"/>
                  </a:moveTo>
                  <a:cubicBezTo>
                    <a:pt x="11" y="22410"/>
                    <a:pt x="0" y="220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5"/>
                    <a:pt x="43166" y="22991"/>
                    <a:pt x="43099" y="236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0" name="Arc 306"/>
            <p:cNvSpPr>
              <a:spLocks/>
            </p:cNvSpPr>
            <p:nvPr/>
          </p:nvSpPr>
          <p:spPr bwMode="auto">
            <a:xfrm>
              <a:off x="2730" y="1500"/>
              <a:ext cx="74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4 w 43200"/>
                <a:gd name="T1" fmla="*/ 22815 h 22815"/>
                <a:gd name="T2" fmla="*/ 43175 w 43200"/>
                <a:gd name="T3" fmla="*/ 22646 h 22815"/>
                <a:gd name="T4" fmla="*/ 21600 w 43200"/>
                <a:gd name="T5" fmla="*/ 21600 h 22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815" fill="none" extrusionOk="0">
                  <a:moveTo>
                    <a:pt x="34" y="22814"/>
                  </a:moveTo>
                  <a:cubicBezTo>
                    <a:pt x="11" y="22410"/>
                    <a:pt x="0" y="220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8"/>
                    <a:pt x="43191" y="22297"/>
                    <a:pt x="43174" y="22645"/>
                  </a:cubicBezTo>
                </a:path>
                <a:path w="43200" h="22815" stroke="0" extrusionOk="0">
                  <a:moveTo>
                    <a:pt x="34" y="22814"/>
                  </a:moveTo>
                  <a:cubicBezTo>
                    <a:pt x="11" y="22410"/>
                    <a:pt x="0" y="220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48"/>
                    <a:pt x="43191" y="22297"/>
                    <a:pt x="43174" y="2264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1" name="Arc 307"/>
            <p:cNvSpPr>
              <a:spLocks/>
            </p:cNvSpPr>
            <p:nvPr/>
          </p:nvSpPr>
          <p:spPr bwMode="auto">
            <a:xfrm>
              <a:off x="2810" y="1501"/>
              <a:ext cx="75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3 w 43200"/>
                <a:gd name="T1" fmla="*/ 22799 h 22799"/>
                <a:gd name="T2" fmla="*/ 43174 w 43200"/>
                <a:gd name="T3" fmla="*/ 22660 h 22799"/>
                <a:gd name="T4" fmla="*/ 21600 w 43200"/>
                <a:gd name="T5" fmla="*/ 21600 h 22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799" fill="none" extrusionOk="0">
                  <a:moveTo>
                    <a:pt x="33" y="22798"/>
                  </a:moveTo>
                  <a:cubicBezTo>
                    <a:pt x="11" y="22399"/>
                    <a:pt x="0" y="219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3"/>
                    <a:pt x="43191" y="22306"/>
                    <a:pt x="43173" y="22659"/>
                  </a:cubicBezTo>
                </a:path>
                <a:path w="43200" h="22799" stroke="0" extrusionOk="0">
                  <a:moveTo>
                    <a:pt x="33" y="22798"/>
                  </a:moveTo>
                  <a:cubicBezTo>
                    <a:pt x="11" y="22399"/>
                    <a:pt x="0" y="2199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53"/>
                    <a:pt x="43191" y="22306"/>
                    <a:pt x="43173" y="2265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2" name="Arc 308"/>
            <p:cNvSpPr>
              <a:spLocks/>
            </p:cNvSpPr>
            <p:nvPr/>
          </p:nvSpPr>
          <p:spPr bwMode="auto">
            <a:xfrm>
              <a:off x="2891" y="1502"/>
              <a:ext cx="74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 w 43200"/>
                <a:gd name="T1" fmla="*/ 22208 h 23167"/>
                <a:gd name="T2" fmla="*/ 43143 w 43200"/>
                <a:gd name="T3" fmla="*/ 23167 h 23167"/>
                <a:gd name="T4" fmla="*/ 21600 w 43200"/>
                <a:gd name="T5" fmla="*/ 21600 h 23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167" fill="none" extrusionOk="0">
                  <a:moveTo>
                    <a:pt x="8" y="22208"/>
                  </a:moveTo>
                  <a:cubicBezTo>
                    <a:pt x="2" y="22005"/>
                    <a:pt x="0" y="2180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22"/>
                    <a:pt x="43181" y="22645"/>
                    <a:pt x="43143" y="23167"/>
                  </a:cubicBezTo>
                </a:path>
                <a:path w="43200" h="23167" stroke="0" extrusionOk="0">
                  <a:moveTo>
                    <a:pt x="8" y="22208"/>
                  </a:moveTo>
                  <a:cubicBezTo>
                    <a:pt x="2" y="22005"/>
                    <a:pt x="0" y="2180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22"/>
                    <a:pt x="43181" y="22645"/>
                    <a:pt x="43143" y="23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3" name="Line 309"/>
            <p:cNvSpPr>
              <a:spLocks noChangeShapeType="1"/>
            </p:cNvSpPr>
            <p:nvPr/>
          </p:nvSpPr>
          <p:spPr bwMode="auto">
            <a:xfrm>
              <a:off x="2971" y="1541"/>
              <a:ext cx="3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4" name="Arc 310"/>
            <p:cNvSpPr>
              <a:spLocks/>
            </p:cNvSpPr>
            <p:nvPr/>
          </p:nvSpPr>
          <p:spPr bwMode="auto">
            <a:xfrm>
              <a:off x="3003" y="1145"/>
              <a:ext cx="341" cy="3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5" name="Arc 311"/>
            <p:cNvSpPr>
              <a:spLocks/>
            </p:cNvSpPr>
            <p:nvPr/>
          </p:nvSpPr>
          <p:spPr bwMode="auto">
            <a:xfrm>
              <a:off x="3287" y="956"/>
              <a:ext cx="57" cy="19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486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84" y="0"/>
                    <a:pt x="21536" y="9601"/>
                    <a:pt x="21599" y="21486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84" y="0"/>
                    <a:pt x="21536" y="9601"/>
                    <a:pt x="21599" y="2148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6" name="Freeform 312"/>
            <p:cNvSpPr>
              <a:spLocks/>
            </p:cNvSpPr>
            <p:nvPr/>
          </p:nvSpPr>
          <p:spPr bwMode="auto">
            <a:xfrm>
              <a:off x="3245" y="938"/>
              <a:ext cx="82" cy="28"/>
            </a:xfrm>
            <a:custGeom>
              <a:avLst/>
              <a:gdLst>
                <a:gd name="T0" fmla="*/ 201 w 205"/>
                <a:gd name="T1" fmla="*/ 0 h 73"/>
                <a:gd name="T2" fmla="*/ 205 w 205"/>
                <a:gd name="T3" fmla="*/ 18 h 73"/>
                <a:gd name="T4" fmla="*/ 5 w 205"/>
                <a:gd name="T5" fmla="*/ 73 h 73"/>
                <a:gd name="T6" fmla="*/ 0 w 205"/>
                <a:gd name="T7" fmla="*/ 5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1" y="0"/>
                  </a:moveTo>
                  <a:lnTo>
                    <a:pt x="205" y="18"/>
                  </a:lnTo>
                  <a:lnTo>
                    <a:pt x="5" y="73"/>
                  </a:lnTo>
                  <a:lnTo>
                    <a:pt x="0" y="5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7" name="Line 313"/>
            <p:cNvSpPr>
              <a:spLocks noChangeShapeType="1"/>
            </p:cNvSpPr>
            <p:nvPr/>
          </p:nvSpPr>
          <p:spPr bwMode="auto">
            <a:xfrm>
              <a:off x="3245" y="959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8" name="Freeform 314"/>
            <p:cNvSpPr>
              <a:spLocks/>
            </p:cNvSpPr>
            <p:nvPr/>
          </p:nvSpPr>
          <p:spPr bwMode="auto">
            <a:xfrm>
              <a:off x="2250" y="1330"/>
              <a:ext cx="708" cy="287"/>
            </a:xfrm>
            <a:custGeom>
              <a:avLst/>
              <a:gdLst>
                <a:gd name="T0" fmla="*/ 0 w 1764"/>
                <a:gd name="T1" fmla="*/ 734 h 749"/>
                <a:gd name="T2" fmla="*/ 1298 w 1764"/>
                <a:gd name="T3" fmla="*/ 749 h 749"/>
                <a:gd name="T4" fmla="*/ 1764 w 1764"/>
                <a:gd name="T5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4" h="749">
                  <a:moveTo>
                    <a:pt x="0" y="734"/>
                  </a:moveTo>
                  <a:lnTo>
                    <a:pt x="1298" y="749"/>
                  </a:lnTo>
                  <a:lnTo>
                    <a:pt x="176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9" name="Arc 315"/>
            <p:cNvSpPr>
              <a:spLocks/>
            </p:cNvSpPr>
            <p:nvPr/>
          </p:nvSpPr>
          <p:spPr bwMode="auto">
            <a:xfrm>
              <a:off x="2788" y="907"/>
              <a:ext cx="170" cy="42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0" name="Freeform 316"/>
            <p:cNvSpPr>
              <a:spLocks/>
            </p:cNvSpPr>
            <p:nvPr/>
          </p:nvSpPr>
          <p:spPr bwMode="auto">
            <a:xfrm>
              <a:off x="2781" y="868"/>
              <a:ext cx="7" cy="78"/>
            </a:xfrm>
            <a:custGeom>
              <a:avLst/>
              <a:gdLst>
                <a:gd name="T0" fmla="*/ 0 w 18"/>
                <a:gd name="T1" fmla="*/ 0 h 204"/>
                <a:gd name="T2" fmla="*/ 18 w 18"/>
                <a:gd name="T3" fmla="*/ 0 h 204"/>
                <a:gd name="T4" fmla="*/ 18 w 18"/>
                <a:gd name="T5" fmla="*/ 204 h 204"/>
                <a:gd name="T6" fmla="*/ 0 w 18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4">
                  <a:moveTo>
                    <a:pt x="0" y="0"/>
                  </a:moveTo>
                  <a:lnTo>
                    <a:pt x="18" y="0"/>
                  </a:lnTo>
                  <a:lnTo>
                    <a:pt x="18" y="204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1" name="Line 317"/>
            <p:cNvSpPr>
              <a:spLocks noChangeShapeType="1"/>
            </p:cNvSpPr>
            <p:nvPr/>
          </p:nvSpPr>
          <p:spPr bwMode="auto">
            <a:xfrm>
              <a:off x="2781" y="946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2" name="Line 318"/>
            <p:cNvSpPr>
              <a:spLocks noChangeShapeType="1"/>
            </p:cNvSpPr>
            <p:nvPr/>
          </p:nvSpPr>
          <p:spPr bwMode="auto">
            <a:xfrm>
              <a:off x="2272" y="1481"/>
              <a:ext cx="681" cy="26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3" name="Arc 319"/>
            <p:cNvSpPr>
              <a:spLocks/>
            </p:cNvSpPr>
            <p:nvPr/>
          </p:nvSpPr>
          <p:spPr bwMode="auto">
            <a:xfrm>
              <a:off x="2953" y="543"/>
              <a:ext cx="630" cy="1205"/>
            </a:xfrm>
            <a:custGeom>
              <a:avLst/>
              <a:gdLst>
                <a:gd name="G0" fmla="+- 0 0 0"/>
                <a:gd name="G1" fmla="+- 18 0 0"/>
                <a:gd name="G2" fmla="+- 21600 0 0"/>
                <a:gd name="T0" fmla="*/ 21600 w 21600"/>
                <a:gd name="T1" fmla="*/ 0 h 21618"/>
                <a:gd name="T2" fmla="*/ 0 w 21600"/>
                <a:gd name="T3" fmla="*/ 21618 h 21618"/>
                <a:gd name="T4" fmla="*/ 0 w 21600"/>
                <a:gd name="T5" fmla="*/ 18 h 2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18" fill="none" extrusionOk="0">
                  <a:moveTo>
                    <a:pt x="21599" y="0"/>
                  </a:moveTo>
                  <a:cubicBezTo>
                    <a:pt x="21599" y="6"/>
                    <a:pt x="21600" y="12"/>
                    <a:pt x="21600" y="18"/>
                  </a:cubicBezTo>
                  <a:cubicBezTo>
                    <a:pt x="21600" y="11947"/>
                    <a:pt x="11929" y="21617"/>
                    <a:pt x="0" y="21618"/>
                  </a:cubicBezTo>
                </a:path>
                <a:path w="21600" h="21618" stroke="0" extrusionOk="0">
                  <a:moveTo>
                    <a:pt x="21599" y="0"/>
                  </a:moveTo>
                  <a:cubicBezTo>
                    <a:pt x="21599" y="6"/>
                    <a:pt x="21600" y="12"/>
                    <a:pt x="21600" y="18"/>
                  </a:cubicBezTo>
                  <a:cubicBezTo>
                    <a:pt x="21600" y="11947"/>
                    <a:pt x="11929" y="21617"/>
                    <a:pt x="0" y="21618"/>
                  </a:cubicBezTo>
                  <a:lnTo>
                    <a:pt x="0" y="18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4" name="Freeform 320"/>
            <p:cNvSpPr>
              <a:spLocks/>
            </p:cNvSpPr>
            <p:nvPr/>
          </p:nvSpPr>
          <p:spPr bwMode="auto">
            <a:xfrm>
              <a:off x="3561" y="543"/>
              <a:ext cx="42" cy="57"/>
            </a:xfrm>
            <a:custGeom>
              <a:avLst/>
              <a:gdLst>
                <a:gd name="T0" fmla="*/ 22 w 42"/>
                <a:gd name="T1" fmla="*/ 0 h 57"/>
                <a:gd name="T2" fmla="*/ 0 w 42"/>
                <a:gd name="T3" fmla="*/ 57 h 57"/>
                <a:gd name="T4" fmla="*/ 22 w 42"/>
                <a:gd name="T5" fmla="*/ 42 h 57"/>
                <a:gd name="T6" fmla="*/ 42 w 42"/>
                <a:gd name="T7" fmla="*/ 57 h 57"/>
                <a:gd name="T8" fmla="*/ 22 w 4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7">
                  <a:moveTo>
                    <a:pt x="22" y="0"/>
                  </a:moveTo>
                  <a:lnTo>
                    <a:pt x="0" y="57"/>
                  </a:lnTo>
                  <a:lnTo>
                    <a:pt x="22" y="42"/>
                  </a:lnTo>
                  <a:lnTo>
                    <a:pt x="42" y="5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381000"/>
            <a:ext cx="6278562" cy="8332788"/>
            <a:chOff x="269" y="240"/>
            <a:chExt cx="3955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9" y="240"/>
              <a:ext cx="3955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17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7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17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7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17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7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17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7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17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17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7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17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7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17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7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17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7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17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7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7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7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7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1"/>
            <p:cNvSpPr>
              <a:spLocks noChangeShapeType="1"/>
            </p:cNvSpPr>
            <p:nvPr/>
          </p:nvSpPr>
          <p:spPr bwMode="auto">
            <a:xfrm>
              <a:off x="317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2"/>
            <p:cNvSpPr>
              <a:spLocks noChangeShapeType="1"/>
            </p:cNvSpPr>
            <p:nvPr/>
          </p:nvSpPr>
          <p:spPr bwMode="auto">
            <a:xfrm>
              <a:off x="4007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3"/>
            <p:cNvSpPr>
              <a:spLocks noChangeShapeType="1"/>
            </p:cNvSpPr>
            <p:nvPr/>
          </p:nvSpPr>
          <p:spPr bwMode="auto">
            <a:xfrm>
              <a:off x="317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4"/>
            <p:cNvSpPr>
              <a:spLocks noChangeShapeType="1"/>
            </p:cNvSpPr>
            <p:nvPr/>
          </p:nvSpPr>
          <p:spPr bwMode="auto">
            <a:xfrm>
              <a:off x="4007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5"/>
            <p:cNvSpPr>
              <a:spLocks noChangeShapeType="1"/>
            </p:cNvSpPr>
            <p:nvPr/>
          </p:nvSpPr>
          <p:spPr bwMode="auto">
            <a:xfrm>
              <a:off x="317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8"/>
            <p:cNvSpPr>
              <a:spLocks noChangeShapeType="1"/>
            </p:cNvSpPr>
            <p:nvPr/>
          </p:nvSpPr>
          <p:spPr bwMode="auto">
            <a:xfrm>
              <a:off x="317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39"/>
            <p:cNvSpPr>
              <a:spLocks noChangeShapeType="1"/>
            </p:cNvSpPr>
            <p:nvPr/>
          </p:nvSpPr>
          <p:spPr bwMode="auto">
            <a:xfrm>
              <a:off x="4007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0"/>
            <p:cNvSpPr>
              <a:spLocks noChangeShapeType="1"/>
            </p:cNvSpPr>
            <p:nvPr/>
          </p:nvSpPr>
          <p:spPr bwMode="auto">
            <a:xfrm>
              <a:off x="317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1"/>
            <p:cNvSpPr>
              <a:spLocks noChangeShapeType="1"/>
            </p:cNvSpPr>
            <p:nvPr/>
          </p:nvSpPr>
          <p:spPr bwMode="auto">
            <a:xfrm>
              <a:off x="4007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2"/>
            <p:cNvSpPr>
              <a:spLocks noChangeShapeType="1"/>
            </p:cNvSpPr>
            <p:nvPr/>
          </p:nvSpPr>
          <p:spPr bwMode="auto">
            <a:xfrm>
              <a:off x="317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3"/>
            <p:cNvSpPr>
              <a:spLocks noChangeShapeType="1"/>
            </p:cNvSpPr>
            <p:nvPr/>
          </p:nvSpPr>
          <p:spPr bwMode="auto">
            <a:xfrm>
              <a:off x="4007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4"/>
            <p:cNvSpPr>
              <a:spLocks noChangeShapeType="1"/>
            </p:cNvSpPr>
            <p:nvPr/>
          </p:nvSpPr>
          <p:spPr bwMode="auto">
            <a:xfrm>
              <a:off x="317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5"/>
            <p:cNvSpPr>
              <a:spLocks noChangeShapeType="1"/>
            </p:cNvSpPr>
            <p:nvPr/>
          </p:nvSpPr>
          <p:spPr bwMode="auto">
            <a:xfrm>
              <a:off x="4007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6"/>
            <p:cNvSpPr>
              <a:spLocks noChangeShapeType="1"/>
            </p:cNvSpPr>
            <p:nvPr/>
          </p:nvSpPr>
          <p:spPr bwMode="auto">
            <a:xfrm>
              <a:off x="317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49"/>
            <p:cNvSpPr>
              <a:spLocks noChangeShapeType="1"/>
            </p:cNvSpPr>
            <p:nvPr/>
          </p:nvSpPr>
          <p:spPr bwMode="auto">
            <a:xfrm>
              <a:off x="317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0"/>
            <p:cNvSpPr>
              <a:spLocks noChangeShapeType="1"/>
            </p:cNvSpPr>
            <p:nvPr/>
          </p:nvSpPr>
          <p:spPr bwMode="auto">
            <a:xfrm>
              <a:off x="4007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1"/>
            <p:cNvSpPr>
              <a:spLocks noChangeShapeType="1"/>
            </p:cNvSpPr>
            <p:nvPr/>
          </p:nvSpPr>
          <p:spPr bwMode="auto">
            <a:xfrm>
              <a:off x="317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2"/>
            <p:cNvSpPr>
              <a:spLocks noChangeShapeType="1"/>
            </p:cNvSpPr>
            <p:nvPr/>
          </p:nvSpPr>
          <p:spPr bwMode="auto">
            <a:xfrm>
              <a:off x="4007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3"/>
            <p:cNvSpPr>
              <a:spLocks noChangeShapeType="1"/>
            </p:cNvSpPr>
            <p:nvPr/>
          </p:nvSpPr>
          <p:spPr bwMode="auto">
            <a:xfrm>
              <a:off x="317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4"/>
            <p:cNvSpPr>
              <a:spLocks noChangeShapeType="1"/>
            </p:cNvSpPr>
            <p:nvPr/>
          </p:nvSpPr>
          <p:spPr bwMode="auto">
            <a:xfrm>
              <a:off x="4007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5"/>
            <p:cNvSpPr>
              <a:spLocks noChangeShapeType="1"/>
            </p:cNvSpPr>
            <p:nvPr/>
          </p:nvSpPr>
          <p:spPr bwMode="auto">
            <a:xfrm>
              <a:off x="317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6"/>
            <p:cNvSpPr>
              <a:spLocks noChangeShapeType="1"/>
            </p:cNvSpPr>
            <p:nvPr/>
          </p:nvSpPr>
          <p:spPr bwMode="auto">
            <a:xfrm>
              <a:off x="4007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7"/>
            <p:cNvSpPr>
              <a:spLocks noChangeShapeType="1"/>
            </p:cNvSpPr>
            <p:nvPr/>
          </p:nvSpPr>
          <p:spPr bwMode="auto">
            <a:xfrm>
              <a:off x="317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0"/>
            <p:cNvSpPr>
              <a:spLocks noChangeShapeType="1"/>
            </p:cNvSpPr>
            <p:nvPr/>
          </p:nvSpPr>
          <p:spPr bwMode="auto">
            <a:xfrm>
              <a:off x="317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1"/>
            <p:cNvSpPr>
              <a:spLocks noChangeShapeType="1"/>
            </p:cNvSpPr>
            <p:nvPr/>
          </p:nvSpPr>
          <p:spPr bwMode="auto">
            <a:xfrm>
              <a:off x="4007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2"/>
            <p:cNvSpPr>
              <a:spLocks noChangeShapeType="1"/>
            </p:cNvSpPr>
            <p:nvPr/>
          </p:nvSpPr>
          <p:spPr bwMode="auto">
            <a:xfrm>
              <a:off x="317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3"/>
            <p:cNvSpPr>
              <a:spLocks noChangeShapeType="1"/>
            </p:cNvSpPr>
            <p:nvPr/>
          </p:nvSpPr>
          <p:spPr bwMode="auto">
            <a:xfrm>
              <a:off x="4007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4"/>
            <p:cNvSpPr>
              <a:spLocks noChangeShapeType="1"/>
            </p:cNvSpPr>
            <p:nvPr/>
          </p:nvSpPr>
          <p:spPr bwMode="auto">
            <a:xfrm>
              <a:off x="317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5"/>
            <p:cNvSpPr>
              <a:spLocks noChangeShapeType="1"/>
            </p:cNvSpPr>
            <p:nvPr/>
          </p:nvSpPr>
          <p:spPr bwMode="auto">
            <a:xfrm>
              <a:off x="4007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6"/>
            <p:cNvSpPr>
              <a:spLocks noChangeShapeType="1"/>
            </p:cNvSpPr>
            <p:nvPr/>
          </p:nvSpPr>
          <p:spPr bwMode="auto">
            <a:xfrm>
              <a:off x="317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67"/>
            <p:cNvSpPr>
              <a:spLocks noChangeShapeType="1"/>
            </p:cNvSpPr>
            <p:nvPr/>
          </p:nvSpPr>
          <p:spPr bwMode="auto">
            <a:xfrm>
              <a:off x="4007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Rectangle 68"/>
            <p:cNvSpPr>
              <a:spLocks noChangeArrowheads="1"/>
            </p:cNvSpPr>
            <p:nvPr/>
          </p:nvSpPr>
          <p:spPr bwMode="auto">
            <a:xfrm>
              <a:off x="309" y="408"/>
              <a:ext cx="3748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Oval 69"/>
            <p:cNvSpPr>
              <a:spLocks noChangeArrowheads="1"/>
            </p:cNvSpPr>
            <p:nvPr/>
          </p:nvSpPr>
          <p:spPr bwMode="auto">
            <a:xfrm>
              <a:off x="3708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Rectangle 70"/>
            <p:cNvSpPr>
              <a:spLocks noChangeArrowheads="1"/>
            </p:cNvSpPr>
            <p:nvPr/>
          </p:nvSpPr>
          <p:spPr bwMode="auto">
            <a:xfrm>
              <a:off x="2772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9" name="Oval 71"/>
            <p:cNvSpPr>
              <a:spLocks noChangeArrowheads="1"/>
            </p:cNvSpPr>
            <p:nvPr/>
          </p:nvSpPr>
          <p:spPr bwMode="auto">
            <a:xfrm>
              <a:off x="2606" y="21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Rectangle 72"/>
            <p:cNvSpPr>
              <a:spLocks noChangeArrowheads="1"/>
            </p:cNvSpPr>
            <p:nvPr/>
          </p:nvSpPr>
          <p:spPr bwMode="auto">
            <a:xfrm>
              <a:off x="2296" y="186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1" name="Oval 73"/>
            <p:cNvSpPr>
              <a:spLocks noChangeArrowheads="1"/>
            </p:cNvSpPr>
            <p:nvPr/>
          </p:nvSpPr>
          <p:spPr bwMode="auto">
            <a:xfrm>
              <a:off x="2371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Rectangle 74"/>
            <p:cNvSpPr>
              <a:spLocks noChangeArrowheads="1"/>
            </p:cNvSpPr>
            <p:nvPr/>
          </p:nvSpPr>
          <p:spPr bwMode="auto">
            <a:xfrm>
              <a:off x="1681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3" name="Rectangle 75"/>
            <p:cNvSpPr>
              <a:spLocks noChangeArrowheads="1"/>
            </p:cNvSpPr>
            <p:nvPr/>
          </p:nvSpPr>
          <p:spPr bwMode="auto">
            <a:xfrm>
              <a:off x="2130" y="2122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6"/>
            <p:cNvSpPr>
              <a:spLocks noChangeShapeType="1"/>
            </p:cNvSpPr>
            <p:nvPr/>
          </p:nvSpPr>
          <p:spPr bwMode="auto">
            <a:xfrm>
              <a:off x="2130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77"/>
            <p:cNvSpPr>
              <a:spLocks noChangeShapeType="1"/>
            </p:cNvSpPr>
            <p:nvPr/>
          </p:nvSpPr>
          <p:spPr bwMode="auto">
            <a:xfrm flipV="1">
              <a:off x="2130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Rectangle 78"/>
            <p:cNvSpPr>
              <a:spLocks noChangeArrowheads="1"/>
            </p:cNvSpPr>
            <p:nvPr/>
          </p:nvSpPr>
          <p:spPr bwMode="auto">
            <a:xfrm>
              <a:off x="3082" y="170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7" name="Oval 79"/>
            <p:cNvSpPr>
              <a:spLocks noChangeArrowheads="1"/>
            </p:cNvSpPr>
            <p:nvPr/>
          </p:nvSpPr>
          <p:spPr bwMode="auto">
            <a:xfrm>
              <a:off x="1889" y="2122"/>
              <a:ext cx="129" cy="129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Rectangle 80"/>
            <p:cNvSpPr>
              <a:spLocks noChangeArrowheads="1"/>
            </p:cNvSpPr>
            <p:nvPr/>
          </p:nvSpPr>
          <p:spPr bwMode="auto">
            <a:xfrm>
              <a:off x="2135" y="167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9" name="Oval 81"/>
            <p:cNvSpPr>
              <a:spLocks noChangeArrowheads="1"/>
            </p:cNvSpPr>
            <p:nvPr/>
          </p:nvSpPr>
          <p:spPr bwMode="auto">
            <a:xfrm>
              <a:off x="1633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Rectangle 82"/>
            <p:cNvSpPr>
              <a:spLocks noChangeArrowheads="1"/>
            </p:cNvSpPr>
            <p:nvPr/>
          </p:nvSpPr>
          <p:spPr bwMode="auto">
            <a:xfrm>
              <a:off x="1504" y="167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1" name="Oval 83"/>
            <p:cNvSpPr>
              <a:spLocks noChangeArrowheads="1"/>
            </p:cNvSpPr>
            <p:nvPr/>
          </p:nvSpPr>
          <p:spPr bwMode="auto">
            <a:xfrm>
              <a:off x="1328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Rectangle 84"/>
            <p:cNvSpPr>
              <a:spLocks noChangeArrowheads="1"/>
            </p:cNvSpPr>
            <p:nvPr/>
          </p:nvSpPr>
          <p:spPr bwMode="auto">
            <a:xfrm>
              <a:off x="1189" y="186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3" name="Oval 85"/>
            <p:cNvSpPr>
              <a:spLocks noChangeArrowheads="1"/>
            </p:cNvSpPr>
            <p:nvPr/>
          </p:nvSpPr>
          <p:spPr bwMode="auto">
            <a:xfrm>
              <a:off x="2130" y="2245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Freeform 86"/>
            <p:cNvSpPr>
              <a:spLocks/>
            </p:cNvSpPr>
            <p:nvPr/>
          </p:nvSpPr>
          <p:spPr bwMode="auto">
            <a:xfrm>
              <a:off x="2130" y="2245"/>
              <a:ext cx="61" cy="128"/>
            </a:xfrm>
            <a:custGeom>
              <a:avLst/>
              <a:gdLst>
                <a:gd name="T0" fmla="*/ 173 w 173"/>
                <a:gd name="T1" fmla="*/ 0 h 359"/>
                <a:gd name="T2" fmla="*/ 1 w 173"/>
                <a:gd name="T3" fmla="*/ 179 h 359"/>
                <a:gd name="T4" fmla="*/ 173 w 173"/>
                <a:gd name="T5" fmla="*/ 359 h 359"/>
                <a:gd name="T6" fmla="*/ 173 w 173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9">
                  <a:moveTo>
                    <a:pt x="173" y="0"/>
                  </a:moveTo>
                  <a:cubicBezTo>
                    <a:pt x="76" y="4"/>
                    <a:pt x="1" y="83"/>
                    <a:pt x="1" y="179"/>
                  </a:cubicBezTo>
                  <a:cubicBezTo>
                    <a:pt x="0" y="276"/>
                    <a:pt x="77" y="355"/>
                    <a:pt x="173" y="359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7"/>
            <p:cNvSpPr>
              <a:spLocks noChangeArrowheads="1"/>
            </p:cNvSpPr>
            <p:nvPr/>
          </p:nvSpPr>
          <p:spPr bwMode="auto">
            <a:xfrm>
              <a:off x="3713" y="167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8"/>
            <p:cNvSpPr>
              <a:spLocks noChangeArrowheads="1"/>
            </p:cNvSpPr>
            <p:nvPr/>
          </p:nvSpPr>
          <p:spPr bwMode="auto">
            <a:xfrm>
              <a:off x="2130" y="254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89"/>
            <p:cNvSpPr>
              <a:spLocks noChangeArrowheads="1"/>
            </p:cNvSpPr>
            <p:nvPr/>
          </p:nvSpPr>
          <p:spPr bwMode="auto">
            <a:xfrm>
              <a:off x="863" y="167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0"/>
            <p:cNvSpPr>
              <a:spLocks noChangeArrowheads="1"/>
            </p:cNvSpPr>
            <p:nvPr/>
          </p:nvSpPr>
          <p:spPr bwMode="auto">
            <a:xfrm>
              <a:off x="2970" y="2336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1"/>
            <p:cNvSpPr>
              <a:spLocks noChangeArrowheads="1"/>
            </p:cNvSpPr>
            <p:nvPr/>
          </p:nvSpPr>
          <p:spPr bwMode="auto">
            <a:xfrm>
              <a:off x="2887" y="1203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Oval 92"/>
            <p:cNvSpPr>
              <a:spLocks noChangeArrowheads="1"/>
            </p:cNvSpPr>
            <p:nvPr/>
          </p:nvSpPr>
          <p:spPr bwMode="auto">
            <a:xfrm>
              <a:off x="1012" y="2326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Rectangle 93"/>
            <p:cNvSpPr>
              <a:spLocks noChangeArrowheads="1"/>
            </p:cNvSpPr>
            <p:nvPr/>
          </p:nvSpPr>
          <p:spPr bwMode="auto">
            <a:xfrm>
              <a:off x="1290" y="120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4"/>
            <p:cNvSpPr>
              <a:spLocks noChangeArrowheads="1"/>
            </p:cNvSpPr>
            <p:nvPr/>
          </p:nvSpPr>
          <p:spPr bwMode="auto">
            <a:xfrm>
              <a:off x="296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5"/>
            <p:cNvSpPr>
              <a:spLocks noChangeArrowheads="1"/>
            </p:cNvSpPr>
            <p:nvPr/>
          </p:nvSpPr>
          <p:spPr bwMode="auto">
            <a:xfrm>
              <a:off x="1540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6"/>
            <p:cNvSpPr>
              <a:spLocks noChangeArrowheads="1"/>
            </p:cNvSpPr>
            <p:nvPr/>
          </p:nvSpPr>
          <p:spPr bwMode="auto">
            <a:xfrm>
              <a:off x="1813" y="267"/>
              <a:ext cx="126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18 Run or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7"/>
            <p:cNvSpPr>
              <a:spLocks noChangeArrowheads="1"/>
            </p:cNvSpPr>
            <p:nvPr/>
          </p:nvSpPr>
          <p:spPr bwMode="auto">
            <a:xfrm>
              <a:off x="303" y="2845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8"/>
            <p:cNvSpPr>
              <a:spLocks noChangeArrowheads="1"/>
            </p:cNvSpPr>
            <p:nvPr/>
          </p:nvSpPr>
          <p:spPr bwMode="auto">
            <a:xfrm>
              <a:off x="410" y="2845"/>
              <a:ext cx="3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:Shutoff.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99"/>
            <p:cNvSpPr>
              <a:spLocks noChangeArrowheads="1"/>
            </p:cNvSpPr>
            <p:nvPr/>
          </p:nvSpPr>
          <p:spPr bwMode="auto">
            <a:xfrm>
              <a:off x="303" y="304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0"/>
            <p:cNvSpPr>
              <a:spLocks noChangeArrowheads="1"/>
            </p:cNvSpPr>
            <p:nvPr/>
          </p:nvSpPr>
          <p:spPr bwMode="auto">
            <a:xfrm>
              <a:off x="421" y="3048"/>
              <a:ext cx="10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:Pull: Beat FB. Lead QB.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1"/>
            <p:cNvSpPr>
              <a:spLocks noChangeArrowheads="1"/>
            </p:cNvSpPr>
            <p:nvPr/>
          </p:nvSpPr>
          <p:spPr bwMode="auto">
            <a:xfrm>
              <a:off x="30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2"/>
            <p:cNvSpPr>
              <a:spLocks noChangeArrowheads="1"/>
            </p:cNvSpPr>
            <p:nvPr/>
          </p:nvSpPr>
          <p:spPr bwMode="auto">
            <a:xfrm>
              <a:off x="426" y="3251"/>
              <a:ext cx="4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3"/>
            <p:cNvSpPr>
              <a:spLocks noChangeArrowheads="1"/>
            </p:cNvSpPr>
            <p:nvPr/>
          </p:nvSpPr>
          <p:spPr bwMode="auto">
            <a:xfrm>
              <a:off x="303" y="345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4"/>
            <p:cNvSpPr>
              <a:spLocks noChangeArrowheads="1"/>
            </p:cNvSpPr>
            <p:nvPr/>
          </p:nvSpPr>
          <p:spPr bwMode="auto">
            <a:xfrm>
              <a:off x="432" y="3454"/>
              <a:ext cx="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5"/>
            <p:cNvSpPr>
              <a:spLocks noChangeArrowheads="1"/>
            </p:cNvSpPr>
            <p:nvPr/>
          </p:nvSpPr>
          <p:spPr bwMode="auto">
            <a:xfrm>
              <a:off x="303" y="3658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6"/>
            <p:cNvSpPr>
              <a:spLocks noChangeArrowheads="1"/>
            </p:cNvSpPr>
            <p:nvPr/>
          </p:nvSpPr>
          <p:spPr bwMode="auto">
            <a:xfrm>
              <a:off x="421" y="3658"/>
              <a:ext cx="6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:Gap-Area-Post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7"/>
            <p:cNvSpPr>
              <a:spLocks noChangeArrowheads="1"/>
            </p:cNvSpPr>
            <p:nvPr/>
          </p:nvSpPr>
          <p:spPr bwMode="auto">
            <a:xfrm>
              <a:off x="303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8"/>
            <p:cNvSpPr>
              <a:spLocks noChangeArrowheads="1"/>
            </p:cNvSpPr>
            <p:nvPr/>
          </p:nvSpPr>
          <p:spPr bwMode="auto">
            <a:xfrm>
              <a:off x="410" y="3861"/>
              <a:ext cx="12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Drag route 8-10yds.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09"/>
            <p:cNvSpPr>
              <a:spLocks noChangeArrowheads="1"/>
            </p:cNvSpPr>
            <p:nvPr/>
          </p:nvSpPr>
          <p:spPr bwMode="auto">
            <a:xfrm>
              <a:off x="30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0"/>
            <p:cNvSpPr>
              <a:spLocks noChangeArrowheads="1"/>
            </p:cNvSpPr>
            <p:nvPr/>
          </p:nvSpPr>
          <p:spPr bwMode="auto">
            <a:xfrm>
              <a:off x="405" y="4064"/>
              <a:ext cx="9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:Fly pattern. Stay wide.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1"/>
            <p:cNvSpPr>
              <a:spLocks noChangeArrowheads="1"/>
            </p:cNvSpPr>
            <p:nvPr/>
          </p:nvSpPr>
          <p:spPr bwMode="auto">
            <a:xfrm>
              <a:off x="30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2"/>
            <p:cNvSpPr>
              <a:spLocks noChangeArrowheads="1"/>
            </p:cNvSpPr>
            <p:nvPr/>
          </p:nvSpPr>
          <p:spPr bwMode="auto">
            <a:xfrm>
              <a:off x="426" y="4267"/>
              <a:ext cx="350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:Open @ 45. Poke fake to FB. Get 2 more steps of depth. Attack flank w/Run/Pass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3"/>
            <p:cNvSpPr>
              <a:spLocks noChangeArrowheads="1"/>
            </p:cNvSpPr>
            <p:nvPr/>
          </p:nvSpPr>
          <p:spPr bwMode="auto">
            <a:xfrm>
              <a:off x="303" y="447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4"/>
            <p:cNvSpPr>
              <a:spLocks noChangeArrowheads="1"/>
            </p:cNvSpPr>
            <p:nvPr/>
          </p:nvSpPr>
          <p:spPr bwMode="auto">
            <a:xfrm>
              <a:off x="421" y="4470"/>
              <a:ext cx="18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to(Slide) motion. Run a 12-16 yd. Banana.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5"/>
            <p:cNvSpPr>
              <a:spLocks noChangeArrowheads="1"/>
            </p:cNvSpPr>
            <p:nvPr/>
          </p:nvSpPr>
          <p:spPr bwMode="auto">
            <a:xfrm>
              <a:off x="303" y="46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6"/>
            <p:cNvSpPr>
              <a:spLocks noChangeArrowheads="1"/>
            </p:cNvSpPr>
            <p:nvPr/>
          </p:nvSpPr>
          <p:spPr bwMode="auto">
            <a:xfrm>
              <a:off x="432" y="4674"/>
              <a:ext cx="20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down 1st man inside. Usually double w/PST.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7"/>
            <p:cNvSpPr>
              <a:spLocks noChangeArrowheads="1"/>
            </p:cNvSpPr>
            <p:nvPr/>
          </p:nvSpPr>
          <p:spPr bwMode="auto">
            <a:xfrm>
              <a:off x="30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8"/>
            <p:cNvSpPr>
              <a:spLocks noChangeArrowheads="1"/>
            </p:cNvSpPr>
            <p:nvPr/>
          </p:nvSpPr>
          <p:spPr bwMode="auto">
            <a:xfrm>
              <a:off x="410" y="4877"/>
              <a:ext cx="36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draw. Lead,Crossover, Plant: do not gain ground. Block 1st LB then lead. Follow BSG.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19"/>
            <p:cNvSpPr>
              <a:spLocks noChangeArrowheads="1"/>
            </p:cNvSpPr>
            <p:nvPr/>
          </p:nvSpPr>
          <p:spPr bwMode="auto">
            <a:xfrm>
              <a:off x="30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Freeform 120"/>
            <p:cNvSpPr>
              <a:spLocks/>
            </p:cNvSpPr>
            <p:nvPr/>
          </p:nvSpPr>
          <p:spPr bwMode="auto">
            <a:xfrm>
              <a:off x="2895" y="1996"/>
              <a:ext cx="156" cy="342"/>
            </a:xfrm>
            <a:custGeom>
              <a:avLst/>
              <a:gdLst>
                <a:gd name="T0" fmla="*/ 435 w 435"/>
                <a:gd name="T1" fmla="*/ 960 h 960"/>
                <a:gd name="T2" fmla="*/ 180 w 435"/>
                <a:gd name="T3" fmla="*/ 30 h 960"/>
                <a:gd name="T4" fmla="*/ 0 w 435"/>
                <a:gd name="T5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960">
                  <a:moveTo>
                    <a:pt x="435" y="960"/>
                  </a:moveTo>
                  <a:lnTo>
                    <a:pt x="180" y="3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1"/>
            <p:cNvSpPr>
              <a:spLocks/>
            </p:cNvSpPr>
            <p:nvPr/>
          </p:nvSpPr>
          <p:spPr bwMode="auto">
            <a:xfrm>
              <a:off x="2883" y="1959"/>
              <a:ext cx="19" cy="74"/>
            </a:xfrm>
            <a:custGeom>
              <a:avLst/>
              <a:gdLst>
                <a:gd name="T0" fmla="*/ 33 w 52"/>
                <a:gd name="T1" fmla="*/ 0 h 207"/>
                <a:gd name="T2" fmla="*/ 52 w 52"/>
                <a:gd name="T3" fmla="*/ 2 h 207"/>
                <a:gd name="T4" fmla="*/ 19 w 52"/>
                <a:gd name="T5" fmla="*/ 207 h 207"/>
                <a:gd name="T6" fmla="*/ 0 w 52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07">
                  <a:moveTo>
                    <a:pt x="33" y="0"/>
                  </a:moveTo>
                  <a:lnTo>
                    <a:pt x="52" y="2"/>
                  </a:lnTo>
                  <a:lnTo>
                    <a:pt x="19" y="207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22"/>
            <p:cNvSpPr>
              <a:spLocks noChangeShapeType="1"/>
            </p:cNvSpPr>
            <p:nvPr/>
          </p:nvSpPr>
          <p:spPr bwMode="auto">
            <a:xfrm>
              <a:off x="2883" y="2032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Line 123"/>
            <p:cNvSpPr>
              <a:spLocks noChangeShapeType="1"/>
            </p:cNvSpPr>
            <p:nvPr/>
          </p:nvSpPr>
          <p:spPr bwMode="auto">
            <a:xfrm>
              <a:off x="2232" y="2365"/>
              <a:ext cx="423" cy="27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Arc 124"/>
            <p:cNvSpPr>
              <a:spLocks/>
            </p:cNvSpPr>
            <p:nvPr/>
          </p:nvSpPr>
          <p:spPr bwMode="auto">
            <a:xfrm>
              <a:off x="2655" y="2643"/>
              <a:ext cx="487" cy="1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5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56" y="21599"/>
                  </a:moveTo>
                  <a:cubicBezTo>
                    <a:pt x="9643" y="21575"/>
                    <a:pt x="0" y="11912"/>
                    <a:pt x="0" y="0"/>
                  </a:cubicBezTo>
                </a:path>
                <a:path w="21600" h="21600" stroke="0" extrusionOk="0">
                  <a:moveTo>
                    <a:pt x="21556" y="21599"/>
                  </a:moveTo>
                  <a:cubicBezTo>
                    <a:pt x="9643" y="21575"/>
                    <a:pt x="0" y="1191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Arc 125"/>
            <p:cNvSpPr>
              <a:spLocks/>
            </p:cNvSpPr>
            <p:nvPr/>
          </p:nvSpPr>
          <p:spPr bwMode="auto">
            <a:xfrm>
              <a:off x="3141" y="2370"/>
              <a:ext cx="321" cy="375"/>
            </a:xfrm>
            <a:custGeom>
              <a:avLst/>
              <a:gdLst>
                <a:gd name="G0" fmla="+- 67 0 0"/>
                <a:gd name="G1" fmla="+- 0 0 0"/>
                <a:gd name="G2" fmla="+- 21600 0 0"/>
                <a:gd name="T0" fmla="*/ 21667 w 21667"/>
                <a:gd name="T1" fmla="*/ 0 h 21600"/>
                <a:gd name="T2" fmla="*/ 0 w 21667"/>
                <a:gd name="T3" fmla="*/ 21600 h 21600"/>
                <a:gd name="T4" fmla="*/ 67 w 2166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7" h="21600" fill="none" extrusionOk="0">
                  <a:moveTo>
                    <a:pt x="21667" y="0"/>
                  </a:moveTo>
                  <a:cubicBezTo>
                    <a:pt x="21667" y="11929"/>
                    <a:pt x="11996" y="21600"/>
                    <a:pt x="67" y="21600"/>
                  </a:cubicBezTo>
                  <a:cubicBezTo>
                    <a:pt x="44" y="21600"/>
                    <a:pt x="22" y="21599"/>
                    <a:pt x="0" y="21599"/>
                  </a:cubicBezTo>
                </a:path>
                <a:path w="21667" h="21600" stroke="0" extrusionOk="0">
                  <a:moveTo>
                    <a:pt x="21667" y="0"/>
                  </a:moveTo>
                  <a:cubicBezTo>
                    <a:pt x="21667" y="11929"/>
                    <a:pt x="11996" y="21600"/>
                    <a:pt x="67" y="21600"/>
                  </a:cubicBezTo>
                  <a:cubicBezTo>
                    <a:pt x="44" y="21600"/>
                    <a:pt x="22" y="21599"/>
                    <a:pt x="0" y="21599"/>
                  </a:cubicBezTo>
                  <a:lnTo>
                    <a:pt x="6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6"/>
            <p:cNvSpPr>
              <a:spLocks/>
            </p:cNvSpPr>
            <p:nvPr/>
          </p:nvSpPr>
          <p:spPr bwMode="auto">
            <a:xfrm>
              <a:off x="3443" y="2370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Arc 127"/>
            <p:cNvSpPr>
              <a:spLocks/>
            </p:cNvSpPr>
            <p:nvPr/>
          </p:nvSpPr>
          <p:spPr bwMode="auto">
            <a:xfrm>
              <a:off x="1344" y="1499"/>
              <a:ext cx="1290" cy="69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83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7"/>
                    <a:pt x="9660" y="9"/>
                    <a:pt x="21583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7"/>
                    <a:pt x="9660" y="9"/>
                    <a:pt x="2158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128"/>
            <p:cNvSpPr>
              <a:spLocks/>
            </p:cNvSpPr>
            <p:nvPr/>
          </p:nvSpPr>
          <p:spPr bwMode="auto">
            <a:xfrm>
              <a:off x="2581" y="1480"/>
              <a:ext cx="52" cy="38"/>
            </a:xfrm>
            <a:custGeom>
              <a:avLst/>
              <a:gdLst>
                <a:gd name="T0" fmla="*/ 52 w 52"/>
                <a:gd name="T1" fmla="*/ 19 h 38"/>
                <a:gd name="T2" fmla="*/ 0 w 52"/>
                <a:gd name="T3" fmla="*/ 0 h 38"/>
                <a:gd name="T4" fmla="*/ 14 w 52"/>
                <a:gd name="T5" fmla="*/ 19 h 38"/>
                <a:gd name="T6" fmla="*/ 0 w 52"/>
                <a:gd name="T7" fmla="*/ 38 h 38"/>
                <a:gd name="T8" fmla="*/ 52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52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Freeform 129"/>
            <p:cNvSpPr>
              <a:spLocks/>
            </p:cNvSpPr>
            <p:nvPr/>
          </p:nvSpPr>
          <p:spPr bwMode="auto">
            <a:xfrm>
              <a:off x="1082" y="2408"/>
              <a:ext cx="1781" cy="63"/>
            </a:xfrm>
            <a:custGeom>
              <a:avLst/>
              <a:gdLst>
                <a:gd name="T0" fmla="*/ 29 w 4995"/>
                <a:gd name="T1" fmla="*/ 59 h 178"/>
                <a:gd name="T2" fmla="*/ 149 w 4995"/>
                <a:gd name="T3" fmla="*/ 58 h 178"/>
                <a:gd name="T4" fmla="*/ 269 w 4995"/>
                <a:gd name="T5" fmla="*/ 56 h 178"/>
                <a:gd name="T6" fmla="*/ 389 w 4995"/>
                <a:gd name="T7" fmla="*/ 55 h 178"/>
                <a:gd name="T8" fmla="*/ 509 w 4995"/>
                <a:gd name="T9" fmla="*/ 53 h 178"/>
                <a:gd name="T10" fmla="*/ 629 w 4995"/>
                <a:gd name="T11" fmla="*/ 52 h 178"/>
                <a:gd name="T12" fmla="*/ 749 w 4995"/>
                <a:gd name="T13" fmla="*/ 50 h 178"/>
                <a:gd name="T14" fmla="*/ 869 w 4995"/>
                <a:gd name="T15" fmla="*/ 49 h 178"/>
                <a:gd name="T16" fmla="*/ 989 w 4995"/>
                <a:gd name="T17" fmla="*/ 48 h 178"/>
                <a:gd name="T18" fmla="*/ 1109 w 4995"/>
                <a:gd name="T19" fmla="*/ 46 h 178"/>
                <a:gd name="T20" fmla="*/ 1229 w 4995"/>
                <a:gd name="T21" fmla="*/ 45 h 178"/>
                <a:gd name="T22" fmla="*/ 1349 w 4995"/>
                <a:gd name="T23" fmla="*/ 43 h 178"/>
                <a:gd name="T24" fmla="*/ 1469 w 4995"/>
                <a:gd name="T25" fmla="*/ 42 h 178"/>
                <a:gd name="T26" fmla="*/ 1589 w 4995"/>
                <a:gd name="T27" fmla="*/ 40 h 178"/>
                <a:gd name="T28" fmla="*/ 1709 w 4995"/>
                <a:gd name="T29" fmla="*/ 39 h 178"/>
                <a:gd name="T30" fmla="*/ 1829 w 4995"/>
                <a:gd name="T31" fmla="*/ 38 h 178"/>
                <a:gd name="T32" fmla="*/ 1949 w 4995"/>
                <a:gd name="T33" fmla="*/ 36 h 178"/>
                <a:gd name="T34" fmla="*/ 2069 w 4995"/>
                <a:gd name="T35" fmla="*/ 35 h 178"/>
                <a:gd name="T36" fmla="*/ 2189 w 4995"/>
                <a:gd name="T37" fmla="*/ 33 h 178"/>
                <a:gd name="T38" fmla="*/ 2309 w 4995"/>
                <a:gd name="T39" fmla="*/ 32 h 178"/>
                <a:gd name="T40" fmla="*/ 2429 w 4995"/>
                <a:gd name="T41" fmla="*/ 30 h 178"/>
                <a:gd name="T42" fmla="*/ 2549 w 4995"/>
                <a:gd name="T43" fmla="*/ 29 h 178"/>
                <a:gd name="T44" fmla="*/ 2669 w 4995"/>
                <a:gd name="T45" fmla="*/ 27 h 178"/>
                <a:gd name="T46" fmla="*/ 2788 w 4995"/>
                <a:gd name="T47" fmla="*/ 26 h 178"/>
                <a:gd name="T48" fmla="*/ 2908 w 4995"/>
                <a:gd name="T49" fmla="*/ 25 h 178"/>
                <a:gd name="T50" fmla="*/ 3028 w 4995"/>
                <a:gd name="T51" fmla="*/ 23 h 178"/>
                <a:gd name="T52" fmla="*/ 3148 w 4995"/>
                <a:gd name="T53" fmla="*/ 22 h 178"/>
                <a:gd name="T54" fmla="*/ 3268 w 4995"/>
                <a:gd name="T55" fmla="*/ 20 h 178"/>
                <a:gd name="T56" fmla="*/ 3388 w 4995"/>
                <a:gd name="T57" fmla="*/ 19 h 178"/>
                <a:gd name="T58" fmla="*/ 3508 w 4995"/>
                <a:gd name="T59" fmla="*/ 17 h 178"/>
                <a:gd name="T60" fmla="*/ 3628 w 4995"/>
                <a:gd name="T61" fmla="*/ 16 h 178"/>
                <a:gd name="T62" fmla="*/ 3748 w 4995"/>
                <a:gd name="T63" fmla="*/ 14 h 178"/>
                <a:gd name="T64" fmla="*/ 3868 w 4995"/>
                <a:gd name="T65" fmla="*/ 13 h 178"/>
                <a:gd name="T66" fmla="*/ 3988 w 4995"/>
                <a:gd name="T67" fmla="*/ 12 h 178"/>
                <a:gd name="T68" fmla="*/ 4108 w 4995"/>
                <a:gd name="T69" fmla="*/ 10 h 178"/>
                <a:gd name="T70" fmla="*/ 4228 w 4995"/>
                <a:gd name="T71" fmla="*/ 9 h 178"/>
                <a:gd name="T72" fmla="*/ 4348 w 4995"/>
                <a:gd name="T73" fmla="*/ 7 h 178"/>
                <a:gd name="T74" fmla="*/ 4468 w 4995"/>
                <a:gd name="T75" fmla="*/ 6 h 178"/>
                <a:gd name="T76" fmla="*/ 4588 w 4995"/>
                <a:gd name="T77" fmla="*/ 4 h 178"/>
                <a:gd name="T78" fmla="*/ 4708 w 4995"/>
                <a:gd name="T79" fmla="*/ 3 h 178"/>
                <a:gd name="T80" fmla="*/ 4828 w 4995"/>
                <a:gd name="T81" fmla="*/ 1 h 178"/>
                <a:gd name="T82" fmla="*/ 4948 w 4995"/>
                <a:gd name="T83" fmla="*/ 0 h 178"/>
                <a:gd name="T84" fmla="*/ 4995 w 4995"/>
                <a:gd name="T85" fmla="*/ 6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5" h="178">
                  <a:moveTo>
                    <a:pt x="0" y="120"/>
                  </a:moveTo>
                  <a:lnTo>
                    <a:pt x="29" y="59"/>
                  </a:lnTo>
                  <a:lnTo>
                    <a:pt x="90" y="178"/>
                  </a:lnTo>
                  <a:lnTo>
                    <a:pt x="149" y="58"/>
                  </a:lnTo>
                  <a:lnTo>
                    <a:pt x="210" y="177"/>
                  </a:lnTo>
                  <a:lnTo>
                    <a:pt x="269" y="56"/>
                  </a:lnTo>
                  <a:lnTo>
                    <a:pt x="330" y="176"/>
                  </a:lnTo>
                  <a:lnTo>
                    <a:pt x="389" y="55"/>
                  </a:lnTo>
                  <a:lnTo>
                    <a:pt x="450" y="174"/>
                  </a:lnTo>
                  <a:lnTo>
                    <a:pt x="509" y="53"/>
                  </a:lnTo>
                  <a:lnTo>
                    <a:pt x="570" y="173"/>
                  </a:lnTo>
                  <a:lnTo>
                    <a:pt x="629" y="52"/>
                  </a:lnTo>
                  <a:lnTo>
                    <a:pt x="690" y="171"/>
                  </a:lnTo>
                  <a:lnTo>
                    <a:pt x="749" y="50"/>
                  </a:lnTo>
                  <a:lnTo>
                    <a:pt x="810" y="170"/>
                  </a:lnTo>
                  <a:lnTo>
                    <a:pt x="869" y="49"/>
                  </a:lnTo>
                  <a:lnTo>
                    <a:pt x="930" y="168"/>
                  </a:lnTo>
                  <a:lnTo>
                    <a:pt x="989" y="48"/>
                  </a:lnTo>
                  <a:lnTo>
                    <a:pt x="1050" y="167"/>
                  </a:lnTo>
                  <a:lnTo>
                    <a:pt x="1109" y="46"/>
                  </a:lnTo>
                  <a:lnTo>
                    <a:pt x="1170" y="165"/>
                  </a:lnTo>
                  <a:lnTo>
                    <a:pt x="1229" y="45"/>
                  </a:lnTo>
                  <a:lnTo>
                    <a:pt x="1290" y="164"/>
                  </a:lnTo>
                  <a:lnTo>
                    <a:pt x="1349" y="43"/>
                  </a:lnTo>
                  <a:lnTo>
                    <a:pt x="1410" y="163"/>
                  </a:lnTo>
                  <a:lnTo>
                    <a:pt x="1469" y="42"/>
                  </a:lnTo>
                  <a:lnTo>
                    <a:pt x="1530" y="161"/>
                  </a:lnTo>
                  <a:lnTo>
                    <a:pt x="1589" y="40"/>
                  </a:lnTo>
                  <a:lnTo>
                    <a:pt x="1650" y="160"/>
                  </a:lnTo>
                  <a:lnTo>
                    <a:pt x="1709" y="39"/>
                  </a:lnTo>
                  <a:lnTo>
                    <a:pt x="1770" y="158"/>
                  </a:lnTo>
                  <a:lnTo>
                    <a:pt x="1829" y="38"/>
                  </a:lnTo>
                  <a:lnTo>
                    <a:pt x="1890" y="157"/>
                  </a:lnTo>
                  <a:lnTo>
                    <a:pt x="1949" y="36"/>
                  </a:lnTo>
                  <a:lnTo>
                    <a:pt x="2010" y="155"/>
                  </a:lnTo>
                  <a:lnTo>
                    <a:pt x="2069" y="35"/>
                  </a:lnTo>
                  <a:lnTo>
                    <a:pt x="2130" y="154"/>
                  </a:lnTo>
                  <a:lnTo>
                    <a:pt x="2189" y="33"/>
                  </a:lnTo>
                  <a:lnTo>
                    <a:pt x="2250" y="152"/>
                  </a:lnTo>
                  <a:lnTo>
                    <a:pt x="2309" y="32"/>
                  </a:lnTo>
                  <a:lnTo>
                    <a:pt x="2370" y="151"/>
                  </a:lnTo>
                  <a:lnTo>
                    <a:pt x="2429" y="30"/>
                  </a:lnTo>
                  <a:lnTo>
                    <a:pt x="2490" y="150"/>
                  </a:lnTo>
                  <a:lnTo>
                    <a:pt x="2549" y="29"/>
                  </a:lnTo>
                  <a:lnTo>
                    <a:pt x="2610" y="148"/>
                  </a:lnTo>
                  <a:lnTo>
                    <a:pt x="2669" y="27"/>
                  </a:lnTo>
                  <a:lnTo>
                    <a:pt x="2730" y="147"/>
                  </a:lnTo>
                  <a:lnTo>
                    <a:pt x="2788" y="26"/>
                  </a:lnTo>
                  <a:lnTo>
                    <a:pt x="2850" y="145"/>
                  </a:lnTo>
                  <a:lnTo>
                    <a:pt x="2908" y="25"/>
                  </a:lnTo>
                  <a:lnTo>
                    <a:pt x="2970" y="144"/>
                  </a:lnTo>
                  <a:lnTo>
                    <a:pt x="3028" y="23"/>
                  </a:lnTo>
                  <a:lnTo>
                    <a:pt x="3090" y="142"/>
                  </a:lnTo>
                  <a:lnTo>
                    <a:pt x="3148" y="22"/>
                  </a:lnTo>
                  <a:lnTo>
                    <a:pt x="3210" y="141"/>
                  </a:lnTo>
                  <a:lnTo>
                    <a:pt x="3268" y="20"/>
                  </a:lnTo>
                  <a:lnTo>
                    <a:pt x="3330" y="139"/>
                  </a:lnTo>
                  <a:lnTo>
                    <a:pt x="3388" y="19"/>
                  </a:lnTo>
                  <a:lnTo>
                    <a:pt x="3450" y="138"/>
                  </a:lnTo>
                  <a:lnTo>
                    <a:pt x="3508" y="17"/>
                  </a:lnTo>
                  <a:lnTo>
                    <a:pt x="3570" y="137"/>
                  </a:lnTo>
                  <a:lnTo>
                    <a:pt x="3628" y="16"/>
                  </a:lnTo>
                  <a:lnTo>
                    <a:pt x="3690" y="135"/>
                  </a:lnTo>
                  <a:lnTo>
                    <a:pt x="3748" y="14"/>
                  </a:lnTo>
                  <a:lnTo>
                    <a:pt x="3810" y="134"/>
                  </a:lnTo>
                  <a:lnTo>
                    <a:pt x="3868" y="13"/>
                  </a:lnTo>
                  <a:lnTo>
                    <a:pt x="3930" y="132"/>
                  </a:lnTo>
                  <a:lnTo>
                    <a:pt x="3988" y="12"/>
                  </a:lnTo>
                  <a:lnTo>
                    <a:pt x="4050" y="131"/>
                  </a:lnTo>
                  <a:lnTo>
                    <a:pt x="4108" y="10"/>
                  </a:lnTo>
                  <a:lnTo>
                    <a:pt x="4170" y="129"/>
                  </a:lnTo>
                  <a:lnTo>
                    <a:pt x="4228" y="9"/>
                  </a:lnTo>
                  <a:lnTo>
                    <a:pt x="4290" y="128"/>
                  </a:lnTo>
                  <a:lnTo>
                    <a:pt x="4348" y="7"/>
                  </a:lnTo>
                  <a:lnTo>
                    <a:pt x="4410" y="127"/>
                  </a:lnTo>
                  <a:lnTo>
                    <a:pt x="4468" y="6"/>
                  </a:lnTo>
                  <a:lnTo>
                    <a:pt x="4530" y="125"/>
                  </a:lnTo>
                  <a:lnTo>
                    <a:pt x="4588" y="4"/>
                  </a:lnTo>
                  <a:lnTo>
                    <a:pt x="4650" y="124"/>
                  </a:lnTo>
                  <a:lnTo>
                    <a:pt x="4708" y="3"/>
                  </a:lnTo>
                  <a:lnTo>
                    <a:pt x="4770" y="122"/>
                  </a:lnTo>
                  <a:lnTo>
                    <a:pt x="4828" y="1"/>
                  </a:lnTo>
                  <a:lnTo>
                    <a:pt x="4890" y="121"/>
                  </a:lnTo>
                  <a:lnTo>
                    <a:pt x="4948" y="0"/>
                  </a:lnTo>
                  <a:lnTo>
                    <a:pt x="4979" y="60"/>
                  </a:lnTo>
                  <a:lnTo>
                    <a:pt x="4995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Line 130"/>
            <p:cNvSpPr>
              <a:spLocks noChangeShapeType="1"/>
            </p:cNvSpPr>
            <p:nvPr/>
          </p:nvSpPr>
          <p:spPr bwMode="auto">
            <a:xfrm flipV="1">
              <a:off x="2863" y="2427"/>
              <a:ext cx="23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Arc 131"/>
            <p:cNvSpPr>
              <a:spLocks/>
            </p:cNvSpPr>
            <p:nvPr/>
          </p:nvSpPr>
          <p:spPr bwMode="auto">
            <a:xfrm>
              <a:off x="2886" y="2388"/>
              <a:ext cx="66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48 w 43200"/>
                <a:gd name="T1" fmla="*/ 25464 h 25464"/>
                <a:gd name="T2" fmla="*/ 43200 w 43200"/>
                <a:gd name="T3" fmla="*/ 21600 h 25464"/>
                <a:gd name="T4" fmla="*/ 21600 w 43200"/>
                <a:gd name="T5" fmla="*/ 21600 h 25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464" fill="none" extrusionOk="0">
                  <a:moveTo>
                    <a:pt x="348" y="25463"/>
                  </a:moveTo>
                  <a:cubicBezTo>
                    <a:pt x="116" y="24189"/>
                    <a:pt x="0" y="228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5464" stroke="0" extrusionOk="0">
                  <a:moveTo>
                    <a:pt x="348" y="25463"/>
                  </a:moveTo>
                  <a:cubicBezTo>
                    <a:pt x="116" y="24189"/>
                    <a:pt x="0" y="228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Arc 132"/>
            <p:cNvSpPr>
              <a:spLocks/>
            </p:cNvSpPr>
            <p:nvPr/>
          </p:nvSpPr>
          <p:spPr bwMode="auto">
            <a:xfrm>
              <a:off x="2957" y="2383"/>
              <a:ext cx="66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44 w 43200"/>
                <a:gd name="T1" fmla="*/ 24836 h 24836"/>
                <a:gd name="T2" fmla="*/ 43200 w 43200"/>
                <a:gd name="T3" fmla="*/ 21600 h 24836"/>
                <a:gd name="T4" fmla="*/ 21600 w 43200"/>
                <a:gd name="T5" fmla="*/ 21600 h 24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36" fill="none" extrusionOk="0">
                  <a:moveTo>
                    <a:pt x="243" y="24836"/>
                  </a:moveTo>
                  <a:cubicBezTo>
                    <a:pt x="81" y="23764"/>
                    <a:pt x="0" y="226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4836" stroke="0" extrusionOk="0">
                  <a:moveTo>
                    <a:pt x="243" y="24836"/>
                  </a:moveTo>
                  <a:cubicBezTo>
                    <a:pt x="81" y="23764"/>
                    <a:pt x="0" y="226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Arc 133"/>
            <p:cNvSpPr>
              <a:spLocks/>
            </p:cNvSpPr>
            <p:nvPr/>
          </p:nvSpPr>
          <p:spPr bwMode="auto">
            <a:xfrm>
              <a:off x="3028" y="2377"/>
              <a:ext cx="66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48 w 43200"/>
                <a:gd name="T1" fmla="*/ 25464 h 25464"/>
                <a:gd name="T2" fmla="*/ 43200 w 43200"/>
                <a:gd name="T3" fmla="*/ 21600 h 25464"/>
                <a:gd name="T4" fmla="*/ 21600 w 43200"/>
                <a:gd name="T5" fmla="*/ 21600 h 25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5464" fill="none" extrusionOk="0">
                  <a:moveTo>
                    <a:pt x="348" y="25463"/>
                  </a:moveTo>
                  <a:cubicBezTo>
                    <a:pt x="116" y="24189"/>
                    <a:pt x="0" y="228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5464" stroke="0" extrusionOk="0">
                  <a:moveTo>
                    <a:pt x="348" y="25463"/>
                  </a:moveTo>
                  <a:cubicBezTo>
                    <a:pt x="116" y="24189"/>
                    <a:pt x="0" y="2289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Arc 134"/>
            <p:cNvSpPr>
              <a:spLocks/>
            </p:cNvSpPr>
            <p:nvPr/>
          </p:nvSpPr>
          <p:spPr bwMode="auto">
            <a:xfrm>
              <a:off x="3099" y="2372"/>
              <a:ext cx="66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44 w 43200"/>
                <a:gd name="T1" fmla="*/ 24836 h 24836"/>
                <a:gd name="T2" fmla="*/ 43200 w 43200"/>
                <a:gd name="T3" fmla="*/ 21600 h 24836"/>
                <a:gd name="T4" fmla="*/ 21600 w 43200"/>
                <a:gd name="T5" fmla="*/ 21600 h 24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36" fill="none" extrusionOk="0">
                  <a:moveTo>
                    <a:pt x="243" y="24836"/>
                  </a:moveTo>
                  <a:cubicBezTo>
                    <a:pt x="81" y="23764"/>
                    <a:pt x="0" y="226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4836" stroke="0" extrusionOk="0">
                  <a:moveTo>
                    <a:pt x="243" y="24836"/>
                  </a:moveTo>
                  <a:cubicBezTo>
                    <a:pt x="81" y="23764"/>
                    <a:pt x="0" y="226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Freeform 135"/>
            <p:cNvSpPr>
              <a:spLocks/>
            </p:cNvSpPr>
            <p:nvPr/>
          </p:nvSpPr>
          <p:spPr bwMode="auto">
            <a:xfrm>
              <a:off x="3170" y="1349"/>
              <a:ext cx="100" cy="1056"/>
            </a:xfrm>
            <a:custGeom>
              <a:avLst/>
              <a:gdLst>
                <a:gd name="T0" fmla="*/ 0 w 279"/>
                <a:gd name="T1" fmla="*/ 2961 h 2961"/>
                <a:gd name="T2" fmla="*/ 67 w 279"/>
                <a:gd name="T3" fmla="*/ 2956 h 2961"/>
                <a:gd name="T4" fmla="*/ 279 w 279"/>
                <a:gd name="T5" fmla="*/ 0 h 2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9" h="2961">
                  <a:moveTo>
                    <a:pt x="0" y="2961"/>
                  </a:moveTo>
                  <a:lnTo>
                    <a:pt x="67" y="2956"/>
                  </a:lnTo>
                  <a:lnTo>
                    <a:pt x="27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Arc 136"/>
            <p:cNvSpPr>
              <a:spLocks/>
            </p:cNvSpPr>
            <p:nvPr/>
          </p:nvSpPr>
          <p:spPr bwMode="auto">
            <a:xfrm>
              <a:off x="3270" y="969"/>
              <a:ext cx="486" cy="3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137"/>
            <p:cNvSpPr>
              <a:spLocks/>
            </p:cNvSpPr>
            <p:nvPr/>
          </p:nvSpPr>
          <p:spPr bwMode="auto">
            <a:xfrm>
              <a:off x="3704" y="951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4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Line 138"/>
            <p:cNvSpPr>
              <a:spLocks noChangeShapeType="1"/>
            </p:cNvSpPr>
            <p:nvPr/>
          </p:nvSpPr>
          <p:spPr bwMode="auto">
            <a:xfrm flipV="1">
              <a:off x="3788" y="563"/>
              <a:ext cx="134" cy="15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39"/>
            <p:cNvSpPr>
              <a:spLocks/>
            </p:cNvSpPr>
            <p:nvPr/>
          </p:nvSpPr>
          <p:spPr bwMode="auto">
            <a:xfrm>
              <a:off x="3898" y="563"/>
              <a:ext cx="38" cy="54"/>
            </a:xfrm>
            <a:custGeom>
              <a:avLst/>
              <a:gdLst>
                <a:gd name="T0" fmla="*/ 24 w 38"/>
                <a:gd name="T1" fmla="*/ 0 h 54"/>
                <a:gd name="T2" fmla="*/ 0 w 38"/>
                <a:gd name="T3" fmla="*/ 51 h 54"/>
                <a:gd name="T4" fmla="*/ 21 w 38"/>
                <a:gd name="T5" fmla="*/ 39 h 54"/>
                <a:gd name="T6" fmla="*/ 38 w 38"/>
                <a:gd name="T7" fmla="*/ 54 h 54"/>
                <a:gd name="T8" fmla="*/ 24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24" y="0"/>
                  </a:moveTo>
                  <a:lnTo>
                    <a:pt x="0" y="51"/>
                  </a:lnTo>
                  <a:lnTo>
                    <a:pt x="21" y="39"/>
                  </a:lnTo>
                  <a:lnTo>
                    <a:pt x="38" y="5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0"/>
            <p:cNvSpPr>
              <a:spLocks/>
            </p:cNvSpPr>
            <p:nvPr/>
          </p:nvSpPr>
          <p:spPr bwMode="auto">
            <a:xfrm>
              <a:off x="2258" y="2327"/>
              <a:ext cx="530" cy="284"/>
            </a:xfrm>
            <a:custGeom>
              <a:avLst/>
              <a:gdLst>
                <a:gd name="T0" fmla="*/ 0 w 1486"/>
                <a:gd name="T1" fmla="*/ 795 h 795"/>
                <a:gd name="T2" fmla="*/ 1006 w 1486"/>
                <a:gd name="T3" fmla="*/ 795 h 795"/>
                <a:gd name="T4" fmla="*/ 1486 w 1486"/>
                <a:gd name="T5" fmla="*/ 0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6" h="795">
                  <a:moveTo>
                    <a:pt x="0" y="795"/>
                  </a:moveTo>
                  <a:lnTo>
                    <a:pt x="1006" y="795"/>
                  </a:lnTo>
                  <a:lnTo>
                    <a:pt x="14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Arc 141"/>
            <p:cNvSpPr>
              <a:spLocks/>
            </p:cNvSpPr>
            <p:nvPr/>
          </p:nvSpPr>
          <p:spPr bwMode="auto">
            <a:xfrm>
              <a:off x="2788" y="2007"/>
              <a:ext cx="305" cy="3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2"/>
            <p:cNvSpPr>
              <a:spLocks/>
            </p:cNvSpPr>
            <p:nvPr/>
          </p:nvSpPr>
          <p:spPr bwMode="auto">
            <a:xfrm>
              <a:off x="3057" y="200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Line 143"/>
            <p:cNvSpPr>
              <a:spLocks noChangeShapeType="1"/>
            </p:cNvSpPr>
            <p:nvPr/>
          </p:nvSpPr>
          <p:spPr bwMode="auto">
            <a:xfrm>
              <a:off x="3057" y="20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Arc 144"/>
            <p:cNvSpPr>
              <a:spLocks/>
            </p:cNvSpPr>
            <p:nvPr/>
          </p:nvSpPr>
          <p:spPr bwMode="auto">
            <a:xfrm>
              <a:off x="1692" y="2028"/>
              <a:ext cx="235" cy="225"/>
            </a:xfrm>
            <a:custGeom>
              <a:avLst/>
              <a:gdLst>
                <a:gd name="G0" fmla="+- 92 0 0"/>
                <a:gd name="G1" fmla="+- 0 0 0"/>
                <a:gd name="G2" fmla="+- 21600 0 0"/>
                <a:gd name="T0" fmla="*/ 21692 w 21692"/>
                <a:gd name="T1" fmla="*/ 0 h 21600"/>
                <a:gd name="T2" fmla="*/ 0 w 21692"/>
                <a:gd name="T3" fmla="*/ 21600 h 21600"/>
                <a:gd name="T4" fmla="*/ 92 w 216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2" h="21600" fill="none" extrusionOk="0">
                  <a:moveTo>
                    <a:pt x="21692" y="0"/>
                  </a:moveTo>
                  <a:cubicBezTo>
                    <a:pt x="21692" y="11929"/>
                    <a:pt x="12021" y="21600"/>
                    <a:pt x="92" y="21600"/>
                  </a:cubicBezTo>
                  <a:cubicBezTo>
                    <a:pt x="61" y="21600"/>
                    <a:pt x="30" y="21599"/>
                    <a:pt x="0" y="21599"/>
                  </a:cubicBezTo>
                </a:path>
                <a:path w="21692" h="21600" stroke="0" extrusionOk="0">
                  <a:moveTo>
                    <a:pt x="21692" y="0"/>
                  </a:moveTo>
                  <a:cubicBezTo>
                    <a:pt x="21692" y="11929"/>
                    <a:pt x="12021" y="21600"/>
                    <a:pt x="92" y="21600"/>
                  </a:cubicBezTo>
                  <a:cubicBezTo>
                    <a:pt x="61" y="21600"/>
                    <a:pt x="30" y="21599"/>
                    <a:pt x="0" y="21599"/>
                  </a:cubicBezTo>
                  <a:lnTo>
                    <a:pt x="9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Freeform 145"/>
            <p:cNvSpPr>
              <a:spLocks/>
            </p:cNvSpPr>
            <p:nvPr/>
          </p:nvSpPr>
          <p:spPr bwMode="auto">
            <a:xfrm>
              <a:off x="1890" y="2021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Line 146"/>
            <p:cNvSpPr>
              <a:spLocks noChangeShapeType="1"/>
            </p:cNvSpPr>
            <p:nvPr/>
          </p:nvSpPr>
          <p:spPr bwMode="auto">
            <a:xfrm>
              <a:off x="1890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Freeform 147"/>
            <p:cNvSpPr>
              <a:spLocks/>
            </p:cNvSpPr>
            <p:nvPr/>
          </p:nvSpPr>
          <p:spPr bwMode="auto">
            <a:xfrm>
              <a:off x="1975" y="2231"/>
              <a:ext cx="1097" cy="75"/>
            </a:xfrm>
            <a:custGeom>
              <a:avLst/>
              <a:gdLst>
                <a:gd name="T0" fmla="*/ 0 w 3075"/>
                <a:gd name="T1" fmla="*/ 60 h 209"/>
                <a:gd name="T2" fmla="*/ 241 w 3075"/>
                <a:gd name="T3" fmla="*/ 209 h 209"/>
                <a:gd name="T4" fmla="*/ 3075 w 3075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5" h="209">
                  <a:moveTo>
                    <a:pt x="0" y="60"/>
                  </a:moveTo>
                  <a:lnTo>
                    <a:pt x="241" y="209"/>
                  </a:lnTo>
                  <a:lnTo>
                    <a:pt x="30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Arc 148"/>
            <p:cNvSpPr>
              <a:spLocks/>
            </p:cNvSpPr>
            <p:nvPr/>
          </p:nvSpPr>
          <p:spPr bwMode="auto">
            <a:xfrm>
              <a:off x="3072" y="1937"/>
              <a:ext cx="193" cy="2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Freeform 149"/>
            <p:cNvSpPr>
              <a:spLocks/>
            </p:cNvSpPr>
            <p:nvPr/>
          </p:nvSpPr>
          <p:spPr bwMode="auto">
            <a:xfrm>
              <a:off x="3228" y="193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Line 150"/>
            <p:cNvSpPr>
              <a:spLocks noChangeShapeType="1"/>
            </p:cNvSpPr>
            <p:nvPr/>
          </p:nvSpPr>
          <p:spPr bwMode="auto">
            <a:xfrm>
              <a:off x="3228" y="193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Line 151"/>
            <p:cNvSpPr>
              <a:spLocks noChangeShapeType="1"/>
            </p:cNvSpPr>
            <p:nvPr/>
          </p:nvSpPr>
          <p:spPr bwMode="auto">
            <a:xfrm flipV="1">
              <a:off x="2200" y="2033"/>
              <a:ext cx="0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Freeform 152"/>
            <p:cNvSpPr>
              <a:spLocks/>
            </p:cNvSpPr>
            <p:nvPr/>
          </p:nvSpPr>
          <p:spPr bwMode="auto">
            <a:xfrm>
              <a:off x="2163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Line 153"/>
            <p:cNvSpPr>
              <a:spLocks noChangeShapeType="1"/>
            </p:cNvSpPr>
            <p:nvPr/>
          </p:nvSpPr>
          <p:spPr bwMode="auto">
            <a:xfrm>
              <a:off x="2163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Freeform 154"/>
            <p:cNvSpPr>
              <a:spLocks/>
            </p:cNvSpPr>
            <p:nvPr/>
          </p:nvSpPr>
          <p:spPr bwMode="auto">
            <a:xfrm>
              <a:off x="2435" y="2023"/>
              <a:ext cx="17" cy="107"/>
            </a:xfrm>
            <a:custGeom>
              <a:avLst/>
              <a:gdLst>
                <a:gd name="T0" fmla="*/ 46 w 46"/>
                <a:gd name="T1" fmla="*/ 299 h 299"/>
                <a:gd name="T2" fmla="*/ 46 w 46"/>
                <a:gd name="T3" fmla="*/ 119 h 299"/>
                <a:gd name="T4" fmla="*/ 0 w 46"/>
                <a:gd name="T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99">
                  <a:moveTo>
                    <a:pt x="46" y="299"/>
                  </a:moveTo>
                  <a:lnTo>
                    <a:pt x="46" y="1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Freeform 155"/>
            <p:cNvSpPr>
              <a:spLocks/>
            </p:cNvSpPr>
            <p:nvPr/>
          </p:nvSpPr>
          <p:spPr bwMode="auto">
            <a:xfrm>
              <a:off x="2398" y="2003"/>
              <a:ext cx="71" cy="33"/>
            </a:xfrm>
            <a:custGeom>
              <a:avLst/>
              <a:gdLst>
                <a:gd name="T0" fmla="*/ 193 w 199"/>
                <a:gd name="T1" fmla="*/ 0 h 94"/>
                <a:gd name="T2" fmla="*/ 199 w 199"/>
                <a:gd name="T3" fmla="*/ 19 h 94"/>
                <a:gd name="T4" fmla="*/ 7 w 199"/>
                <a:gd name="T5" fmla="*/ 94 h 94"/>
                <a:gd name="T6" fmla="*/ 0 w 199"/>
                <a:gd name="T7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94">
                  <a:moveTo>
                    <a:pt x="193" y="0"/>
                  </a:moveTo>
                  <a:lnTo>
                    <a:pt x="199" y="19"/>
                  </a:lnTo>
                  <a:lnTo>
                    <a:pt x="7" y="94"/>
                  </a:lnTo>
                  <a:lnTo>
                    <a:pt x="0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Line 156"/>
            <p:cNvSpPr>
              <a:spLocks noChangeShapeType="1"/>
            </p:cNvSpPr>
            <p:nvPr/>
          </p:nvSpPr>
          <p:spPr bwMode="auto">
            <a:xfrm>
              <a:off x="2398" y="2029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Freeform 157"/>
            <p:cNvSpPr>
              <a:spLocks/>
            </p:cNvSpPr>
            <p:nvPr/>
          </p:nvSpPr>
          <p:spPr bwMode="auto">
            <a:xfrm>
              <a:off x="2681" y="2018"/>
              <a:ext cx="59" cy="112"/>
            </a:xfrm>
            <a:custGeom>
              <a:avLst/>
              <a:gdLst>
                <a:gd name="T0" fmla="*/ 0 w 166"/>
                <a:gd name="T1" fmla="*/ 314 h 314"/>
                <a:gd name="T2" fmla="*/ 166 w 166"/>
                <a:gd name="T3" fmla="*/ 150 h 314"/>
                <a:gd name="T4" fmla="*/ 166 w 166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314">
                  <a:moveTo>
                    <a:pt x="0" y="314"/>
                  </a:moveTo>
                  <a:lnTo>
                    <a:pt x="166" y="150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Freeform 158"/>
            <p:cNvSpPr>
              <a:spLocks/>
            </p:cNvSpPr>
            <p:nvPr/>
          </p:nvSpPr>
          <p:spPr bwMode="auto">
            <a:xfrm>
              <a:off x="2703" y="201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Line 159"/>
            <p:cNvSpPr>
              <a:spLocks noChangeShapeType="1"/>
            </p:cNvSpPr>
            <p:nvPr/>
          </p:nvSpPr>
          <p:spPr bwMode="auto">
            <a:xfrm>
              <a:off x="6828" y="4967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457200"/>
            <a:ext cx="6448425" cy="8337550"/>
            <a:chOff x="318" y="288"/>
            <a:chExt cx="4062" cy="52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8" y="288"/>
              <a:ext cx="3810" cy="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44" y="314"/>
              <a:ext cx="4036" cy="5047"/>
              <a:chOff x="344" y="314"/>
              <a:chExt cx="4036" cy="5047"/>
            </a:xfrm>
          </p:grpSpPr>
          <p:sp>
            <p:nvSpPr>
              <p:cNvPr id="3138" name="Rectangle 5"/>
              <p:cNvSpPr>
                <a:spLocks noChangeArrowheads="1"/>
              </p:cNvSpPr>
              <p:nvPr/>
            </p:nvSpPr>
            <p:spPr bwMode="auto">
              <a:xfrm>
                <a:off x="344" y="4345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9" name="Rectangle 6"/>
              <p:cNvSpPr>
                <a:spLocks noChangeArrowheads="1"/>
              </p:cNvSpPr>
              <p:nvPr/>
            </p:nvSpPr>
            <p:spPr bwMode="auto">
              <a:xfrm>
                <a:off x="344" y="2293"/>
                <a:ext cx="1745" cy="98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0" name="Rectangle 7"/>
              <p:cNvSpPr>
                <a:spLocks noChangeArrowheads="1"/>
              </p:cNvSpPr>
              <p:nvPr/>
            </p:nvSpPr>
            <p:spPr bwMode="auto">
              <a:xfrm>
                <a:off x="344" y="3319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1" name="Rectangle 8"/>
              <p:cNvSpPr>
                <a:spLocks noChangeArrowheads="1"/>
              </p:cNvSpPr>
              <p:nvPr/>
            </p:nvSpPr>
            <p:spPr bwMode="auto">
              <a:xfrm>
                <a:off x="746" y="461"/>
                <a:ext cx="3022" cy="170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2" name="Oval 9"/>
              <p:cNvSpPr>
                <a:spLocks noChangeArrowheads="1"/>
              </p:cNvSpPr>
              <p:nvPr/>
            </p:nvSpPr>
            <p:spPr bwMode="auto">
              <a:xfrm>
                <a:off x="1883" y="3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3" name="Rectangle 10"/>
              <p:cNvSpPr>
                <a:spLocks noChangeArrowheads="1"/>
              </p:cNvSpPr>
              <p:nvPr/>
            </p:nvSpPr>
            <p:spPr bwMode="auto">
              <a:xfrm>
                <a:off x="1449" y="3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4" name="Oval 11"/>
              <p:cNvSpPr>
                <a:spLocks noChangeArrowheads="1"/>
              </p:cNvSpPr>
              <p:nvPr/>
            </p:nvSpPr>
            <p:spPr bwMode="auto">
              <a:xfrm>
                <a:off x="1446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5" name="Rectangle 12"/>
              <p:cNvSpPr>
                <a:spLocks noChangeArrowheads="1"/>
              </p:cNvSpPr>
              <p:nvPr/>
            </p:nvSpPr>
            <p:spPr bwMode="auto">
              <a:xfrm>
                <a:off x="1152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6" name="Oval 13"/>
              <p:cNvSpPr>
                <a:spLocks noChangeArrowheads="1"/>
              </p:cNvSpPr>
              <p:nvPr/>
            </p:nvSpPr>
            <p:spPr bwMode="auto">
              <a:xfrm>
                <a:off x="1299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7" name="Rectangle 14"/>
              <p:cNvSpPr>
                <a:spLocks noChangeArrowheads="1"/>
              </p:cNvSpPr>
              <p:nvPr/>
            </p:nvSpPr>
            <p:spPr bwMode="auto">
              <a:xfrm>
                <a:off x="865" y="3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8" name="Rectangle 15"/>
              <p:cNvSpPr>
                <a:spLocks noChangeArrowheads="1"/>
              </p:cNvSpPr>
              <p:nvPr/>
            </p:nvSpPr>
            <p:spPr bwMode="auto">
              <a:xfrm>
                <a:off x="1152" y="3888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9" name="Line 16"/>
              <p:cNvSpPr>
                <a:spLocks noChangeShapeType="1"/>
              </p:cNvSpPr>
              <p:nvPr/>
            </p:nvSpPr>
            <p:spPr bwMode="auto">
              <a:xfrm>
                <a:off x="1152" y="388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0" name="Line 17"/>
              <p:cNvSpPr>
                <a:spLocks noChangeShapeType="1"/>
              </p:cNvSpPr>
              <p:nvPr/>
            </p:nvSpPr>
            <p:spPr bwMode="auto">
              <a:xfrm flipV="1">
                <a:off x="1152" y="388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1" name="Rectangle 18"/>
              <p:cNvSpPr>
                <a:spLocks noChangeArrowheads="1"/>
              </p:cNvSpPr>
              <p:nvPr/>
            </p:nvSpPr>
            <p:spPr bwMode="auto">
              <a:xfrm>
                <a:off x="1594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2" name="Oval 19"/>
              <p:cNvSpPr>
                <a:spLocks noChangeArrowheads="1"/>
              </p:cNvSpPr>
              <p:nvPr/>
            </p:nvSpPr>
            <p:spPr bwMode="auto">
              <a:xfrm>
                <a:off x="1004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3" name="Rectangle 20"/>
              <p:cNvSpPr>
                <a:spLocks noChangeArrowheads="1"/>
              </p:cNvSpPr>
              <p:nvPr/>
            </p:nvSpPr>
            <p:spPr bwMode="auto">
              <a:xfrm>
                <a:off x="1299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4" name="Oval 21"/>
              <p:cNvSpPr>
                <a:spLocks noChangeArrowheads="1"/>
              </p:cNvSpPr>
              <p:nvPr/>
            </p:nvSpPr>
            <p:spPr bwMode="auto">
              <a:xfrm>
                <a:off x="857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5" name="Rectangle 22"/>
              <p:cNvSpPr>
                <a:spLocks noChangeArrowheads="1"/>
              </p:cNvSpPr>
              <p:nvPr/>
            </p:nvSpPr>
            <p:spPr bwMode="auto">
              <a:xfrm>
                <a:off x="1010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6" name="Oval 23"/>
              <p:cNvSpPr>
                <a:spLocks noChangeArrowheads="1"/>
              </p:cNvSpPr>
              <p:nvPr/>
            </p:nvSpPr>
            <p:spPr bwMode="auto">
              <a:xfrm>
                <a:off x="710" y="3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7" name="Rectangle 24"/>
              <p:cNvSpPr>
                <a:spLocks noChangeArrowheads="1"/>
              </p:cNvSpPr>
              <p:nvPr/>
            </p:nvSpPr>
            <p:spPr bwMode="auto">
              <a:xfrm>
                <a:off x="715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8" name="Oval 25"/>
              <p:cNvSpPr>
                <a:spLocks noChangeArrowheads="1"/>
              </p:cNvSpPr>
              <p:nvPr/>
            </p:nvSpPr>
            <p:spPr bwMode="auto">
              <a:xfrm>
                <a:off x="1152" y="397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9" name="Rectangle 26"/>
              <p:cNvSpPr>
                <a:spLocks noChangeArrowheads="1"/>
              </p:cNvSpPr>
              <p:nvPr/>
            </p:nvSpPr>
            <p:spPr bwMode="auto">
              <a:xfrm>
                <a:off x="1888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0" name="Oval 27"/>
              <p:cNvSpPr>
                <a:spLocks noChangeArrowheads="1"/>
              </p:cNvSpPr>
              <p:nvPr/>
            </p:nvSpPr>
            <p:spPr bwMode="auto">
              <a:xfrm>
                <a:off x="1152" y="4114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1" name="Rectangle 28"/>
              <p:cNvSpPr>
                <a:spLocks noChangeArrowheads="1"/>
              </p:cNvSpPr>
              <p:nvPr/>
            </p:nvSpPr>
            <p:spPr bwMode="auto">
              <a:xfrm>
                <a:off x="494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2" name="Oval 29"/>
              <p:cNvSpPr>
                <a:spLocks noChangeArrowheads="1"/>
              </p:cNvSpPr>
              <p:nvPr/>
            </p:nvSpPr>
            <p:spPr bwMode="auto">
              <a:xfrm>
                <a:off x="1593" y="393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3" name="Rectangle 30"/>
              <p:cNvSpPr>
                <a:spLocks noChangeArrowheads="1"/>
              </p:cNvSpPr>
              <p:nvPr/>
            </p:nvSpPr>
            <p:spPr bwMode="auto">
              <a:xfrm>
                <a:off x="1499" y="345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4" name="Oval 31"/>
              <p:cNvSpPr>
                <a:spLocks noChangeArrowheads="1"/>
              </p:cNvSpPr>
              <p:nvPr/>
            </p:nvSpPr>
            <p:spPr bwMode="auto">
              <a:xfrm>
                <a:off x="568" y="39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5" name="Rectangle 32"/>
              <p:cNvSpPr>
                <a:spLocks noChangeArrowheads="1"/>
              </p:cNvSpPr>
              <p:nvPr/>
            </p:nvSpPr>
            <p:spPr bwMode="auto">
              <a:xfrm>
                <a:off x="691" y="345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6" name="Oval 33"/>
              <p:cNvSpPr>
                <a:spLocks noChangeArrowheads="1"/>
              </p:cNvSpPr>
              <p:nvPr/>
            </p:nvSpPr>
            <p:spPr bwMode="auto">
              <a:xfrm>
                <a:off x="1883" y="4914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7" name="Rectangle 34"/>
              <p:cNvSpPr>
                <a:spLocks noChangeArrowheads="1"/>
              </p:cNvSpPr>
              <p:nvPr/>
            </p:nvSpPr>
            <p:spPr bwMode="auto">
              <a:xfrm>
                <a:off x="1449" y="4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8" name="Oval 35"/>
              <p:cNvSpPr>
                <a:spLocks noChangeArrowheads="1"/>
              </p:cNvSpPr>
              <p:nvPr/>
            </p:nvSpPr>
            <p:spPr bwMode="auto">
              <a:xfrm>
                <a:off x="1446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9" name="Rectangle 36"/>
              <p:cNvSpPr>
                <a:spLocks noChangeArrowheads="1"/>
              </p:cNvSpPr>
              <p:nvPr/>
            </p:nvSpPr>
            <p:spPr bwMode="auto">
              <a:xfrm>
                <a:off x="1152" y="4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0" name="Oval 37"/>
              <p:cNvSpPr>
                <a:spLocks noChangeArrowheads="1"/>
              </p:cNvSpPr>
              <p:nvPr/>
            </p:nvSpPr>
            <p:spPr bwMode="auto">
              <a:xfrm>
                <a:off x="1299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1" name="Rectangle 38"/>
              <p:cNvSpPr>
                <a:spLocks noChangeArrowheads="1"/>
              </p:cNvSpPr>
              <p:nvPr/>
            </p:nvSpPr>
            <p:spPr bwMode="auto">
              <a:xfrm>
                <a:off x="865" y="4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2" name="Rectangle 39"/>
              <p:cNvSpPr>
                <a:spLocks noChangeArrowheads="1"/>
              </p:cNvSpPr>
              <p:nvPr/>
            </p:nvSpPr>
            <p:spPr bwMode="auto">
              <a:xfrm>
                <a:off x="1152" y="4914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3" name="Line 40"/>
              <p:cNvSpPr>
                <a:spLocks noChangeShapeType="1"/>
              </p:cNvSpPr>
              <p:nvPr/>
            </p:nvSpPr>
            <p:spPr bwMode="auto">
              <a:xfrm>
                <a:off x="1152" y="4914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4" name="Line 41"/>
              <p:cNvSpPr>
                <a:spLocks noChangeShapeType="1"/>
              </p:cNvSpPr>
              <p:nvPr/>
            </p:nvSpPr>
            <p:spPr bwMode="auto">
              <a:xfrm flipV="1">
                <a:off x="1152" y="4914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" name="Rectangle 42"/>
              <p:cNvSpPr>
                <a:spLocks noChangeArrowheads="1"/>
              </p:cNvSpPr>
              <p:nvPr/>
            </p:nvSpPr>
            <p:spPr bwMode="auto">
              <a:xfrm>
                <a:off x="1570" y="472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6" name="Oval 43"/>
              <p:cNvSpPr>
                <a:spLocks noChangeArrowheads="1"/>
              </p:cNvSpPr>
              <p:nvPr/>
            </p:nvSpPr>
            <p:spPr bwMode="auto">
              <a:xfrm>
                <a:off x="1004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7" name="Rectangle 44"/>
              <p:cNvSpPr>
                <a:spLocks noChangeArrowheads="1"/>
              </p:cNvSpPr>
              <p:nvPr/>
            </p:nvSpPr>
            <p:spPr bwMode="auto">
              <a:xfrm>
                <a:off x="1446" y="4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8" name="Oval 45"/>
              <p:cNvSpPr>
                <a:spLocks noChangeArrowheads="1"/>
              </p:cNvSpPr>
              <p:nvPr/>
            </p:nvSpPr>
            <p:spPr bwMode="auto">
              <a:xfrm>
                <a:off x="857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9" name="Rectangle 46"/>
              <p:cNvSpPr>
                <a:spLocks noChangeArrowheads="1"/>
              </p:cNvSpPr>
              <p:nvPr/>
            </p:nvSpPr>
            <p:spPr bwMode="auto">
              <a:xfrm>
                <a:off x="1152" y="4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0" name="Oval 47"/>
              <p:cNvSpPr>
                <a:spLocks noChangeArrowheads="1"/>
              </p:cNvSpPr>
              <p:nvPr/>
            </p:nvSpPr>
            <p:spPr bwMode="auto">
              <a:xfrm>
                <a:off x="710" y="4914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1" name="Rectangle 48"/>
              <p:cNvSpPr>
                <a:spLocks noChangeArrowheads="1"/>
              </p:cNvSpPr>
              <p:nvPr/>
            </p:nvSpPr>
            <p:spPr bwMode="auto">
              <a:xfrm>
                <a:off x="863" y="47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2" name="Oval 49"/>
              <p:cNvSpPr>
                <a:spLocks noChangeArrowheads="1"/>
              </p:cNvSpPr>
              <p:nvPr/>
            </p:nvSpPr>
            <p:spPr bwMode="auto">
              <a:xfrm>
                <a:off x="1152" y="5003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3" name="Rectangle 50"/>
              <p:cNvSpPr>
                <a:spLocks noChangeArrowheads="1"/>
              </p:cNvSpPr>
              <p:nvPr/>
            </p:nvSpPr>
            <p:spPr bwMode="auto">
              <a:xfrm>
                <a:off x="1888" y="46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4" name="Oval 51"/>
              <p:cNvSpPr>
                <a:spLocks noChangeArrowheads="1"/>
              </p:cNvSpPr>
              <p:nvPr/>
            </p:nvSpPr>
            <p:spPr bwMode="auto">
              <a:xfrm>
                <a:off x="1146" y="514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5" name="Rectangle 52"/>
              <p:cNvSpPr>
                <a:spLocks noChangeArrowheads="1"/>
              </p:cNvSpPr>
              <p:nvPr/>
            </p:nvSpPr>
            <p:spPr bwMode="auto">
              <a:xfrm>
                <a:off x="494" y="46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6" name="Oval 53"/>
              <p:cNvSpPr>
                <a:spLocks noChangeArrowheads="1"/>
              </p:cNvSpPr>
              <p:nvPr/>
            </p:nvSpPr>
            <p:spPr bwMode="auto">
              <a:xfrm>
                <a:off x="1593" y="49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7" name="Rectangle 54"/>
              <p:cNvSpPr>
                <a:spLocks noChangeArrowheads="1"/>
              </p:cNvSpPr>
              <p:nvPr/>
            </p:nvSpPr>
            <p:spPr bwMode="auto">
              <a:xfrm>
                <a:off x="1205" y="448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8" name="Oval 55"/>
              <p:cNvSpPr>
                <a:spLocks noChangeArrowheads="1"/>
              </p:cNvSpPr>
              <p:nvPr/>
            </p:nvSpPr>
            <p:spPr bwMode="auto">
              <a:xfrm>
                <a:off x="568" y="5035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9" name="Rectangle 56"/>
              <p:cNvSpPr>
                <a:spLocks noChangeArrowheads="1"/>
              </p:cNvSpPr>
              <p:nvPr/>
            </p:nvSpPr>
            <p:spPr bwMode="auto">
              <a:xfrm>
                <a:off x="618" y="478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0" name="Oval 57"/>
              <p:cNvSpPr>
                <a:spLocks noChangeArrowheads="1"/>
              </p:cNvSpPr>
              <p:nvPr/>
            </p:nvSpPr>
            <p:spPr bwMode="auto">
              <a:xfrm>
                <a:off x="1883" y="2862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1" name="Rectangle 58"/>
              <p:cNvSpPr>
                <a:spLocks noChangeArrowheads="1"/>
              </p:cNvSpPr>
              <p:nvPr/>
            </p:nvSpPr>
            <p:spPr bwMode="auto">
              <a:xfrm>
                <a:off x="1449" y="27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2" name="Oval 59"/>
              <p:cNvSpPr>
                <a:spLocks noChangeArrowheads="1"/>
              </p:cNvSpPr>
              <p:nvPr/>
            </p:nvSpPr>
            <p:spPr bwMode="auto">
              <a:xfrm>
                <a:off x="1446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3" name="Rectangle 60"/>
              <p:cNvSpPr>
                <a:spLocks noChangeArrowheads="1"/>
              </p:cNvSpPr>
              <p:nvPr/>
            </p:nvSpPr>
            <p:spPr bwMode="auto">
              <a:xfrm>
                <a:off x="1228" y="27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4" name="Oval 61"/>
              <p:cNvSpPr>
                <a:spLocks noChangeArrowheads="1"/>
              </p:cNvSpPr>
              <p:nvPr/>
            </p:nvSpPr>
            <p:spPr bwMode="auto">
              <a:xfrm>
                <a:off x="1299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5" name="Rectangle 62"/>
              <p:cNvSpPr>
                <a:spLocks noChangeArrowheads="1"/>
              </p:cNvSpPr>
              <p:nvPr/>
            </p:nvSpPr>
            <p:spPr bwMode="auto">
              <a:xfrm>
                <a:off x="939" y="27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6" name="Rectangle 63"/>
              <p:cNvSpPr>
                <a:spLocks noChangeArrowheads="1"/>
              </p:cNvSpPr>
              <p:nvPr/>
            </p:nvSpPr>
            <p:spPr bwMode="auto">
              <a:xfrm>
                <a:off x="1152" y="2862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7" name="Line 64"/>
              <p:cNvSpPr>
                <a:spLocks noChangeShapeType="1"/>
              </p:cNvSpPr>
              <p:nvPr/>
            </p:nvSpPr>
            <p:spPr bwMode="auto">
              <a:xfrm>
                <a:off x="1152" y="2862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8" name="Line 65"/>
              <p:cNvSpPr>
                <a:spLocks noChangeShapeType="1"/>
              </p:cNvSpPr>
              <p:nvPr/>
            </p:nvSpPr>
            <p:spPr bwMode="auto">
              <a:xfrm flipV="1">
                <a:off x="1152" y="2862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9" name="Rectangle 66"/>
              <p:cNvSpPr>
                <a:spLocks noChangeArrowheads="1"/>
              </p:cNvSpPr>
              <p:nvPr/>
            </p:nvSpPr>
            <p:spPr bwMode="auto">
              <a:xfrm>
                <a:off x="1594" y="273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0" name="Oval 67"/>
              <p:cNvSpPr>
                <a:spLocks noChangeArrowheads="1"/>
              </p:cNvSpPr>
              <p:nvPr/>
            </p:nvSpPr>
            <p:spPr bwMode="auto">
              <a:xfrm>
                <a:off x="1004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1" name="Rectangle 68"/>
              <p:cNvSpPr>
                <a:spLocks noChangeArrowheads="1"/>
              </p:cNvSpPr>
              <p:nvPr/>
            </p:nvSpPr>
            <p:spPr bwMode="auto">
              <a:xfrm>
                <a:off x="1299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2" name="Oval 69"/>
              <p:cNvSpPr>
                <a:spLocks noChangeArrowheads="1"/>
              </p:cNvSpPr>
              <p:nvPr/>
            </p:nvSpPr>
            <p:spPr bwMode="auto">
              <a:xfrm>
                <a:off x="857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3" name="Rectangle 70"/>
              <p:cNvSpPr>
                <a:spLocks noChangeArrowheads="1"/>
              </p:cNvSpPr>
              <p:nvPr/>
            </p:nvSpPr>
            <p:spPr bwMode="auto">
              <a:xfrm>
                <a:off x="1010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4" name="Oval 71"/>
              <p:cNvSpPr>
                <a:spLocks noChangeArrowheads="1"/>
              </p:cNvSpPr>
              <p:nvPr/>
            </p:nvSpPr>
            <p:spPr bwMode="auto">
              <a:xfrm>
                <a:off x="710" y="2862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5" name="Rectangle 72"/>
              <p:cNvSpPr>
                <a:spLocks noChangeArrowheads="1"/>
              </p:cNvSpPr>
              <p:nvPr/>
            </p:nvSpPr>
            <p:spPr bwMode="auto">
              <a:xfrm>
                <a:off x="718" y="27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6" name="Oval 73"/>
              <p:cNvSpPr>
                <a:spLocks noChangeArrowheads="1"/>
              </p:cNvSpPr>
              <p:nvPr/>
            </p:nvSpPr>
            <p:spPr bwMode="auto">
              <a:xfrm>
                <a:off x="1152" y="2952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7" name="Rectangle 74"/>
              <p:cNvSpPr>
                <a:spLocks noChangeArrowheads="1"/>
              </p:cNvSpPr>
              <p:nvPr/>
            </p:nvSpPr>
            <p:spPr bwMode="auto">
              <a:xfrm>
                <a:off x="1888" y="25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8" name="Oval 75"/>
              <p:cNvSpPr>
                <a:spLocks noChangeArrowheads="1"/>
              </p:cNvSpPr>
              <p:nvPr/>
            </p:nvSpPr>
            <p:spPr bwMode="auto">
              <a:xfrm>
                <a:off x="1152" y="3083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9" name="Rectangle 76"/>
              <p:cNvSpPr>
                <a:spLocks noChangeArrowheads="1"/>
              </p:cNvSpPr>
              <p:nvPr/>
            </p:nvSpPr>
            <p:spPr bwMode="auto">
              <a:xfrm>
                <a:off x="568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0" name="Oval 77"/>
              <p:cNvSpPr>
                <a:spLocks noChangeArrowheads="1"/>
              </p:cNvSpPr>
              <p:nvPr/>
            </p:nvSpPr>
            <p:spPr bwMode="auto">
              <a:xfrm>
                <a:off x="1593" y="2910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1" name="Rectangle 78"/>
              <p:cNvSpPr>
                <a:spLocks noChangeArrowheads="1"/>
              </p:cNvSpPr>
              <p:nvPr/>
            </p:nvSpPr>
            <p:spPr bwMode="auto">
              <a:xfrm>
                <a:off x="1205" y="243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2" name="Oval 79"/>
              <p:cNvSpPr>
                <a:spLocks noChangeArrowheads="1"/>
              </p:cNvSpPr>
              <p:nvPr/>
            </p:nvSpPr>
            <p:spPr bwMode="auto">
              <a:xfrm>
                <a:off x="573" y="29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3" name="Rectangle 80"/>
              <p:cNvSpPr>
                <a:spLocks noChangeArrowheads="1"/>
              </p:cNvSpPr>
              <p:nvPr/>
            </p:nvSpPr>
            <p:spPr bwMode="auto">
              <a:xfrm>
                <a:off x="421" y="25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4" name="Oval 81"/>
              <p:cNvSpPr>
                <a:spLocks noChangeArrowheads="1"/>
              </p:cNvSpPr>
              <p:nvPr/>
            </p:nvSpPr>
            <p:spPr bwMode="auto">
              <a:xfrm>
                <a:off x="3411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5" name="Rectangle 82"/>
              <p:cNvSpPr>
                <a:spLocks noChangeArrowheads="1"/>
              </p:cNvSpPr>
              <p:nvPr/>
            </p:nvSpPr>
            <p:spPr bwMode="auto">
              <a:xfrm>
                <a:off x="2656" y="1206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6" name="Oval 83"/>
              <p:cNvSpPr>
                <a:spLocks noChangeArrowheads="1"/>
              </p:cNvSpPr>
              <p:nvPr/>
            </p:nvSpPr>
            <p:spPr bwMode="auto">
              <a:xfrm>
                <a:off x="2648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7" name="Rectangle 84"/>
              <p:cNvSpPr>
                <a:spLocks noChangeArrowheads="1"/>
              </p:cNvSpPr>
              <p:nvPr/>
            </p:nvSpPr>
            <p:spPr bwMode="auto">
              <a:xfrm>
                <a:off x="2272" y="1206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8" name="Oval 85"/>
              <p:cNvSpPr>
                <a:spLocks noChangeArrowheads="1"/>
              </p:cNvSpPr>
              <p:nvPr/>
            </p:nvSpPr>
            <p:spPr bwMode="auto">
              <a:xfrm>
                <a:off x="2396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9" name="Rectangle 86"/>
              <p:cNvSpPr>
                <a:spLocks noChangeArrowheads="1"/>
              </p:cNvSpPr>
              <p:nvPr/>
            </p:nvSpPr>
            <p:spPr bwMode="auto">
              <a:xfrm>
                <a:off x="1783" y="1206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0" name="Rectangle 87"/>
              <p:cNvSpPr>
                <a:spLocks noChangeArrowheads="1"/>
              </p:cNvSpPr>
              <p:nvPr/>
            </p:nvSpPr>
            <p:spPr bwMode="auto">
              <a:xfrm>
                <a:off x="2138" y="1419"/>
                <a:ext cx="105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1" name="Line 88"/>
              <p:cNvSpPr>
                <a:spLocks noChangeShapeType="1"/>
              </p:cNvSpPr>
              <p:nvPr/>
            </p:nvSpPr>
            <p:spPr bwMode="auto">
              <a:xfrm>
                <a:off x="2138" y="1419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2" name="Line 89"/>
              <p:cNvSpPr>
                <a:spLocks noChangeShapeType="1"/>
              </p:cNvSpPr>
              <p:nvPr/>
            </p:nvSpPr>
            <p:spPr bwMode="auto">
              <a:xfrm flipV="1">
                <a:off x="2138" y="1419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3" name="Rectangle 90"/>
              <p:cNvSpPr>
                <a:spLocks noChangeArrowheads="1"/>
              </p:cNvSpPr>
              <p:nvPr/>
            </p:nvSpPr>
            <p:spPr bwMode="auto">
              <a:xfrm>
                <a:off x="2904" y="1080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4" name="Oval 91"/>
              <p:cNvSpPr>
                <a:spLocks noChangeArrowheads="1"/>
              </p:cNvSpPr>
              <p:nvPr/>
            </p:nvSpPr>
            <p:spPr bwMode="auto">
              <a:xfrm>
                <a:off x="1886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5" name="Rectangle 92"/>
              <p:cNvSpPr>
                <a:spLocks noChangeArrowheads="1"/>
              </p:cNvSpPr>
              <p:nvPr/>
            </p:nvSpPr>
            <p:spPr bwMode="auto">
              <a:xfrm>
                <a:off x="2141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6" name="Oval 93"/>
              <p:cNvSpPr>
                <a:spLocks noChangeArrowheads="1"/>
              </p:cNvSpPr>
              <p:nvPr/>
            </p:nvSpPr>
            <p:spPr bwMode="auto">
              <a:xfrm>
                <a:off x="1633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7" name="Rectangle 94"/>
              <p:cNvSpPr>
                <a:spLocks noChangeArrowheads="1"/>
              </p:cNvSpPr>
              <p:nvPr/>
            </p:nvSpPr>
            <p:spPr bwMode="auto">
              <a:xfrm>
                <a:off x="1636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8" name="Oval 95"/>
              <p:cNvSpPr>
                <a:spLocks noChangeArrowheads="1"/>
              </p:cNvSpPr>
              <p:nvPr/>
            </p:nvSpPr>
            <p:spPr bwMode="auto">
              <a:xfrm>
                <a:off x="1381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9" name="Rectangle 96"/>
              <p:cNvSpPr>
                <a:spLocks noChangeArrowheads="1"/>
              </p:cNvSpPr>
              <p:nvPr/>
            </p:nvSpPr>
            <p:spPr bwMode="auto">
              <a:xfrm>
                <a:off x="1389" y="1206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0" name="Oval 97"/>
              <p:cNvSpPr>
                <a:spLocks noChangeArrowheads="1"/>
              </p:cNvSpPr>
              <p:nvPr/>
            </p:nvSpPr>
            <p:spPr bwMode="auto">
              <a:xfrm>
                <a:off x="2138" y="157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1" name="Rectangle 98"/>
              <p:cNvSpPr>
                <a:spLocks noChangeArrowheads="1"/>
              </p:cNvSpPr>
              <p:nvPr/>
            </p:nvSpPr>
            <p:spPr bwMode="auto">
              <a:xfrm>
                <a:off x="3414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2" name="Oval 99"/>
              <p:cNvSpPr>
                <a:spLocks noChangeArrowheads="1"/>
              </p:cNvSpPr>
              <p:nvPr/>
            </p:nvSpPr>
            <p:spPr bwMode="auto">
              <a:xfrm>
                <a:off x="2138" y="1834"/>
                <a:ext cx="105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3" name="Rectangle 100"/>
              <p:cNvSpPr>
                <a:spLocks noChangeArrowheads="1"/>
              </p:cNvSpPr>
              <p:nvPr/>
            </p:nvSpPr>
            <p:spPr bwMode="auto">
              <a:xfrm>
                <a:off x="999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4" name="Oval 101"/>
              <p:cNvSpPr>
                <a:spLocks noChangeArrowheads="1"/>
              </p:cNvSpPr>
              <p:nvPr/>
            </p:nvSpPr>
            <p:spPr bwMode="auto">
              <a:xfrm>
                <a:off x="2874" y="1529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5" name="Rectangle 102"/>
              <p:cNvSpPr>
                <a:spLocks noChangeArrowheads="1"/>
              </p:cNvSpPr>
              <p:nvPr/>
            </p:nvSpPr>
            <p:spPr bwMode="auto">
              <a:xfrm>
                <a:off x="2746" y="675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6" name="Oval 103"/>
              <p:cNvSpPr>
                <a:spLocks noChangeArrowheads="1"/>
              </p:cNvSpPr>
              <p:nvPr/>
            </p:nvSpPr>
            <p:spPr bwMode="auto">
              <a:xfrm>
                <a:off x="1128" y="1598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7" name="Rectangle 104"/>
              <p:cNvSpPr>
                <a:spLocks noChangeArrowheads="1"/>
              </p:cNvSpPr>
              <p:nvPr/>
            </p:nvSpPr>
            <p:spPr bwMode="auto">
              <a:xfrm>
                <a:off x="1349" y="675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8" name="Rectangle 105"/>
              <p:cNvSpPr>
                <a:spLocks noChangeArrowheads="1"/>
              </p:cNvSpPr>
              <p:nvPr/>
            </p:nvSpPr>
            <p:spPr bwMode="auto">
              <a:xfrm>
                <a:off x="1840" y="31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9" name="Rectangle 106"/>
              <p:cNvSpPr>
                <a:spLocks noChangeArrowheads="1"/>
              </p:cNvSpPr>
              <p:nvPr/>
            </p:nvSpPr>
            <p:spPr bwMode="auto">
              <a:xfrm>
                <a:off x="1863" y="524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0" name="Rectangle 107"/>
              <p:cNvSpPr>
                <a:spLocks noChangeArrowheads="1"/>
              </p:cNvSpPr>
              <p:nvPr/>
            </p:nvSpPr>
            <p:spPr bwMode="auto">
              <a:xfrm>
                <a:off x="1875" y="421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1" name="Rectangle 108"/>
              <p:cNvSpPr>
                <a:spLocks noChangeArrowheads="1"/>
              </p:cNvSpPr>
              <p:nvPr/>
            </p:nvSpPr>
            <p:spPr bwMode="auto">
              <a:xfrm>
                <a:off x="855" y="19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2" name="Rectangle 109"/>
              <p:cNvSpPr>
                <a:spLocks noChangeArrowheads="1"/>
              </p:cNvSpPr>
              <p:nvPr/>
            </p:nvSpPr>
            <p:spPr bwMode="auto">
              <a:xfrm>
                <a:off x="2120" y="231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3" name="Rectangle 110"/>
              <p:cNvSpPr>
                <a:spLocks noChangeArrowheads="1"/>
              </p:cNvSpPr>
              <p:nvPr/>
            </p:nvSpPr>
            <p:spPr bwMode="auto">
              <a:xfrm>
                <a:off x="2225" y="2310"/>
                <a:ext cx="17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4" name="Rectangle 111"/>
              <p:cNvSpPr>
                <a:spLocks noChangeArrowheads="1"/>
              </p:cNvSpPr>
              <p:nvPr/>
            </p:nvSpPr>
            <p:spPr bwMode="auto">
              <a:xfrm>
                <a:off x="2120" y="2410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5" name="Rectangle 112"/>
              <p:cNvSpPr>
                <a:spLocks noChangeArrowheads="1"/>
              </p:cNvSpPr>
              <p:nvPr/>
            </p:nvSpPr>
            <p:spPr bwMode="auto">
              <a:xfrm>
                <a:off x="2120" y="251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6" name="Rectangle 113"/>
              <p:cNvSpPr>
                <a:spLocks noChangeArrowheads="1"/>
              </p:cNvSpPr>
              <p:nvPr/>
            </p:nvSpPr>
            <p:spPr bwMode="auto">
              <a:xfrm>
                <a:off x="2225" y="2510"/>
                <a:ext cx="17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 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7" name="Rectangle 114"/>
              <p:cNvSpPr>
                <a:spLocks noChangeArrowheads="1"/>
              </p:cNvSpPr>
              <p:nvPr/>
            </p:nvSpPr>
            <p:spPr bwMode="auto">
              <a:xfrm>
                <a:off x="2120" y="270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8" name="Rectangle 115"/>
              <p:cNvSpPr>
                <a:spLocks noChangeArrowheads="1"/>
              </p:cNvSpPr>
              <p:nvPr/>
            </p:nvSpPr>
            <p:spPr bwMode="auto">
              <a:xfrm>
                <a:off x="2236" y="2709"/>
                <a:ext cx="17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 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9" name="Rectangle 116"/>
              <p:cNvSpPr>
                <a:spLocks noChangeArrowheads="1"/>
              </p:cNvSpPr>
              <p:nvPr/>
            </p:nvSpPr>
            <p:spPr bwMode="auto">
              <a:xfrm>
                <a:off x="2120" y="290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0" name="Rectangle 117"/>
              <p:cNvSpPr>
                <a:spLocks noChangeArrowheads="1"/>
              </p:cNvSpPr>
              <p:nvPr/>
            </p:nvSpPr>
            <p:spPr bwMode="auto">
              <a:xfrm>
                <a:off x="2241" y="2909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1" name="Rectangle 118"/>
              <p:cNvSpPr>
                <a:spLocks noChangeArrowheads="1"/>
              </p:cNvSpPr>
              <p:nvPr/>
            </p:nvSpPr>
            <p:spPr bwMode="auto">
              <a:xfrm>
                <a:off x="2120" y="310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2" name="Rectangle 119"/>
              <p:cNvSpPr>
                <a:spLocks noChangeArrowheads="1"/>
              </p:cNvSpPr>
              <p:nvPr/>
            </p:nvSpPr>
            <p:spPr bwMode="auto">
              <a:xfrm>
                <a:off x="2246" y="3109"/>
                <a:ext cx="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3" name="Rectangle 120"/>
              <p:cNvSpPr>
                <a:spLocks noChangeArrowheads="1"/>
              </p:cNvSpPr>
              <p:nvPr/>
            </p:nvSpPr>
            <p:spPr bwMode="auto">
              <a:xfrm>
                <a:off x="2120" y="330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4" name="Rectangle 121"/>
              <p:cNvSpPr>
                <a:spLocks noChangeArrowheads="1"/>
              </p:cNvSpPr>
              <p:nvPr/>
            </p:nvSpPr>
            <p:spPr bwMode="auto">
              <a:xfrm>
                <a:off x="2236" y="3309"/>
                <a:ext cx="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5" name="Rectangle 122"/>
              <p:cNvSpPr>
                <a:spLocks noChangeArrowheads="1"/>
              </p:cNvSpPr>
              <p:nvPr/>
            </p:nvSpPr>
            <p:spPr bwMode="auto">
              <a:xfrm>
                <a:off x="2120" y="3509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6" name="Rectangle 123"/>
              <p:cNvSpPr>
                <a:spLocks noChangeArrowheads="1"/>
              </p:cNvSpPr>
              <p:nvPr/>
            </p:nvSpPr>
            <p:spPr bwMode="auto">
              <a:xfrm>
                <a:off x="2220" y="3509"/>
                <a:ext cx="12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7" name="Rectangle 124"/>
              <p:cNvSpPr>
                <a:spLocks noChangeArrowheads="1"/>
              </p:cNvSpPr>
              <p:nvPr/>
            </p:nvSpPr>
            <p:spPr bwMode="auto">
              <a:xfrm>
                <a:off x="2120" y="370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8" name="Rectangle 125"/>
              <p:cNvSpPr>
                <a:spLocks noChangeArrowheads="1"/>
              </p:cNvSpPr>
              <p:nvPr/>
            </p:nvSpPr>
            <p:spPr bwMode="auto">
              <a:xfrm>
                <a:off x="2241" y="3709"/>
                <a:ext cx="19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:Open to SE @60. On 3rd step slip ball behind FB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9" name="Rectangle 126"/>
              <p:cNvSpPr>
                <a:spLocks noChangeArrowheads="1"/>
              </p:cNvSpPr>
              <p:nvPr/>
            </p:nvSpPr>
            <p:spPr bwMode="auto">
              <a:xfrm>
                <a:off x="2120" y="3809"/>
                <a:ext cx="190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 into pocket. Fake Pass. Set up behind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0" name="Rectangle 127"/>
              <p:cNvSpPr>
                <a:spLocks noChangeArrowheads="1"/>
              </p:cNvSpPr>
              <p:nvPr/>
            </p:nvSpPr>
            <p:spPr bwMode="auto">
              <a:xfrm>
                <a:off x="2120" y="400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1" name="Rectangle 128"/>
              <p:cNvSpPr>
                <a:spLocks noChangeArrowheads="1"/>
              </p:cNvSpPr>
              <p:nvPr/>
            </p:nvSpPr>
            <p:spPr bwMode="auto">
              <a:xfrm>
                <a:off x="2236" y="4009"/>
                <a:ext cx="208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:Run away (jet) motion. Downfield block away from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2" name="Rectangle 129"/>
              <p:cNvSpPr>
                <a:spLocks noChangeArrowheads="1"/>
              </p:cNvSpPr>
              <p:nvPr/>
            </p:nvSpPr>
            <p:spPr bwMode="auto">
              <a:xfrm>
                <a:off x="2120" y="4109"/>
                <a:ext cx="2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3" name="Rectangle 130"/>
              <p:cNvSpPr>
                <a:spLocks noChangeArrowheads="1"/>
              </p:cNvSpPr>
              <p:nvPr/>
            </p:nvSpPr>
            <p:spPr bwMode="auto">
              <a:xfrm>
                <a:off x="2120" y="430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4" name="Rectangle 131"/>
              <p:cNvSpPr>
                <a:spLocks noChangeArrowheads="1"/>
              </p:cNvSpPr>
              <p:nvPr/>
            </p:nvSpPr>
            <p:spPr bwMode="auto">
              <a:xfrm>
                <a:off x="2246" y="4308"/>
                <a:ext cx="19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:Protect D gap area. Crossfield- block across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5" name="Rectangle 132"/>
              <p:cNvSpPr>
                <a:spLocks noChangeArrowheads="1"/>
              </p:cNvSpPr>
              <p:nvPr/>
            </p:nvSpPr>
            <p:spPr bwMode="auto">
              <a:xfrm>
                <a:off x="2120" y="450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6" name="Rectangle 133"/>
              <p:cNvSpPr>
                <a:spLocks noChangeArrowheads="1"/>
              </p:cNvSpPr>
              <p:nvPr/>
            </p:nvSpPr>
            <p:spPr bwMode="auto">
              <a:xfrm>
                <a:off x="2225" y="4508"/>
                <a:ext cx="210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Step up 2 steps:Lt/Rt. Make pocket: top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7" name="Rectangle 134"/>
              <p:cNvSpPr>
                <a:spLocks noChangeArrowheads="1"/>
              </p:cNvSpPr>
              <p:nvPr/>
            </p:nvSpPr>
            <p:spPr bwMode="auto">
              <a:xfrm>
                <a:off x="2120" y="4608"/>
                <a:ext cx="22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 on breast, bottom @waist. Accept ball. Fold &amp; wait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8" name="Rectangle 135"/>
              <p:cNvSpPr>
                <a:spLocks noChangeArrowheads="1"/>
              </p:cNvSpPr>
              <p:nvPr/>
            </p:nvSpPr>
            <p:spPr bwMode="auto">
              <a:xfrm>
                <a:off x="2120" y="4708"/>
                <a:ext cx="103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 sec. Break back to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9" name="Rectangle 136"/>
              <p:cNvSpPr>
                <a:spLocks noChangeArrowheads="1"/>
              </p:cNvSpPr>
              <p:nvPr/>
            </p:nvSpPr>
            <p:spPr bwMode="auto">
              <a:xfrm>
                <a:off x="2120" y="4908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0" name="Rectangle 137"/>
              <p:cNvSpPr>
                <a:spLocks noChangeArrowheads="1"/>
              </p:cNvSpPr>
              <p:nvPr/>
            </p:nvSpPr>
            <p:spPr bwMode="auto">
              <a:xfrm>
                <a:off x="1688" y="314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1" name="Rectangle 138"/>
              <p:cNvSpPr>
                <a:spLocks noChangeArrowheads="1"/>
              </p:cNvSpPr>
              <p:nvPr/>
            </p:nvSpPr>
            <p:spPr bwMode="auto">
              <a:xfrm>
                <a:off x="1956" y="314"/>
                <a:ext cx="105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31 FB Draw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2" name="Line 139"/>
              <p:cNvSpPr>
                <a:spLocks noChangeShapeType="1"/>
              </p:cNvSpPr>
              <p:nvPr/>
            </p:nvSpPr>
            <p:spPr bwMode="auto">
              <a:xfrm flipV="1">
                <a:off x="2694" y="1350"/>
                <a:ext cx="0" cy="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3" name="Freeform 140"/>
              <p:cNvSpPr>
                <a:spLocks/>
              </p:cNvSpPr>
              <p:nvPr/>
            </p:nvSpPr>
            <p:spPr bwMode="auto">
              <a:xfrm>
                <a:off x="2658" y="134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4" name="Line 141"/>
              <p:cNvSpPr>
                <a:spLocks noChangeShapeType="1"/>
              </p:cNvSpPr>
              <p:nvPr/>
            </p:nvSpPr>
            <p:spPr bwMode="auto">
              <a:xfrm>
                <a:off x="2658" y="134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5" name="Freeform 142"/>
              <p:cNvSpPr>
                <a:spLocks/>
              </p:cNvSpPr>
              <p:nvPr/>
            </p:nvSpPr>
            <p:spPr bwMode="auto">
              <a:xfrm>
                <a:off x="2396" y="1334"/>
                <a:ext cx="50" cy="90"/>
              </a:xfrm>
              <a:custGeom>
                <a:avLst/>
                <a:gdLst>
                  <a:gd name="T0" fmla="*/ 142 w 142"/>
                  <a:gd name="T1" fmla="*/ 255 h 255"/>
                  <a:gd name="T2" fmla="*/ 14 w 142"/>
                  <a:gd name="T3" fmla="*/ 142 h 255"/>
                  <a:gd name="T4" fmla="*/ 0 w 142"/>
                  <a:gd name="T5" fmla="*/ 29 h 255"/>
                  <a:gd name="T6" fmla="*/ 0 w 142"/>
                  <a:gd name="T7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255">
                    <a:moveTo>
                      <a:pt x="142" y="255"/>
                    </a:moveTo>
                    <a:lnTo>
                      <a:pt x="14" y="142"/>
                    </a:lnTo>
                    <a:lnTo>
                      <a:pt x="0" y="2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6" name="Freeform 143"/>
              <p:cNvSpPr>
                <a:spLocks/>
              </p:cNvSpPr>
              <p:nvPr/>
            </p:nvSpPr>
            <p:spPr bwMode="auto">
              <a:xfrm>
                <a:off x="2360" y="132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" name="Line 144"/>
              <p:cNvSpPr>
                <a:spLocks noChangeShapeType="1"/>
              </p:cNvSpPr>
              <p:nvPr/>
            </p:nvSpPr>
            <p:spPr bwMode="auto">
              <a:xfrm>
                <a:off x="2360" y="132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" name="Freeform 145"/>
              <p:cNvSpPr>
                <a:spLocks/>
              </p:cNvSpPr>
              <p:nvPr/>
            </p:nvSpPr>
            <p:spPr bwMode="auto">
              <a:xfrm>
                <a:off x="2189" y="1300"/>
                <a:ext cx="54" cy="118"/>
              </a:xfrm>
              <a:custGeom>
                <a:avLst/>
                <a:gdLst>
                  <a:gd name="T0" fmla="*/ 0 w 155"/>
                  <a:gd name="T1" fmla="*/ 338 h 338"/>
                  <a:gd name="T2" fmla="*/ 155 w 155"/>
                  <a:gd name="T3" fmla="*/ 142 h 338"/>
                  <a:gd name="T4" fmla="*/ 155 w 155"/>
                  <a:gd name="T5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" h="338">
                    <a:moveTo>
                      <a:pt x="0" y="338"/>
                    </a:moveTo>
                    <a:lnTo>
                      <a:pt x="155" y="142"/>
                    </a:lnTo>
                    <a:lnTo>
                      <a:pt x="1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" name="Freeform 146"/>
              <p:cNvSpPr>
                <a:spLocks/>
              </p:cNvSpPr>
              <p:nvPr/>
            </p:nvSpPr>
            <p:spPr bwMode="auto">
              <a:xfrm>
                <a:off x="2207" y="129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" name="Line 147"/>
              <p:cNvSpPr>
                <a:spLocks noChangeShapeType="1"/>
              </p:cNvSpPr>
              <p:nvPr/>
            </p:nvSpPr>
            <p:spPr bwMode="auto">
              <a:xfrm>
                <a:off x="2207" y="129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1" name="Line 148"/>
              <p:cNvSpPr>
                <a:spLocks noChangeShapeType="1"/>
              </p:cNvSpPr>
              <p:nvPr/>
            </p:nvSpPr>
            <p:spPr bwMode="auto">
              <a:xfrm flipV="1">
                <a:off x="2931" y="1275"/>
                <a:ext cx="0" cy="2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2" name="Freeform 149"/>
              <p:cNvSpPr>
                <a:spLocks/>
              </p:cNvSpPr>
              <p:nvPr/>
            </p:nvSpPr>
            <p:spPr bwMode="auto">
              <a:xfrm>
                <a:off x="2896" y="1268"/>
                <a:ext cx="71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3" name="Line 150"/>
              <p:cNvSpPr>
                <a:spLocks noChangeShapeType="1"/>
              </p:cNvSpPr>
              <p:nvPr/>
            </p:nvSpPr>
            <p:spPr bwMode="auto">
              <a:xfrm>
                <a:off x="2896" y="126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4" name="Line 151"/>
              <p:cNvSpPr>
                <a:spLocks noChangeShapeType="1"/>
              </p:cNvSpPr>
              <p:nvPr/>
            </p:nvSpPr>
            <p:spPr bwMode="auto">
              <a:xfrm flipH="1" flipV="1">
                <a:off x="1575" y="800"/>
                <a:ext cx="1351" cy="4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5" name="Freeform 152"/>
              <p:cNvSpPr>
                <a:spLocks/>
              </p:cNvSpPr>
              <p:nvPr/>
            </p:nvSpPr>
            <p:spPr bwMode="auto">
              <a:xfrm>
                <a:off x="1557" y="763"/>
                <a:ext cx="29" cy="71"/>
              </a:xfrm>
              <a:custGeom>
                <a:avLst/>
                <a:gdLst>
                  <a:gd name="T0" fmla="*/ 66 w 85"/>
                  <a:gd name="T1" fmla="*/ 0 h 202"/>
                  <a:gd name="T2" fmla="*/ 85 w 85"/>
                  <a:gd name="T3" fmla="*/ 6 h 202"/>
                  <a:gd name="T4" fmla="*/ 18 w 85"/>
                  <a:gd name="T5" fmla="*/ 202 h 202"/>
                  <a:gd name="T6" fmla="*/ 0 w 85"/>
                  <a:gd name="T7" fmla="*/ 19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202">
                    <a:moveTo>
                      <a:pt x="66" y="0"/>
                    </a:moveTo>
                    <a:lnTo>
                      <a:pt x="85" y="6"/>
                    </a:lnTo>
                    <a:lnTo>
                      <a:pt x="18" y="202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6" name="Line 153"/>
              <p:cNvSpPr>
                <a:spLocks noChangeShapeType="1"/>
              </p:cNvSpPr>
              <p:nvPr/>
            </p:nvSpPr>
            <p:spPr bwMode="auto">
              <a:xfrm>
                <a:off x="1557" y="832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7" name="Freeform 154"/>
              <p:cNvSpPr>
                <a:spLocks/>
              </p:cNvSpPr>
              <p:nvPr/>
            </p:nvSpPr>
            <p:spPr bwMode="auto">
              <a:xfrm>
                <a:off x="2491" y="745"/>
                <a:ext cx="970" cy="669"/>
              </a:xfrm>
              <a:custGeom>
                <a:avLst/>
                <a:gdLst>
                  <a:gd name="T0" fmla="*/ 2767 w 2767"/>
                  <a:gd name="T1" fmla="*/ 1907 h 1907"/>
                  <a:gd name="T2" fmla="*/ 0 w 2767"/>
                  <a:gd name="T3" fmla="*/ 339 h 1907"/>
                  <a:gd name="T4" fmla="*/ 0 w 2767"/>
                  <a:gd name="T5" fmla="*/ 30 h 1907"/>
                  <a:gd name="T6" fmla="*/ 170 w 2767"/>
                  <a:gd name="T7" fmla="*/ 0 h 1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67" h="1907">
                    <a:moveTo>
                      <a:pt x="2767" y="1907"/>
                    </a:moveTo>
                    <a:lnTo>
                      <a:pt x="0" y="339"/>
                    </a:lnTo>
                    <a:lnTo>
                      <a:pt x="0" y="30"/>
                    </a:lnTo>
                    <a:lnTo>
                      <a:pt x="17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8" name="Freeform 155"/>
              <p:cNvSpPr>
                <a:spLocks/>
              </p:cNvSpPr>
              <p:nvPr/>
            </p:nvSpPr>
            <p:spPr bwMode="auto">
              <a:xfrm>
                <a:off x="2544" y="708"/>
                <a:ext cx="19" cy="73"/>
              </a:xfrm>
              <a:custGeom>
                <a:avLst/>
                <a:gdLst>
                  <a:gd name="T0" fmla="*/ 52 w 52"/>
                  <a:gd name="T1" fmla="*/ 205 h 207"/>
                  <a:gd name="T2" fmla="*/ 33 w 52"/>
                  <a:gd name="T3" fmla="*/ 207 h 207"/>
                  <a:gd name="T4" fmla="*/ 0 w 52"/>
                  <a:gd name="T5" fmla="*/ 2 h 207"/>
                  <a:gd name="T6" fmla="*/ 19 w 52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7">
                    <a:moveTo>
                      <a:pt x="52" y="205"/>
                    </a:moveTo>
                    <a:lnTo>
                      <a:pt x="33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9" name="Line 156"/>
              <p:cNvSpPr>
                <a:spLocks noChangeShapeType="1"/>
              </p:cNvSpPr>
              <p:nvPr/>
            </p:nvSpPr>
            <p:spPr bwMode="auto">
              <a:xfrm flipH="1">
                <a:off x="2544" y="708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0" name="Freeform 157"/>
              <p:cNvSpPr>
                <a:spLocks/>
              </p:cNvSpPr>
              <p:nvPr/>
            </p:nvSpPr>
            <p:spPr bwMode="auto">
              <a:xfrm>
                <a:off x="1907" y="1339"/>
                <a:ext cx="153" cy="208"/>
              </a:xfrm>
              <a:custGeom>
                <a:avLst/>
                <a:gdLst>
                  <a:gd name="T0" fmla="*/ 225 w 436"/>
                  <a:gd name="T1" fmla="*/ 452 h 594"/>
                  <a:gd name="T2" fmla="*/ 436 w 436"/>
                  <a:gd name="T3" fmla="*/ 594 h 594"/>
                  <a:gd name="T4" fmla="*/ 0 w 436"/>
                  <a:gd name="T5" fmla="*/ 0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6" h="594">
                    <a:moveTo>
                      <a:pt x="225" y="452"/>
                    </a:moveTo>
                    <a:lnTo>
                      <a:pt x="436" y="59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1" name="Freeform 158"/>
              <p:cNvSpPr>
                <a:spLocks/>
              </p:cNvSpPr>
              <p:nvPr/>
            </p:nvSpPr>
            <p:spPr bwMode="auto">
              <a:xfrm>
                <a:off x="1874" y="1312"/>
                <a:ext cx="62" cy="49"/>
              </a:xfrm>
              <a:custGeom>
                <a:avLst/>
                <a:gdLst>
                  <a:gd name="T0" fmla="*/ 167 w 177"/>
                  <a:gd name="T1" fmla="*/ 0 h 138"/>
                  <a:gd name="T2" fmla="*/ 177 w 177"/>
                  <a:gd name="T3" fmla="*/ 17 h 138"/>
                  <a:gd name="T4" fmla="*/ 10 w 177"/>
                  <a:gd name="T5" fmla="*/ 138 h 138"/>
                  <a:gd name="T6" fmla="*/ 0 w 177"/>
                  <a:gd name="T7" fmla="*/ 12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138">
                    <a:moveTo>
                      <a:pt x="167" y="0"/>
                    </a:moveTo>
                    <a:lnTo>
                      <a:pt x="177" y="17"/>
                    </a:lnTo>
                    <a:lnTo>
                      <a:pt x="10" y="138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2" name="Line 159"/>
              <p:cNvSpPr>
                <a:spLocks noChangeShapeType="1"/>
              </p:cNvSpPr>
              <p:nvPr/>
            </p:nvSpPr>
            <p:spPr bwMode="auto">
              <a:xfrm>
                <a:off x="1874" y="1355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3" name="Freeform 160"/>
              <p:cNvSpPr>
                <a:spLocks/>
              </p:cNvSpPr>
              <p:nvPr/>
            </p:nvSpPr>
            <p:spPr bwMode="auto">
              <a:xfrm>
                <a:off x="1609" y="1350"/>
                <a:ext cx="198" cy="222"/>
              </a:xfrm>
              <a:custGeom>
                <a:avLst/>
                <a:gdLst>
                  <a:gd name="T0" fmla="*/ 297 w 564"/>
                  <a:gd name="T1" fmla="*/ 466 h 635"/>
                  <a:gd name="T2" fmla="*/ 564 w 564"/>
                  <a:gd name="T3" fmla="*/ 635 h 635"/>
                  <a:gd name="T4" fmla="*/ 0 w 564"/>
                  <a:gd name="T5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4" h="635">
                    <a:moveTo>
                      <a:pt x="297" y="466"/>
                    </a:moveTo>
                    <a:lnTo>
                      <a:pt x="564" y="63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4" name="Freeform 161"/>
              <p:cNvSpPr>
                <a:spLocks/>
              </p:cNvSpPr>
              <p:nvPr/>
            </p:nvSpPr>
            <p:spPr bwMode="auto">
              <a:xfrm>
                <a:off x="1578" y="1320"/>
                <a:ext cx="58" cy="54"/>
              </a:xfrm>
              <a:custGeom>
                <a:avLst/>
                <a:gdLst>
                  <a:gd name="T0" fmla="*/ 155 w 167"/>
                  <a:gd name="T1" fmla="*/ 0 h 153"/>
                  <a:gd name="T2" fmla="*/ 167 w 167"/>
                  <a:gd name="T3" fmla="*/ 15 h 153"/>
                  <a:gd name="T4" fmla="*/ 13 w 167"/>
                  <a:gd name="T5" fmla="*/ 153 h 153"/>
                  <a:gd name="T6" fmla="*/ 0 w 167"/>
                  <a:gd name="T7" fmla="*/ 13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53">
                    <a:moveTo>
                      <a:pt x="155" y="0"/>
                    </a:moveTo>
                    <a:lnTo>
                      <a:pt x="167" y="15"/>
                    </a:lnTo>
                    <a:lnTo>
                      <a:pt x="13" y="153"/>
                    </a:lnTo>
                    <a:lnTo>
                      <a:pt x="0" y="1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" name="Line 162"/>
              <p:cNvSpPr>
                <a:spLocks noChangeShapeType="1"/>
              </p:cNvSpPr>
              <p:nvPr/>
            </p:nvSpPr>
            <p:spPr bwMode="auto">
              <a:xfrm>
                <a:off x="1578" y="1369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" name="Arc 163"/>
              <p:cNvSpPr>
                <a:spLocks/>
              </p:cNvSpPr>
              <p:nvPr/>
            </p:nvSpPr>
            <p:spPr bwMode="auto">
              <a:xfrm>
                <a:off x="1436" y="1097"/>
                <a:ext cx="179" cy="32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79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17"/>
                      <a:pt x="9597" y="66"/>
                      <a:pt x="2147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17"/>
                      <a:pt x="9597" y="66"/>
                      <a:pt x="2147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" name="Freeform 164"/>
              <p:cNvSpPr>
                <a:spLocks/>
              </p:cNvSpPr>
              <p:nvPr/>
            </p:nvSpPr>
            <p:spPr bwMode="auto">
              <a:xfrm>
                <a:off x="1614" y="1061"/>
                <a:ext cx="8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8" name="Line 165"/>
              <p:cNvSpPr>
                <a:spLocks noChangeShapeType="1"/>
              </p:cNvSpPr>
              <p:nvPr/>
            </p:nvSpPr>
            <p:spPr bwMode="auto">
              <a:xfrm flipH="1">
                <a:off x="1614" y="1061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9" name="Freeform 166"/>
              <p:cNvSpPr>
                <a:spLocks/>
              </p:cNvSpPr>
              <p:nvPr/>
            </p:nvSpPr>
            <p:spPr bwMode="auto">
              <a:xfrm>
                <a:off x="1748" y="953"/>
                <a:ext cx="772" cy="907"/>
              </a:xfrm>
              <a:custGeom>
                <a:avLst/>
                <a:gdLst>
                  <a:gd name="T0" fmla="*/ 1398 w 2203"/>
                  <a:gd name="T1" fmla="*/ 2585 h 2585"/>
                  <a:gd name="T2" fmla="*/ 2203 w 2203"/>
                  <a:gd name="T3" fmla="*/ 2203 h 2585"/>
                  <a:gd name="T4" fmla="*/ 0 w 2203"/>
                  <a:gd name="T5" fmla="*/ 0 h 2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3" h="2585">
                    <a:moveTo>
                      <a:pt x="1398" y="2585"/>
                    </a:moveTo>
                    <a:lnTo>
                      <a:pt x="2203" y="2203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0" name="Freeform 167"/>
              <p:cNvSpPr>
                <a:spLocks/>
              </p:cNvSpPr>
              <p:nvPr/>
            </p:nvSpPr>
            <p:spPr bwMode="auto">
              <a:xfrm>
                <a:off x="1748" y="953"/>
                <a:ext cx="49" cy="49"/>
              </a:xfrm>
              <a:custGeom>
                <a:avLst/>
                <a:gdLst>
                  <a:gd name="T0" fmla="*/ 0 w 49"/>
                  <a:gd name="T1" fmla="*/ 0 h 49"/>
                  <a:gd name="T2" fmla="*/ 23 w 49"/>
                  <a:gd name="T3" fmla="*/ 49 h 49"/>
                  <a:gd name="T4" fmla="*/ 27 w 49"/>
                  <a:gd name="T5" fmla="*/ 27 h 49"/>
                  <a:gd name="T6" fmla="*/ 49 w 49"/>
                  <a:gd name="T7" fmla="*/ 23 h 49"/>
                  <a:gd name="T8" fmla="*/ 0 w 49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0" y="0"/>
                    </a:moveTo>
                    <a:lnTo>
                      <a:pt x="23" y="49"/>
                    </a:lnTo>
                    <a:lnTo>
                      <a:pt x="27" y="27"/>
                    </a:lnTo>
                    <a:lnTo>
                      <a:pt x="49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1" name="Line 168"/>
              <p:cNvSpPr>
                <a:spLocks noChangeShapeType="1"/>
              </p:cNvSpPr>
              <p:nvPr/>
            </p:nvSpPr>
            <p:spPr bwMode="auto">
              <a:xfrm>
                <a:off x="2243" y="1641"/>
                <a:ext cx="233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2" name="Arc 169"/>
              <p:cNvSpPr>
                <a:spLocks/>
              </p:cNvSpPr>
              <p:nvPr/>
            </p:nvSpPr>
            <p:spPr bwMode="auto">
              <a:xfrm>
                <a:off x="2476" y="1740"/>
                <a:ext cx="109" cy="55"/>
              </a:xfrm>
              <a:custGeom>
                <a:avLst/>
                <a:gdLst>
                  <a:gd name="G0" fmla="+- 0 0 0"/>
                  <a:gd name="G1" fmla="+- 396 0 0"/>
                  <a:gd name="G2" fmla="+- 21600 0 0"/>
                  <a:gd name="T0" fmla="*/ 21596 w 21600"/>
                  <a:gd name="T1" fmla="*/ 0 h 21996"/>
                  <a:gd name="T2" fmla="*/ 0 w 21600"/>
                  <a:gd name="T3" fmla="*/ 21996 h 21996"/>
                  <a:gd name="T4" fmla="*/ 0 w 21600"/>
                  <a:gd name="T5" fmla="*/ 396 h 21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96" fill="none" extrusionOk="0">
                    <a:moveTo>
                      <a:pt x="21596" y="-1"/>
                    </a:moveTo>
                    <a:cubicBezTo>
                      <a:pt x="21598" y="131"/>
                      <a:pt x="21600" y="263"/>
                      <a:pt x="21600" y="396"/>
                    </a:cubicBezTo>
                    <a:cubicBezTo>
                      <a:pt x="21600" y="12325"/>
                      <a:pt x="11929" y="21995"/>
                      <a:pt x="0" y="21996"/>
                    </a:cubicBezTo>
                  </a:path>
                  <a:path w="21600" h="21996" stroke="0" extrusionOk="0">
                    <a:moveTo>
                      <a:pt x="21596" y="-1"/>
                    </a:moveTo>
                    <a:cubicBezTo>
                      <a:pt x="21598" y="131"/>
                      <a:pt x="21600" y="263"/>
                      <a:pt x="21600" y="396"/>
                    </a:cubicBezTo>
                    <a:cubicBezTo>
                      <a:pt x="21600" y="12325"/>
                      <a:pt x="11929" y="21995"/>
                      <a:pt x="0" y="21996"/>
                    </a:cubicBezTo>
                    <a:lnTo>
                      <a:pt x="0" y="39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3" name="Line 170"/>
              <p:cNvSpPr>
                <a:spLocks noChangeShapeType="1"/>
              </p:cNvSpPr>
              <p:nvPr/>
            </p:nvSpPr>
            <p:spPr bwMode="auto">
              <a:xfrm>
                <a:off x="2585" y="1740"/>
                <a:ext cx="317" cy="28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4" name="Freeform 171"/>
              <p:cNvSpPr>
                <a:spLocks/>
              </p:cNvSpPr>
              <p:nvPr/>
            </p:nvSpPr>
            <p:spPr bwMode="auto">
              <a:xfrm>
                <a:off x="2852" y="1979"/>
                <a:ext cx="50" cy="48"/>
              </a:xfrm>
              <a:custGeom>
                <a:avLst/>
                <a:gdLst>
                  <a:gd name="T0" fmla="*/ 50 w 50"/>
                  <a:gd name="T1" fmla="*/ 48 h 48"/>
                  <a:gd name="T2" fmla="*/ 25 w 50"/>
                  <a:gd name="T3" fmla="*/ 0 h 48"/>
                  <a:gd name="T4" fmla="*/ 22 w 50"/>
                  <a:gd name="T5" fmla="*/ 23 h 48"/>
                  <a:gd name="T6" fmla="*/ 0 w 50"/>
                  <a:gd name="T7" fmla="*/ 28 h 48"/>
                  <a:gd name="T8" fmla="*/ 50 w 50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8">
                    <a:moveTo>
                      <a:pt x="50" y="48"/>
                    </a:moveTo>
                    <a:lnTo>
                      <a:pt x="25" y="0"/>
                    </a:lnTo>
                    <a:lnTo>
                      <a:pt x="22" y="23"/>
                    </a:lnTo>
                    <a:lnTo>
                      <a:pt x="0" y="28"/>
                    </a:lnTo>
                    <a:lnTo>
                      <a:pt x="50" y="4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5" name="Freeform 172"/>
              <p:cNvSpPr>
                <a:spLocks/>
              </p:cNvSpPr>
              <p:nvPr/>
            </p:nvSpPr>
            <p:spPr bwMode="auto">
              <a:xfrm>
                <a:off x="1192" y="1647"/>
                <a:ext cx="1556" cy="73"/>
              </a:xfrm>
              <a:custGeom>
                <a:avLst/>
                <a:gdLst>
                  <a:gd name="T0" fmla="*/ 28 w 4439"/>
                  <a:gd name="T1" fmla="*/ 88 h 207"/>
                  <a:gd name="T2" fmla="*/ 148 w 4439"/>
                  <a:gd name="T3" fmla="*/ 85 h 207"/>
                  <a:gd name="T4" fmla="*/ 268 w 4439"/>
                  <a:gd name="T5" fmla="*/ 83 h 207"/>
                  <a:gd name="T6" fmla="*/ 388 w 4439"/>
                  <a:gd name="T7" fmla="*/ 81 h 207"/>
                  <a:gd name="T8" fmla="*/ 508 w 4439"/>
                  <a:gd name="T9" fmla="*/ 78 h 207"/>
                  <a:gd name="T10" fmla="*/ 628 w 4439"/>
                  <a:gd name="T11" fmla="*/ 76 h 207"/>
                  <a:gd name="T12" fmla="*/ 748 w 4439"/>
                  <a:gd name="T13" fmla="*/ 73 h 207"/>
                  <a:gd name="T14" fmla="*/ 868 w 4439"/>
                  <a:gd name="T15" fmla="*/ 71 h 207"/>
                  <a:gd name="T16" fmla="*/ 988 w 4439"/>
                  <a:gd name="T17" fmla="*/ 68 h 207"/>
                  <a:gd name="T18" fmla="*/ 1108 w 4439"/>
                  <a:gd name="T19" fmla="*/ 66 h 207"/>
                  <a:gd name="T20" fmla="*/ 1228 w 4439"/>
                  <a:gd name="T21" fmla="*/ 64 h 207"/>
                  <a:gd name="T22" fmla="*/ 1348 w 4439"/>
                  <a:gd name="T23" fmla="*/ 61 h 207"/>
                  <a:gd name="T24" fmla="*/ 1468 w 4439"/>
                  <a:gd name="T25" fmla="*/ 59 h 207"/>
                  <a:gd name="T26" fmla="*/ 1588 w 4439"/>
                  <a:gd name="T27" fmla="*/ 56 h 207"/>
                  <a:gd name="T28" fmla="*/ 1708 w 4439"/>
                  <a:gd name="T29" fmla="*/ 54 h 207"/>
                  <a:gd name="T30" fmla="*/ 1828 w 4439"/>
                  <a:gd name="T31" fmla="*/ 51 h 207"/>
                  <a:gd name="T32" fmla="*/ 1948 w 4439"/>
                  <a:gd name="T33" fmla="*/ 49 h 207"/>
                  <a:gd name="T34" fmla="*/ 2068 w 4439"/>
                  <a:gd name="T35" fmla="*/ 47 h 207"/>
                  <a:gd name="T36" fmla="*/ 2188 w 4439"/>
                  <a:gd name="T37" fmla="*/ 44 h 207"/>
                  <a:gd name="T38" fmla="*/ 2308 w 4439"/>
                  <a:gd name="T39" fmla="*/ 42 h 207"/>
                  <a:gd name="T40" fmla="*/ 2428 w 4439"/>
                  <a:gd name="T41" fmla="*/ 39 h 207"/>
                  <a:gd name="T42" fmla="*/ 2548 w 4439"/>
                  <a:gd name="T43" fmla="*/ 37 h 207"/>
                  <a:gd name="T44" fmla="*/ 2668 w 4439"/>
                  <a:gd name="T45" fmla="*/ 34 h 207"/>
                  <a:gd name="T46" fmla="*/ 2788 w 4439"/>
                  <a:gd name="T47" fmla="*/ 32 h 207"/>
                  <a:gd name="T48" fmla="*/ 2908 w 4439"/>
                  <a:gd name="T49" fmla="*/ 30 h 207"/>
                  <a:gd name="T50" fmla="*/ 3028 w 4439"/>
                  <a:gd name="T51" fmla="*/ 27 h 207"/>
                  <a:gd name="T52" fmla="*/ 3148 w 4439"/>
                  <a:gd name="T53" fmla="*/ 25 h 207"/>
                  <a:gd name="T54" fmla="*/ 3268 w 4439"/>
                  <a:gd name="T55" fmla="*/ 22 h 207"/>
                  <a:gd name="T56" fmla="*/ 3387 w 4439"/>
                  <a:gd name="T57" fmla="*/ 20 h 207"/>
                  <a:gd name="T58" fmla="*/ 3507 w 4439"/>
                  <a:gd name="T59" fmla="*/ 17 h 207"/>
                  <a:gd name="T60" fmla="*/ 3627 w 4439"/>
                  <a:gd name="T61" fmla="*/ 15 h 207"/>
                  <a:gd name="T62" fmla="*/ 3747 w 4439"/>
                  <a:gd name="T63" fmla="*/ 13 h 207"/>
                  <a:gd name="T64" fmla="*/ 3867 w 4439"/>
                  <a:gd name="T65" fmla="*/ 10 h 207"/>
                  <a:gd name="T66" fmla="*/ 3987 w 4439"/>
                  <a:gd name="T67" fmla="*/ 8 h 207"/>
                  <a:gd name="T68" fmla="*/ 4107 w 4439"/>
                  <a:gd name="T69" fmla="*/ 5 h 207"/>
                  <a:gd name="T70" fmla="*/ 4227 w 4439"/>
                  <a:gd name="T71" fmla="*/ 3 h 207"/>
                  <a:gd name="T72" fmla="*/ 4347 w 4439"/>
                  <a:gd name="T73" fmla="*/ 0 h 207"/>
                  <a:gd name="T74" fmla="*/ 4439 w 4439"/>
                  <a:gd name="T75" fmla="*/ 59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39" h="207">
                    <a:moveTo>
                      <a:pt x="0" y="149"/>
                    </a:moveTo>
                    <a:lnTo>
                      <a:pt x="28" y="88"/>
                    </a:lnTo>
                    <a:lnTo>
                      <a:pt x="91" y="207"/>
                    </a:lnTo>
                    <a:lnTo>
                      <a:pt x="148" y="85"/>
                    </a:lnTo>
                    <a:lnTo>
                      <a:pt x="211" y="204"/>
                    </a:lnTo>
                    <a:lnTo>
                      <a:pt x="268" y="83"/>
                    </a:lnTo>
                    <a:lnTo>
                      <a:pt x="331" y="202"/>
                    </a:lnTo>
                    <a:lnTo>
                      <a:pt x="388" y="81"/>
                    </a:lnTo>
                    <a:lnTo>
                      <a:pt x="451" y="199"/>
                    </a:lnTo>
                    <a:lnTo>
                      <a:pt x="508" y="78"/>
                    </a:lnTo>
                    <a:lnTo>
                      <a:pt x="571" y="197"/>
                    </a:lnTo>
                    <a:lnTo>
                      <a:pt x="628" y="76"/>
                    </a:lnTo>
                    <a:lnTo>
                      <a:pt x="691" y="194"/>
                    </a:lnTo>
                    <a:lnTo>
                      <a:pt x="748" y="73"/>
                    </a:lnTo>
                    <a:lnTo>
                      <a:pt x="811" y="192"/>
                    </a:lnTo>
                    <a:lnTo>
                      <a:pt x="868" y="71"/>
                    </a:lnTo>
                    <a:lnTo>
                      <a:pt x="930" y="190"/>
                    </a:lnTo>
                    <a:lnTo>
                      <a:pt x="988" y="68"/>
                    </a:lnTo>
                    <a:lnTo>
                      <a:pt x="1050" y="187"/>
                    </a:lnTo>
                    <a:lnTo>
                      <a:pt x="1108" y="66"/>
                    </a:lnTo>
                    <a:lnTo>
                      <a:pt x="1170" y="185"/>
                    </a:lnTo>
                    <a:lnTo>
                      <a:pt x="1228" y="64"/>
                    </a:lnTo>
                    <a:lnTo>
                      <a:pt x="1290" y="182"/>
                    </a:lnTo>
                    <a:lnTo>
                      <a:pt x="1348" y="61"/>
                    </a:lnTo>
                    <a:lnTo>
                      <a:pt x="1410" y="180"/>
                    </a:lnTo>
                    <a:lnTo>
                      <a:pt x="1468" y="59"/>
                    </a:lnTo>
                    <a:lnTo>
                      <a:pt x="1530" y="177"/>
                    </a:lnTo>
                    <a:lnTo>
                      <a:pt x="1588" y="56"/>
                    </a:lnTo>
                    <a:lnTo>
                      <a:pt x="1650" y="175"/>
                    </a:lnTo>
                    <a:lnTo>
                      <a:pt x="1708" y="54"/>
                    </a:lnTo>
                    <a:lnTo>
                      <a:pt x="1770" y="173"/>
                    </a:lnTo>
                    <a:lnTo>
                      <a:pt x="1828" y="51"/>
                    </a:lnTo>
                    <a:lnTo>
                      <a:pt x="1890" y="170"/>
                    </a:lnTo>
                    <a:lnTo>
                      <a:pt x="1948" y="49"/>
                    </a:lnTo>
                    <a:lnTo>
                      <a:pt x="2010" y="168"/>
                    </a:lnTo>
                    <a:lnTo>
                      <a:pt x="2068" y="47"/>
                    </a:lnTo>
                    <a:lnTo>
                      <a:pt x="2130" y="165"/>
                    </a:lnTo>
                    <a:lnTo>
                      <a:pt x="2188" y="44"/>
                    </a:lnTo>
                    <a:lnTo>
                      <a:pt x="2250" y="163"/>
                    </a:lnTo>
                    <a:lnTo>
                      <a:pt x="2308" y="42"/>
                    </a:lnTo>
                    <a:lnTo>
                      <a:pt x="2370" y="160"/>
                    </a:lnTo>
                    <a:lnTo>
                      <a:pt x="2428" y="39"/>
                    </a:lnTo>
                    <a:lnTo>
                      <a:pt x="2490" y="158"/>
                    </a:lnTo>
                    <a:lnTo>
                      <a:pt x="2548" y="37"/>
                    </a:lnTo>
                    <a:lnTo>
                      <a:pt x="2610" y="156"/>
                    </a:lnTo>
                    <a:lnTo>
                      <a:pt x="2668" y="34"/>
                    </a:lnTo>
                    <a:lnTo>
                      <a:pt x="2730" y="153"/>
                    </a:lnTo>
                    <a:lnTo>
                      <a:pt x="2788" y="32"/>
                    </a:lnTo>
                    <a:lnTo>
                      <a:pt x="2850" y="151"/>
                    </a:lnTo>
                    <a:lnTo>
                      <a:pt x="2908" y="30"/>
                    </a:lnTo>
                    <a:lnTo>
                      <a:pt x="2970" y="148"/>
                    </a:lnTo>
                    <a:lnTo>
                      <a:pt x="3028" y="27"/>
                    </a:lnTo>
                    <a:lnTo>
                      <a:pt x="3090" y="146"/>
                    </a:lnTo>
                    <a:lnTo>
                      <a:pt x="3148" y="25"/>
                    </a:lnTo>
                    <a:lnTo>
                      <a:pt x="3210" y="143"/>
                    </a:lnTo>
                    <a:lnTo>
                      <a:pt x="3268" y="22"/>
                    </a:lnTo>
                    <a:lnTo>
                      <a:pt x="3330" y="141"/>
                    </a:lnTo>
                    <a:lnTo>
                      <a:pt x="3387" y="20"/>
                    </a:lnTo>
                    <a:lnTo>
                      <a:pt x="3450" y="139"/>
                    </a:lnTo>
                    <a:lnTo>
                      <a:pt x="3507" y="17"/>
                    </a:lnTo>
                    <a:lnTo>
                      <a:pt x="3570" y="136"/>
                    </a:lnTo>
                    <a:lnTo>
                      <a:pt x="3627" y="15"/>
                    </a:lnTo>
                    <a:lnTo>
                      <a:pt x="3690" y="134"/>
                    </a:lnTo>
                    <a:lnTo>
                      <a:pt x="3747" y="13"/>
                    </a:lnTo>
                    <a:lnTo>
                      <a:pt x="3810" y="131"/>
                    </a:lnTo>
                    <a:lnTo>
                      <a:pt x="3867" y="10"/>
                    </a:lnTo>
                    <a:lnTo>
                      <a:pt x="3930" y="129"/>
                    </a:lnTo>
                    <a:lnTo>
                      <a:pt x="3987" y="8"/>
                    </a:lnTo>
                    <a:lnTo>
                      <a:pt x="4050" y="126"/>
                    </a:lnTo>
                    <a:lnTo>
                      <a:pt x="4107" y="5"/>
                    </a:lnTo>
                    <a:lnTo>
                      <a:pt x="4170" y="124"/>
                    </a:lnTo>
                    <a:lnTo>
                      <a:pt x="4227" y="3"/>
                    </a:lnTo>
                    <a:lnTo>
                      <a:pt x="4290" y="122"/>
                    </a:lnTo>
                    <a:lnTo>
                      <a:pt x="4347" y="0"/>
                    </a:lnTo>
                    <a:lnTo>
                      <a:pt x="4378" y="60"/>
                    </a:lnTo>
                    <a:lnTo>
                      <a:pt x="4439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6" name="Line 173"/>
              <p:cNvSpPr>
                <a:spLocks noChangeShapeType="1"/>
              </p:cNvSpPr>
              <p:nvPr/>
            </p:nvSpPr>
            <p:spPr bwMode="auto">
              <a:xfrm>
                <a:off x="2748" y="1668"/>
                <a:ext cx="9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7" name="Arc 174"/>
              <p:cNvSpPr>
                <a:spLocks/>
              </p:cNvSpPr>
              <p:nvPr/>
            </p:nvSpPr>
            <p:spPr bwMode="auto">
              <a:xfrm>
                <a:off x="2757" y="1634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54 h 23922"/>
                  <a:gd name="T2" fmla="*/ 43075 w 43200"/>
                  <a:gd name="T3" fmla="*/ 23922 h 23922"/>
                  <a:gd name="T4" fmla="*/ 21600 w 43200"/>
                  <a:gd name="T5" fmla="*/ 21600 h 23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922" fill="none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75"/>
                      <a:pt x="43158" y="23150"/>
                      <a:pt x="43074" y="23921"/>
                    </a:cubicBezTo>
                  </a:path>
                  <a:path w="43200" h="23922" stroke="0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75"/>
                      <a:pt x="43158" y="23150"/>
                      <a:pt x="43074" y="2392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8" name="Arc 175"/>
              <p:cNvSpPr>
                <a:spLocks/>
              </p:cNvSpPr>
              <p:nvPr/>
            </p:nvSpPr>
            <p:spPr bwMode="auto">
              <a:xfrm>
                <a:off x="2827" y="1638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64 h 23957"/>
                  <a:gd name="T2" fmla="*/ 43071 w 43200"/>
                  <a:gd name="T3" fmla="*/ 23957 h 23957"/>
                  <a:gd name="T4" fmla="*/ 21600 w 43200"/>
                  <a:gd name="T5" fmla="*/ 21600 h 23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957" fill="none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87"/>
                      <a:pt x="43156" y="23174"/>
                      <a:pt x="43071" y="23957"/>
                    </a:cubicBezTo>
                  </a:path>
                  <a:path w="43200" h="23957" stroke="0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87"/>
                      <a:pt x="43156" y="23174"/>
                      <a:pt x="43071" y="2395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9" name="Arc 176"/>
              <p:cNvSpPr>
                <a:spLocks/>
              </p:cNvSpPr>
              <p:nvPr/>
            </p:nvSpPr>
            <p:spPr bwMode="auto">
              <a:xfrm>
                <a:off x="2897" y="1640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54 h 23922"/>
                  <a:gd name="T2" fmla="*/ 43075 w 43200"/>
                  <a:gd name="T3" fmla="*/ 23922 h 23922"/>
                  <a:gd name="T4" fmla="*/ 21600 w 43200"/>
                  <a:gd name="T5" fmla="*/ 21600 h 23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922" fill="none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75"/>
                      <a:pt x="43158" y="23150"/>
                      <a:pt x="43074" y="23921"/>
                    </a:cubicBezTo>
                  </a:path>
                  <a:path w="43200" h="23922" stroke="0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75"/>
                      <a:pt x="43158" y="23150"/>
                      <a:pt x="43074" y="2392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0" name="Arc 177"/>
              <p:cNvSpPr>
                <a:spLocks/>
              </p:cNvSpPr>
              <p:nvPr/>
            </p:nvSpPr>
            <p:spPr bwMode="auto">
              <a:xfrm>
                <a:off x="2967" y="1644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64 h 23896"/>
                  <a:gd name="T2" fmla="*/ 43078 w 43200"/>
                  <a:gd name="T3" fmla="*/ 23896 h 23896"/>
                  <a:gd name="T4" fmla="*/ 21600 w 43200"/>
                  <a:gd name="T5" fmla="*/ 21600 h 23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896" fill="none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66"/>
                      <a:pt x="43159" y="23133"/>
                      <a:pt x="43077" y="23895"/>
                    </a:cubicBezTo>
                  </a:path>
                  <a:path w="43200" h="23896" stroke="0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66"/>
                      <a:pt x="43159" y="23133"/>
                      <a:pt x="43077" y="2389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1" name="Arc 178"/>
              <p:cNvSpPr>
                <a:spLocks/>
              </p:cNvSpPr>
              <p:nvPr/>
            </p:nvSpPr>
            <p:spPr bwMode="auto">
              <a:xfrm>
                <a:off x="3038" y="1647"/>
                <a:ext cx="64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3274"/>
                  <a:gd name="T2" fmla="*/ 43135 w 43200"/>
                  <a:gd name="T3" fmla="*/ 23274 h 23274"/>
                  <a:gd name="T4" fmla="*/ 21600 w 43200"/>
                  <a:gd name="T5" fmla="*/ 21600 h 23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274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58"/>
                      <a:pt x="43178" y="22717"/>
                      <a:pt x="43135" y="23274"/>
                    </a:cubicBezTo>
                  </a:path>
                  <a:path w="43200" h="23274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58"/>
                      <a:pt x="43178" y="22717"/>
                      <a:pt x="43135" y="2327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2" name="Line 179"/>
              <p:cNvSpPr>
                <a:spLocks noChangeShapeType="1"/>
              </p:cNvSpPr>
              <p:nvPr/>
            </p:nvSpPr>
            <p:spPr bwMode="auto">
              <a:xfrm>
                <a:off x="3108" y="1683"/>
                <a:ext cx="9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3" name="Arc 180"/>
              <p:cNvSpPr>
                <a:spLocks/>
              </p:cNvSpPr>
              <p:nvPr/>
            </p:nvSpPr>
            <p:spPr bwMode="auto">
              <a:xfrm>
                <a:off x="2417" y="1000"/>
                <a:ext cx="700" cy="68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4" name="Arc 181"/>
              <p:cNvSpPr>
                <a:spLocks/>
              </p:cNvSpPr>
              <p:nvPr/>
            </p:nvSpPr>
            <p:spPr bwMode="auto">
              <a:xfrm>
                <a:off x="2128" y="753"/>
                <a:ext cx="289" cy="24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5" name="Line 182"/>
              <p:cNvSpPr>
                <a:spLocks noChangeShapeType="1"/>
              </p:cNvSpPr>
              <p:nvPr/>
            </p:nvSpPr>
            <p:spPr bwMode="auto">
              <a:xfrm>
                <a:off x="2128" y="753"/>
                <a:ext cx="9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6" name="Freeform 183"/>
              <p:cNvSpPr>
                <a:spLocks/>
              </p:cNvSpPr>
              <p:nvPr/>
            </p:nvSpPr>
            <p:spPr bwMode="auto">
              <a:xfrm>
                <a:off x="2223" y="717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7" name="Line 184"/>
              <p:cNvSpPr>
                <a:spLocks noChangeShapeType="1"/>
              </p:cNvSpPr>
              <p:nvPr/>
            </p:nvSpPr>
            <p:spPr bwMode="auto">
              <a:xfrm flipH="1">
                <a:off x="2223" y="71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8" name="Freeform 185"/>
              <p:cNvSpPr>
                <a:spLocks/>
              </p:cNvSpPr>
              <p:nvPr/>
            </p:nvSpPr>
            <p:spPr bwMode="auto">
              <a:xfrm>
                <a:off x="1007" y="2820"/>
                <a:ext cx="132" cy="127"/>
              </a:xfrm>
              <a:custGeom>
                <a:avLst/>
                <a:gdLst>
                  <a:gd name="T0" fmla="*/ 134 w 374"/>
                  <a:gd name="T1" fmla="*/ 301 h 360"/>
                  <a:gd name="T2" fmla="*/ 374 w 374"/>
                  <a:gd name="T3" fmla="*/ 360 h 360"/>
                  <a:gd name="T4" fmla="*/ 0 w 374"/>
                  <a:gd name="T5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4" h="360">
                    <a:moveTo>
                      <a:pt x="134" y="301"/>
                    </a:moveTo>
                    <a:lnTo>
                      <a:pt x="374" y="36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9" name="Freeform 186"/>
              <p:cNvSpPr>
                <a:spLocks/>
              </p:cNvSpPr>
              <p:nvPr/>
            </p:nvSpPr>
            <p:spPr bwMode="auto">
              <a:xfrm>
                <a:off x="977" y="2790"/>
                <a:ext cx="55" cy="57"/>
              </a:xfrm>
              <a:custGeom>
                <a:avLst/>
                <a:gdLst>
                  <a:gd name="T0" fmla="*/ 143 w 157"/>
                  <a:gd name="T1" fmla="*/ 0 h 163"/>
                  <a:gd name="T2" fmla="*/ 157 w 157"/>
                  <a:gd name="T3" fmla="*/ 12 h 163"/>
                  <a:gd name="T4" fmla="*/ 15 w 157"/>
                  <a:gd name="T5" fmla="*/ 163 h 163"/>
                  <a:gd name="T6" fmla="*/ 0 w 157"/>
                  <a:gd name="T7" fmla="*/ 15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63">
                    <a:moveTo>
                      <a:pt x="143" y="0"/>
                    </a:moveTo>
                    <a:lnTo>
                      <a:pt x="157" y="12"/>
                    </a:lnTo>
                    <a:lnTo>
                      <a:pt x="15" y="163"/>
                    </a:lnTo>
                    <a:lnTo>
                      <a:pt x="0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0" name="Line 187"/>
              <p:cNvSpPr>
                <a:spLocks noChangeShapeType="1"/>
              </p:cNvSpPr>
              <p:nvPr/>
            </p:nvSpPr>
            <p:spPr bwMode="auto">
              <a:xfrm>
                <a:off x="977" y="2842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1" name="Freeform 188"/>
              <p:cNvSpPr>
                <a:spLocks/>
              </p:cNvSpPr>
              <p:nvPr/>
            </p:nvSpPr>
            <p:spPr bwMode="auto">
              <a:xfrm>
                <a:off x="829" y="2810"/>
                <a:ext cx="157" cy="163"/>
              </a:xfrm>
              <a:custGeom>
                <a:avLst/>
                <a:gdLst>
                  <a:gd name="T0" fmla="*/ 209 w 450"/>
                  <a:gd name="T1" fmla="*/ 314 h 464"/>
                  <a:gd name="T2" fmla="*/ 450 w 450"/>
                  <a:gd name="T3" fmla="*/ 464 h 464"/>
                  <a:gd name="T4" fmla="*/ 0 w 450"/>
                  <a:gd name="T5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0" h="464">
                    <a:moveTo>
                      <a:pt x="209" y="314"/>
                    </a:moveTo>
                    <a:lnTo>
                      <a:pt x="450" y="46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2" name="Freeform 189"/>
              <p:cNvSpPr>
                <a:spLocks/>
              </p:cNvSpPr>
              <p:nvPr/>
            </p:nvSpPr>
            <p:spPr bwMode="auto">
              <a:xfrm>
                <a:off x="798" y="2780"/>
                <a:ext cx="56" cy="55"/>
              </a:xfrm>
              <a:custGeom>
                <a:avLst/>
                <a:gdLst>
                  <a:gd name="T0" fmla="*/ 147 w 159"/>
                  <a:gd name="T1" fmla="*/ 0 h 157"/>
                  <a:gd name="T2" fmla="*/ 159 w 159"/>
                  <a:gd name="T3" fmla="*/ 15 h 157"/>
                  <a:gd name="T4" fmla="*/ 13 w 159"/>
                  <a:gd name="T5" fmla="*/ 157 h 157"/>
                  <a:gd name="T6" fmla="*/ 0 w 159"/>
                  <a:gd name="T7" fmla="*/ 14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157">
                    <a:moveTo>
                      <a:pt x="147" y="0"/>
                    </a:moveTo>
                    <a:lnTo>
                      <a:pt x="159" y="15"/>
                    </a:lnTo>
                    <a:lnTo>
                      <a:pt x="13" y="157"/>
                    </a:lnTo>
                    <a:lnTo>
                      <a:pt x="0" y="14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3" name="Line 190"/>
              <p:cNvSpPr>
                <a:spLocks noChangeShapeType="1"/>
              </p:cNvSpPr>
              <p:nvPr/>
            </p:nvSpPr>
            <p:spPr bwMode="auto">
              <a:xfrm>
                <a:off x="798" y="2830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4" name="Line 191"/>
              <p:cNvSpPr>
                <a:spLocks noChangeShapeType="1"/>
              </p:cNvSpPr>
              <p:nvPr/>
            </p:nvSpPr>
            <p:spPr bwMode="auto">
              <a:xfrm flipV="1">
                <a:off x="1192" y="2815"/>
                <a:ext cx="0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5" name="Freeform 192"/>
              <p:cNvSpPr>
                <a:spLocks/>
              </p:cNvSpPr>
              <p:nvPr/>
            </p:nvSpPr>
            <p:spPr bwMode="auto">
              <a:xfrm>
                <a:off x="1155" y="2809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6" name="Line 193"/>
              <p:cNvSpPr>
                <a:spLocks noChangeShapeType="1"/>
              </p:cNvSpPr>
              <p:nvPr/>
            </p:nvSpPr>
            <p:spPr bwMode="auto">
              <a:xfrm>
                <a:off x="1155" y="280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7" name="Line 194"/>
              <p:cNvSpPr>
                <a:spLocks noChangeShapeType="1"/>
              </p:cNvSpPr>
              <p:nvPr/>
            </p:nvSpPr>
            <p:spPr bwMode="auto">
              <a:xfrm flipV="1">
                <a:off x="1334" y="2820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8" name="Freeform 195"/>
              <p:cNvSpPr>
                <a:spLocks/>
              </p:cNvSpPr>
              <p:nvPr/>
            </p:nvSpPr>
            <p:spPr bwMode="auto">
              <a:xfrm>
                <a:off x="1298" y="2814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9" name="Line 196"/>
              <p:cNvSpPr>
                <a:spLocks noChangeShapeType="1"/>
              </p:cNvSpPr>
              <p:nvPr/>
            </p:nvSpPr>
            <p:spPr bwMode="auto">
              <a:xfrm>
                <a:off x="1298" y="281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0" name="Line 197"/>
              <p:cNvSpPr>
                <a:spLocks noChangeShapeType="1"/>
              </p:cNvSpPr>
              <p:nvPr/>
            </p:nvSpPr>
            <p:spPr bwMode="auto">
              <a:xfrm flipV="1">
                <a:off x="1486" y="2820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1" name="Freeform 198"/>
              <p:cNvSpPr>
                <a:spLocks/>
              </p:cNvSpPr>
              <p:nvPr/>
            </p:nvSpPr>
            <p:spPr bwMode="auto">
              <a:xfrm>
                <a:off x="1450" y="2814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2" name="Line 199"/>
              <p:cNvSpPr>
                <a:spLocks noChangeShapeType="1"/>
              </p:cNvSpPr>
              <p:nvPr/>
            </p:nvSpPr>
            <p:spPr bwMode="auto">
              <a:xfrm>
                <a:off x="1450" y="281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3" name="Freeform 200"/>
              <p:cNvSpPr>
                <a:spLocks/>
              </p:cNvSpPr>
              <p:nvPr/>
            </p:nvSpPr>
            <p:spPr bwMode="auto">
              <a:xfrm>
                <a:off x="997" y="2537"/>
                <a:ext cx="920" cy="320"/>
              </a:xfrm>
              <a:custGeom>
                <a:avLst/>
                <a:gdLst>
                  <a:gd name="T0" fmla="*/ 2625 w 2625"/>
                  <a:gd name="T1" fmla="*/ 914 h 914"/>
                  <a:gd name="T2" fmla="*/ 0 w 2625"/>
                  <a:gd name="T3" fmla="*/ 90 h 914"/>
                  <a:gd name="T4" fmla="*/ 0 w 2625"/>
                  <a:gd name="T5" fmla="*/ 0 h 914"/>
                  <a:gd name="T6" fmla="*/ 121 w 2625"/>
                  <a:gd name="T7" fmla="*/ 0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25" h="914">
                    <a:moveTo>
                      <a:pt x="2625" y="914"/>
                    </a:moveTo>
                    <a:lnTo>
                      <a:pt x="0" y="90"/>
                    </a:lnTo>
                    <a:lnTo>
                      <a:pt x="0" y="0"/>
                    </a:lnTo>
                    <a:lnTo>
                      <a:pt x="1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4" name="Freeform 201"/>
              <p:cNvSpPr>
                <a:spLocks/>
              </p:cNvSpPr>
              <p:nvPr/>
            </p:nvSpPr>
            <p:spPr bwMode="auto">
              <a:xfrm>
                <a:off x="1039" y="2501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5" name="Line 202"/>
              <p:cNvSpPr>
                <a:spLocks noChangeShapeType="1"/>
              </p:cNvSpPr>
              <p:nvPr/>
            </p:nvSpPr>
            <p:spPr bwMode="auto">
              <a:xfrm flipH="1">
                <a:off x="1039" y="250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6" name="Freeform 203"/>
              <p:cNvSpPr>
                <a:spLocks/>
              </p:cNvSpPr>
              <p:nvPr/>
            </p:nvSpPr>
            <p:spPr bwMode="auto">
              <a:xfrm>
                <a:off x="1044" y="3536"/>
                <a:ext cx="873" cy="352"/>
              </a:xfrm>
              <a:custGeom>
                <a:avLst/>
                <a:gdLst>
                  <a:gd name="T0" fmla="*/ 2489 w 2489"/>
                  <a:gd name="T1" fmla="*/ 1005 h 1005"/>
                  <a:gd name="T2" fmla="*/ 0 w 2489"/>
                  <a:gd name="T3" fmla="*/ 105 h 1005"/>
                  <a:gd name="T4" fmla="*/ 0 w 2489"/>
                  <a:gd name="T5" fmla="*/ 0 h 1005"/>
                  <a:gd name="T6" fmla="*/ 119 w 2489"/>
                  <a:gd name="T7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89" h="1005">
                    <a:moveTo>
                      <a:pt x="2489" y="1005"/>
                    </a:moveTo>
                    <a:lnTo>
                      <a:pt x="0" y="105"/>
                    </a:lnTo>
                    <a:lnTo>
                      <a:pt x="0" y="0"/>
                    </a:lnTo>
                    <a:lnTo>
                      <a:pt x="1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7" name="Freeform 204"/>
              <p:cNvSpPr>
                <a:spLocks/>
              </p:cNvSpPr>
              <p:nvPr/>
            </p:nvSpPr>
            <p:spPr bwMode="auto">
              <a:xfrm>
                <a:off x="1086" y="3500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H="1">
              <a:off x="1086" y="350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028" y="4545"/>
              <a:ext cx="889" cy="369"/>
            </a:xfrm>
            <a:custGeom>
              <a:avLst/>
              <a:gdLst>
                <a:gd name="T0" fmla="*/ 2535 w 2535"/>
                <a:gd name="T1" fmla="*/ 1051 h 1051"/>
                <a:gd name="T2" fmla="*/ 0 w 2535"/>
                <a:gd name="T3" fmla="*/ 75 h 1051"/>
                <a:gd name="T4" fmla="*/ 0 w 2535"/>
                <a:gd name="T5" fmla="*/ 0 h 1051"/>
                <a:gd name="T6" fmla="*/ 90 w 2535"/>
                <a:gd name="T7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5" h="1051">
                  <a:moveTo>
                    <a:pt x="2535" y="1051"/>
                  </a:moveTo>
                  <a:lnTo>
                    <a:pt x="0" y="75"/>
                  </a:lnTo>
                  <a:lnTo>
                    <a:pt x="0" y="0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060" y="4510"/>
              <a:ext cx="7" cy="72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H="1">
              <a:off x="1060" y="451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824" y="3835"/>
              <a:ext cx="173" cy="148"/>
            </a:xfrm>
            <a:custGeom>
              <a:avLst/>
              <a:gdLst>
                <a:gd name="T0" fmla="*/ 238 w 493"/>
                <a:gd name="T1" fmla="*/ 330 h 420"/>
                <a:gd name="T2" fmla="*/ 493 w 493"/>
                <a:gd name="T3" fmla="*/ 420 h 420"/>
                <a:gd name="T4" fmla="*/ 0 w 493"/>
                <a:gd name="T5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3" h="420">
                  <a:moveTo>
                    <a:pt x="238" y="330"/>
                  </a:moveTo>
                  <a:lnTo>
                    <a:pt x="493" y="4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795" y="3803"/>
              <a:ext cx="52" cy="60"/>
            </a:xfrm>
            <a:custGeom>
              <a:avLst/>
              <a:gdLst>
                <a:gd name="T0" fmla="*/ 134 w 148"/>
                <a:gd name="T1" fmla="*/ 0 h 171"/>
                <a:gd name="T2" fmla="*/ 148 w 148"/>
                <a:gd name="T3" fmla="*/ 13 h 171"/>
                <a:gd name="T4" fmla="*/ 15 w 148"/>
                <a:gd name="T5" fmla="*/ 171 h 171"/>
                <a:gd name="T6" fmla="*/ 0 w 148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4" y="0"/>
                  </a:moveTo>
                  <a:lnTo>
                    <a:pt x="148" y="13"/>
                  </a:lnTo>
                  <a:lnTo>
                    <a:pt x="15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795" y="3859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965" y="3830"/>
              <a:ext cx="158" cy="142"/>
            </a:xfrm>
            <a:custGeom>
              <a:avLst/>
              <a:gdLst>
                <a:gd name="T0" fmla="*/ 270 w 451"/>
                <a:gd name="T1" fmla="*/ 345 h 406"/>
                <a:gd name="T2" fmla="*/ 451 w 451"/>
                <a:gd name="T3" fmla="*/ 406 h 406"/>
                <a:gd name="T4" fmla="*/ 0 w 451"/>
                <a:gd name="T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1" h="406">
                  <a:moveTo>
                    <a:pt x="270" y="345"/>
                  </a:moveTo>
                  <a:lnTo>
                    <a:pt x="451" y="4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936" y="3799"/>
              <a:ext cx="53" cy="58"/>
            </a:xfrm>
            <a:custGeom>
              <a:avLst/>
              <a:gdLst>
                <a:gd name="T0" fmla="*/ 138 w 153"/>
                <a:gd name="T1" fmla="*/ 0 h 168"/>
                <a:gd name="T2" fmla="*/ 153 w 153"/>
                <a:gd name="T3" fmla="*/ 13 h 168"/>
                <a:gd name="T4" fmla="*/ 15 w 153"/>
                <a:gd name="T5" fmla="*/ 168 h 168"/>
                <a:gd name="T6" fmla="*/ 0 w 153"/>
                <a:gd name="T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8">
                  <a:moveTo>
                    <a:pt x="138" y="0"/>
                  </a:moveTo>
                  <a:lnTo>
                    <a:pt x="153" y="13"/>
                  </a:lnTo>
                  <a:lnTo>
                    <a:pt x="15" y="168"/>
                  </a:lnTo>
                  <a:lnTo>
                    <a:pt x="0" y="1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936" y="3853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V="1">
              <a:off x="1192" y="3857"/>
              <a:ext cx="0" cy="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155" y="385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155" y="38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V="1">
              <a:off x="1339" y="384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303" y="384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303" y="384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V="1">
              <a:off x="1491" y="3852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455" y="384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455" y="384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 flipV="1">
              <a:off x="1639" y="2826"/>
              <a:ext cx="5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603" y="2817"/>
              <a:ext cx="71" cy="11"/>
            </a:xfrm>
            <a:custGeom>
              <a:avLst/>
              <a:gdLst>
                <a:gd name="T0" fmla="*/ 205 w 205"/>
                <a:gd name="T1" fmla="*/ 0 h 31"/>
                <a:gd name="T2" fmla="*/ 205 w 205"/>
                <a:gd name="T3" fmla="*/ 19 h 31"/>
                <a:gd name="T4" fmla="*/ 0 w 205"/>
                <a:gd name="T5" fmla="*/ 31 h 31"/>
                <a:gd name="T6" fmla="*/ 0 w 205"/>
                <a:gd name="T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1">
                  <a:moveTo>
                    <a:pt x="205" y="0"/>
                  </a:moveTo>
                  <a:lnTo>
                    <a:pt x="205" y="19"/>
                  </a:lnTo>
                  <a:lnTo>
                    <a:pt x="0" y="31"/>
                  </a:lnTo>
                  <a:lnTo>
                    <a:pt x="0" y="1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1603" y="28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V="1">
              <a:off x="1633" y="3867"/>
              <a:ext cx="0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598" y="3860"/>
              <a:ext cx="71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598" y="38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231"/>
            <p:cNvSpPr>
              <a:spLocks noChangeShapeType="1"/>
            </p:cNvSpPr>
            <p:nvPr/>
          </p:nvSpPr>
          <p:spPr bwMode="auto">
            <a:xfrm flipV="1">
              <a:off x="1628" y="4898"/>
              <a:ext cx="0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Freeform 232"/>
            <p:cNvSpPr>
              <a:spLocks/>
            </p:cNvSpPr>
            <p:nvPr/>
          </p:nvSpPr>
          <p:spPr bwMode="auto">
            <a:xfrm>
              <a:off x="1592" y="4891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233"/>
            <p:cNvSpPr>
              <a:spLocks noChangeShapeType="1"/>
            </p:cNvSpPr>
            <p:nvPr/>
          </p:nvSpPr>
          <p:spPr bwMode="auto">
            <a:xfrm>
              <a:off x="1592" y="48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234"/>
            <p:cNvSpPr>
              <a:spLocks noChangeShapeType="1"/>
            </p:cNvSpPr>
            <p:nvPr/>
          </p:nvSpPr>
          <p:spPr bwMode="auto">
            <a:xfrm flipV="1">
              <a:off x="1486" y="4883"/>
              <a:ext cx="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Freeform 235"/>
            <p:cNvSpPr>
              <a:spLocks/>
            </p:cNvSpPr>
            <p:nvPr/>
          </p:nvSpPr>
          <p:spPr bwMode="auto">
            <a:xfrm>
              <a:off x="1450" y="487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236"/>
            <p:cNvSpPr>
              <a:spLocks noChangeShapeType="1"/>
            </p:cNvSpPr>
            <p:nvPr/>
          </p:nvSpPr>
          <p:spPr bwMode="auto">
            <a:xfrm>
              <a:off x="1450" y="48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237"/>
            <p:cNvSpPr>
              <a:spLocks noChangeShapeType="1"/>
            </p:cNvSpPr>
            <p:nvPr/>
          </p:nvSpPr>
          <p:spPr bwMode="auto">
            <a:xfrm flipV="1">
              <a:off x="1344" y="4883"/>
              <a:ext cx="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Freeform 238"/>
            <p:cNvSpPr>
              <a:spLocks/>
            </p:cNvSpPr>
            <p:nvPr/>
          </p:nvSpPr>
          <p:spPr bwMode="auto">
            <a:xfrm>
              <a:off x="1308" y="487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239"/>
            <p:cNvSpPr>
              <a:spLocks noChangeShapeType="1"/>
            </p:cNvSpPr>
            <p:nvPr/>
          </p:nvSpPr>
          <p:spPr bwMode="auto">
            <a:xfrm>
              <a:off x="1308" y="48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240"/>
            <p:cNvSpPr>
              <a:spLocks noChangeShapeType="1"/>
            </p:cNvSpPr>
            <p:nvPr/>
          </p:nvSpPr>
          <p:spPr bwMode="auto">
            <a:xfrm flipV="1">
              <a:off x="1186" y="487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Freeform 241"/>
            <p:cNvSpPr>
              <a:spLocks/>
            </p:cNvSpPr>
            <p:nvPr/>
          </p:nvSpPr>
          <p:spPr bwMode="auto">
            <a:xfrm>
              <a:off x="1151" y="4870"/>
              <a:ext cx="71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242"/>
            <p:cNvSpPr>
              <a:spLocks noChangeShapeType="1"/>
            </p:cNvSpPr>
            <p:nvPr/>
          </p:nvSpPr>
          <p:spPr bwMode="auto">
            <a:xfrm>
              <a:off x="1151" y="487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Freeform 243"/>
            <p:cNvSpPr>
              <a:spLocks/>
            </p:cNvSpPr>
            <p:nvPr/>
          </p:nvSpPr>
          <p:spPr bwMode="auto">
            <a:xfrm>
              <a:off x="991" y="4871"/>
              <a:ext cx="153" cy="138"/>
            </a:xfrm>
            <a:custGeom>
              <a:avLst/>
              <a:gdLst>
                <a:gd name="T0" fmla="*/ 165 w 435"/>
                <a:gd name="T1" fmla="*/ 301 h 391"/>
                <a:gd name="T2" fmla="*/ 435 w 435"/>
                <a:gd name="T3" fmla="*/ 391 h 391"/>
                <a:gd name="T4" fmla="*/ 0 w 435"/>
                <a:gd name="T5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5" h="391">
                  <a:moveTo>
                    <a:pt x="165" y="301"/>
                  </a:moveTo>
                  <a:lnTo>
                    <a:pt x="435" y="3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Freeform 244"/>
            <p:cNvSpPr>
              <a:spLocks/>
            </p:cNvSpPr>
            <p:nvPr/>
          </p:nvSpPr>
          <p:spPr bwMode="auto">
            <a:xfrm>
              <a:off x="962" y="4840"/>
              <a:ext cx="54" cy="59"/>
            </a:xfrm>
            <a:custGeom>
              <a:avLst/>
              <a:gdLst>
                <a:gd name="T0" fmla="*/ 137 w 152"/>
                <a:gd name="T1" fmla="*/ 0 h 168"/>
                <a:gd name="T2" fmla="*/ 152 w 152"/>
                <a:gd name="T3" fmla="*/ 13 h 168"/>
                <a:gd name="T4" fmla="*/ 14 w 152"/>
                <a:gd name="T5" fmla="*/ 168 h 168"/>
                <a:gd name="T6" fmla="*/ 0 w 152"/>
                <a:gd name="T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8">
                  <a:moveTo>
                    <a:pt x="137" y="0"/>
                  </a:moveTo>
                  <a:lnTo>
                    <a:pt x="152" y="13"/>
                  </a:lnTo>
                  <a:lnTo>
                    <a:pt x="14" y="168"/>
                  </a:lnTo>
                  <a:lnTo>
                    <a:pt x="0" y="1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245"/>
            <p:cNvSpPr>
              <a:spLocks noChangeShapeType="1"/>
            </p:cNvSpPr>
            <p:nvPr/>
          </p:nvSpPr>
          <p:spPr bwMode="auto">
            <a:xfrm>
              <a:off x="962" y="489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Freeform 246"/>
            <p:cNvSpPr>
              <a:spLocks/>
            </p:cNvSpPr>
            <p:nvPr/>
          </p:nvSpPr>
          <p:spPr bwMode="auto">
            <a:xfrm>
              <a:off x="818" y="4871"/>
              <a:ext cx="179" cy="143"/>
            </a:xfrm>
            <a:custGeom>
              <a:avLst/>
              <a:gdLst>
                <a:gd name="T0" fmla="*/ 240 w 510"/>
                <a:gd name="T1" fmla="*/ 301 h 406"/>
                <a:gd name="T2" fmla="*/ 510 w 510"/>
                <a:gd name="T3" fmla="*/ 406 h 406"/>
                <a:gd name="T4" fmla="*/ 0 w 510"/>
                <a:gd name="T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0" h="406">
                  <a:moveTo>
                    <a:pt x="240" y="301"/>
                  </a:moveTo>
                  <a:lnTo>
                    <a:pt x="510" y="4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Freeform 247"/>
            <p:cNvSpPr>
              <a:spLocks/>
            </p:cNvSpPr>
            <p:nvPr/>
          </p:nvSpPr>
          <p:spPr bwMode="auto">
            <a:xfrm>
              <a:off x="790" y="4839"/>
              <a:ext cx="51" cy="61"/>
            </a:xfrm>
            <a:custGeom>
              <a:avLst/>
              <a:gdLst>
                <a:gd name="T0" fmla="*/ 130 w 145"/>
                <a:gd name="T1" fmla="*/ 0 h 176"/>
                <a:gd name="T2" fmla="*/ 145 w 145"/>
                <a:gd name="T3" fmla="*/ 13 h 176"/>
                <a:gd name="T4" fmla="*/ 15 w 145"/>
                <a:gd name="T5" fmla="*/ 176 h 176"/>
                <a:gd name="T6" fmla="*/ 0 w 145"/>
                <a:gd name="T7" fmla="*/ 16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76">
                  <a:moveTo>
                    <a:pt x="130" y="0"/>
                  </a:moveTo>
                  <a:lnTo>
                    <a:pt x="145" y="13"/>
                  </a:lnTo>
                  <a:lnTo>
                    <a:pt x="15" y="176"/>
                  </a:lnTo>
                  <a:lnTo>
                    <a:pt x="0" y="1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248"/>
            <p:cNvSpPr>
              <a:spLocks noChangeShapeType="1"/>
            </p:cNvSpPr>
            <p:nvPr/>
          </p:nvSpPr>
          <p:spPr bwMode="auto">
            <a:xfrm>
              <a:off x="790" y="489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Freeform 249"/>
            <p:cNvSpPr>
              <a:spLocks/>
            </p:cNvSpPr>
            <p:nvPr/>
          </p:nvSpPr>
          <p:spPr bwMode="auto">
            <a:xfrm>
              <a:off x="613" y="3005"/>
              <a:ext cx="815" cy="52"/>
            </a:xfrm>
            <a:custGeom>
              <a:avLst/>
              <a:gdLst>
                <a:gd name="T0" fmla="*/ 0 w 2326"/>
                <a:gd name="T1" fmla="*/ 60 h 148"/>
                <a:gd name="T2" fmla="*/ 30 w 2326"/>
                <a:gd name="T3" fmla="*/ 0 h 148"/>
                <a:gd name="T4" fmla="*/ 89 w 2326"/>
                <a:gd name="T5" fmla="*/ 121 h 148"/>
                <a:gd name="T6" fmla="*/ 150 w 2326"/>
                <a:gd name="T7" fmla="*/ 1 h 148"/>
                <a:gd name="T8" fmla="*/ 209 w 2326"/>
                <a:gd name="T9" fmla="*/ 122 h 148"/>
                <a:gd name="T10" fmla="*/ 270 w 2326"/>
                <a:gd name="T11" fmla="*/ 3 h 148"/>
                <a:gd name="T12" fmla="*/ 329 w 2326"/>
                <a:gd name="T13" fmla="*/ 124 h 148"/>
                <a:gd name="T14" fmla="*/ 390 w 2326"/>
                <a:gd name="T15" fmla="*/ 4 h 148"/>
                <a:gd name="T16" fmla="*/ 449 w 2326"/>
                <a:gd name="T17" fmla="*/ 125 h 148"/>
                <a:gd name="T18" fmla="*/ 510 w 2326"/>
                <a:gd name="T19" fmla="*/ 6 h 148"/>
                <a:gd name="T20" fmla="*/ 569 w 2326"/>
                <a:gd name="T21" fmla="*/ 127 h 148"/>
                <a:gd name="T22" fmla="*/ 630 w 2326"/>
                <a:gd name="T23" fmla="*/ 7 h 148"/>
                <a:gd name="T24" fmla="*/ 689 w 2326"/>
                <a:gd name="T25" fmla="*/ 128 h 148"/>
                <a:gd name="T26" fmla="*/ 750 w 2326"/>
                <a:gd name="T27" fmla="*/ 9 h 148"/>
                <a:gd name="T28" fmla="*/ 809 w 2326"/>
                <a:gd name="T29" fmla="*/ 130 h 148"/>
                <a:gd name="T30" fmla="*/ 870 w 2326"/>
                <a:gd name="T31" fmla="*/ 10 h 148"/>
                <a:gd name="T32" fmla="*/ 929 w 2326"/>
                <a:gd name="T33" fmla="*/ 131 h 148"/>
                <a:gd name="T34" fmla="*/ 990 w 2326"/>
                <a:gd name="T35" fmla="*/ 12 h 148"/>
                <a:gd name="T36" fmla="*/ 1049 w 2326"/>
                <a:gd name="T37" fmla="*/ 133 h 148"/>
                <a:gd name="T38" fmla="*/ 1110 w 2326"/>
                <a:gd name="T39" fmla="*/ 13 h 148"/>
                <a:gd name="T40" fmla="*/ 1169 w 2326"/>
                <a:gd name="T41" fmla="*/ 134 h 148"/>
                <a:gd name="T42" fmla="*/ 1230 w 2326"/>
                <a:gd name="T43" fmla="*/ 15 h 148"/>
                <a:gd name="T44" fmla="*/ 1289 w 2326"/>
                <a:gd name="T45" fmla="*/ 136 h 148"/>
                <a:gd name="T46" fmla="*/ 1350 w 2326"/>
                <a:gd name="T47" fmla="*/ 16 h 148"/>
                <a:gd name="T48" fmla="*/ 1409 w 2326"/>
                <a:gd name="T49" fmla="*/ 137 h 148"/>
                <a:gd name="T50" fmla="*/ 1470 w 2326"/>
                <a:gd name="T51" fmla="*/ 18 h 148"/>
                <a:gd name="T52" fmla="*/ 1529 w 2326"/>
                <a:gd name="T53" fmla="*/ 139 h 148"/>
                <a:gd name="T54" fmla="*/ 1590 w 2326"/>
                <a:gd name="T55" fmla="*/ 19 h 148"/>
                <a:gd name="T56" fmla="*/ 1649 w 2326"/>
                <a:gd name="T57" fmla="*/ 140 h 148"/>
                <a:gd name="T58" fmla="*/ 1710 w 2326"/>
                <a:gd name="T59" fmla="*/ 21 h 148"/>
                <a:gd name="T60" fmla="*/ 1769 w 2326"/>
                <a:gd name="T61" fmla="*/ 142 h 148"/>
                <a:gd name="T62" fmla="*/ 1830 w 2326"/>
                <a:gd name="T63" fmla="*/ 22 h 148"/>
                <a:gd name="T64" fmla="*/ 1889 w 2326"/>
                <a:gd name="T65" fmla="*/ 143 h 148"/>
                <a:gd name="T66" fmla="*/ 1950 w 2326"/>
                <a:gd name="T67" fmla="*/ 24 h 148"/>
                <a:gd name="T68" fmla="*/ 2009 w 2326"/>
                <a:gd name="T69" fmla="*/ 145 h 148"/>
                <a:gd name="T70" fmla="*/ 2070 w 2326"/>
                <a:gd name="T71" fmla="*/ 25 h 148"/>
                <a:gd name="T72" fmla="*/ 2129 w 2326"/>
                <a:gd name="T73" fmla="*/ 146 h 148"/>
                <a:gd name="T74" fmla="*/ 2190 w 2326"/>
                <a:gd name="T75" fmla="*/ 27 h 148"/>
                <a:gd name="T76" fmla="*/ 2249 w 2326"/>
                <a:gd name="T77" fmla="*/ 148 h 148"/>
                <a:gd name="T78" fmla="*/ 2279 w 2326"/>
                <a:gd name="T79" fmla="*/ 88 h 148"/>
                <a:gd name="T80" fmla="*/ 2326 w 2326"/>
                <a:gd name="T81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26" h="148">
                  <a:moveTo>
                    <a:pt x="0" y="60"/>
                  </a:moveTo>
                  <a:lnTo>
                    <a:pt x="30" y="0"/>
                  </a:lnTo>
                  <a:lnTo>
                    <a:pt x="89" y="121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4"/>
                  </a:lnTo>
                  <a:lnTo>
                    <a:pt x="390" y="4"/>
                  </a:lnTo>
                  <a:lnTo>
                    <a:pt x="449" y="125"/>
                  </a:lnTo>
                  <a:lnTo>
                    <a:pt x="510" y="6"/>
                  </a:lnTo>
                  <a:lnTo>
                    <a:pt x="569" y="127"/>
                  </a:lnTo>
                  <a:lnTo>
                    <a:pt x="630" y="7"/>
                  </a:lnTo>
                  <a:lnTo>
                    <a:pt x="689" y="128"/>
                  </a:lnTo>
                  <a:lnTo>
                    <a:pt x="750" y="9"/>
                  </a:lnTo>
                  <a:lnTo>
                    <a:pt x="809" y="130"/>
                  </a:lnTo>
                  <a:lnTo>
                    <a:pt x="870" y="10"/>
                  </a:lnTo>
                  <a:lnTo>
                    <a:pt x="929" y="131"/>
                  </a:lnTo>
                  <a:lnTo>
                    <a:pt x="990" y="12"/>
                  </a:lnTo>
                  <a:lnTo>
                    <a:pt x="1049" y="133"/>
                  </a:lnTo>
                  <a:lnTo>
                    <a:pt x="1110" y="13"/>
                  </a:lnTo>
                  <a:lnTo>
                    <a:pt x="1169" y="134"/>
                  </a:lnTo>
                  <a:lnTo>
                    <a:pt x="1230" y="15"/>
                  </a:lnTo>
                  <a:lnTo>
                    <a:pt x="1289" y="136"/>
                  </a:lnTo>
                  <a:lnTo>
                    <a:pt x="1350" y="16"/>
                  </a:lnTo>
                  <a:lnTo>
                    <a:pt x="1409" y="137"/>
                  </a:lnTo>
                  <a:lnTo>
                    <a:pt x="1470" y="18"/>
                  </a:lnTo>
                  <a:lnTo>
                    <a:pt x="1529" y="139"/>
                  </a:lnTo>
                  <a:lnTo>
                    <a:pt x="1590" y="19"/>
                  </a:lnTo>
                  <a:lnTo>
                    <a:pt x="1649" y="140"/>
                  </a:lnTo>
                  <a:lnTo>
                    <a:pt x="1710" y="21"/>
                  </a:lnTo>
                  <a:lnTo>
                    <a:pt x="1769" y="142"/>
                  </a:lnTo>
                  <a:lnTo>
                    <a:pt x="1830" y="22"/>
                  </a:lnTo>
                  <a:lnTo>
                    <a:pt x="1889" y="143"/>
                  </a:lnTo>
                  <a:lnTo>
                    <a:pt x="1950" y="24"/>
                  </a:lnTo>
                  <a:lnTo>
                    <a:pt x="2009" y="145"/>
                  </a:lnTo>
                  <a:lnTo>
                    <a:pt x="2070" y="25"/>
                  </a:lnTo>
                  <a:lnTo>
                    <a:pt x="2129" y="146"/>
                  </a:lnTo>
                  <a:lnTo>
                    <a:pt x="2190" y="27"/>
                  </a:lnTo>
                  <a:lnTo>
                    <a:pt x="2249" y="148"/>
                  </a:lnTo>
                  <a:lnTo>
                    <a:pt x="2279" y="88"/>
                  </a:lnTo>
                  <a:lnTo>
                    <a:pt x="2326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250"/>
            <p:cNvSpPr>
              <a:spLocks noChangeShapeType="1"/>
            </p:cNvSpPr>
            <p:nvPr/>
          </p:nvSpPr>
          <p:spPr bwMode="auto">
            <a:xfrm flipV="1">
              <a:off x="1428" y="3036"/>
              <a:ext cx="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Arc 251"/>
            <p:cNvSpPr>
              <a:spLocks/>
            </p:cNvSpPr>
            <p:nvPr/>
          </p:nvSpPr>
          <p:spPr bwMode="auto">
            <a:xfrm>
              <a:off x="1439" y="3000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0 w 43200"/>
                <a:gd name="T3" fmla="*/ 22735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Arc 252"/>
            <p:cNvSpPr>
              <a:spLocks/>
            </p:cNvSpPr>
            <p:nvPr/>
          </p:nvSpPr>
          <p:spPr bwMode="auto">
            <a:xfrm>
              <a:off x="1510" y="2999"/>
              <a:ext cx="64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1 w 43200"/>
                <a:gd name="T1" fmla="*/ 23585 h 23585"/>
                <a:gd name="T2" fmla="*/ 43193 w 43200"/>
                <a:gd name="T3" fmla="*/ 22159 h 23585"/>
                <a:gd name="T4" fmla="*/ 21600 w 43200"/>
                <a:gd name="T5" fmla="*/ 21600 h 2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85" fill="none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6"/>
                    <a:pt x="43197" y="21972"/>
                    <a:pt x="43192" y="22158"/>
                  </a:cubicBezTo>
                </a:path>
                <a:path w="43200" h="23585" stroke="0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6"/>
                    <a:pt x="43197" y="21972"/>
                    <a:pt x="43192" y="2215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Arc 253"/>
            <p:cNvSpPr>
              <a:spLocks/>
            </p:cNvSpPr>
            <p:nvPr/>
          </p:nvSpPr>
          <p:spPr bwMode="auto">
            <a:xfrm>
              <a:off x="1580" y="2998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2907"/>
                <a:gd name="T2" fmla="*/ 43169 w 43200"/>
                <a:gd name="T3" fmla="*/ 22766 h 22907"/>
                <a:gd name="T4" fmla="*/ 21600 w 43200"/>
                <a:gd name="T5" fmla="*/ 21600 h 2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907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2907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Arc 254"/>
            <p:cNvSpPr>
              <a:spLocks/>
            </p:cNvSpPr>
            <p:nvPr/>
          </p:nvSpPr>
          <p:spPr bwMode="auto">
            <a:xfrm>
              <a:off x="1650" y="2997"/>
              <a:ext cx="64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1 w 43200"/>
                <a:gd name="T1" fmla="*/ 23585 h 23585"/>
                <a:gd name="T2" fmla="*/ 43171 w 43200"/>
                <a:gd name="T3" fmla="*/ 22718 h 23585"/>
                <a:gd name="T4" fmla="*/ 21600 w 43200"/>
                <a:gd name="T5" fmla="*/ 21600 h 2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85" fill="none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2"/>
                    <a:pt x="43190" y="22345"/>
                    <a:pt x="43171" y="22718"/>
                  </a:cubicBezTo>
                </a:path>
                <a:path w="43200" h="23585" stroke="0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2"/>
                    <a:pt x="43190" y="22345"/>
                    <a:pt x="43171" y="2271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Arc 255"/>
            <p:cNvSpPr>
              <a:spLocks/>
            </p:cNvSpPr>
            <p:nvPr/>
          </p:nvSpPr>
          <p:spPr bwMode="auto">
            <a:xfrm>
              <a:off x="1720" y="2996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Freeform 256"/>
            <p:cNvSpPr>
              <a:spLocks/>
            </p:cNvSpPr>
            <p:nvPr/>
          </p:nvSpPr>
          <p:spPr bwMode="auto">
            <a:xfrm>
              <a:off x="676" y="2579"/>
              <a:ext cx="1125" cy="452"/>
            </a:xfrm>
            <a:custGeom>
              <a:avLst/>
              <a:gdLst>
                <a:gd name="T0" fmla="*/ 3176 w 3209"/>
                <a:gd name="T1" fmla="*/ 1289 h 1289"/>
                <a:gd name="T2" fmla="*/ 3209 w 3209"/>
                <a:gd name="T3" fmla="*/ 1289 h 1289"/>
                <a:gd name="T4" fmla="*/ 0 w 3209"/>
                <a:gd name="T5" fmla="*/ 0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9" h="1289">
                  <a:moveTo>
                    <a:pt x="3176" y="1289"/>
                  </a:moveTo>
                  <a:lnTo>
                    <a:pt x="3209" y="128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Freeform 257"/>
            <p:cNvSpPr>
              <a:spLocks/>
            </p:cNvSpPr>
            <p:nvPr/>
          </p:nvSpPr>
          <p:spPr bwMode="auto">
            <a:xfrm>
              <a:off x="656" y="2543"/>
              <a:ext cx="33" cy="69"/>
            </a:xfrm>
            <a:custGeom>
              <a:avLst/>
              <a:gdLst>
                <a:gd name="T0" fmla="*/ 75 w 94"/>
                <a:gd name="T1" fmla="*/ 0 h 199"/>
                <a:gd name="T2" fmla="*/ 94 w 94"/>
                <a:gd name="T3" fmla="*/ 6 h 199"/>
                <a:gd name="T4" fmla="*/ 19 w 94"/>
                <a:gd name="T5" fmla="*/ 199 h 199"/>
                <a:gd name="T6" fmla="*/ 0 w 94"/>
                <a:gd name="T7" fmla="*/ 19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9">
                  <a:moveTo>
                    <a:pt x="75" y="0"/>
                  </a:moveTo>
                  <a:lnTo>
                    <a:pt x="94" y="6"/>
                  </a:lnTo>
                  <a:lnTo>
                    <a:pt x="19" y="199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258"/>
            <p:cNvSpPr>
              <a:spLocks noChangeShapeType="1"/>
            </p:cNvSpPr>
            <p:nvPr/>
          </p:nvSpPr>
          <p:spPr bwMode="auto">
            <a:xfrm>
              <a:off x="656" y="261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Freeform 259"/>
            <p:cNvSpPr>
              <a:spLocks/>
            </p:cNvSpPr>
            <p:nvPr/>
          </p:nvSpPr>
          <p:spPr bwMode="auto">
            <a:xfrm>
              <a:off x="607" y="4025"/>
              <a:ext cx="800" cy="42"/>
            </a:xfrm>
            <a:custGeom>
              <a:avLst/>
              <a:gdLst>
                <a:gd name="T0" fmla="*/ 0 w 2280"/>
                <a:gd name="T1" fmla="*/ 60 h 120"/>
                <a:gd name="T2" fmla="*/ 30 w 2280"/>
                <a:gd name="T3" fmla="*/ 0 h 120"/>
                <a:gd name="T4" fmla="*/ 90 w 2280"/>
                <a:gd name="T5" fmla="*/ 120 h 120"/>
                <a:gd name="T6" fmla="*/ 150 w 2280"/>
                <a:gd name="T7" fmla="*/ 0 h 120"/>
                <a:gd name="T8" fmla="*/ 210 w 2280"/>
                <a:gd name="T9" fmla="*/ 120 h 120"/>
                <a:gd name="T10" fmla="*/ 270 w 2280"/>
                <a:gd name="T11" fmla="*/ 0 h 120"/>
                <a:gd name="T12" fmla="*/ 330 w 2280"/>
                <a:gd name="T13" fmla="*/ 120 h 120"/>
                <a:gd name="T14" fmla="*/ 390 w 2280"/>
                <a:gd name="T15" fmla="*/ 0 h 120"/>
                <a:gd name="T16" fmla="*/ 450 w 2280"/>
                <a:gd name="T17" fmla="*/ 120 h 120"/>
                <a:gd name="T18" fmla="*/ 510 w 2280"/>
                <a:gd name="T19" fmla="*/ 0 h 120"/>
                <a:gd name="T20" fmla="*/ 570 w 2280"/>
                <a:gd name="T21" fmla="*/ 120 h 120"/>
                <a:gd name="T22" fmla="*/ 630 w 2280"/>
                <a:gd name="T23" fmla="*/ 0 h 120"/>
                <a:gd name="T24" fmla="*/ 690 w 2280"/>
                <a:gd name="T25" fmla="*/ 120 h 120"/>
                <a:gd name="T26" fmla="*/ 750 w 2280"/>
                <a:gd name="T27" fmla="*/ 0 h 120"/>
                <a:gd name="T28" fmla="*/ 810 w 2280"/>
                <a:gd name="T29" fmla="*/ 120 h 120"/>
                <a:gd name="T30" fmla="*/ 870 w 2280"/>
                <a:gd name="T31" fmla="*/ 0 h 120"/>
                <a:gd name="T32" fmla="*/ 930 w 2280"/>
                <a:gd name="T33" fmla="*/ 120 h 120"/>
                <a:gd name="T34" fmla="*/ 990 w 2280"/>
                <a:gd name="T35" fmla="*/ 0 h 120"/>
                <a:gd name="T36" fmla="*/ 1050 w 2280"/>
                <a:gd name="T37" fmla="*/ 120 h 120"/>
                <a:gd name="T38" fmla="*/ 1110 w 2280"/>
                <a:gd name="T39" fmla="*/ 0 h 120"/>
                <a:gd name="T40" fmla="*/ 1170 w 2280"/>
                <a:gd name="T41" fmla="*/ 120 h 120"/>
                <a:gd name="T42" fmla="*/ 1230 w 2280"/>
                <a:gd name="T43" fmla="*/ 0 h 120"/>
                <a:gd name="T44" fmla="*/ 1290 w 2280"/>
                <a:gd name="T45" fmla="*/ 120 h 120"/>
                <a:gd name="T46" fmla="*/ 1350 w 2280"/>
                <a:gd name="T47" fmla="*/ 0 h 120"/>
                <a:gd name="T48" fmla="*/ 1410 w 2280"/>
                <a:gd name="T49" fmla="*/ 120 h 120"/>
                <a:gd name="T50" fmla="*/ 1470 w 2280"/>
                <a:gd name="T51" fmla="*/ 0 h 120"/>
                <a:gd name="T52" fmla="*/ 1530 w 2280"/>
                <a:gd name="T53" fmla="*/ 120 h 120"/>
                <a:gd name="T54" fmla="*/ 1590 w 2280"/>
                <a:gd name="T55" fmla="*/ 0 h 120"/>
                <a:gd name="T56" fmla="*/ 1650 w 2280"/>
                <a:gd name="T57" fmla="*/ 120 h 120"/>
                <a:gd name="T58" fmla="*/ 1710 w 2280"/>
                <a:gd name="T59" fmla="*/ 0 h 120"/>
                <a:gd name="T60" fmla="*/ 1770 w 2280"/>
                <a:gd name="T61" fmla="*/ 120 h 120"/>
                <a:gd name="T62" fmla="*/ 1830 w 2280"/>
                <a:gd name="T63" fmla="*/ 0 h 120"/>
                <a:gd name="T64" fmla="*/ 1890 w 2280"/>
                <a:gd name="T65" fmla="*/ 120 h 120"/>
                <a:gd name="T66" fmla="*/ 1950 w 2280"/>
                <a:gd name="T67" fmla="*/ 0 h 120"/>
                <a:gd name="T68" fmla="*/ 2010 w 2280"/>
                <a:gd name="T69" fmla="*/ 120 h 120"/>
                <a:gd name="T70" fmla="*/ 2070 w 2280"/>
                <a:gd name="T71" fmla="*/ 0 h 120"/>
                <a:gd name="T72" fmla="*/ 2130 w 2280"/>
                <a:gd name="T73" fmla="*/ 120 h 120"/>
                <a:gd name="T74" fmla="*/ 2190 w 2280"/>
                <a:gd name="T75" fmla="*/ 0 h 120"/>
                <a:gd name="T76" fmla="*/ 2250 w 2280"/>
                <a:gd name="T77" fmla="*/ 120 h 120"/>
                <a:gd name="T78" fmla="*/ 2280 w 2280"/>
                <a:gd name="T79" fmla="*/ 60 h 120"/>
                <a:gd name="T80" fmla="*/ 2280 w 2280"/>
                <a:gd name="T8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80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280" y="60"/>
                  </a:lnTo>
                  <a:lnTo>
                    <a:pt x="228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260"/>
            <p:cNvSpPr>
              <a:spLocks noChangeShapeType="1"/>
            </p:cNvSpPr>
            <p:nvPr/>
          </p:nvSpPr>
          <p:spPr bwMode="auto">
            <a:xfrm>
              <a:off x="1407" y="4046"/>
              <a:ext cx="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Arc 261"/>
            <p:cNvSpPr>
              <a:spLocks/>
            </p:cNvSpPr>
            <p:nvPr/>
          </p:nvSpPr>
          <p:spPr bwMode="auto">
            <a:xfrm>
              <a:off x="1416" y="4012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922"/>
                <a:gd name="T2" fmla="*/ 43075 w 43200"/>
                <a:gd name="T3" fmla="*/ 23922 h 23922"/>
                <a:gd name="T4" fmla="*/ 21600 w 43200"/>
                <a:gd name="T5" fmla="*/ 21600 h 23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22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</a:path>
                <a:path w="43200" h="23922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Arc 262"/>
            <p:cNvSpPr>
              <a:spLocks/>
            </p:cNvSpPr>
            <p:nvPr/>
          </p:nvSpPr>
          <p:spPr bwMode="auto">
            <a:xfrm>
              <a:off x="1486" y="4016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64 h 23957"/>
                <a:gd name="T2" fmla="*/ 43071 w 43200"/>
                <a:gd name="T3" fmla="*/ 23957 h 23957"/>
                <a:gd name="T4" fmla="*/ 21600 w 43200"/>
                <a:gd name="T5" fmla="*/ 21600 h 23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57" fill="none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7"/>
                    <a:pt x="43156" y="23174"/>
                    <a:pt x="43071" y="23957"/>
                  </a:cubicBezTo>
                </a:path>
                <a:path w="43200" h="23957" stroke="0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7"/>
                    <a:pt x="43156" y="23174"/>
                    <a:pt x="43071" y="239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Arc 263"/>
            <p:cNvSpPr>
              <a:spLocks/>
            </p:cNvSpPr>
            <p:nvPr/>
          </p:nvSpPr>
          <p:spPr bwMode="auto">
            <a:xfrm>
              <a:off x="1556" y="4019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Arc 264"/>
            <p:cNvSpPr>
              <a:spLocks/>
            </p:cNvSpPr>
            <p:nvPr/>
          </p:nvSpPr>
          <p:spPr bwMode="auto">
            <a:xfrm>
              <a:off x="1626" y="4022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64 h 23957"/>
                <a:gd name="T2" fmla="*/ 43071 w 43200"/>
                <a:gd name="T3" fmla="*/ 23957 h 23957"/>
                <a:gd name="T4" fmla="*/ 21600 w 43200"/>
                <a:gd name="T5" fmla="*/ 21600 h 23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57" fill="none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7"/>
                    <a:pt x="43156" y="23174"/>
                    <a:pt x="43071" y="23957"/>
                  </a:cubicBezTo>
                </a:path>
                <a:path w="43200" h="23957" stroke="0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87"/>
                    <a:pt x="43156" y="23174"/>
                    <a:pt x="43071" y="239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Arc 265"/>
            <p:cNvSpPr>
              <a:spLocks/>
            </p:cNvSpPr>
            <p:nvPr/>
          </p:nvSpPr>
          <p:spPr bwMode="auto">
            <a:xfrm>
              <a:off x="1696" y="4025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Freeform 266"/>
            <p:cNvSpPr>
              <a:spLocks/>
            </p:cNvSpPr>
            <p:nvPr/>
          </p:nvSpPr>
          <p:spPr bwMode="auto">
            <a:xfrm>
              <a:off x="786" y="3589"/>
              <a:ext cx="989" cy="473"/>
            </a:xfrm>
            <a:custGeom>
              <a:avLst/>
              <a:gdLst>
                <a:gd name="T0" fmla="*/ 2795 w 2821"/>
                <a:gd name="T1" fmla="*/ 1348 h 1350"/>
                <a:gd name="T2" fmla="*/ 2821 w 2821"/>
                <a:gd name="T3" fmla="*/ 1350 h 1350"/>
                <a:gd name="T4" fmla="*/ 0 w 2821"/>
                <a:gd name="T5" fmla="*/ 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21" h="1350">
                  <a:moveTo>
                    <a:pt x="2795" y="1348"/>
                  </a:moveTo>
                  <a:lnTo>
                    <a:pt x="2821" y="13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Freeform 267"/>
            <p:cNvSpPr>
              <a:spLocks/>
            </p:cNvSpPr>
            <p:nvPr/>
          </p:nvSpPr>
          <p:spPr bwMode="auto">
            <a:xfrm>
              <a:off x="764" y="3552"/>
              <a:ext cx="38" cy="69"/>
            </a:xfrm>
            <a:custGeom>
              <a:avLst/>
              <a:gdLst>
                <a:gd name="T0" fmla="*/ 88 w 107"/>
                <a:gd name="T1" fmla="*/ 0 h 197"/>
                <a:gd name="T2" fmla="*/ 107 w 107"/>
                <a:gd name="T3" fmla="*/ 9 h 197"/>
                <a:gd name="T4" fmla="*/ 19 w 107"/>
                <a:gd name="T5" fmla="*/ 197 h 197"/>
                <a:gd name="T6" fmla="*/ 0 w 107"/>
                <a:gd name="T7" fmla="*/ 18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97">
                  <a:moveTo>
                    <a:pt x="88" y="0"/>
                  </a:moveTo>
                  <a:lnTo>
                    <a:pt x="107" y="9"/>
                  </a:lnTo>
                  <a:lnTo>
                    <a:pt x="19" y="197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Line 268"/>
            <p:cNvSpPr>
              <a:spLocks noChangeShapeType="1"/>
            </p:cNvSpPr>
            <p:nvPr/>
          </p:nvSpPr>
          <p:spPr bwMode="auto">
            <a:xfrm>
              <a:off x="764" y="3618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Freeform 269"/>
            <p:cNvSpPr>
              <a:spLocks/>
            </p:cNvSpPr>
            <p:nvPr/>
          </p:nvSpPr>
          <p:spPr bwMode="auto">
            <a:xfrm>
              <a:off x="607" y="5061"/>
              <a:ext cx="868" cy="57"/>
            </a:xfrm>
            <a:custGeom>
              <a:avLst/>
              <a:gdLst>
                <a:gd name="T0" fmla="*/ 0 w 2475"/>
                <a:gd name="T1" fmla="*/ 106 h 164"/>
                <a:gd name="T2" fmla="*/ 28 w 2475"/>
                <a:gd name="T3" fmla="*/ 45 h 164"/>
                <a:gd name="T4" fmla="*/ 91 w 2475"/>
                <a:gd name="T5" fmla="*/ 164 h 164"/>
                <a:gd name="T6" fmla="*/ 148 w 2475"/>
                <a:gd name="T7" fmla="*/ 43 h 164"/>
                <a:gd name="T8" fmla="*/ 211 w 2475"/>
                <a:gd name="T9" fmla="*/ 162 h 164"/>
                <a:gd name="T10" fmla="*/ 268 w 2475"/>
                <a:gd name="T11" fmla="*/ 40 h 164"/>
                <a:gd name="T12" fmla="*/ 331 w 2475"/>
                <a:gd name="T13" fmla="*/ 159 h 164"/>
                <a:gd name="T14" fmla="*/ 388 w 2475"/>
                <a:gd name="T15" fmla="*/ 38 h 164"/>
                <a:gd name="T16" fmla="*/ 451 w 2475"/>
                <a:gd name="T17" fmla="*/ 157 h 164"/>
                <a:gd name="T18" fmla="*/ 508 w 2475"/>
                <a:gd name="T19" fmla="*/ 36 h 164"/>
                <a:gd name="T20" fmla="*/ 571 w 2475"/>
                <a:gd name="T21" fmla="*/ 155 h 164"/>
                <a:gd name="T22" fmla="*/ 628 w 2475"/>
                <a:gd name="T23" fmla="*/ 34 h 164"/>
                <a:gd name="T24" fmla="*/ 690 w 2475"/>
                <a:gd name="T25" fmla="*/ 153 h 164"/>
                <a:gd name="T26" fmla="*/ 748 w 2475"/>
                <a:gd name="T27" fmla="*/ 32 h 164"/>
                <a:gd name="T28" fmla="*/ 810 w 2475"/>
                <a:gd name="T29" fmla="*/ 150 h 164"/>
                <a:gd name="T30" fmla="*/ 868 w 2475"/>
                <a:gd name="T31" fmla="*/ 29 h 164"/>
                <a:gd name="T32" fmla="*/ 930 w 2475"/>
                <a:gd name="T33" fmla="*/ 148 h 164"/>
                <a:gd name="T34" fmla="*/ 988 w 2475"/>
                <a:gd name="T35" fmla="*/ 27 h 164"/>
                <a:gd name="T36" fmla="*/ 1050 w 2475"/>
                <a:gd name="T37" fmla="*/ 146 h 164"/>
                <a:gd name="T38" fmla="*/ 1108 w 2475"/>
                <a:gd name="T39" fmla="*/ 25 h 164"/>
                <a:gd name="T40" fmla="*/ 1170 w 2475"/>
                <a:gd name="T41" fmla="*/ 144 h 164"/>
                <a:gd name="T42" fmla="*/ 1228 w 2475"/>
                <a:gd name="T43" fmla="*/ 23 h 164"/>
                <a:gd name="T44" fmla="*/ 1290 w 2475"/>
                <a:gd name="T45" fmla="*/ 142 h 164"/>
                <a:gd name="T46" fmla="*/ 1348 w 2475"/>
                <a:gd name="T47" fmla="*/ 20 h 164"/>
                <a:gd name="T48" fmla="*/ 1410 w 2475"/>
                <a:gd name="T49" fmla="*/ 139 h 164"/>
                <a:gd name="T50" fmla="*/ 1468 w 2475"/>
                <a:gd name="T51" fmla="*/ 18 h 164"/>
                <a:gd name="T52" fmla="*/ 1530 w 2475"/>
                <a:gd name="T53" fmla="*/ 137 h 164"/>
                <a:gd name="T54" fmla="*/ 1588 w 2475"/>
                <a:gd name="T55" fmla="*/ 16 h 164"/>
                <a:gd name="T56" fmla="*/ 1650 w 2475"/>
                <a:gd name="T57" fmla="*/ 135 h 164"/>
                <a:gd name="T58" fmla="*/ 1708 w 2475"/>
                <a:gd name="T59" fmla="*/ 14 h 164"/>
                <a:gd name="T60" fmla="*/ 1770 w 2475"/>
                <a:gd name="T61" fmla="*/ 133 h 164"/>
                <a:gd name="T62" fmla="*/ 1828 w 2475"/>
                <a:gd name="T63" fmla="*/ 11 h 164"/>
                <a:gd name="T64" fmla="*/ 1890 w 2475"/>
                <a:gd name="T65" fmla="*/ 130 h 164"/>
                <a:gd name="T66" fmla="*/ 1948 w 2475"/>
                <a:gd name="T67" fmla="*/ 9 h 164"/>
                <a:gd name="T68" fmla="*/ 2010 w 2475"/>
                <a:gd name="T69" fmla="*/ 128 h 164"/>
                <a:gd name="T70" fmla="*/ 2068 w 2475"/>
                <a:gd name="T71" fmla="*/ 7 h 164"/>
                <a:gd name="T72" fmla="*/ 2130 w 2475"/>
                <a:gd name="T73" fmla="*/ 126 h 164"/>
                <a:gd name="T74" fmla="*/ 2188 w 2475"/>
                <a:gd name="T75" fmla="*/ 5 h 164"/>
                <a:gd name="T76" fmla="*/ 2250 w 2475"/>
                <a:gd name="T77" fmla="*/ 124 h 164"/>
                <a:gd name="T78" fmla="*/ 2308 w 2475"/>
                <a:gd name="T79" fmla="*/ 3 h 164"/>
                <a:gd name="T80" fmla="*/ 2370 w 2475"/>
                <a:gd name="T81" fmla="*/ 121 h 164"/>
                <a:gd name="T82" fmla="*/ 2428 w 2475"/>
                <a:gd name="T83" fmla="*/ 0 h 164"/>
                <a:gd name="T84" fmla="*/ 2459 w 2475"/>
                <a:gd name="T85" fmla="*/ 60 h 164"/>
                <a:gd name="T86" fmla="*/ 2475 w 2475"/>
                <a:gd name="T87" fmla="*/ 6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75" h="164">
                  <a:moveTo>
                    <a:pt x="0" y="106"/>
                  </a:moveTo>
                  <a:lnTo>
                    <a:pt x="28" y="45"/>
                  </a:lnTo>
                  <a:lnTo>
                    <a:pt x="91" y="164"/>
                  </a:lnTo>
                  <a:lnTo>
                    <a:pt x="148" y="43"/>
                  </a:lnTo>
                  <a:lnTo>
                    <a:pt x="211" y="162"/>
                  </a:lnTo>
                  <a:lnTo>
                    <a:pt x="268" y="40"/>
                  </a:lnTo>
                  <a:lnTo>
                    <a:pt x="331" y="159"/>
                  </a:lnTo>
                  <a:lnTo>
                    <a:pt x="388" y="38"/>
                  </a:lnTo>
                  <a:lnTo>
                    <a:pt x="451" y="157"/>
                  </a:lnTo>
                  <a:lnTo>
                    <a:pt x="508" y="36"/>
                  </a:lnTo>
                  <a:lnTo>
                    <a:pt x="571" y="155"/>
                  </a:lnTo>
                  <a:lnTo>
                    <a:pt x="628" y="34"/>
                  </a:lnTo>
                  <a:lnTo>
                    <a:pt x="690" y="153"/>
                  </a:lnTo>
                  <a:lnTo>
                    <a:pt x="748" y="32"/>
                  </a:lnTo>
                  <a:lnTo>
                    <a:pt x="810" y="150"/>
                  </a:lnTo>
                  <a:lnTo>
                    <a:pt x="868" y="29"/>
                  </a:lnTo>
                  <a:lnTo>
                    <a:pt x="930" y="148"/>
                  </a:lnTo>
                  <a:lnTo>
                    <a:pt x="988" y="27"/>
                  </a:lnTo>
                  <a:lnTo>
                    <a:pt x="1050" y="146"/>
                  </a:lnTo>
                  <a:lnTo>
                    <a:pt x="1108" y="25"/>
                  </a:lnTo>
                  <a:lnTo>
                    <a:pt x="1170" y="144"/>
                  </a:lnTo>
                  <a:lnTo>
                    <a:pt x="1228" y="23"/>
                  </a:lnTo>
                  <a:lnTo>
                    <a:pt x="1290" y="142"/>
                  </a:lnTo>
                  <a:lnTo>
                    <a:pt x="1348" y="20"/>
                  </a:lnTo>
                  <a:lnTo>
                    <a:pt x="1410" y="139"/>
                  </a:lnTo>
                  <a:lnTo>
                    <a:pt x="1468" y="18"/>
                  </a:lnTo>
                  <a:lnTo>
                    <a:pt x="1530" y="137"/>
                  </a:lnTo>
                  <a:lnTo>
                    <a:pt x="1588" y="16"/>
                  </a:lnTo>
                  <a:lnTo>
                    <a:pt x="1650" y="135"/>
                  </a:lnTo>
                  <a:lnTo>
                    <a:pt x="1708" y="14"/>
                  </a:lnTo>
                  <a:lnTo>
                    <a:pt x="1770" y="133"/>
                  </a:lnTo>
                  <a:lnTo>
                    <a:pt x="1828" y="11"/>
                  </a:lnTo>
                  <a:lnTo>
                    <a:pt x="1890" y="130"/>
                  </a:lnTo>
                  <a:lnTo>
                    <a:pt x="1948" y="9"/>
                  </a:lnTo>
                  <a:lnTo>
                    <a:pt x="2010" y="128"/>
                  </a:lnTo>
                  <a:lnTo>
                    <a:pt x="2068" y="7"/>
                  </a:lnTo>
                  <a:lnTo>
                    <a:pt x="2130" y="126"/>
                  </a:lnTo>
                  <a:lnTo>
                    <a:pt x="2188" y="5"/>
                  </a:lnTo>
                  <a:lnTo>
                    <a:pt x="2250" y="124"/>
                  </a:lnTo>
                  <a:lnTo>
                    <a:pt x="2308" y="3"/>
                  </a:lnTo>
                  <a:lnTo>
                    <a:pt x="2370" y="121"/>
                  </a:lnTo>
                  <a:lnTo>
                    <a:pt x="2428" y="0"/>
                  </a:lnTo>
                  <a:lnTo>
                    <a:pt x="2459" y="60"/>
                  </a:lnTo>
                  <a:lnTo>
                    <a:pt x="2475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Line 270"/>
            <p:cNvSpPr>
              <a:spLocks noChangeShapeType="1"/>
            </p:cNvSpPr>
            <p:nvPr/>
          </p:nvSpPr>
          <p:spPr bwMode="auto">
            <a:xfrm flipV="1">
              <a:off x="1475" y="5081"/>
              <a:ext cx="23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Arc 271"/>
            <p:cNvSpPr>
              <a:spLocks/>
            </p:cNvSpPr>
            <p:nvPr/>
          </p:nvSpPr>
          <p:spPr bwMode="auto">
            <a:xfrm>
              <a:off x="1498" y="5046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2907"/>
                <a:gd name="T2" fmla="*/ 43192 w 43200"/>
                <a:gd name="T3" fmla="*/ 22184 h 22907"/>
                <a:gd name="T4" fmla="*/ 21600 w 43200"/>
                <a:gd name="T5" fmla="*/ 21600 h 2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907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2907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Arc 272"/>
            <p:cNvSpPr>
              <a:spLocks/>
            </p:cNvSpPr>
            <p:nvPr/>
          </p:nvSpPr>
          <p:spPr bwMode="auto">
            <a:xfrm>
              <a:off x="1568" y="5045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2907"/>
                <a:gd name="T2" fmla="*/ 43192 w 43200"/>
                <a:gd name="T3" fmla="*/ 22184 h 22907"/>
                <a:gd name="T4" fmla="*/ 21600 w 43200"/>
                <a:gd name="T5" fmla="*/ 21600 h 2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907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2907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Arc 273"/>
            <p:cNvSpPr>
              <a:spLocks/>
            </p:cNvSpPr>
            <p:nvPr/>
          </p:nvSpPr>
          <p:spPr bwMode="auto">
            <a:xfrm>
              <a:off x="1638" y="5043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Arc 274"/>
            <p:cNvSpPr>
              <a:spLocks/>
            </p:cNvSpPr>
            <p:nvPr/>
          </p:nvSpPr>
          <p:spPr bwMode="auto">
            <a:xfrm>
              <a:off x="1708" y="5042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Freeform 275"/>
            <p:cNvSpPr>
              <a:spLocks/>
            </p:cNvSpPr>
            <p:nvPr/>
          </p:nvSpPr>
          <p:spPr bwMode="auto">
            <a:xfrm>
              <a:off x="744" y="4598"/>
              <a:ext cx="1057" cy="479"/>
            </a:xfrm>
            <a:custGeom>
              <a:avLst/>
              <a:gdLst>
                <a:gd name="T0" fmla="*/ 2948 w 3014"/>
                <a:gd name="T1" fmla="*/ 1365 h 1365"/>
                <a:gd name="T2" fmla="*/ 3014 w 3014"/>
                <a:gd name="T3" fmla="*/ 1364 h 1365"/>
                <a:gd name="T4" fmla="*/ 0 w 3014"/>
                <a:gd name="T5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4" h="1365">
                  <a:moveTo>
                    <a:pt x="2948" y="1365"/>
                  </a:moveTo>
                  <a:lnTo>
                    <a:pt x="3014" y="136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Freeform 276"/>
            <p:cNvSpPr>
              <a:spLocks/>
            </p:cNvSpPr>
            <p:nvPr/>
          </p:nvSpPr>
          <p:spPr bwMode="auto">
            <a:xfrm>
              <a:off x="723" y="4562"/>
              <a:ext cx="36" cy="69"/>
            </a:xfrm>
            <a:custGeom>
              <a:avLst/>
              <a:gdLst>
                <a:gd name="T0" fmla="*/ 84 w 103"/>
                <a:gd name="T1" fmla="*/ 0 h 197"/>
                <a:gd name="T2" fmla="*/ 103 w 103"/>
                <a:gd name="T3" fmla="*/ 9 h 197"/>
                <a:gd name="T4" fmla="*/ 19 w 103"/>
                <a:gd name="T5" fmla="*/ 197 h 197"/>
                <a:gd name="T6" fmla="*/ 0 w 103"/>
                <a:gd name="T7" fmla="*/ 18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7">
                  <a:moveTo>
                    <a:pt x="84" y="0"/>
                  </a:moveTo>
                  <a:lnTo>
                    <a:pt x="103" y="9"/>
                  </a:lnTo>
                  <a:lnTo>
                    <a:pt x="19" y="197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Line 277"/>
            <p:cNvSpPr>
              <a:spLocks noChangeShapeType="1"/>
            </p:cNvSpPr>
            <p:nvPr/>
          </p:nvSpPr>
          <p:spPr bwMode="auto">
            <a:xfrm>
              <a:off x="723" y="4628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Freeform 278"/>
            <p:cNvSpPr>
              <a:spLocks/>
            </p:cNvSpPr>
            <p:nvPr/>
          </p:nvSpPr>
          <p:spPr bwMode="auto">
            <a:xfrm>
              <a:off x="765" y="2473"/>
              <a:ext cx="616" cy="626"/>
            </a:xfrm>
            <a:custGeom>
              <a:avLst/>
              <a:gdLst>
                <a:gd name="T0" fmla="*/ 1275 w 1754"/>
                <a:gd name="T1" fmla="*/ 1785 h 1785"/>
                <a:gd name="T2" fmla="*/ 1754 w 1754"/>
                <a:gd name="T3" fmla="*/ 1665 h 1785"/>
                <a:gd name="T4" fmla="*/ 0 w 1754"/>
                <a:gd name="T5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4" h="1785">
                  <a:moveTo>
                    <a:pt x="1275" y="1785"/>
                  </a:moveTo>
                  <a:lnTo>
                    <a:pt x="1754" y="16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Freeform 279"/>
            <p:cNvSpPr>
              <a:spLocks/>
            </p:cNvSpPr>
            <p:nvPr/>
          </p:nvSpPr>
          <p:spPr bwMode="auto">
            <a:xfrm>
              <a:off x="765" y="2473"/>
              <a:ext cx="51" cy="49"/>
            </a:xfrm>
            <a:custGeom>
              <a:avLst/>
              <a:gdLst>
                <a:gd name="T0" fmla="*/ 0 w 51"/>
                <a:gd name="T1" fmla="*/ 0 h 49"/>
                <a:gd name="T2" fmla="*/ 25 w 51"/>
                <a:gd name="T3" fmla="*/ 49 h 49"/>
                <a:gd name="T4" fmla="*/ 29 w 51"/>
                <a:gd name="T5" fmla="*/ 26 h 49"/>
                <a:gd name="T6" fmla="*/ 51 w 51"/>
                <a:gd name="T7" fmla="*/ 21 h 49"/>
                <a:gd name="T8" fmla="*/ 0 w 51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9">
                  <a:moveTo>
                    <a:pt x="0" y="0"/>
                  </a:moveTo>
                  <a:lnTo>
                    <a:pt x="25" y="49"/>
                  </a:lnTo>
                  <a:lnTo>
                    <a:pt x="29" y="26"/>
                  </a:lnTo>
                  <a:lnTo>
                    <a:pt x="51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Freeform 280"/>
            <p:cNvSpPr>
              <a:spLocks/>
            </p:cNvSpPr>
            <p:nvPr/>
          </p:nvSpPr>
          <p:spPr bwMode="auto">
            <a:xfrm>
              <a:off x="844" y="3662"/>
              <a:ext cx="558" cy="458"/>
            </a:xfrm>
            <a:custGeom>
              <a:avLst/>
              <a:gdLst>
                <a:gd name="T0" fmla="*/ 1035 w 1591"/>
                <a:gd name="T1" fmla="*/ 1306 h 1306"/>
                <a:gd name="T2" fmla="*/ 1591 w 1591"/>
                <a:gd name="T3" fmla="*/ 1170 h 1306"/>
                <a:gd name="T4" fmla="*/ 0 w 1591"/>
                <a:gd name="T5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1" h="1306">
                  <a:moveTo>
                    <a:pt x="1035" y="1306"/>
                  </a:moveTo>
                  <a:lnTo>
                    <a:pt x="1591" y="117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Freeform 281"/>
            <p:cNvSpPr>
              <a:spLocks/>
            </p:cNvSpPr>
            <p:nvPr/>
          </p:nvSpPr>
          <p:spPr bwMode="auto">
            <a:xfrm>
              <a:off x="844" y="3662"/>
              <a:ext cx="52" cy="45"/>
            </a:xfrm>
            <a:custGeom>
              <a:avLst/>
              <a:gdLst>
                <a:gd name="T0" fmla="*/ 0 w 52"/>
                <a:gd name="T1" fmla="*/ 0 h 45"/>
                <a:gd name="T2" fmla="*/ 30 w 52"/>
                <a:gd name="T3" fmla="*/ 45 h 45"/>
                <a:gd name="T4" fmla="*/ 31 w 52"/>
                <a:gd name="T5" fmla="*/ 22 h 45"/>
                <a:gd name="T6" fmla="*/ 52 w 52"/>
                <a:gd name="T7" fmla="*/ 15 h 45"/>
                <a:gd name="T8" fmla="*/ 0 w 5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5">
                  <a:moveTo>
                    <a:pt x="0" y="0"/>
                  </a:moveTo>
                  <a:lnTo>
                    <a:pt x="30" y="45"/>
                  </a:lnTo>
                  <a:lnTo>
                    <a:pt x="31" y="22"/>
                  </a:lnTo>
                  <a:lnTo>
                    <a:pt x="52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Freeform 282"/>
            <p:cNvSpPr>
              <a:spLocks/>
            </p:cNvSpPr>
            <p:nvPr/>
          </p:nvSpPr>
          <p:spPr bwMode="auto">
            <a:xfrm>
              <a:off x="834" y="4545"/>
              <a:ext cx="536" cy="600"/>
            </a:xfrm>
            <a:custGeom>
              <a:avLst/>
              <a:gdLst>
                <a:gd name="T0" fmla="*/ 1049 w 1530"/>
                <a:gd name="T1" fmla="*/ 1710 h 1710"/>
                <a:gd name="T2" fmla="*/ 1530 w 1530"/>
                <a:gd name="T3" fmla="*/ 1605 h 1710"/>
                <a:gd name="T4" fmla="*/ 0 w 1530"/>
                <a:gd name="T5" fmla="*/ 0 h 1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0" h="1710">
                  <a:moveTo>
                    <a:pt x="1049" y="1710"/>
                  </a:moveTo>
                  <a:lnTo>
                    <a:pt x="1530" y="16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Freeform 283"/>
            <p:cNvSpPr>
              <a:spLocks/>
            </p:cNvSpPr>
            <p:nvPr/>
          </p:nvSpPr>
          <p:spPr bwMode="auto">
            <a:xfrm>
              <a:off x="834" y="4545"/>
              <a:ext cx="49" cy="50"/>
            </a:xfrm>
            <a:custGeom>
              <a:avLst/>
              <a:gdLst>
                <a:gd name="T0" fmla="*/ 0 w 49"/>
                <a:gd name="T1" fmla="*/ 0 h 50"/>
                <a:gd name="T2" fmla="*/ 22 w 49"/>
                <a:gd name="T3" fmla="*/ 50 h 50"/>
                <a:gd name="T4" fmla="*/ 26 w 49"/>
                <a:gd name="T5" fmla="*/ 28 h 50"/>
                <a:gd name="T6" fmla="*/ 49 w 49"/>
                <a:gd name="T7" fmla="*/ 25 h 50"/>
                <a:gd name="T8" fmla="*/ 0 w 49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0" y="0"/>
                  </a:moveTo>
                  <a:lnTo>
                    <a:pt x="22" y="50"/>
                  </a:lnTo>
                  <a:lnTo>
                    <a:pt x="26" y="28"/>
                  </a:lnTo>
                  <a:lnTo>
                    <a:pt x="49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Line 284"/>
            <p:cNvSpPr>
              <a:spLocks noChangeShapeType="1"/>
            </p:cNvSpPr>
            <p:nvPr/>
          </p:nvSpPr>
          <p:spPr bwMode="auto">
            <a:xfrm>
              <a:off x="1202" y="3010"/>
              <a:ext cx="147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Arc 285"/>
            <p:cNvSpPr>
              <a:spLocks/>
            </p:cNvSpPr>
            <p:nvPr/>
          </p:nvSpPr>
          <p:spPr bwMode="auto">
            <a:xfrm>
              <a:off x="1349" y="3078"/>
              <a:ext cx="58" cy="53"/>
            </a:xfrm>
            <a:custGeom>
              <a:avLst/>
              <a:gdLst>
                <a:gd name="G0" fmla="+- 0 0 0"/>
                <a:gd name="G1" fmla="+- 411 0 0"/>
                <a:gd name="G2" fmla="+- 21600 0 0"/>
                <a:gd name="T0" fmla="*/ 21596 w 21600"/>
                <a:gd name="T1" fmla="*/ 0 h 22011"/>
                <a:gd name="T2" fmla="*/ 0 w 21600"/>
                <a:gd name="T3" fmla="*/ 22011 h 22011"/>
                <a:gd name="T4" fmla="*/ 0 w 21600"/>
                <a:gd name="T5" fmla="*/ 411 h 2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11" fill="none" extrusionOk="0">
                  <a:moveTo>
                    <a:pt x="21596" y="-1"/>
                  </a:moveTo>
                  <a:cubicBezTo>
                    <a:pt x="21598" y="136"/>
                    <a:pt x="21600" y="273"/>
                    <a:pt x="21600" y="411"/>
                  </a:cubicBezTo>
                  <a:cubicBezTo>
                    <a:pt x="21600" y="12340"/>
                    <a:pt x="11929" y="22010"/>
                    <a:pt x="0" y="22011"/>
                  </a:cubicBezTo>
                </a:path>
                <a:path w="21600" h="22011" stroke="0" extrusionOk="0">
                  <a:moveTo>
                    <a:pt x="21596" y="-1"/>
                  </a:moveTo>
                  <a:cubicBezTo>
                    <a:pt x="21598" y="136"/>
                    <a:pt x="21600" y="273"/>
                    <a:pt x="21600" y="411"/>
                  </a:cubicBezTo>
                  <a:cubicBezTo>
                    <a:pt x="21600" y="12340"/>
                    <a:pt x="11929" y="22010"/>
                    <a:pt x="0" y="22011"/>
                  </a:cubicBezTo>
                  <a:lnTo>
                    <a:pt x="0" y="41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Line 286"/>
            <p:cNvSpPr>
              <a:spLocks noChangeShapeType="1"/>
            </p:cNvSpPr>
            <p:nvPr/>
          </p:nvSpPr>
          <p:spPr bwMode="auto">
            <a:xfrm>
              <a:off x="1407" y="3078"/>
              <a:ext cx="200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Freeform 287"/>
            <p:cNvSpPr>
              <a:spLocks/>
            </p:cNvSpPr>
            <p:nvPr/>
          </p:nvSpPr>
          <p:spPr bwMode="auto">
            <a:xfrm>
              <a:off x="1553" y="3134"/>
              <a:ext cx="54" cy="39"/>
            </a:xfrm>
            <a:custGeom>
              <a:avLst/>
              <a:gdLst>
                <a:gd name="T0" fmla="*/ 54 w 54"/>
                <a:gd name="T1" fmla="*/ 39 h 39"/>
                <a:gd name="T2" fmla="*/ 16 w 54"/>
                <a:gd name="T3" fmla="*/ 0 h 39"/>
                <a:gd name="T4" fmla="*/ 20 w 54"/>
                <a:gd name="T5" fmla="*/ 23 h 39"/>
                <a:gd name="T6" fmla="*/ 0 w 54"/>
                <a:gd name="T7" fmla="*/ 34 h 39"/>
                <a:gd name="T8" fmla="*/ 54 w 5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39"/>
                  </a:moveTo>
                  <a:lnTo>
                    <a:pt x="16" y="0"/>
                  </a:lnTo>
                  <a:lnTo>
                    <a:pt x="20" y="23"/>
                  </a:lnTo>
                  <a:lnTo>
                    <a:pt x="0" y="34"/>
                  </a:lnTo>
                  <a:lnTo>
                    <a:pt x="54" y="3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Line 288"/>
            <p:cNvSpPr>
              <a:spLocks noChangeShapeType="1"/>
            </p:cNvSpPr>
            <p:nvPr/>
          </p:nvSpPr>
          <p:spPr bwMode="auto">
            <a:xfrm>
              <a:off x="1196" y="3983"/>
              <a:ext cx="185" cy="1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Arc 289"/>
            <p:cNvSpPr>
              <a:spLocks/>
            </p:cNvSpPr>
            <p:nvPr/>
          </p:nvSpPr>
          <p:spPr bwMode="auto">
            <a:xfrm>
              <a:off x="1381" y="4088"/>
              <a:ext cx="43" cy="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Line 290"/>
            <p:cNvSpPr>
              <a:spLocks noChangeShapeType="1"/>
            </p:cNvSpPr>
            <p:nvPr/>
          </p:nvSpPr>
          <p:spPr bwMode="auto">
            <a:xfrm>
              <a:off x="1423" y="4088"/>
              <a:ext cx="179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Freeform 291"/>
            <p:cNvSpPr>
              <a:spLocks/>
            </p:cNvSpPr>
            <p:nvPr/>
          </p:nvSpPr>
          <p:spPr bwMode="auto">
            <a:xfrm>
              <a:off x="1549" y="4151"/>
              <a:ext cx="53" cy="42"/>
            </a:xfrm>
            <a:custGeom>
              <a:avLst/>
              <a:gdLst>
                <a:gd name="T0" fmla="*/ 53 w 53"/>
                <a:gd name="T1" fmla="*/ 42 h 42"/>
                <a:gd name="T2" fmla="*/ 18 w 53"/>
                <a:gd name="T3" fmla="*/ 0 h 42"/>
                <a:gd name="T4" fmla="*/ 20 w 53"/>
                <a:gd name="T5" fmla="*/ 23 h 42"/>
                <a:gd name="T6" fmla="*/ 0 w 53"/>
                <a:gd name="T7" fmla="*/ 33 h 42"/>
                <a:gd name="T8" fmla="*/ 53 w 53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2">
                  <a:moveTo>
                    <a:pt x="53" y="42"/>
                  </a:moveTo>
                  <a:lnTo>
                    <a:pt x="18" y="0"/>
                  </a:lnTo>
                  <a:lnTo>
                    <a:pt x="20" y="23"/>
                  </a:lnTo>
                  <a:lnTo>
                    <a:pt x="0" y="33"/>
                  </a:lnTo>
                  <a:lnTo>
                    <a:pt x="53" y="4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4" name="Line 292"/>
            <p:cNvSpPr>
              <a:spLocks noChangeShapeType="1"/>
            </p:cNvSpPr>
            <p:nvPr/>
          </p:nvSpPr>
          <p:spPr bwMode="auto">
            <a:xfrm>
              <a:off x="1202" y="5003"/>
              <a:ext cx="158" cy="1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5" name="Arc 293"/>
            <p:cNvSpPr>
              <a:spLocks/>
            </p:cNvSpPr>
            <p:nvPr/>
          </p:nvSpPr>
          <p:spPr bwMode="auto">
            <a:xfrm>
              <a:off x="1360" y="5130"/>
              <a:ext cx="42" cy="3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6" name="Line 294"/>
            <p:cNvSpPr>
              <a:spLocks noChangeShapeType="1"/>
            </p:cNvSpPr>
            <p:nvPr/>
          </p:nvSpPr>
          <p:spPr bwMode="auto">
            <a:xfrm>
              <a:off x="1402" y="5130"/>
              <a:ext cx="110" cy="8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7" name="Freeform 295"/>
            <p:cNvSpPr>
              <a:spLocks/>
            </p:cNvSpPr>
            <p:nvPr/>
          </p:nvSpPr>
          <p:spPr bwMode="auto">
            <a:xfrm>
              <a:off x="1461" y="5172"/>
              <a:ext cx="51" cy="47"/>
            </a:xfrm>
            <a:custGeom>
              <a:avLst/>
              <a:gdLst>
                <a:gd name="T0" fmla="*/ 51 w 51"/>
                <a:gd name="T1" fmla="*/ 47 h 47"/>
                <a:gd name="T2" fmla="*/ 24 w 51"/>
                <a:gd name="T3" fmla="*/ 0 h 47"/>
                <a:gd name="T4" fmla="*/ 22 w 51"/>
                <a:gd name="T5" fmla="*/ 23 h 47"/>
                <a:gd name="T6" fmla="*/ 0 w 51"/>
                <a:gd name="T7" fmla="*/ 29 h 47"/>
                <a:gd name="T8" fmla="*/ 51 w 51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7">
                  <a:moveTo>
                    <a:pt x="51" y="47"/>
                  </a:moveTo>
                  <a:lnTo>
                    <a:pt x="24" y="0"/>
                  </a:lnTo>
                  <a:lnTo>
                    <a:pt x="22" y="23"/>
                  </a:lnTo>
                  <a:lnTo>
                    <a:pt x="0" y="29"/>
                  </a:lnTo>
                  <a:lnTo>
                    <a:pt x="51" y="4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55625" y="457200"/>
            <a:ext cx="6308725" cy="8413750"/>
            <a:chOff x="350" y="288"/>
            <a:chExt cx="3974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50" y="288"/>
              <a:ext cx="377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77" y="315"/>
              <a:ext cx="3947" cy="5092"/>
              <a:chOff x="377" y="315"/>
              <a:chExt cx="3947" cy="5092"/>
            </a:xfrm>
          </p:grpSpPr>
          <p:sp>
            <p:nvSpPr>
              <p:cNvPr id="4172" name="Rectangle 5"/>
              <p:cNvSpPr>
                <a:spLocks noChangeArrowheads="1"/>
              </p:cNvSpPr>
              <p:nvPr/>
            </p:nvSpPr>
            <p:spPr bwMode="auto">
              <a:xfrm>
                <a:off x="377" y="4382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3" name="Rectangle 6"/>
              <p:cNvSpPr>
                <a:spLocks noChangeArrowheads="1"/>
              </p:cNvSpPr>
              <p:nvPr/>
            </p:nvSpPr>
            <p:spPr bwMode="auto">
              <a:xfrm>
                <a:off x="377" y="2311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4" name="Rectangle 7"/>
              <p:cNvSpPr>
                <a:spLocks noChangeArrowheads="1"/>
              </p:cNvSpPr>
              <p:nvPr/>
            </p:nvSpPr>
            <p:spPr bwMode="auto">
              <a:xfrm>
                <a:off x="377" y="3347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5" name="Rectangle 8"/>
              <p:cNvSpPr>
                <a:spLocks noChangeArrowheads="1"/>
              </p:cNvSpPr>
              <p:nvPr/>
            </p:nvSpPr>
            <p:spPr bwMode="auto">
              <a:xfrm>
                <a:off x="782" y="462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6" name="Oval 9"/>
              <p:cNvSpPr>
                <a:spLocks noChangeArrowheads="1"/>
              </p:cNvSpPr>
              <p:nvPr/>
            </p:nvSpPr>
            <p:spPr bwMode="auto">
              <a:xfrm>
                <a:off x="1929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7" name="Rectangle 10"/>
              <p:cNvSpPr>
                <a:spLocks noChangeArrowheads="1"/>
              </p:cNvSpPr>
              <p:nvPr/>
            </p:nvSpPr>
            <p:spPr bwMode="auto">
              <a:xfrm>
                <a:off x="1491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8" name="Oval 11"/>
              <p:cNvSpPr>
                <a:spLocks noChangeArrowheads="1"/>
              </p:cNvSpPr>
              <p:nvPr/>
            </p:nvSpPr>
            <p:spPr bwMode="auto">
              <a:xfrm>
                <a:off x="1488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9" name="Rectangle 12"/>
              <p:cNvSpPr>
                <a:spLocks noChangeArrowheads="1"/>
              </p:cNvSpPr>
              <p:nvPr/>
            </p:nvSpPr>
            <p:spPr bwMode="auto">
              <a:xfrm>
                <a:off x="1191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0" name="Oval 13"/>
              <p:cNvSpPr>
                <a:spLocks noChangeArrowheads="1"/>
              </p:cNvSpPr>
              <p:nvPr/>
            </p:nvSpPr>
            <p:spPr bwMode="auto">
              <a:xfrm>
                <a:off x="1340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1" name="Rectangle 14"/>
              <p:cNvSpPr>
                <a:spLocks noChangeArrowheads="1"/>
              </p:cNvSpPr>
              <p:nvPr/>
            </p:nvSpPr>
            <p:spPr bwMode="auto">
              <a:xfrm>
                <a:off x="902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2" name="Rectangle 15"/>
              <p:cNvSpPr>
                <a:spLocks noChangeArrowheads="1"/>
              </p:cNvSpPr>
              <p:nvPr/>
            </p:nvSpPr>
            <p:spPr bwMode="auto">
              <a:xfrm>
                <a:off x="1191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3" name="Line 16"/>
              <p:cNvSpPr>
                <a:spLocks noChangeShapeType="1"/>
              </p:cNvSpPr>
              <p:nvPr/>
            </p:nvSpPr>
            <p:spPr bwMode="auto">
              <a:xfrm>
                <a:off x="1191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4" name="Line 17"/>
              <p:cNvSpPr>
                <a:spLocks noChangeShapeType="1"/>
              </p:cNvSpPr>
              <p:nvPr/>
            </p:nvSpPr>
            <p:spPr bwMode="auto">
              <a:xfrm flipV="1">
                <a:off x="1191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5" name="Rectangle 18"/>
              <p:cNvSpPr>
                <a:spLocks noChangeArrowheads="1"/>
              </p:cNvSpPr>
              <p:nvPr/>
            </p:nvSpPr>
            <p:spPr bwMode="auto">
              <a:xfrm>
                <a:off x="1637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6" name="Oval 19"/>
              <p:cNvSpPr>
                <a:spLocks noChangeArrowheads="1"/>
              </p:cNvSpPr>
              <p:nvPr/>
            </p:nvSpPr>
            <p:spPr bwMode="auto">
              <a:xfrm>
                <a:off x="1042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7" name="Rectangle 20"/>
              <p:cNvSpPr>
                <a:spLocks noChangeArrowheads="1"/>
              </p:cNvSpPr>
              <p:nvPr/>
            </p:nvSpPr>
            <p:spPr bwMode="auto">
              <a:xfrm>
                <a:off x="1340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8" name="Oval 21"/>
              <p:cNvSpPr>
                <a:spLocks noChangeArrowheads="1"/>
              </p:cNvSpPr>
              <p:nvPr/>
            </p:nvSpPr>
            <p:spPr bwMode="auto">
              <a:xfrm>
                <a:off x="894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9" name="Rectangle 22"/>
              <p:cNvSpPr>
                <a:spLocks noChangeArrowheads="1"/>
              </p:cNvSpPr>
              <p:nvPr/>
            </p:nvSpPr>
            <p:spPr bwMode="auto">
              <a:xfrm>
                <a:off x="1048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0" name="Oval 23"/>
              <p:cNvSpPr>
                <a:spLocks noChangeArrowheads="1"/>
              </p:cNvSpPr>
              <p:nvPr/>
            </p:nvSpPr>
            <p:spPr bwMode="auto">
              <a:xfrm>
                <a:off x="745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1" name="Rectangle 24"/>
              <p:cNvSpPr>
                <a:spLocks noChangeArrowheads="1"/>
              </p:cNvSpPr>
              <p:nvPr/>
            </p:nvSpPr>
            <p:spPr bwMode="auto">
              <a:xfrm>
                <a:off x="751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2" name="Oval 25"/>
              <p:cNvSpPr>
                <a:spLocks noChangeArrowheads="1"/>
              </p:cNvSpPr>
              <p:nvPr/>
            </p:nvSpPr>
            <p:spPr bwMode="auto">
              <a:xfrm>
                <a:off x="1191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3" name="Rectangle 26"/>
              <p:cNvSpPr>
                <a:spLocks noChangeArrowheads="1"/>
              </p:cNvSpPr>
              <p:nvPr/>
            </p:nvSpPr>
            <p:spPr bwMode="auto">
              <a:xfrm>
                <a:off x="1934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4" name="Oval 27"/>
              <p:cNvSpPr>
                <a:spLocks noChangeArrowheads="1"/>
              </p:cNvSpPr>
              <p:nvPr/>
            </p:nvSpPr>
            <p:spPr bwMode="auto">
              <a:xfrm>
                <a:off x="1191" y="41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5" name="Rectangle 28"/>
              <p:cNvSpPr>
                <a:spLocks noChangeArrowheads="1"/>
              </p:cNvSpPr>
              <p:nvPr/>
            </p:nvSpPr>
            <p:spPr bwMode="auto">
              <a:xfrm>
                <a:off x="528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6" name="Oval 29"/>
              <p:cNvSpPr>
                <a:spLocks noChangeArrowheads="1"/>
              </p:cNvSpPr>
              <p:nvPr/>
            </p:nvSpPr>
            <p:spPr bwMode="auto">
              <a:xfrm>
                <a:off x="1637" y="4032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7" name="Rectangle 30"/>
              <p:cNvSpPr>
                <a:spLocks noChangeArrowheads="1"/>
              </p:cNvSpPr>
              <p:nvPr/>
            </p:nvSpPr>
            <p:spPr bwMode="auto">
              <a:xfrm>
                <a:off x="1542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8" name="Oval 31"/>
              <p:cNvSpPr>
                <a:spLocks noChangeArrowheads="1"/>
              </p:cNvSpPr>
              <p:nvPr/>
            </p:nvSpPr>
            <p:spPr bwMode="auto">
              <a:xfrm>
                <a:off x="602" y="403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9" name="Rectangle 32"/>
              <p:cNvSpPr>
                <a:spLocks noChangeArrowheads="1"/>
              </p:cNvSpPr>
              <p:nvPr/>
            </p:nvSpPr>
            <p:spPr bwMode="auto">
              <a:xfrm>
                <a:off x="727" y="34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0" name="Oval 33"/>
              <p:cNvSpPr>
                <a:spLocks noChangeArrowheads="1"/>
              </p:cNvSpPr>
              <p:nvPr/>
            </p:nvSpPr>
            <p:spPr bwMode="auto">
              <a:xfrm>
                <a:off x="1929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" name="Rectangle 34"/>
              <p:cNvSpPr>
                <a:spLocks noChangeArrowheads="1"/>
              </p:cNvSpPr>
              <p:nvPr/>
            </p:nvSpPr>
            <p:spPr bwMode="auto">
              <a:xfrm>
                <a:off x="1491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2" name="Oval 35"/>
              <p:cNvSpPr>
                <a:spLocks noChangeArrowheads="1"/>
              </p:cNvSpPr>
              <p:nvPr/>
            </p:nvSpPr>
            <p:spPr bwMode="auto">
              <a:xfrm>
                <a:off x="1488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" name="Rectangle 36"/>
              <p:cNvSpPr>
                <a:spLocks noChangeArrowheads="1"/>
              </p:cNvSpPr>
              <p:nvPr/>
            </p:nvSpPr>
            <p:spPr bwMode="auto">
              <a:xfrm>
                <a:off x="1191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4" name="Oval 37"/>
              <p:cNvSpPr>
                <a:spLocks noChangeArrowheads="1"/>
              </p:cNvSpPr>
              <p:nvPr/>
            </p:nvSpPr>
            <p:spPr bwMode="auto">
              <a:xfrm>
                <a:off x="1340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5" name="Rectangle 38"/>
              <p:cNvSpPr>
                <a:spLocks noChangeArrowheads="1"/>
              </p:cNvSpPr>
              <p:nvPr/>
            </p:nvSpPr>
            <p:spPr bwMode="auto">
              <a:xfrm>
                <a:off x="902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6" name="Rectangle 39"/>
              <p:cNvSpPr>
                <a:spLocks noChangeArrowheads="1"/>
              </p:cNvSpPr>
              <p:nvPr/>
            </p:nvSpPr>
            <p:spPr bwMode="auto">
              <a:xfrm>
                <a:off x="1191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7" name="Line 40"/>
              <p:cNvSpPr>
                <a:spLocks noChangeShapeType="1"/>
              </p:cNvSpPr>
              <p:nvPr/>
            </p:nvSpPr>
            <p:spPr bwMode="auto">
              <a:xfrm>
                <a:off x="1191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8" name="Line 41"/>
              <p:cNvSpPr>
                <a:spLocks noChangeShapeType="1"/>
              </p:cNvSpPr>
              <p:nvPr/>
            </p:nvSpPr>
            <p:spPr bwMode="auto">
              <a:xfrm flipV="1">
                <a:off x="1191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9" name="Rectangle 42"/>
              <p:cNvSpPr>
                <a:spLocks noChangeArrowheads="1"/>
              </p:cNvSpPr>
              <p:nvPr/>
            </p:nvSpPr>
            <p:spPr bwMode="auto">
              <a:xfrm>
                <a:off x="1613" y="476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0" name="Oval 43"/>
              <p:cNvSpPr>
                <a:spLocks noChangeArrowheads="1"/>
              </p:cNvSpPr>
              <p:nvPr/>
            </p:nvSpPr>
            <p:spPr bwMode="auto">
              <a:xfrm>
                <a:off x="1042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1" name="Rectangle 44"/>
              <p:cNvSpPr>
                <a:spLocks noChangeArrowheads="1"/>
              </p:cNvSpPr>
              <p:nvPr/>
            </p:nvSpPr>
            <p:spPr bwMode="auto">
              <a:xfrm>
                <a:off x="1489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2" name="Oval 45"/>
              <p:cNvSpPr>
                <a:spLocks noChangeArrowheads="1"/>
              </p:cNvSpPr>
              <p:nvPr/>
            </p:nvSpPr>
            <p:spPr bwMode="auto">
              <a:xfrm>
                <a:off x="894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3" name="Rectangle 46"/>
              <p:cNvSpPr>
                <a:spLocks noChangeArrowheads="1"/>
              </p:cNvSpPr>
              <p:nvPr/>
            </p:nvSpPr>
            <p:spPr bwMode="auto">
              <a:xfrm>
                <a:off x="1191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4" name="Oval 47"/>
              <p:cNvSpPr>
                <a:spLocks noChangeArrowheads="1"/>
              </p:cNvSpPr>
              <p:nvPr/>
            </p:nvSpPr>
            <p:spPr bwMode="auto">
              <a:xfrm>
                <a:off x="745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5" name="Rectangle 48"/>
              <p:cNvSpPr>
                <a:spLocks noChangeArrowheads="1"/>
              </p:cNvSpPr>
              <p:nvPr/>
            </p:nvSpPr>
            <p:spPr bwMode="auto">
              <a:xfrm>
                <a:off x="899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6" name="Oval 49"/>
              <p:cNvSpPr>
                <a:spLocks noChangeArrowheads="1"/>
              </p:cNvSpPr>
              <p:nvPr/>
            </p:nvSpPr>
            <p:spPr bwMode="auto">
              <a:xfrm>
                <a:off x="1191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7" name="Rectangle 50"/>
              <p:cNvSpPr>
                <a:spLocks noChangeArrowheads="1"/>
              </p:cNvSpPr>
              <p:nvPr/>
            </p:nvSpPr>
            <p:spPr bwMode="auto">
              <a:xfrm>
                <a:off x="1934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8" name="Oval 51"/>
              <p:cNvSpPr>
                <a:spLocks noChangeArrowheads="1"/>
              </p:cNvSpPr>
              <p:nvPr/>
            </p:nvSpPr>
            <p:spPr bwMode="auto">
              <a:xfrm>
                <a:off x="1191" y="515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9" name="Rectangle 52"/>
              <p:cNvSpPr>
                <a:spLocks noChangeArrowheads="1"/>
              </p:cNvSpPr>
              <p:nvPr/>
            </p:nvSpPr>
            <p:spPr bwMode="auto">
              <a:xfrm>
                <a:off x="528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0" name="Oval 53"/>
              <p:cNvSpPr>
                <a:spLocks noChangeArrowheads="1"/>
              </p:cNvSpPr>
              <p:nvPr/>
            </p:nvSpPr>
            <p:spPr bwMode="auto">
              <a:xfrm>
                <a:off x="1632" y="507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1" name="Rectangle 54"/>
              <p:cNvSpPr>
                <a:spLocks noChangeArrowheads="1"/>
              </p:cNvSpPr>
              <p:nvPr/>
            </p:nvSpPr>
            <p:spPr bwMode="auto">
              <a:xfrm>
                <a:off x="1244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2" name="Oval 55"/>
              <p:cNvSpPr>
                <a:spLocks noChangeArrowheads="1"/>
              </p:cNvSpPr>
              <p:nvPr/>
            </p:nvSpPr>
            <p:spPr bwMode="auto">
              <a:xfrm>
                <a:off x="597" y="50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3" name="Rectangle 56"/>
              <p:cNvSpPr>
                <a:spLocks noChangeArrowheads="1"/>
              </p:cNvSpPr>
              <p:nvPr/>
            </p:nvSpPr>
            <p:spPr bwMode="auto">
              <a:xfrm>
                <a:off x="653" y="482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4" name="Oval 57"/>
              <p:cNvSpPr>
                <a:spLocks noChangeArrowheads="1"/>
              </p:cNvSpPr>
              <p:nvPr/>
            </p:nvSpPr>
            <p:spPr bwMode="auto">
              <a:xfrm>
                <a:off x="1929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5" name="Rectangle 58"/>
              <p:cNvSpPr>
                <a:spLocks noChangeArrowheads="1"/>
              </p:cNvSpPr>
              <p:nvPr/>
            </p:nvSpPr>
            <p:spPr bwMode="auto">
              <a:xfrm>
                <a:off x="1491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6" name="Oval 59"/>
              <p:cNvSpPr>
                <a:spLocks noChangeArrowheads="1"/>
              </p:cNvSpPr>
              <p:nvPr/>
            </p:nvSpPr>
            <p:spPr bwMode="auto">
              <a:xfrm>
                <a:off x="1488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7" name="Rectangle 60"/>
              <p:cNvSpPr>
                <a:spLocks noChangeArrowheads="1"/>
              </p:cNvSpPr>
              <p:nvPr/>
            </p:nvSpPr>
            <p:spPr bwMode="auto">
              <a:xfrm>
                <a:off x="1268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8" name="Oval 61"/>
              <p:cNvSpPr>
                <a:spLocks noChangeArrowheads="1"/>
              </p:cNvSpPr>
              <p:nvPr/>
            </p:nvSpPr>
            <p:spPr bwMode="auto">
              <a:xfrm>
                <a:off x="1340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9" name="Rectangle 62"/>
              <p:cNvSpPr>
                <a:spLocks noChangeArrowheads="1"/>
              </p:cNvSpPr>
              <p:nvPr/>
            </p:nvSpPr>
            <p:spPr bwMode="auto">
              <a:xfrm>
                <a:off x="976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0" name="Rectangle 63"/>
              <p:cNvSpPr>
                <a:spLocks noChangeArrowheads="1"/>
              </p:cNvSpPr>
              <p:nvPr/>
            </p:nvSpPr>
            <p:spPr bwMode="auto">
              <a:xfrm>
                <a:off x="1191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1" name="Line 64"/>
              <p:cNvSpPr>
                <a:spLocks noChangeShapeType="1"/>
              </p:cNvSpPr>
              <p:nvPr/>
            </p:nvSpPr>
            <p:spPr bwMode="auto">
              <a:xfrm>
                <a:off x="1191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2" name="Line 65"/>
              <p:cNvSpPr>
                <a:spLocks noChangeShapeType="1"/>
              </p:cNvSpPr>
              <p:nvPr/>
            </p:nvSpPr>
            <p:spPr bwMode="auto">
              <a:xfrm flipV="1">
                <a:off x="1191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3" name="Rectangle 66"/>
              <p:cNvSpPr>
                <a:spLocks noChangeArrowheads="1"/>
              </p:cNvSpPr>
              <p:nvPr/>
            </p:nvSpPr>
            <p:spPr bwMode="auto">
              <a:xfrm>
                <a:off x="1648" y="268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4" name="Oval 67"/>
              <p:cNvSpPr>
                <a:spLocks noChangeArrowheads="1"/>
              </p:cNvSpPr>
              <p:nvPr/>
            </p:nvSpPr>
            <p:spPr bwMode="auto">
              <a:xfrm>
                <a:off x="1042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5" name="Rectangle 68"/>
              <p:cNvSpPr>
                <a:spLocks noChangeArrowheads="1"/>
              </p:cNvSpPr>
              <p:nvPr/>
            </p:nvSpPr>
            <p:spPr bwMode="auto">
              <a:xfrm>
                <a:off x="1340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6" name="Oval 69"/>
              <p:cNvSpPr>
                <a:spLocks noChangeArrowheads="1"/>
              </p:cNvSpPr>
              <p:nvPr/>
            </p:nvSpPr>
            <p:spPr bwMode="auto">
              <a:xfrm>
                <a:off x="894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7" name="Rectangle 70"/>
              <p:cNvSpPr>
                <a:spLocks noChangeArrowheads="1"/>
              </p:cNvSpPr>
              <p:nvPr/>
            </p:nvSpPr>
            <p:spPr bwMode="auto">
              <a:xfrm>
                <a:off x="1048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8" name="Oval 71"/>
              <p:cNvSpPr>
                <a:spLocks noChangeArrowheads="1"/>
              </p:cNvSpPr>
              <p:nvPr/>
            </p:nvSpPr>
            <p:spPr bwMode="auto">
              <a:xfrm>
                <a:off x="745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9" name="Rectangle 72"/>
              <p:cNvSpPr>
                <a:spLocks noChangeArrowheads="1"/>
              </p:cNvSpPr>
              <p:nvPr/>
            </p:nvSpPr>
            <p:spPr bwMode="auto">
              <a:xfrm>
                <a:off x="753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0" name="Oval 73"/>
              <p:cNvSpPr>
                <a:spLocks noChangeArrowheads="1"/>
              </p:cNvSpPr>
              <p:nvPr/>
            </p:nvSpPr>
            <p:spPr bwMode="auto">
              <a:xfrm>
                <a:off x="1191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1" name="Rectangle 74"/>
              <p:cNvSpPr>
                <a:spLocks noChangeArrowheads="1"/>
              </p:cNvSpPr>
              <p:nvPr/>
            </p:nvSpPr>
            <p:spPr bwMode="auto">
              <a:xfrm>
                <a:off x="1934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2" name="Oval 75"/>
              <p:cNvSpPr>
                <a:spLocks noChangeArrowheads="1"/>
              </p:cNvSpPr>
              <p:nvPr/>
            </p:nvSpPr>
            <p:spPr bwMode="auto">
              <a:xfrm>
                <a:off x="1191" y="30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3" name="Rectangle 76"/>
              <p:cNvSpPr>
                <a:spLocks noChangeArrowheads="1"/>
              </p:cNvSpPr>
              <p:nvPr/>
            </p:nvSpPr>
            <p:spPr bwMode="auto">
              <a:xfrm>
                <a:off x="602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4" name="Oval 77"/>
              <p:cNvSpPr>
                <a:spLocks noChangeArrowheads="1"/>
              </p:cNvSpPr>
              <p:nvPr/>
            </p:nvSpPr>
            <p:spPr bwMode="auto">
              <a:xfrm>
                <a:off x="1637" y="300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5" name="Rectangle 78"/>
              <p:cNvSpPr>
                <a:spLocks noChangeArrowheads="1"/>
              </p:cNvSpPr>
              <p:nvPr/>
            </p:nvSpPr>
            <p:spPr bwMode="auto">
              <a:xfrm>
                <a:off x="1244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6" name="Oval 79"/>
              <p:cNvSpPr>
                <a:spLocks noChangeArrowheads="1"/>
              </p:cNvSpPr>
              <p:nvPr/>
            </p:nvSpPr>
            <p:spPr bwMode="auto">
              <a:xfrm>
                <a:off x="602" y="2981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7" name="Rectangle 80"/>
              <p:cNvSpPr>
                <a:spLocks noChangeArrowheads="1"/>
              </p:cNvSpPr>
              <p:nvPr/>
            </p:nvSpPr>
            <p:spPr bwMode="auto">
              <a:xfrm>
                <a:off x="454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8" name="Oval 81"/>
              <p:cNvSpPr>
                <a:spLocks noChangeArrowheads="1"/>
              </p:cNvSpPr>
              <p:nvPr/>
            </p:nvSpPr>
            <p:spPr bwMode="auto">
              <a:xfrm>
                <a:off x="354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9" name="Rectangle 82"/>
              <p:cNvSpPr>
                <a:spLocks noChangeArrowheads="1"/>
              </p:cNvSpPr>
              <p:nvPr/>
            </p:nvSpPr>
            <p:spPr bwMode="auto">
              <a:xfrm>
                <a:off x="2784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0" name="Oval 83"/>
              <p:cNvSpPr>
                <a:spLocks noChangeArrowheads="1"/>
              </p:cNvSpPr>
              <p:nvPr/>
            </p:nvSpPr>
            <p:spPr bwMode="auto">
              <a:xfrm>
                <a:off x="2775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1" name="Rectangle 84"/>
              <p:cNvSpPr>
                <a:spLocks noChangeArrowheads="1"/>
              </p:cNvSpPr>
              <p:nvPr/>
            </p:nvSpPr>
            <p:spPr bwMode="auto">
              <a:xfrm>
                <a:off x="2396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2" name="Oval 85"/>
              <p:cNvSpPr>
                <a:spLocks noChangeArrowheads="1"/>
              </p:cNvSpPr>
              <p:nvPr/>
            </p:nvSpPr>
            <p:spPr bwMode="auto">
              <a:xfrm>
                <a:off x="252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3" name="Rectangle 86"/>
              <p:cNvSpPr>
                <a:spLocks noChangeArrowheads="1"/>
              </p:cNvSpPr>
              <p:nvPr/>
            </p:nvSpPr>
            <p:spPr bwMode="auto">
              <a:xfrm>
                <a:off x="1897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4" name="Rectangle 87"/>
              <p:cNvSpPr>
                <a:spLocks noChangeArrowheads="1"/>
              </p:cNvSpPr>
              <p:nvPr/>
            </p:nvSpPr>
            <p:spPr bwMode="auto">
              <a:xfrm>
                <a:off x="2261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5" name="Line 88"/>
              <p:cNvSpPr>
                <a:spLocks noChangeShapeType="1"/>
              </p:cNvSpPr>
              <p:nvPr/>
            </p:nvSpPr>
            <p:spPr bwMode="auto">
              <a:xfrm>
                <a:off x="2261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6" name="Line 89"/>
              <p:cNvSpPr>
                <a:spLocks noChangeShapeType="1"/>
              </p:cNvSpPr>
              <p:nvPr/>
            </p:nvSpPr>
            <p:spPr bwMode="auto">
              <a:xfrm flipV="1">
                <a:off x="2261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7" name="Rectangle 90"/>
              <p:cNvSpPr>
                <a:spLocks noChangeArrowheads="1"/>
              </p:cNvSpPr>
              <p:nvPr/>
            </p:nvSpPr>
            <p:spPr bwMode="auto">
              <a:xfrm>
                <a:off x="3033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8" name="Oval 91"/>
              <p:cNvSpPr>
                <a:spLocks noChangeArrowheads="1"/>
              </p:cNvSpPr>
              <p:nvPr/>
            </p:nvSpPr>
            <p:spPr bwMode="auto">
              <a:xfrm>
                <a:off x="200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9" name="Rectangle 92"/>
              <p:cNvSpPr>
                <a:spLocks noChangeArrowheads="1"/>
              </p:cNvSpPr>
              <p:nvPr/>
            </p:nvSpPr>
            <p:spPr bwMode="auto">
              <a:xfrm>
                <a:off x="226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0" name="Oval 93"/>
              <p:cNvSpPr>
                <a:spLocks noChangeArrowheads="1"/>
              </p:cNvSpPr>
              <p:nvPr/>
            </p:nvSpPr>
            <p:spPr bwMode="auto">
              <a:xfrm>
                <a:off x="175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1" name="Rectangle 94"/>
              <p:cNvSpPr>
                <a:spLocks noChangeArrowheads="1"/>
              </p:cNvSpPr>
              <p:nvPr/>
            </p:nvSpPr>
            <p:spPr bwMode="auto">
              <a:xfrm>
                <a:off x="175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2" name="Oval 95"/>
              <p:cNvSpPr>
                <a:spLocks noChangeArrowheads="1"/>
              </p:cNvSpPr>
              <p:nvPr/>
            </p:nvSpPr>
            <p:spPr bwMode="auto">
              <a:xfrm>
                <a:off x="1496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3" name="Rectangle 96"/>
              <p:cNvSpPr>
                <a:spLocks noChangeArrowheads="1"/>
              </p:cNvSpPr>
              <p:nvPr/>
            </p:nvSpPr>
            <p:spPr bwMode="auto">
              <a:xfrm>
                <a:off x="1504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4" name="Oval 97"/>
              <p:cNvSpPr>
                <a:spLocks noChangeArrowheads="1"/>
              </p:cNvSpPr>
              <p:nvPr/>
            </p:nvSpPr>
            <p:spPr bwMode="auto">
              <a:xfrm>
                <a:off x="2261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5" name="Rectangle 98"/>
              <p:cNvSpPr>
                <a:spLocks noChangeArrowheads="1"/>
              </p:cNvSpPr>
              <p:nvPr/>
            </p:nvSpPr>
            <p:spPr bwMode="auto">
              <a:xfrm>
                <a:off x="3548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6" name="Oval 99"/>
              <p:cNvSpPr>
                <a:spLocks noChangeArrowheads="1"/>
              </p:cNvSpPr>
              <p:nvPr/>
            </p:nvSpPr>
            <p:spPr bwMode="auto">
              <a:xfrm>
                <a:off x="2261" y="176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7" name="Rectangle 100"/>
              <p:cNvSpPr>
                <a:spLocks noChangeArrowheads="1"/>
              </p:cNvSpPr>
              <p:nvPr/>
            </p:nvSpPr>
            <p:spPr bwMode="auto">
              <a:xfrm>
                <a:off x="1112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8" name="Oval 101"/>
              <p:cNvSpPr>
                <a:spLocks noChangeArrowheads="1"/>
              </p:cNvSpPr>
              <p:nvPr/>
            </p:nvSpPr>
            <p:spPr bwMode="auto">
              <a:xfrm>
                <a:off x="3004" y="1578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9" name="Rectangle 102"/>
              <p:cNvSpPr>
                <a:spLocks noChangeArrowheads="1"/>
              </p:cNvSpPr>
              <p:nvPr/>
            </p:nvSpPr>
            <p:spPr bwMode="auto">
              <a:xfrm>
                <a:off x="2874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0" name="Oval 103"/>
              <p:cNvSpPr>
                <a:spLocks noChangeArrowheads="1"/>
              </p:cNvSpPr>
              <p:nvPr/>
            </p:nvSpPr>
            <p:spPr bwMode="auto">
              <a:xfrm>
                <a:off x="1236" y="159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1" name="Rectangle 104"/>
              <p:cNvSpPr>
                <a:spLocks noChangeArrowheads="1"/>
              </p:cNvSpPr>
              <p:nvPr/>
            </p:nvSpPr>
            <p:spPr bwMode="auto">
              <a:xfrm>
                <a:off x="1465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2" name="Rectangle 105"/>
              <p:cNvSpPr>
                <a:spLocks noChangeArrowheads="1"/>
              </p:cNvSpPr>
              <p:nvPr/>
            </p:nvSpPr>
            <p:spPr bwMode="auto">
              <a:xfrm>
                <a:off x="453" y="310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3" name="Rectangle 106"/>
              <p:cNvSpPr>
                <a:spLocks noChangeArrowheads="1"/>
              </p:cNvSpPr>
              <p:nvPr/>
            </p:nvSpPr>
            <p:spPr bwMode="auto">
              <a:xfrm>
                <a:off x="1909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4" name="Rectangle 107"/>
              <p:cNvSpPr>
                <a:spLocks noChangeArrowheads="1"/>
              </p:cNvSpPr>
              <p:nvPr/>
            </p:nvSpPr>
            <p:spPr bwMode="auto">
              <a:xfrm>
                <a:off x="1921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5" name="Rectangle 108"/>
              <p:cNvSpPr>
                <a:spLocks noChangeArrowheads="1"/>
              </p:cNvSpPr>
              <p:nvPr/>
            </p:nvSpPr>
            <p:spPr bwMode="auto">
              <a:xfrm>
                <a:off x="892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6" name="Rectangle 109"/>
              <p:cNvSpPr>
                <a:spLocks noChangeArrowheads="1"/>
              </p:cNvSpPr>
              <p:nvPr/>
            </p:nvSpPr>
            <p:spPr bwMode="auto">
              <a:xfrm>
                <a:off x="2168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7" name="Rectangle 110"/>
              <p:cNvSpPr>
                <a:spLocks noChangeArrowheads="1"/>
              </p:cNvSpPr>
              <p:nvPr/>
            </p:nvSpPr>
            <p:spPr bwMode="auto">
              <a:xfrm>
                <a:off x="2274" y="2328"/>
                <a:ext cx="17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8" name="Rectangle 111"/>
              <p:cNvSpPr>
                <a:spLocks noChangeArrowheads="1"/>
              </p:cNvSpPr>
              <p:nvPr/>
            </p:nvSpPr>
            <p:spPr bwMode="auto">
              <a:xfrm>
                <a:off x="2168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9" name="Rectangle 112"/>
              <p:cNvSpPr>
                <a:spLocks noChangeArrowheads="1"/>
              </p:cNvSpPr>
              <p:nvPr/>
            </p:nvSpPr>
            <p:spPr bwMode="auto">
              <a:xfrm>
                <a:off x="2168" y="253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0" name="Rectangle 113"/>
              <p:cNvSpPr>
                <a:spLocks noChangeArrowheads="1"/>
              </p:cNvSpPr>
              <p:nvPr/>
            </p:nvSpPr>
            <p:spPr bwMode="auto">
              <a:xfrm>
                <a:off x="2274" y="2530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1" name="Rectangle 114"/>
              <p:cNvSpPr>
                <a:spLocks noChangeArrowheads="1"/>
              </p:cNvSpPr>
              <p:nvPr/>
            </p:nvSpPr>
            <p:spPr bwMode="auto">
              <a:xfrm>
                <a:off x="2168" y="27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2" name="Rectangle 115"/>
              <p:cNvSpPr>
                <a:spLocks noChangeArrowheads="1"/>
              </p:cNvSpPr>
              <p:nvPr/>
            </p:nvSpPr>
            <p:spPr bwMode="auto">
              <a:xfrm>
                <a:off x="2285" y="2732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3" name="Rectangle 116"/>
              <p:cNvSpPr>
                <a:spLocks noChangeArrowheads="1"/>
              </p:cNvSpPr>
              <p:nvPr/>
            </p:nvSpPr>
            <p:spPr bwMode="auto">
              <a:xfrm>
                <a:off x="2168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4" name="Rectangle 117"/>
              <p:cNvSpPr>
                <a:spLocks noChangeArrowheads="1"/>
              </p:cNvSpPr>
              <p:nvPr/>
            </p:nvSpPr>
            <p:spPr bwMode="auto">
              <a:xfrm>
                <a:off x="2290" y="2933"/>
                <a:ext cx="7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5" name="Rectangle 118"/>
              <p:cNvSpPr>
                <a:spLocks noChangeArrowheads="1"/>
              </p:cNvSpPr>
              <p:nvPr/>
            </p:nvSpPr>
            <p:spPr bwMode="auto">
              <a:xfrm>
                <a:off x="2168" y="31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6" name="Rectangle 119"/>
              <p:cNvSpPr>
                <a:spLocks noChangeArrowheads="1"/>
              </p:cNvSpPr>
              <p:nvPr/>
            </p:nvSpPr>
            <p:spPr bwMode="auto">
              <a:xfrm>
                <a:off x="2296" y="3135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7" name="Rectangle 120"/>
              <p:cNvSpPr>
                <a:spLocks noChangeArrowheads="1"/>
              </p:cNvSpPr>
              <p:nvPr/>
            </p:nvSpPr>
            <p:spPr bwMode="auto">
              <a:xfrm>
                <a:off x="2168" y="3337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8" name="Rectangle 121"/>
              <p:cNvSpPr>
                <a:spLocks noChangeArrowheads="1"/>
              </p:cNvSpPr>
              <p:nvPr/>
            </p:nvSpPr>
            <p:spPr bwMode="auto">
              <a:xfrm>
                <a:off x="2285" y="3337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9" name="Rectangle 122"/>
              <p:cNvSpPr>
                <a:spLocks noChangeArrowheads="1"/>
              </p:cNvSpPr>
              <p:nvPr/>
            </p:nvSpPr>
            <p:spPr bwMode="auto">
              <a:xfrm>
                <a:off x="2168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0" name="Rectangle 123"/>
              <p:cNvSpPr>
                <a:spLocks noChangeArrowheads="1"/>
              </p:cNvSpPr>
              <p:nvPr/>
            </p:nvSpPr>
            <p:spPr bwMode="auto">
              <a:xfrm>
                <a:off x="2269" y="3538"/>
                <a:ext cx="122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1" name="Rectangle 124"/>
              <p:cNvSpPr>
                <a:spLocks noChangeArrowheads="1"/>
              </p:cNvSpPr>
              <p:nvPr/>
            </p:nvSpPr>
            <p:spPr bwMode="auto">
              <a:xfrm>
                <a:off x="2168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2" name="Rectangle 125"/>
              <p:cNvSpPr>
                <a:spLocks noChangeArrowheads="1"/>
              </p:cNvSpPr>
              <p:nvPr/>
            </p:nvSpPr>
            <p:spPr bwMode="auto">
              <a:xfrm>
                <a:off x="2290" y="3740"/>
                <a:ext cx="20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:Kick out @45- look downfield as on a pass. Inside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3" name="Rectangle 126"/>
              <p:cNvSpPr>
                <a:spLocks noChangeArrowheads="1"/>
              </p:cNvSpPr>
              <p:nvPr/>
            </p:nvSpPr>
            <p:spPr bwMode="auto">
              <a:xfrm>
                <a:off x="2168" y="3841"/>
                <a:ext cx="18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 Continue as on sprint out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4" name="Rectangle 127"/>
              <p:cNvSpPr>
                <a:spLocks noChangeArrowheads="1"/>
              </p:cNvSpPr>
              <p:nvPr/>
            </p:nvSpPr>
            <p:spPr bwMode="auto">
              <a:xfrm>
                <a:off x="2168" y="404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5" name="Rectangle 128"/>
              <p:cNvSpPr>
                <a:spLocks noChangeArrowheads="1"/>
              </p:cNvSpPr>
              <p:nvPr/>
            </p:nvSpPr>
            <p:spPr bwMode="auto">
              <a:xfrm>
                <a:off x="2285" y="4043"/>
                <a:ext cx="17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:Early motion. Crossfield- block across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6" name="Rectangle 129"/>
              <p:cNvSpPr>
                <a:spLocks noChangeArrowheads="1"/>
              </p:cNvSpPr>
              <p:nvPr/>
            </p:nvSpPr>
            <p:spPr bwMode="auto">
              <a:xfrm>
                <a:off x="2168" y="424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7" name="Rectangle 130"/>
              <p:cNvSpPr>
                <a:spLocks noChangeArrowheads="1"/>
              </p:cNvSpPr>
              <p:nvPr/>
            </p:nvSpPr>
            <p:spPr bwMode="auto">
              <a:xfrm>
                <a:off x="2296" y="4244"/>
                <a:ext cx="19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Drop step- receive inside handoff.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8" name="Rectangle 131"/>
              <p:cNvSpPr>
                <a:spLocks noChangeArrowheads="1"/>
              </p:cNvSpPr>
              <p:nvPr/>
            </p:nvSpPr>
            <p:spPr bwMode="auto">
              <a:xfrm>
                <a:off x="2168" y="4345"/>
                <a:ext cx="6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Select opening.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9" name="Rectangle 132"/>
              <p:cNvSpPr>
                <a:spLocks noChangeArrowheads="1"/>
              </p:cNvSpPr>
              <p:nvPr/>
            </p:nvSpPr>
            <p:spPr bwMode="auto">
              <a:xfrm>
                <a:off x="2168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0" name="Rectangle 133"/>
              <p:cNvSpPr>
                <a:spLocks noChangeArrowheads="1"/>
              </p:cNvSpPr>
              <p:nvPr/>
            </p:nvSpPr>
            <p:spPr bwMode="auto">
              <a:xfrm>
                <a:off x="2274" y="4547"/>
                <a:ext cx="203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:Crossover @45 as on sprint out. Block 1st to show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1" name="Rectangle 134"/>
              <p:cNvSpPr>
                <a:spLocks noChangeArrowheads="1"/>
              </p:cNvSpPr>
              <p:nvPr/>
            </p:nvSpPr>
            <p:spPr bwMode="auto">
              <a:xfrm>
                <a:off x="2168" y="4648"/>
                <a:ext cx="5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tackle.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2" name="Rectangle 135"/>
              <p:cNvSpPr>
                <a:spLocks noChangeArrowheads="1"/>
              </p:cNvSpPr>
              <p:nvPr/>
            </p:nvSpPr>
            <p:spPr bwMode="auto">
              <a:xfrm>
                <a:off x="2168" y="48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3" name="Rectangle 136"/>
              <p:cNvSpPr>
                <a:spLocks noChangeArrowheads="1"/>
              </p:cNvSpPr>
              <p:nvPr/>
            </p:nvSpPr>
            <p:spPr bwMode="auto">
              <a:xfrm>
                <a:off x="1736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4" name="Rectangle 137"/>
              <p:cNvSpPr>
                <a:spLocks noChangeArrowheads="1"/>
              </p:cNvSpPr>
              <p:nvPr/>
            </p:nvSpPr>
            <p:spPr bwMode="auto">
              <a:xfrm>
                <a:off x="2007" y="315"/>
                <a:ext cx="104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41 Scissors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5" name="Line 138"/>
              <p:cNvSpPr>
                <a:spLocks noChangeShapeType="1"/>
              </p:cNvSpPr>
              <p:nvPr/>
            </p:nvSpPr>
            <p:spPr bwMode="auto">
              <a:xfrm flipV="1">
                <a:off x="2836" y="1354"/>
                <a:ext cx="0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6" name="Freeform 139"/>
              <p:cNvSpPr>
                <a:spLocks/>
              </p:cNvSpPr>
              <p:nvPr/>
            </p:nvSpPr>
            <p:spPr bwMode="auto">
              <a:xfrm>
                <a:off x="2800" y="134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7" name="Line 140"/>
              <p:cNvSpPr>
                <a:spLocks noChangeShapeType="1"/>
              </p:cNvSpPr>
              <p:nvPr/>
            </p:nvSpPr>
            <p:spPr bwMode="auto">
              <a:xfrm>
                <a:off x="2800" y="134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8" name="Line 141"/>
              <p:cNvSpPr>
                <a:spLocks noChangeShapeType="1"/>
              </p:cNvSpPr>
              <p:nvPr/>
            </p:nvSpPr>
            <p:spPr bwMode="auto">
              <a:xfrm flipV="1">
                <a:off x="2326" y="1364"/>
                <a:ext cx="685" cy="4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9" name="Freeform 142"/>
              <p:cNvSpPr>
                <a:spLocks/>
              </p:cNvSpPr>
              <p:nvPr/>
            </p:nvSpPr>
            <p:spPr bwMode="auto">
              <a:xfrm>
                <a:off x="2993" y="1328"/>
                <a:ext cx="42" cy="68"/>
              </a:xfrm>
              <a:custGeom>
                <a:avLst/>
                <a:gdLst>
                  <a:gd name="T0" fmla="*/ 121 w 121"/>
                  <a:gd name="T1" fmla="*/ 180 h 190"/>
                  <a:gd name="T2" fmla="*/ 105 w 121"/>
                  <a:gd name="T3" fmla="*/ 190 h 190"/>
                  <a:gd name="T4" fmla="*/ 0 w 121"/>
                  <a:gd name="T5" fmla="*/ 10 h 190"/>
                  <a:gd name="T6" fmla="*/ 17 w 121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0">
                    <a:moveTo>
                      <a:pt x="121" y="180"/>
                    </a:moveTo>
                    <a:lnTo>
                      <a:pt x="105" y="190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0" name="Line 143"/>
              <p:cNvSpPr>
                <a:spLocks noChangeShapeType="1"/>
              </p:cNvSpPr>
              <p:nvPr/>
            </p:nvSpPr>
            <p:spPr bwMode="auto">
              <a:xfrm flipH="1">
                <a:off x="2993" y="1328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1" name="Freeform 144"/>
              <p:cNvSpPr>
                <a:spLocks/>
              </p:cNvSpPr>
              <p:nvPr/>
            </p:nvSpPr>
            <p:spPr bwMode="auto">
              <a:xfrm>
                <a:off x="2506" y="1359"/>
                <a:ext cx="70" cy="70"/>
              </a:xfrm>
              <a:custGeom>
                <a:avLst/>
                <a:gdLst>
                  <a:gd name="T0" fmla="*/ 198 w 198"/>
                  <a:gd name="T1" fmla="*/ 196 h 196"/>
                  <a:gd name="T2" fmla="*/ 0 w 198"/>
                  <a:gd name="T3" fmla="*/ 98 h 196"/>
                  <a:gd name="T4" fmla="*/ 0 w 198"/>
                  <a:gd name="T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8" h="196">
                    <a:moveTo>
                      <a:pt x="198" y="196"/>
                    </a:moveTo>
                    <a:lnTo>
                      <a:pt x="0" y="9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2" name="Freeform 145"/>
              <p:cNvSpPr>
                <a:spLocks/>
              </p:cNvSpPr>
              <p:nvPr/>
            </p:nvSpPr>
            <p:spPr bwMode="auto">
              <a:xfrm>
                <a:off x="2470" y="1353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3" name="Line 146"/>
              <p:cNvSpPr>
                <a:spLocks noChangeShapeType="1"/>
              </p:cNvSpPr>
              <p:nvPr/>
            </p:nvSpPr>
            <p:spPr bwMode="auto">
              <a:xfrm>
                <a:off x="2470" y="135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4" name="Line 147"/>
              <p:cNvSpPr>
                <a:spLocks noChangeShapeType="1"/>
              </p:cNvSpPr>
              <p:nvPr/>
            </p:nvSpPr>
            <p:spPr bwMode="auto">
              <a:xfrm flipV="1">
                <a:off x="2316" y="1344"/>
                <a:ext cx="0" cy="8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5" name="Freeform 148"/>
              <p:cNvSpPr>
                <a:spLocks/>
              </p:cNvSpPr>
              <p:nvPr/>
            </p:nvSpPr>
            <p:spPr bwMode="auto">
              <a:xfrm>
                <a:off x="2280" y="1337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6" name="Line 149"/>
              <p:cNvSpPr>
                <a:spLocks noChangeShapeType="1"/>
              </p:cNvSpPr>
              <p:nvPr/>
            </p:nvSpPr>
            <p:spPr bwMode="auto">
              <a:xfrm>
                <a:off x="2280" y="133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7" name="Freeform 150"/>
              <p:cNvSpPr>
                <a:spLocks/>
              </p:cNvSpPr>
              <p:nvPr/>
            </p:nvSpPr>
            <p:spPr bwMode="auto">
              <a:xfrm>
                <a:off x="2027" y="1344"/>
                <a:ext cx="175" cy="215"/>
              </a:xfrm>
              <a:custGeom>
                <a:avLst/>
                <a:gdLst>
                  <a:gd name="T0" fmla="*/ 196 w 493"/>
                  <a:gd name="T1" fmla="*/ 495 h 608"/>
                  <a:gd name="T2" fmla="*/ 493 w 493"/>
                  <a:gd name="T3" fmla="*/ 608 h 608"/>
                  <a:gd name="T4" fmla="*/ 0 w 493"/>
                  <a:gd name="T5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3" h="608">
                    <a:moveTo>
                      <a:pt x="196" y="495"/>
                    </a:moveTo>
                    <a:lnTo>
                      <a:pt x="493" y="60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8" name="Freeform 151"/>
              <p:cNvSpPr>
                <a:spLocks/>
              </p:cNvSpPr>
              <p:nvPr/>
            </p:nvSpPr>
            <p:spPr bwMode="auto">
              <a:xfrm>
                <a:off x="1995" y="1316"/>
                <a:ext cx="60" cy="51"/>
              </a:xfrm>
              <a:custGeom>
                <a:avLst/>
                <a:gdLst>
                  <a:gd name="T0" fmla="*/ 158 w 171"/>
                  <a:gd name="T1" fmla="*/ 0 h 145"/>
                  <a:gd name="T2" fmla="*/ 171 w 171"/>
                  <a:gd name="T3" fmla="*/ 15 h 145"/>
                  <a:gd name="T4" fmla="*/ 12 w 171"/>
                  <a:gd name="T5" fmla="*/ 145 h 145"/>
                  <a:gd name="T6" fmla="*/ 0 w 171"/>
                  <a:gd name="T7" fmla="*/ 13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5">
                    <a:moveTo>
                      <a:pt x="158" y="0"/>
                    </a:moveTo>
                    <a:lnTo>
                      <a:pt x="171" y="15"/>
                    </a:lnTo>
                    <a:lnTo>
                      <a:pt x="12" y="145"/>
                    </a:lnTo>
                    <a:lnTo>
                      <a:pt x="0" y="13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9" name="Line 152"/>
              <p:cNvSpPr>
                <a:spLocks noChangeShapeType="1"/>
              </p:cNvSpPr>
              <p:nvPr/>
            </p:nvSpPr>
            <p:spPr bwMode="auto">
              <a:xfrm>
                <a:off x="1995" y="1362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0" name="Freeform 153"/>
              <p:cNvSpPr>
                <a:spLocks/>
              </p:cNvSpPr>
              <p:nvPr/>
            </p:nvSpPr>
            <p:spPr bwMode="auto">
              <a:xfrm>
                <a:off x="1697" y="1374"/>
                <a:ext cx="225" cy="200"/>
              </a:xfrm>
              <a:custGeom>
                <a:avLst/>
                <a:gdLst>
                  <a:gd name="T0" fmla="*/ 381 w 636"/>
                  <a:gd name="T1" fmla="*/ 437 h 565"/>
                  <a:gd name="T2" fmla="*/ 636 w 636"/>
                  <a:gd name="T3" fmla="*/ 565 h 565"/>
                  <a:gd name="T4" fmla="*/ 0 w 636"/>
                  <a:gd name="T5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6" h="565">
                    <a:moveTo>
                      <a:pt x="381" y="437"/>
                    </a:moveTo>
                    <a:lnTo>
                      <a:pt x="636" y="56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1" name="Freeform 154"/>
              <p:cNvSpPr>
                <a:spLocks/>
              </p:cNvSpPr>
              <p:nvPr/>
            </p:nvSpPr>
            <p:spPr bwMode="auto">
              <a:xfrm>
                <a:off x="1668" y="1342"/>
                <a:ext cx="53" cy="60"/>
              </a:xfrm>
              <a:custGeom>
                <a:avLst/>
                <a:gdLst>
                  <a:gd name="T0" fmla="*/ 138 w 152"/>
                  <a:gd name="T1" fmla="*/ 0 h 167"/>
                  <a:gd name="T2" fmla="*/ 152 w 152"/>
                  <a:gd name="T3" fmla="*/ 12 h 167"/>
                  <a:gd name="T4" fmla="*/ 14 w 152"/>
                  <a:gd name="T5" fmla="*/ 167 h 167"/>
                  <a:gd name="T6" fmla="*/ 0 w 152"/>
                  <a:gd name="T7" fmla="*/ 15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67">
                    <a:moveTo>
                      <a:pt x="138" y="0"/>
                    </a:moveTo>
                    <a:lnTo>
                      <a:pt x="152" y="12"/>
                    </a:lnTo>
                    <a:lnTo>
                      <a:pt x="14" y="167"/>
                    </a:lnTo>
                    <a:lnTo>
                      <a:pt x="0" y="15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2" name="Line 155"/>
              <p:cNvSpPr>
                <a:spLocks noChangeShapeType="1"/>
              </p:cNvSpPr>
              <p:nvPr/>
            </p:nvSpPr>
            <p:spPr bwMode="auto">
              <a:xfrm>
                <a:off x="1668" y="1397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3" name="Freeform 156"/>
              <p:cNvSpPr>
                <a:spLocks/>
              </p:cNvSpPr>
              <p:nvPr/>
            </p:nvSpPr>
            <p:spPr bwMode="auto">
              <a:xfrm>
                <a:off x="2276" y="765"/>
                <a:ext cx="1294" cy="674"/>
              </a:xfrm>
              <a:custGeom>
                <a:avLst/>
                <a:gdLst>
                  <a:gd name="T0" fmla="*/ 3657 w 3657"/>
                  <a:gd name="T1" fmla="*/ 1906 h 1906"/>
                  <a:gd name="T2" fmla="*/ 0 w 3657"/>
                  <a:gd name="T3" fmla="*/ 508 h 1906"/>
                  <a:gd name="T4" fmla="*/ 0 w 3657"/>
                  <a:gd name="T5" fmla="*/ 99 h 1906"/>
                  <a:gd name="T6" fmla="*/ 255 w 3657"/>
                  <a:gd name="T7" fmla="*/ 0 h 1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7" h="1906">
                    <a:moveTo>
                      <a:pt x="3657" y="1906"/>
                    </a:moveTo>
                    <a:lnTo>
                      <a:pt x="0" y="508"/>
                    </a:lnTo>
                    <a:lnTo>
                      <a:pt x="0" y="99"/>
                    </a:lnTo>
                    <a:lnTo>
                      <a:pt x="2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4" name="Freeform 157"/>
              <p:cNvSpPr>
                <a:spLocks/>
              </p:cNvSpPr>
              <p:nvPr/>
            </p:nvSpPr>
            <p:spPr bwMode="auto">
              <a:xfrm>
                <a:off x="2354" y="729"/>
                <a:ext cx="31" cy="70"/>
              </a:xfrm>
              <a:custGeom>
                <a:avLst/>
                <a:gdLst>
                  <a:gd name="T0" fmla="*/ 90 w 90"/>
                  <a:gd name="T1" fmla="*/ 192 h 198"/>
                  <a:gd name="T2" fmla="*/ 71 w 90"/>
                  <a:gd name="T3" fmla="*/ 198 h 198"/>
                  <a:gd name="T4" fmla="*/ 0 w 90"/>
                  <a:gd name="T5" fmla="*/ 6 h 198"/>
                  <a:gd name="T6" fmla="*/ 19 w 90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98">
                    <a:moveTo>
                      <a:pt x="90" y="192"/>
                    </a:moveTo>
                    <a:lnTo>
                      <a:pt x="71" y="198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5" name="Line 158"/>
              <p:cNvSpPr>
                <a:spLocks noChangeShapeType="1"/>
              </p:cNvSpPr>
              <p:nvPr/>
            </p:nvSpPr>
            <p:spPr bwMode="auto">
              <a:xfrm flipH="1">
                <a:off x="2354" y="729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6" name="Arc 159"/>
              <p:cNvSpPr>
                <a:spLocks/>
              </p:cNvSpPr>
              <p:nvPr/>
            </p:nvSpPr>
            <p:spPr bwMode="auto">
              <a:xfrm>
                <a:off x="1552" y="1139"/>
                <a:ext cx="180" cy="29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7" name="Freeform 160"/>
              <p:cNvSpPr>
                <a:spLocks/>
              </p:cNvSpPr>
              <p:nvPr/>
            </p:nvSpPr>
            <p:spPr bwMode="auto">
              <a:xfrm>
                <a:off x="1732" y="1103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8" name="Line 161"/>
              <p:cNvSpPr>
                <a:spLocks noChangeShapeType="1"/>
              </p:cNvSpPr>
              <p:nvPr/>
            </p:nvSpPr>
            <p:spPr bwMode="auto">
              <a:xfrm flipH="1">
                <a:off x="1732" y="110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9" name="Freeform 162"/>
              <p:cNvSpPr>
                <a:spLocks/>
              </p:cNvSpPr>
              <p:nvPr/>
            </p:nvSpPr>
            <p:spPr bwMode="auto">
              <a:xfrm>
                <a:off x="3065" y="1679"/>
                <a:ext cx="1" cy="110"/>
              </a:xfrm>
              <a:custGeom>
                <a:avLst/>
                <a:gdLst>
                  <a:gd name="T0" fmla="*/ 2 w 2"/>
                  <a:gd name="T1" fmla="*/ 0 h 311"/>
                  <a:gd name="T2" fmla="*/ 2 w 2"/>
                  <a:gd name="T3" fmla="*/ 311 h 311"/>
                  <a:gd name="T4" fmla="*/ 0 w 2"/>
                  <a:gd name="T5" fmla="*/ 309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11">
                    <a:moveTo>
                      <a:pt x="2" y="0"/>
                    </a:moveTo>
                    <a:lnTo>
                      <a:pt x="2" y="311"/>
                    </a:lnTo>
                    <a:lnTo>
                      <a:pt x="0" y="3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0" name="Arc 163"/>
              <p:cNvSpPr>
                <a:spLocks/>
              </p:cNvSpPr>
              <p:nvPr/>
            </p:nvSpPr>
            <p:spPr bwMode="auto">
              <a:xfrm>
                <a:off x="2811" y="1784"/>
                <a:ext cx="255" cy="5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1" name="Arc 164"/>
              <p:cNvSpPr>
                <a:spLocks/>
              </p:cNvSpPr>
              <p:nvPr/>
            </p:nvSpPr>
            <p:spPr bwMode="auto">
              <a:xfrm>
                <a:off x="2162" y="854"/>
                <a:ext cx="649" cy="9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2" name="Freeform 165"/>
              <p:cNvSpPr>
                <a:spLocks/>
              </p:cNvSpPr>
              <p:nvPr/>
            </p:nvSpPr>
            <p:spPr bwMode="auto">
              <a:xfrm>
                <a:off x="2143" y="854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3" name="Line 166"/>
              <p:cNvSpPr>
                <a:spLocks noChangeShapeType="1"/>
              </p:cNvSpPr>
              <p:nvPr/>
            </p:nvSpPr>
            <p:spPr bwMode="auto">
              <a:xfrm>
                <a:off x="2371" y="1664"/>
                <a:ext cx="275" cy="19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4" name="Arc 167"/>
              <p:cNvSpPr>
                <a:spLocks/>
              </p:cNvSpPr>
              <p:nvPr/>
            </p:nvSpPr>
            <p:spPr bwMode="auto">
              <a:xfrm>
                <a:off x="2641" y="1854"/>
                <a:ext cx="400" cy="10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5" name="Arc 168"/>
              <p:cNvSpPr>
                <a:spLocks/>
              </p:cNvSpPr>
              <p:nvPr/>
            </p:nvSpPr>
            <p:spPr bwMode="auto">
              <a:xfrm>
                <a:off x="3041" y="1449"/>
                <a:ext cx="350" cy="5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6" name="Freeform 169"/>
              <p:cNvSpPr>
                <a:spLocks/>
              </p:cNvSpPr>
              <p:nvPr/>
            </p:nvSpPr>
            <p:spPr bwMode="auto">
              <a:xfrm>
                <a:off x="3372" y="1449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7" name="Arc 170"/>
              <p:cNvSpPr>
                <a:spLocks/>
              </p:cNvSpPr>
              <p:nvPr/>
            </p:nvSpPr>
            <p:spPr bwMode="auto">
              <a:xfrm>
                <a:off x="1847" y="974"/>
                <a:ext cx="25" cy="1"/>
              </a:xfrm>
              <a:custGeom>
                <a:avLst/>
                <a:gdLst>
                  <a:gd name="G0" fmla="+- 9660 0 0"/>
                  <a:gd name="G1" fmla="+- 21600 0 0"/>
                  <a:gd name="G2" fmla="+- 21600 0 0"/>
                  <a:gd name="T0" fmla="*/ 0 w 9660"/>
                  <a:gd name="T1" fmla="*/ 2280 h 21600"/>
                  <a:gd name="T2" fmla="*/ 9660 w 9660"/>
                  <a:gd name="T3" fmla="*/ 0 h 21600"/>
                  <a:gd name="T4" fmla="*/ 9660 w 966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60" h="21600" fill="none" extrusionOk="0">
                    <a:moveTo>
                      <a:pt x="0" y="2280"/>
                    </a:moveTo>
                    <a:cubicBezTo>
                      <a:pt x="2999" y="780"/>
                      <a:pt x="6306" y="0"/>
                      <a:pt x="9659" y="0"/>
                    </a:cubicBezTo>
                  </a:path>
                  <a:path w="9660" h="21600" stroke="0" extrusionOk="0">
                    <a:moveTo>
                      <a:pt x="0" y="2280"/>
                    </a:moveTo>
                    <a:cubicBezTo>
                      <a:pt x="2999" y="780"/>
                      <a:pt x="6306" y="0"/>
                      <a:pt x="9659" y="0"/>
                    </a:cubicBezTo>
                    <a:lnTo>
                      <a:pt x="966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8" name="Freeform 171"/>
              <p:cNvSpPr>
                <a:spLocks/>
              </p:cNvSpPr>
              <p:nvPr/>
            </p:nvSpPr>
            <p:spPr bwMode="auto">
              <a:xfrm>
                <a:off x="1810" y="938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9" name="Line 172"/>
              <p:cNvSpPr>
                <a:spLocks noChangeShapeType="1"/>
              </p:cNvSpPr>
              <p:nvPr/>
            </p:nvSpPr>
            <p:spPr bwMode="auto">
              <a:xfrm>
                <a:off x="1810" y="101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0" name="Freeform 173"/>
              <p:cNvSpPr>
                <a:spLocks/>
              </p:cNvSpPr>
              <p:nvPr/>
            </p:nvSpPr>
            <p:spPr bwMode="auto">
              <a:xfrm>
                <a:off x="1305" y="1686"/>
                <a:ext cx="1470" cy="53"/>
              </a:xfrm>
              <a:custGeom>
                <a:avLst/>
                <a:gdLst>
                  <a:gd name="T0" fmla="*/ 30 w 4155"/>
                  <a:gd name="T1" fmla="*/ 0 h 150"/>
                  <a:gd name="T2" fmla="*/ 150 w 4155"/>
                  <a:gd name="T3" fmla="*/ 1 h 150"/>
                  <a:gd name="T4" fmla="*/ 270 w 4155"/>
                  <a:gd name="T5" fmla="*/ 2 h 150"/>
                  <a:gd name="T6" fmla="*/ 390 w 4155"/>
                  <a:gd name="T7" fmla="*/ 2 h 150"/>
                  <a:gd name="T8" fmla="*/ 510 w 4155"/>
                  <a:gd name="T9" fmla="*/ 3 h 150"/>
                  <a:gd name="T10" fmla="*/ 630 w 4155"/>
                  <a:gd name="T11" fmla="*/ 4 h 150"/>
                  <a:gd name="T12" fmla="*/ 750 w 4155"/>
                  <a:gd name="T13" fmla="*/ 5 h 150"/>
                  <a:gd name="T14" fmla="*/ 870 w 4155"/>
                  <a:gd name="T15" fmla="*/ 6 h 150"/>
                  <a:gd name="T16" fmla="*/ 990 w 4155"/>
                  <a:gd name="T17" fmla="*/ 7 h 150"/>
                  <a:gd name="T18" fmla="*/ 1110 w 4155"/>
                  <a:gd name="T19" fmla="*/ 8 h 150"/>
                  <a:gd name="T20" fmla="*/ 1230 w 4155"/>
                  <a:gd name="T21" fmla="*/ 9 h 150"/>
                  <a:gd name="T22" fmla="*/ 1350 w 4155"/>
                  <a:gd name="T23" fmla="*/ 10 h 150"/>
                  <a:gd name="T24" fmla="*/ 1470 w 4155"/>
                  <a:gd name="T25" fmla="*/ 10 h 150"/>
                  <a:gd name="T26" fmla="*/ 1590 w 4155"/>
                  <a:gd name="T27" fmla="*/ 11 h 150"/>
                  <a:gd name="T28" fmla="*/ 1710 w 4155"/>
                  <a:gd name="T29" fmla="*/ 12 h 150"/>
                  <a:gd name="T30" fmla="*/ 1830 w 4155"/>
                  <a:gd name="T31" fmla="*/ 13 h 150"/>
                  <a:gd name="T32" fmla="*/ 1950 w 4155"/>
                  <a:gd name="T33" fmla="*/ 14 h 150"/>
                  <a:gd name="T34" fmla="*/ 2070 w 4155"/>
                  <a:gd name="T35" fmla="*/ 15 h 150"/>
                  <a:gd name="T36" fmla="*/ 2190 w 4155"/>
                  <a:gd name="T37" fmla="*/ 16 h 150"/>
                  <a:gd name="T38" fmla="*/ 2310 w 4155"/>
                  <a:gd name="T39" fmla="*/ 17 h 150"/>
                  <a:gd name="T40" fmla="*/ 2430 w 4155"/>
                  <a:gd name="T41" fmla="*/ 18 h 150"/>
                  <a:gd name="T42" fmla="*/ 2550 w 4155"/>
                  <a:gd name="T43" fmla="*/ 19 h 150"/>
                  <a:gd name="T44" fmla="*/ 2670 w 4155"/>
                  <a:gd name="T45" fmla="*/ 19 h 150"/>
                  <a:gd name="T46" fmla="*/ 2790 w 4155"/>
                  <a:gd name="T47" fmla="*/ 20 h 150"/>
                  <a:gd name="T48" fmla="*/ 2910 w 4155"/>
                  <a:gd name="T49" fmla="*/ 21 h 150"/>
                  <a:gd name="T50" fmla="*/ 3030 w 4155"/>
                  <a:gd name="T51" fmla="*/ 22 h 150"/>
                  <a:gd name="T52" fmla="*/ 3150 w 4155"/>
                  <a:gd name="T53" fmla="*/ 23 h 150"/>
                  <a:gd name="T54" fmla="*/ 3270 w 4155"/>
                  <a:gd name="T55" fmla="*/ 24 h 150"/>
                  <a:gd name="T56" fmla="*/ 3390 w 4155"/>
                  <a:gd name="T57" fmla="*/ 25 h 150"/>
                  <a:gd name="T58" fmla="*/ 3510 w 4155"/>
                  <a:gd name="T59" fmla="*/ 26 h 150"/>
                  <a:gd name="T60" fmla="*/ 3630 w 4155"/>
                  <a:gd name="T61" fmla="*/ 27 h 150"/>
                  <a:gd name="T62" fmla="*/ 3750 w 4155"/>
                  <a:gd name="T63" fmla="*/ 27 h 150"/>
                  <a:gd name="T64" fmla="*/ 3870 w 4155"/>
                  <a:gd name="T65" fmla="*/ 28 h 150"/>
                  <a:gd name="T66" fmla="*/ 3990 w 4155"/>
                  <a:gd name="T67" fmla="*/ 29 h 150"/>
                  <a:gd name="T68" fmla="*/ 4110 w 4155"/>
                  <a:gd name="T69" fmla="*/ 30 h 150"/>
                  <a:gd name="T70" fmla="*/ 4155 w 4155"/>
                  <a:gd name="T71" fmla="*/ 9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155" h="150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0"/>
                    </a:lnTo>
                    <a:lnTo>
                      <a:pt x="150" y="1"/>
                    </a:lnTo>
                    <a:lnTo>
                      <a:pt x="209" y="121"/>
                    </a:lnTo>
                    <a:lnTo>
                      <a:pt x="270" y="2"/>
                    </a:lnTo>
                    <a:lnTo>
                      <a:pt x="329" y="122"/>
                    </a:lnTo>
                    <a:lnTo>
                      <a:pt x="390" y="2"/>
                    </a:lnTo>
                    <a:lnTo>
                      <a:pt x="449" y="123"/>
                    </a:lnTo>
                    <a:lnTo>
                      <a:pt x="510" y="3"/>
                    </a:lnTo>
                    <a:lnTo>
                      <a:pt x="569" y="124"/>
                    </a:lnTo>
                    <a:lnTo>
                      <a:pt x="630" y="4"/>
                    </a:lnTo>
                    <a:lnTo>
                      <a:pt x="689" y="125"/>
                    </a:lnTo>
                    <a:lnTo>
                      <a:pt x="750" y="5"/>
                    </a:lnTo>
                    <a:lnTo>
                      <a:pt x="809" y="126"/>
                    </a:lnTo>
                    <a:lnTo>
                      <a:pt x="870" y="6"/>
                    </a:lnTo>
                    <a:lnTo>
                      <a:pt x="929" y="126"/>
                    </a:lnTo>
                    <a:lnTo>
                      <a:pt x="990" y="7"/>
                    </a:lnTo>
                    <a:lnTo>
                      <a:pt x="1049" y="127"/>
                    </a:lnTo>
                    <a:lnTo>
                      <a:pt x="1110" y="8"/>
                    </a:lnTo>
                    <a:lnTo>
                      <a:pt x="1169" y="128"/>
                    </a:lnTo>
                    <a:lnTo>
                      <a:pt x="1230" y="9"/>
                    </a:lnTo>
                    <a:lnTo>
                      <a:pt x="1289" y="129"/>
                    </a:lnTo>
                    <a:lnTo>
                      <a:pt x="1350" y="10"/>
                    </a:lnTo>
                    <a:lnTo>
                      <a:pt x="1409" y="130"/>
                    </a:lnTo>
                    <a:lnTo>
                      <a:pt x="1470" y="10"/>
                    </a:lnTo>
                    <a:lnTo>
                      <a:pt x="1529" y="131"/>
                    </a:lnTo>
                    <a:lnTo>
                      <a:pt x="1590" y="11"/>
                    </a:lnTo>
                    <a:lnTo>
                      <a:pt x="1649" y="132"/>
                    </a:lnTo>
                    <a:lnTo>
                      <a:pt x="1710" y="12"/>
                    </a:lnTo>
                    <a:lnTo>
                      <a:pt x="1769" y="133"/>
                    </a:lnTo>
                    <a:lnTo>
                      <a:pt x="1830" y="13"/>
                    </a:lnTo>
                    <a:lnTo>
                      <a:pt x="1889" y="134"/>
                    </a:lnTo>
                    <a:lnTo>
                      <a:pt x="1950" y="14"/>
                    </a:lnTo>
                    <a:lnTo>
                      <a:pt x="2009" y="134"/>
                    </a:lnTo>
                    <a:lnTo>
                      <a:pt x="2070" y="15"/>
                    </a:lnTo>
                    <a:lnTo>
                      <a:pt x="2129" y="135"/>
                    </a:lnTo>
                    <a:lnTo>
                      <a:pt x="2190" y="16"/>
                    </a:lnTo>
                    <a:lnTo>
                      <a:pt x="2249" y="136"/>
                    </a:lnTo>
                    <a:lnTo>
                      <a:pt x="2310" y="17"/>
                    </a:lnTo>
                    <a:lnTo>
                      <a:pt x="2369" y="137"/>
                    </a:lnTo>
                    <a:lnTo>
                      <a:pt x="2430" y="18"/>
                    </a:lnTo>
                    <a:lnTo>
                      <a:pt x="2489" y="138"/>
                    </a:lnTo>
                    <a:lnTo>
                      <a:pt x="2550" y="19"/>
                    </a:lnTo>
                    <a:lnTo>
                      <a:pt x="2609" y="139"/>
                    </a:lnTo>
                    <a:lnTo>
                      <a:pt x="2670" y="19"/>
                    </a:lnTo>
                    <a:lnTo>
                      <a:pt x="2729" y="140"/>
                    </a:lnTo>
                    <a:lnTo>
                      <a:pt x="2790" y="20"/>
                    </a:lnTo>
                    <a:lnTo>
                      <a:pt x="2849" y="141"/>
                    </a:lnTo>
                    <a:lnTo>
                      <a:pt x="2910" y="21"/>
                    </a:lnTo>
                    <a:lnTo>
                      <a:pt x="2969" y="142"/>
                    </a:lnTo>
                    <a:lnTo>
                      <a:pt x="3030" y="22"/>
                    </a:lnTo>
                    <a:lnTo>
                      <a:pt x="3089" y="143"/>
                    </a:lnTo>
                    <a:lnTo>
                      <a:pt x="3150" y="23"/>
                    </a:lnTo>
                    <a:lnTo>
                      <a:pt x="3209" y="143"/>
                    </a:lnTo>
                    <a:lnTo>
                      <a:pt x="3270" y="24"/>
                    </a:lnTo>
                    <a:lnTo>
                      <a:pt x="3329" y="144"/>
                    </a:lnTo>
                    <a:lnTo>
                      <a:pt x="3390" y="25"/>
                    </a:lnTo>
                    <a:lnTo>
                      <a:pt x="3449" y="145"/>
                    </a:lnTo>
                    <a:lnTo>
                      <a:pt x="3510" y="26"/>
                    </a:lnTo>
                    <a:lnTo>
                      <a:pt x="3569" y="146"/>
                    </a:lnTo>
                    <a:lnTo>
                      <a:pt x="3630" y="27"/>
                    </a:lnTo>
                    <a:lnTo>
                      <a:pt x="3689" y="147"/>
                    </a:lnTo>
                    <a:lnTo>
                      <a:pt x="3750" y="27"/>
                    </a:lnTo>
                    <a:lnTo>
                      <a:pt x="3809" y="148"/>
                    </a:lnTo>
                    <a:lnTo>
                      <a:pt x="3870" y="28"/>
                    </a:lnTo>
                    <a:lnTo>
                      <a:pt x="3929" y="149"/>
                    </a:lnTo>
                    <a:lnTo>
                      <a:pt x="3990" y="29"/>
                    </a:lnTo>
                    <a:lnTo>
                      <a:pt x="4049" y="150"/>
                    </a:lnTo>
                    <a:lnTo>
                      <a:pt x="4110" y="30"/>
                    </a:lnTo>
                    <a:lnTo>
                      <a:pt x="4139" y="90"/>
                    </a:lnTo>
                    <a:lnTo>
                      <a:pt x="4155" y="9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1" name="Line 174"/>
              <p:cNvSpPr>
                <a:spLocks noChangeShapeType="1"/>
              </p:cNvSpPr>
              <p:nvPr/>
            </p:nvSpPr>
            <p:spPr bwMode="auto">
              <a:xfrm>
                <a:off x="2775" y="1718"/>
                <a:ext cx="11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2" name="Arc 175"/>
              <p:cNvSpPr>
                <a:spLocks/>
              </p:cNvSpPr>
              <p:nvPr/>
            </p:nvSpPr>
            <p:spPr bwMode="auto">
              <a:xfrm>
                <a:off x="2786" y="1684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54 h 23300"/>
                  <a:gd name="T2" fmla="*/ 43133 w 43200"/>
                  <a:gd name="T3" fmla="*/ 23300 h 23300"/>
                  <a:gd name="T4" fmla="*/ 21600 w 43200"/>
                  <a:gd name="T5" fmla="*/ 21600 h 23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00" fill="none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3300" stroke="0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3" name="Arc 176"/>
              <p:cNvSpPr>
                <a:spLocks/>
              </p:cNvSpPr>
              <p:nvPr/>
            </p:nvSpPr>
            <p:spPr bwMode="auto">
              <a:xfrm>
                <a:off x="2857" y="1685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3300"/>
                  <a:gd name="T2" fmla="*/ 43133 w 43200"/>
                  <a:gd name="T3" fmla="*/ 23300 h 23300"/>
                  <a:gd name="T4" fmla="*/ 21600 w 43200"/>
                  <a:gd name="T5" fmla="*/ 21600 h 23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00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3300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4" name="Arc 177"/>
              <p:cNvSpPr>
                <a:spLocks/>
              </p:cNvSpPr>
              <p:nvPr/>
            </p:nvSpPr>
            <p:spPr bwMode="auto">
              <a:xfrm>
                <a:off x="2928" y="1687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54 h 23346"/>
                  <a:gd name="T2" fmla="*/ 43129 w 43200"/>
                  <a:gd name="T3" fmla="*/ 23346 h 23346"/>
                  <a:gd name="T4" fmla="*/ 21600 w 43200"/>
                  <a:gd name="T5" fmla="*/ 21600 h 23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46" fill="none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</a:path>
                  <a:path w="43200" h="23346" stroke="0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5" name="Arc 178"/>
              <p:cNvSpPr>
                <a:spLocks/>
              </p:cNvSpPr>
              <p:nvPr/>
            </p:nvSpPr>
            <p:spPr bwMode="auto">
              <a:xfrm>
                <a:off x="2998" y="1688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8 w 43200"/>
                  <a:gd name="T1" fmla="*/ 22887 h 23827"/>
                  <a:gd name="T2" fmla="*/ 43085 w 43200"/>
                  <a:gd name="T3" fmla="*/ 23827 h 23827"/>
                  <a:gd name="T4" fmla="*/ 21600 w 43200"/>
                  <a:gd name="T5" fmla="*/ 21600 h 23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827" fill="none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43"/>
                      <a:pt x="43161" y="23087"/>
                      <a:pt x="43084" y="23826"/>
                    </a:cubicBezTo>
                  </a:path>
                  <a:path w="43200" h="23827" stroke="0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343"/>
                      <a:pt x="43161" y="23087"/>
                      <a:pt x="43084" y="2382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6" name="Arc 179"/>
              <p:cNvSpPr>
                <a:spLocks/>
              </p:cNvSpPr>
              <p:nvPr/>
            </p:nvSpPr>
            <p:spPr bwMode="auto">
              <a:xfrm>
                <a:off x="3069" y="1690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8 w 43200"/>
                  <a:gd name="T1" fmla="*/ 22887 h 23319"/>
                  <a:gd name="T2" fmla="*/ 43131 w 43200"/>
                  <a:gd name="T3" fmla="*/ 23319 h 23319"/>
                  <a:gd name="T4" fmla="*/ 21600 w 43200"/>
                  <a:gd name="T5" fmla="*/ 21600 h 23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19" fill="none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3"/>
                      <a:pt x="43177" y="22747"/>
                      <a:pt x="43131" y="23319"/>
                    </a:cubicBezTo>
                  </a:path>
                  <a:path w="43200" h="23319" stroke="0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3"/>
                      <a:pt x="43177" y="22747"/>
                      <a:pt x="43131" y="2331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7" name="Arc 180"/>
              <p:cNvSpPr>
                <a:spLocks/>
              </p:cNvSpPr>
              <p:nvPr/>
            </p:nvSpPr>
            <p:spPr bwMode="auto">
              <a:xfrm>
                <a:off x="3139" y="1692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64 h 23326"/>
                  <a:gd name="T2" fmla="*/ 43131 w 43200"/>
                  <a:gd name="T3" fmla="*/ 23326 h 23326"/>
                  <a:gd name="T4" fmla="*/ 21600 w 43200"/>
                  <a:gd name="T5" fmla="*/ 21600 h 23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26" fill="none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</a:path>
                  <a:path w="43200" h="23326" stroke="0" extrusionOk="0">
                    <a:moveTo>
                      <a:pt x="10" y="22263"/>
                    </a:moveTo>
                    <a:cubicBezTo>
                      <a:pt x="3" y="22042"/>
                      <a:pt x="0" y="21821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8" name="Line 181"/>
              <p:cNvSpPr>
                <a:spLocks noChangeShapeType="1"/>
              </p:cNvSpPr>
              <p:nvPr/>
            </p:nvSpPr>
            <p:spPr bwMode="auto">
              <a:xfrm>
                <a:off x="3210" y="1728"/>
                <a:ext cx="11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9" name="Arc 182"/>
              <p:cNvSpPr>
                <a:spLocks/>
              </p:cNvSpPr>
              <p:nvPr/>
            </p:nvSpPr>
            <p:spPr bwMode="auto">
              <a:xfrm>
                <a:off x="1825" y="975"/>
                <a:ext cx="1396" cy="75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571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18" y="0"/>
                      <a:pt x="21583" y="9652"/>
                      <a:pt x="21599" y="21571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18" y="0"/>
                      <a:pt x="21583" y="9652"/>
                      <a:pt x="21599" y="2157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0" name="Freeform 183"/>
              <p:cNvSpPr>
                <a:spLocks/>
              </p:cNvSpPr>
              <p:nvPr/>
            </p:nvSpPr>
            <p:spPr bwMode="auto">
              <a:xfrm>
                <a:off x="1818" y="938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1" name="Line 184"/>
              <p:cNvSpPr>
                <a:spLocks noChangeShapeType="1"/>
              </p:cNvSpPr>
              <p:nvPr/>
            </p:nvSpPr>
            <p:spPr bwMode="auto">
              <a:xfrm>
                <a:off x="1818" y="101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2" name="Freeform 185"/>
              <p:cNvSpPr>
                <a:spLocks/>
              </p:cNvSpPr>
              <p:nvPr/>
            </p:nvSpPr>
            <p:spPr bwMode="auto">
              <a:xfrm>
                <a:off x="1072" y="2843"/>
                <a:ext cx="116" cy="128"/>
              </a:xfrm>
              <a:custGeom>
                <a:avLst/>
                <a:gdLst>
                  <a:gd name="T0" fmla="*/ 74 w 328"/>
                  <a:gd name="T1" fmla="*/ 301 h 360"/>
                  <a:gd name="T2" fmla="*/ 328 w 328"/>
                  <a:gd name="T3" fmla="*/ 360 h 360"/>
                  <a:gd name="T4" fmla="*/ 0 w 328"/>
                  <a:gd name="T5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8" h="360">
                    <a:moveTo>
                      <a:pt x="74" y="301"/>
                    </a:moveTo>
                    <a:lnTo>
                      <a:pt x="328" y="36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3" name="Freeform 186"/>
              <p:cNvSpPr>
                <a:spLocks/>
              </p:cNvSpPr>
              <p:nvPr/>
            </p:nvSpPr>
            <p:spPr bwMode="auto">
              <a:xfrm>
                <a:off x="1041" y="2814"/>
                <a:ext cx="58" cy="54"/>
              </a:xfrm>
              <a:custGeom>
                <a:avLst/>
                <a:gdLst>
                  <a:gd name="T0" fmla="*/ 150 w 163"/>
                  <a:gd name="T1" fmla="*/ 0 h 152"/>
                  <a:gd name="T2" fmla="*/ 163 w 163"/>
                  <a:gd name="T3" fmla="*/ 14 h 152"/>
                  <a:gd name="T4" fmla="*/ 12 w 163"/>
                  <a:gd name="T5" fmla="*/ 152 h 152"/>
                  <a:gd name="T6" fmla="*/ 0 w 163"/>
                  <a:gd name="T7" fmla="*/ 13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52">
                    <a:moveTo>
                      <a:pt x="150" y="0"/>
                    </a:moveTo>
                    <a:lnTo>
                      <a:pt x="163" y="14"/>
                    </a:lnTo>
                    <a:lnTo>
                      <a:pt x="12" y="152"/>
                    </a:lnTo>
                    <a:lnTo>
                      <a:pt x="0" y="1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4" name="Line 187"/>
              <p:cNvSpPr>
                <a:spLocks noChangeShapeType="1"/>
              </p:cNvSpPr>
              <p:nvPr/>
            </p:nvSpPr>
            <p:spPr bwMode="auto">
              <a:xfrm>
                <a:off x="1041" y="2863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5" name="Freeform 188"/>
              <p:cNvSpPr>
                <a:spLocks/>
              </p:cNvSpPr>
              <p:nvPr/>
            </p:nvSpPr>
            <p:spPr bwMode="auto">
              <a:xfrm>
                <a:off x="849" y="2828"/>
                <a:ext cx="202" cy="159"/>
              </a:xfrm>
              <a:custGeom>
                <a:avLst/>
                <a:gdLst>
                  <a:gd name="T0" fmla="*/ 255 w 571"/>
                  <a:gd name="T1" fmla="*/ 329 h 450"/>
                  <a:gd name="T2" fmla="*/ 571 w 571"/>
                  <a:gd name="T3" fmla="*/ 450 h 450"/>
                  <a:gd name="T4" fmla="*/ 0 w 571"/>
                  <a:gd name="T5" fmla="*/ 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1" h="450">
                    <a:moveTo>
                      <a:pt x="255" y="329"/>
                    </a:moveTo>
                    <a:lnTo>
                      <a:pt x="571" y="45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6" name="Freeform 189"/>
              <p:cNvSpPr>
                <a:spLocks/>
              </p:cNvSpPr>
              <p:nvPr/>
            </p:nvSpPr>
            <p:spPr bwMode="auto">
              <a:xfrm>
                <a:off x="822" y="2795"/>
                <a:ext cx="49" cy="62"/>
              </a:xfrm>
              <a:custGeom>
                <a:avLst/>
                <a:gdLst>
                  <a:gd name="T0" fmla="*/ 125 w 140"/>
                  <a:gd name="T1" fmla="*/ 0 h 176"/>
                  <a:gd name="T2" fmla="*/ 140 w 140"/>
                  <a:gd name="T3" fmla="*/ 13 h 176"/>
                  <a:gd name="T4" fmla="*/ 14 w 140"/>
                  <a:gd name="T5" fmla="*/ 176 h 176"/>
                  <a:gd name="T6" fmla="*/ 0 w 140"/>
                  <a:gd name="T7" fmla="*/ 163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6">
                    <a:moveTo>
                      <a:pt x="125" y="0"/>
                    </a:moveTo>
                    <a:lnTo>
                      <a:pt x="140" y="13"/>
                    </a:lnTo>
                    <a:lnTo>
                      <a:pt x="14" y="176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7" name="Line 190"/>
              <p:cNvSpPr>
                <a:spLocks noChangeShapeType="1"/>
              </p:cNvSpPr>
              <p:nvPr/>
            </p:nvSpPr>
            <p:spPr bwMode="auto">
              <a:xfrm>
                <a:off x="822" y="2852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8" name="Line 191"/>
              <p:cNvSpPr>
                <a:spLocks noChangeShapeType="1"/>
              </p:cNvSpPr>
              <p:nvPr/>
            </p:nvSpPr>
            <p:spPr bwMode="auto">
              <a:xfrm flipV="1">
                <a:off x="1385" y="2828"/>
                <a:ext cx="0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9" name="Freeform 192"/>
              <p:cNvSpPr>
                <a:spLocks/>
              </p:cNvSpPr>
              <p:nvPr/>
            </p:nvSpPr>
            <p:spPr bwMode="auto">
              <a:xfrm>
                <a:off x="1349" y="2821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0" name="Line 193"/>
              <p:cNvSpPr>
                <a:spLocks noChangeShapeType="1"/>
              </p:cNvSpPr>
              <p:nvPr/>
            </p:nvSpPr>
            <p:spPr bwMode="auto">
              <a:xfrm>
                <a:off x="1349" y="282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1" name="Freeform 194"/>
              <p:cNvSpPr>
                <a:spLocks/>
              </p:cNvSpPr>
              <p:nvPr/>
            </p:nvSpPr>
            <p:spPr bwMode="auto">
              <a:xfrm>
                <a:off x="1231" y="2822"/>
                <a:ext cx="37" cy="53"/>
              </a:xfrm>
              <a:custGeom>
                <a:avLst/>
                <a:gdLst>
                  <a:gd name="T0" fmla="*/ 0 w 104"/>
                  <a:gd name="T1" fmla="*/ 150 h 150"/>
                  <a:gd name="T2" fmla="*/ 104 w 104"/>
                  <a:gd name="T3" fmla="*/ 75 h 150"/>
                  <a:gd name="T4" fmla="*/ 104 w 104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4" h="150">
                    <a:moveTo>
                      <a:pt x="0" y="150"/>
                    </a:moveTo>
                    <a:lnTo>
                      <a:pt x="104" y="75"/>
                    </a:lnTo>
                    <a:lnTo>
                      <a:pt x="10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2" name="Freeform 195"/>
              <p:cNvSpPr>
                <a:spLocks/>
              </p:cNvSpPr>
              <p:nvPr/>
            </p:nvSpPr>
            <p:spPr bwMode="auto">
              <a:xfrm>
                <a:off x="1232" y="2815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3" name="Line 196"/>
              <p:cNvSpPr>
                <a:spLocks noChangeShapeType="1"/>
              </p:cNvSpPr>
              <p:nvPr/>
            </p:nvSpPr>
            <p:spPr bwMode="auto">
              <a:xfrm>
                <a:off x="1232" y="281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4" name="Line 197"/>
              <p:cNvSpPr>
                <a:spLocks noChangeShapeType="1"/>
              </p:cNvSpPr>
              <p:nvPr/>
            </p:nvSpPr>
            <p:spPr bwMode="auto">
              <a:xfrm flipV="1">
                <a:off x="1529" y="2843"/>
                <a:ext cx="0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5" name="Freeform 198"/>
              <p:cNvSpPr>
                <a:spLocks/>
              </p:cNvSpPr>
              <p:nvPr/>
            </p:nvSpPr>
            <p:spPr bwMode="auto">
              <a:xfrm>
                <a:off x="1492" y="283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6" name="Line 199"/>
              <p:cNvSpPr>
                <a:spLocks noChangeShapeType="1"/>
              </p:cNvSpPr>
              <p:nvPr/>
            </p:nvSpPr>
            <p:spPr bwMode="auto">
              <a:xfrm>
                <a:off x="1492" y="283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7" name="Freeform 200"/>
              <p:cNvSpPr>
                <a:spLocks/>
              </p:cNvSpPr>
              <p:nvPr/>
            </p:nvSpPr>
            <p:spPr bwMode="auto">
              <a:xfrm>
                <a:off x="1247" y="2843"/>
                <a:ext cx="398" cy="234"/>
              </a:xfrm>
              <a:custGeom>
                <a:avLst/>
                <a:gdLst>
                  <a:gd name="T0" fmla="*/ 0 w 1126"/>
                  <a:gd name="T1" fmla="*/ 661 h 661"/>
                  <a:gd name="T2" fmla="*/ 1126 w 1126"/>
                  <a:gd name="T3" fmla="*/ 180 h 661"/>
                  <a:gd name="T4" fmla="*/ 1126 w 1126"/>
                  <a:gd name="T5" fmla="*/ 0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6" h="661">
                    <a:moveTo>
                      <a:pt x="0" y="661"/>
                    </a:moveTo>
                    <a:lnTo>
                      <a:pt x="1126" y="180"/>
                    </a:lnTo>
                    <a:lnTo>
                      <a:pt x="112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8" name="Freeform 201"/>
              <p:cNvSpPr>
                <a:spLocks/>
              </p:cNvSpPr>
              <p:nvPr/>
            </p:nvSpPr>
            <p:spPr bwMode="auto">
              <a:xfrm>
                <a:off x="1609" y="283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9" name="Line 202"/>
              <p:cNvSpPr>
                <a:spLocks noChangeShapeType="1"/>
              </p:cNvSpPr>
              <p:nvPr/>
            </p:nvSpPr>
            <p:spPr bwMode="auto">
              <a:xfrm>
                <a:off x="1609" y="283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0" name="Freeform 203"/>
              <p:cNvSpPr>
                <a:spLocks/>
              </p:cNvSpPr>
              <p:nvPr/>
            </p:nvSpPr>
            <p:spPr bwMode="auto">
              <a:xfrm>
                <a:off x="1194" y="2531"/>
                <a:ext cx="780" cy="344"/>
              </a:xfrm>
              <a:custGeom>
                <a:avLst/>
                <a:gdLst>
                  <a:gd name="T0" fmla="*/ 2205 w 2205"/>
                  <a:gd name="T1" fmla="*/ 974 h 974"/>
                  <a:gd name="T2" fmla="*/ 0 w 2205"/>
                  <a:gd name="T3" fmla="*/ 134 h 974"/>
                  <a:gd name="T4" fmla="*/ 0 w 2205"/>
                  <a:gd name="T5" fmla="*/ 29 h 974"/>
                  <a:gd name="T6" fmla="*/ 134 w 2205"/>
                  <a:gd name="T7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5" h="974">
                    <a:moveTo>
                      <a:pt x="2205" y="974"/>
                    </a:moveTo>
                    <a:lnTo>
                      <a:pt x="0" y="134"/>
                    </a:lnTo>
                    <a:lnTo>
                      <a:pt x="0" y="29"/>
                    </a:lnTo>
                    <a:lnTo>
                      <a:pt x="13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1" name="Freeform 204"/>
              <p:cNvSpPr>
                <a:spLocks/>
              </p:cNvSpPr>
              <p:nvPr/>
            </p:nvSpPr>
            <p:spPr bwMode="auto">
              <a:xfrm>
                <a:off x="1234" y="2494"/>
                <a:ext cx="22" cy="72"/>
              </a:xfrm>
              <a:custGeom>
                <a:avLst/>
                <a:gdLst>
                  <a:gd name="T0" fmla="*/ 61 w 61"/>
                  <a:gd name="T1" fmla="*/ 200 h 205"/>
                  <a:gd name="T2" fmla="*/ 42 w 61"/>
                  <a:gd name="T3" fmla="*/ 205 h 205"/>
                  <a:gd name="T4" fmla="*/ 0 w 61"/>
                  <a:gd name="T5" fmla="*/ 4 h 205"/>
                  <a:gd name="T6" fmla="*/ 19 w 6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5">
                    <a:moveTo>
                      <a:pt x="61" y="200"/>
                    </a:moveTo>
                    <a:lnTo>
                      <a:pt x="42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H="1">
              <a:off x="1234" y="2494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008" y="3868"/>
              <a:ext cx="180" cy="133"/>
            </a:xfrm>
            <a:custGeom>
              <a:avLst/>
              <a:gdLst>
                <a:gd name="T0" fmla="*/ 271 w 509"/>
                <a:gd name="T1" fmla="*/ 330 h 376"/>
                <a:gd name="T2" fmla="*/ 509 w 509"/>
                <a:gd name="T3" fmla="*/ 376 h 376"/>
                <a:gd name="T4" fmla="*/ 0 w 509"/>
                <a:gd name="T5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9" h="376">
                  <a:moveTo>
                    <a:pt x="271" y="330"/>
                  </a:moveTo>
                  <a:lnTo>
                    <a:pt x="509" y="37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980" y="3835"/>
              <a:ext cx="49" cy="63"/>
            </a:xfrm>
            <a:custGeom>
              <a:avLst/>
              <a:gdLst>
                <a:gd name="T0" fmla="*/ 121 w 138"/>
                <a:gd name="T1" fmla="*/ 0 h 178"/>
                <a:gd name="T2" fmla="*/ 138 w 138"/>
                <a:gd name="T3" fmla="*/ 10 h 178"/>
                <a:gd name="T4" fmla="*/ 17 w 138"/>
                <a:gd name="T5" fmla="*/ 178 h 178"/>
                <a:gd name="T6" fmla="*/ 0 w 138"/>
                <a:gd name="T7" fmla="*/ 1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1" y="0"/>
                  </a:moveTo>
                  <a:lnTo>
                    <a:pt x="138" y="10"/>
                  </a:lnTo>
                  <a:lnTo>
                    <a:pt x="17" y="178"/>
                  </a:lnTo>
                  <a:lnTo>
                    <a:pt x="0" y="16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980" y="3894"/>
              <a:ext cx="7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881" y="3879"/>
              <a:ext cx="148" cy="137"/>
            </a:xfrm>
            <a:custGeom>
              <a:avLst/>
              <a:gdLst>
                <a:gd name="T0" fmla="*/ 197 w 420"/>
                <a:gd name="T1" fmla="*/ 299 h 389"/>
                <a:gd name="T2" fmla="*/ 420 w 420"/>
                <a:gd name="T3" fmla="*/ 389 h 389"/>
                <a:gd name="T4" fmla="*/ 0 w 420"/>
                <a:gd name="T5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389">
                  <a:moveTo>
                    <a:pt x="197" y="299"/>
                  </a:moveTo>
                  <a:lnTo>
                    <a:pt x="420" y="38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851" y="3848"/>
              <a:ext cx="54" cy="58"/>
            </a:xfrm>
            <a:custGeom>
              <a:avLst/>
              <a:gdLst>
                <a:gd name="T0" fmla="*/ 138 w 153"/>
                <a:gd name="T1" fmla="*/ 0 h 163"/>
                <a:gd name="T2" fmla="*/ 153 w 153"/>
                <a:gd name="T3" fmla="*/ 12 h 163"/>
                <a:gd name="T4" fmla="*/ 15 w 153"/>
                <a:gd name="T5" fmla="*/ 163 h 163"/>
                <a:gd name="T6" fmla="*/ 0 w 153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3">
                  <a:moveTo>
                    <a:pt x="138" y="0"/>
                  </a:moveTo>
                  <a:lnTo>
                    <a:pt x="153" y="12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851" y="390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V="1">
              <a:off x="1231" y="3884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195" y="387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195" y="38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V="1">
              <a:off x="1529" y="388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492" y="3883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492" y="388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V="1">
              <a:off x="1380" y="38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344" y="387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344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236" y="3894"/>
              <a:ext cx="404" cy="213"/>
            </a:xfrm>
            <a:custGeom>
              <a:avLst/>
              <a:gdLst>
                <a:gd name="T0" fmla="*/ 0 w 1141"/>
                <a:gd name="T1" fmla="*/ 600 h 600"/>
                <a:gd name="T2" fmla="*/ 1141 w 1141"/>
                <a:gd name="T3" fmla="*/ 105 h 600"/>
                <a:gd name="T4" fmla="*/ 1141 w 1141"/>
                <a:gd name="T5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1" h="600">
                  <a:moveTo>
                    <a:pt x="0" y="600"/>
                  </a:moveTo>
                  <a:lnTo>
                    <a:pt x="1141" y="105"/>
                  </a:lnTo>
                  <a:lnTo>
                    <a:pt x="114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604" y="388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604" y="38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279" y="3565"/>
              <a:ext cx="690" cy="356"/>
            </a:xfrm>
            <a:custGeom>
              <a:avLst/>
              <a:gdLst>
                <a:gd name="T0" fmla="*/ 1950 w 1950"/>
                <a:gd name="T1" fmla="*/ 1005 h 1005"/>
                <a:gd name="T2" fmla="*/ 0 w 1950"/>
                <a:gd name="T3" fmla="*/ 180 h 1005"/>
                <a:gd name="T4" fmla="*/ 0 w 1950"/>
                <a:gd name="T5" fmla="*/ 0 h 1005"/>
                <a:gd name="T6" fmla="*/ 163 w 1950"/>
                <a:gd name="T7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0" h="1005">
                  <a:moveTo>
                    <a:pt x="1950" y="1005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16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337" y="3529"/>
              <a:ext cx="7" cy="73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>
              <a:off x="1337" y="352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V="1">
              <a:off x="1226" y="491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190" y="4907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190" y="490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Freeform 231"/>
            <p:cNvSpPr>
              <a:spLocks/>
            </p:cNvSpPr>
            <p:nvPr/>
          </p:nvSpPr>
          <p:spPr bwMode="auto">
            <a:xfrm>
              <a:off x="1046" y="4903"/>
              <a:ext cx="132" cy="149"/>
            </a:xfrm>
            <a:custGeom>
              <a:avLst/>
              <a:gdLst>
                <a:gd name="T0" fmla="*/ 134 w 374"/>
                <a:gd name="T1" fmla="*/ 316 h 420"/>
                <a:gd name="T2" fmla="*/ 374 w 374"/>
                <a:gd name="T3" fmla="*/ 420 h 420"/>
                <a:gd name="T4" fmla="*/ 0 w 374"/>
                <a:gd name="T5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420">
                  <a:moveTo>
                    <a:pt x="134" y="316"/>
                  </a:moveTo>
                  <a:lnTo>
                    <a:pt x="374" y="4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Freeform 232"/>
            <p:cNvSpPr>
              <a:spLocks/>
            </p:cNvSpPr>
            <p:nvPr/>
          </p:nvSpPr>
          <p:spPr bwMode="auto">
            <a:xfrm>
              <a:off x="1014" y="4873"/>
              <a:ext cx="59" cy="55"/>
            </a:xfrm>
            <a:custGeom>
              <a:avLst/>
              <a:gdLst>
                <a:gd name="T0" fmla="*/ 155 w 167"/>
                <a:gd name="T1" fmla="*/ 0 h 153"/>
                <a:gd name="T2" fmla="*/ 167 w 167"/>
                <a:gd name="T3" fmla="*/ 15 h 153"/>
                <a:gd name="T4" fmla="*/ 13 w 167"/>
                <a:gd name="T5" fmla="*/ 153 h 153"/>
                <a:gd name="T6" fmla="*/ 0 w 167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55" y="0"/>
                  </a:moveTo>
                  <a:lnTo>
                    <a:pt x="167" y="15"/>
                  </a:lnTo>
                  <a:lnTo>
                    <a:pt x="13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233"/>
            <p:cNvSpPr>
              <a:spLocks noChangeShapeType="1"/>
            </p:cNvSpPr>
            <p:nvPr/>
          </p:nvSpPr>
          <p:spPr bwMode="auto">
            <a:xfrm>
              <a:off x="1014" y="4922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Freeform 234"/>
            <p:cNvSpPr>
              <a:spLocks/>
            </p:cNvSpPr>
            <p:nvPr/>
          </p:nvSpPr>
          <p:spPr bwMode="auto">
            <a:xfrm>
              <a:off x="913" y="4925"/>
              <a:ext cx="133" cy="148"/>
            </a:xfrm>
            <a:custGeom>
              <a:avLst/>
              <a:gdLst>
                <a:gd name="T0" fmla="*/ 90 w 376"/>
                <a:gd name="T1" fmla="*/ 269 h 418"/>
                <a:gd name="T2" fmla="*/ 376 w 376"/>
                <a:gd name="T3" fmla="*/ 418 h 418"/>
                <a:gd name="T4" fmla="*/ 0 w 376"/>
                <a:gd name="T5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6" h="418">
                  <a:moveTo>
                    <a:pt x="90" y="269"/>
                  </a:moveTo>
                  <a:lnTo>
                    <a:pt x="376" y="4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Freeform 235"/>
            <p:cNvSpPr>
              <a:spLocks/>
            </p:cNvSpPr>
            <p:nvPr/>
          </p:nvSpPr>
          <p:spPr bwMode="auto">
            <a:xfrm>
              <a:off x="881" y="4895"/>
              <a:ext cx="59" cy="54"/>
            </a:xfrm>
            <a:custGeom>
              <a:avLst/>
              <a:gdLst>
                <a:gd name="T0" fmla="*/ 155 w 167"/>
                <a:gd name="T1" fmla="*/ 0 h 153"/>
                <a:gd name="T2" fmla="*/ 167 w 167"/>
                <a:gd name="T3" fmla="*/ 15 h 153"/>
                <a:gd name="T4" fmla="*/ 13 w 167"/>
                <a:gd name="T5" fmla="*/ 153 h 153"/>
                <a:gd name="T6" fmla="*/ 0 w 167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55" y="0"/>
                  </a:moveTo>
                  <a:lnTo>
                    <a:pt x="167" y="15"/>
                  </a:lnTo>
                  <a:lnTo>
                    <a:pt x="13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236"/>
            <p:cNvSpPr>
              <a:spLocks noChangeShapeType="1"/>
            </p:cNvSpPr>
            <p:nvPr/>
          </p:nvSpPr>
          <p:spPr bwMode="auto">
            <a:xfrm>
              <a:off x="881" y="4944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237"/>
            <p:cNvSpPr>
              <a:spLocks noChangeShapeType="1"/>
            </p:cNvSpPr>
            <p:nvPr/>
          </p:nvSpPr>
          <p:spPr bwMode="auto">
            <a:xfrm flipV="1">
              <a:off x="1534" y="491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Freeform 238"/>
            <p:cNvSpPr>
              <a:spLocks/>
            </p:cNvSpPr>
            <p:nvPr/>
          </p:nvSpPr>
          <p:spPr bwMode="auto">
            <a:xfrm>
              <a:off x="1497" y="491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239"/>
            <p:cNvSpPr>
              <a:spLocks noChangeShapeType="1"/>
            </p:cNvSpPr>
            <p:nvPr/>
          </p:nvSpPr>
          <p:spPr bwMode="auto">
            <a:xfrm>
              <a:off x="1497" y="49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240"/>
            <p:cNvSpPr>
              <a:spLocks noChangeShapeType="1"/>
            </p:cNvSpPr>
            <p:nvPr/>
          </p:nvSpPr>
          <p:spPr bwMode="auto">
            <a:xfrm flipV="1">
              <a:off x="1385" y="4913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Freeform 241"/>
            <p:cNvSpPr>
              <a:spLocks/>
            </p:cNvSpPr>
            <p:nvPr/>
          </p:nvSpPr>
          <p:spPr bwMode="auto">
            <a:xfrm>
              <a:off x="1349" y="4907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242"/>
            <p:cNvSpPr>
              <a:spLocks noChangeShapeType="1"/>
            </p:cNvSpPr>
            <p:nvPr/>
          </p:nvSpPr>
          <p:spPr bwMode="auto">
            <a:xfrm>
              <a:off x="1349" y="490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Freeform 243"/>
            <p:cNvSpPr>
              <a:spLocks/>
            </p:cNvSpPr>
            <p:nvPr/>
          </p:nvSpPr>
          <p:spPr bwMode="auto">
            <a:xfrm>
              <a:off x="1236" y="4930"/>
              <a:ext cx="409" cy="217"/>
            </a:xfrm>
            <a:custGeom>
              <a:avLst/>
              <a:gdLst>
                <a:gd name="T0" fmla="*/ 0 w 1156"/>
                <a:gd name="T1" fmla="*/ 615 h 615"/>
                <a:gd name="T2" fmla="*/ 1156 w 1156"/>
                <a:gd name="T3" fmla="*/ 195 h 615"/>
                <a:gd name="T4" fmla="*/ 1156 w 1156"/>
                <a:gd name="T5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6" h="615">
                  <a:moveTo>
                    <a:pt x="0" y="615"/>
                  </a:moveTo>
                  <a:lnTo>
                    <a:pt x="1156" y="195"/>
                  </a:lnTo>
                  <a:lnTo>
                    <a:pt x="115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Freeform 244"/>
            <p:cNvSpPr>
              <a:spLocks/>
            </p:cNvSpPr>
            <p:nvPr/>
          </p:nvSpPr>
          <p:spPr bwMode="auto">
            <a:xfrm>
              <a:off x="1609" y="492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245"/>
            <p:cNvSpPr>
              <a:spLocks noChangeShapeType="1"/>
            </p:cNvSpPr>
            <p:nvPr/>
          </p:nvSpPr>
          <p:spPr bwMode="auto">
            <a:xfrm>
              <a:off x="1609" y="49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Freeform 246"/>
            <p:cNvSpPr>
              <a:spLocks/>
            </p:cNvSpPr>
            <p:nvPr/>
          </p:nvSpPr>
          <p:spPr bwMode="auto">
            <a:xfrm>
              <a:off x="1157" y="4574"/>
              <a:ext cx="823" cy="377"/>
            </a:xfrm>
            <a:custGeom>
              <a:avLst/>
              <a:gdLst>
                <a:gd name="T0" fmla="*/ 2326 w 2326"/>
                <a:gd name="T1" fmla="*/ 1064 h 1064"/>
                <a:gd name="T2" fmla="*/ 0 w 2326"/>
                <a:gd name="T3" fmla="*/ 104 h 1064"/>
                <a:gd name="T4" fmla="*/ 0 w 2326"/>
                <a:gd name="T5" fmla="*/ 0 h 1064"/>
                <a:gd name="T6" fmla="*/ 165 w 2326"/>
                <a:gd name="T7" fmla="*/ 0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6" h="1064">
                  <a:moveTo>
                    <a:pt x="2326" y="1064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Freeform 247"/>
            <p:cNvSpPr>
              <a:spLocks/>
            </p:cNvSpPr>
            <p:nvPr/>
          </p:nvSpPr>
          <p:spPr bwMode="auto">
            <a:xfrm>
              <a:off x="1215" y="4538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248"/>
            <p:cNvSpPr>
              <a:spLocks noChangeShapeType="1"/>
            </p:cNvSpPr>
            <p:nvPr/>
          </p:nvSpPr>
          <p:spPr bwMode="auto">
            <a:xfrm flipH="1">
              <a:off x="1215" y="453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Arc 249"/>
            <p:cNvSpPr>
              <a:spLocks/>
            </p:cNvSpPr>
            <p:nvPr/>
          </p:nvSpPr>
          <p:spPr bwMode="auto">
            <a:xfrm>
              <a:off x="759" y="2700"/>
              <a:ext cx="239" cy="21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499 h 21600"/>
                <a:gd name="T2" fmla="*/ 2151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499"/>
                  </a:moveTo>
                  <a:cubicBezTo>
                    <a:pt x="55" y="9644"/>
                    <a:pt x="9655" y="49"/>
                    <a:pt x="21510" y="0"/>
                  </a:cubicBezTo>
                </a:path>
                <a:path w="21600" h="21600" stroke="0" extrusionOk="0">
                  <a:moveTo>
                    <a:pt x="0" y="21499"/>
                  </a:moveTo>
                  <a:cubicBezTo>
                    <a:pt x="55" y="9644"/>
                    <a:pt x="9655" y="49"/>
                    <a:pt x="2151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Freeform 250"/>
            <p:cNvSpPr>
              <a:spLocks/>
            </p:cNvSpPr>
            <p:nvPr/>
          </p:nvSpPr>
          <p:spPr bwMode="auto">
            <a:xfrm>
              <a:off x="997" y="2664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251"/>
            <p:cNvSpPr>
              <a:spLocks noChangeShapeType="1"/>
            </p:cNvSpPr>
            <p:nvPr/>
          </p:nvSpPr>
          <p:spPr bwMode="auto">
            <a:xfrm flipH="1">
              <a:off x="997" y="2664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Arc 252"/>
            <p:cNvSpPr>
              <a:spLocks/>
            </p:cNvSpPr>
            <p:nvPr/>
          </p:nvSpPr>
          <p:spPr bwMode="auto">
            <a:xfrm>
              <a:off x="780" y="3735"/>
              <a:ext cx="245" cy="1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12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705"/>
                    <a:pt x="9617" y="48"/>
                    <a:pt x="21512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705"/>
                    <a:pt x="9617" y="48"/>
                    <a:pt x="21512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Freeform 253"/>
            <p:cNvSpPr>
              <a:spLocks/>
            </p:cNvSpPr>
            <p:nvPr/>
          </p:nvSpPr>
          <p:spPr bwMode="auto">
            <a:xfrm>
              <a:off x="1024" y="3699"/>
              <a:ext cx="7" cy="73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254"/>
            <p:cNvSpPr>
              <a:spLocks noChangeShapeType="1"/>
            </p:cNvSpPr>
            <p:nvPr/>
          </p:nvSpPr>
          <p:spPr bwMode="auto">
            <a:xfrm flipH="1">
              <a:off x="1024" y="369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Arc 255"/>
            <p:cNvSpPr>
              <a:spLocks/>
            </p:cNvSpPr>
            <p:nvPr/>
          </p:nvSpPr>
          <p:spPr bwMode="auto">
            <a:xfrm>
              <a:off x="790" y="4744"/>
              <a:ext cx="139" cy="20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Freeform 256"/>
            <p:cNvSpPr>
              <a:spLocks/>
            </p:cNvSpPr>
            <p:nvPr/>
          </p:nvSpPr>
          <p:spPr bwMode="auto">
            <a:xfrm>
              <a:off x="929" y="4707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257"/>
            <p:cNvSpPr>
              <a:spLocks noChangeShapeType="1"/>
            </p:cNvSpPr>
            <p:nvPr/>
          </p:nvSpPr>
          <p:spPr bwMode="auto">
            <a:xfrm flipH="1">
              <a:off x="929" y="470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Freeform 258"/>
            <p:cNvSpPr>
              <a:spLocks/>
            </p:cNvSpPr>
            <p:nvPr/>
          </p:nvSpPr>
          <p:spPr bwMode="auto">
            <a:xfrm>
              <a:off x="637" y="3024"/>
              <a:ext cx="833" cy="48"/>
            </a:xfrm>
            <a:custGeom>
              <a:avLst/>
              <a:gdLst>
                <a:gd name="T0" fmla="*/ 0 w 2356"/>
                <a:gd name="T1" fmla="*/ 60 h 134"/>
                <a:gd name="T2" fmla="*/ 30 w 2356"/>
                <a:gd name="T3" fmla="*/ 0 h 134"/>
                <a:gd name="T4" fmla="*/ 89 w 2356"/>
                <a:gd name="T5" fmla="*/ 120 h 134"/>
                <a:gd name="T6" fmla="*/ 150 w 2356"/>
                <a:gd name="T7" fmla="*/ 0 h 134"/>
                <a:gd name="T8" fmla="*/ 209 w 2356"/>
                <a:gd name="T9" fmla="*/ 121 h 134"/>
                <a:gd name="T10" fmla="*/ 270 w 2356"/>
                <a:gd name="T11" fmla="*/ 1 h 134"/>
                <a:gd name="T12" fmla="*/ 329 w 2356"/>
                <a:gd name="T13" fmla="*/ 122 h 134"/>
                <a:gd name="T14" fmla="*/ 390 w 2356"/>
                <a:gd name="T15" fmla="*/ 2 h 134"/>
                <a:gd name="T16" fmla="*/ 449 w 2356"/>
                <a:gd name="T17" fmla="*/ 122 h 134"/>
                <a:gd name="T18" fmla="*/ 510 w 2356"/>
                <a:gd name="T19" fmla="*/ 3 h 134"/>
                <a:gd name="T20" fmla="*/ 569 w 2356"/>
                <a:gd name="T21" fmla="*/ 123 h 134"/>
                <a:gd name="T22" fmla="*/ 630 w 2356"/>
                <a:gd name="T23" fmla="*/ 4 h 134"/>
                <a:gd name="T24" fmla="*/ 689 w 2356"/>
                <a:gd name="T25" fmla="*/ 124 h 134"/>
                <a:gd name="T26" fmla="*/ 750 w 2356"/>
                <a:gd name="T27" fmla="*/ 4 h 134"/>
                <a:gd name="T28" fmla="*/ 809 w 2356"/>
                <a:gd name="T29" fmla="*/ 125 h 134"/>
                <a:gd name="T30" fmla="*/ 870 w 2356"/>
                <a:gd name="T31" fmla="*/ 5 h 134"/>
                <a:gd name="T32" fmla="*/ 929 w 2356"/>
                <a:gd name="T33" fmla="*/ 125 h 134"/>
                <a:gd name="T34" fmla="*/ 990 w 2356"/>
                <a:gd name="T35" fmla="*/ 6 h 134"/>
                <a:gd name="T36" fmla="*/ 1049 w 2356"/>
                <a:gd name="T37" fmla="*/ 126 h 134"/>
                <a:gd name="T38" fmla="*/ 1110 w 2356"/>
                <a:gd name="T39" fmla="*/ 7 h 134"/>
                <a:gd name="T40" fmla="*/ 1169 w 2356"/>
                <a:gd name="T41" fmla="*/ 127 h 134"/>
                <a:gd name="T42" fmla="*/ 1230 w 2356"/>
                <a:gd name="T43" fmla="*/ 7 h 134"/>
                <a:gd name="T44" fmla="*/ 1289 w 2356"/>
                <a:gd name="T45" fmla="*/ 128 h 134"/>
                <a:gd name="T46" fmla="*/ 1350 w 2356"/>
                <a:gd name="T47" fmla="*/ 8 h 134"/>
                <a:gd name="T48" fmla="*/ 1409 w 2356"/>
                <a:gd name="T49" fmla="*/ 128 h 134"/>
                <a:gd name="T50" fmla="*/ 1470 w 2356"/>
                <a:gd name="T51" fmla="*/ 9 h 134"/>
                <a:gd name="T52" fmla="*/ 1529 w 2356"/>
                <a:gd name="T53" fmla="*/ 129 h 134"/>
                <a:gd name="T54" fmla="*/ 1590 w 2356"/>
                <a:gd name="T55" fmla="*/ 10 h 134"/>
                <a:gd name="T56" fmla="*/ 1649 w 2356"/>
                <a:gd name="T57" fmla="*/ 130 h 134"/>
                <a:gd name="T58" fmla="*/ 1710 w 2356"/>
                <a:gd name="T59" fmla="*/ 10 h 134"/>
                <a:gd name="T60" fmla="*/ 1769 w 2356"/>
                <a:gd name="T61" fmla="*/ 131 h 134"/>
                <a:gd name="T62" fmla="*/ 1830 w 2356"/>
                <a:gd name="T63" fmla="*/ 11 h 134"/>
                <a:gd name="T64" fmla="*/ 1889 w 2356"/>
                <a:gd name="T65" fmla="*/ 132 h 134"/>
                <a:gd name="T66" fmla="*/ 1950 w 2356"/>
                <a:gd name="T67" fmla="*/ 12 h 134"/>
                <a:gd name="T68" fmla="*/ 2009 w 2356"/>
                <a:gd name="T69" fmla="*/ 132 h 134"/>
                <a:gd name="T70" fmla="*/ 2070 w 2356"/>
                <a:gd name="T71" fmla="*/ 13 h 134"/>
                <a:gd name="T72" fmla="*/ 2129 w 2356"/>
                <a:gd name="T73" fmla="*/ 133 h 134"/>
                <a:gd name="T74" fmla="*/ 2190 w 2356"/>
                <a:gd name="T75" fmla="*/ 13 h 134"/>
                <a:gd name="T76" fmla="*/ 2249 w 2356"/>
                <a:gd name="T77" fmla="*/ 134 h 134"/>
                <a:gd name="T78" fmla="*/ 2310 w 2356"/>
                <a:gd name="T79" fmla="*/ 14 h 134"/>
                <a:gd name="T80" fmla="*/ 2339 w 2356"/>
                <a:gd name="T81" fmla="*/ 74 h 134"/>
                <a:gd name="T82" fmla="*/ 2356 w 2356"/>
                <a:gd name="T83" fmla="*/ 7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56" h="134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0"/>
                  </a:lnTo>
                  <a:lnTo>
                    <a:pt x="209" y="121"/>
                  </a:lnTo>
                  <a:lnTo>
                    <a:pt x="270" y="1"/>
                  </a:lnTo>
                  <a:lnTo>
                    <a:pt x="329" y="122"/>
                  </a:lnTo>
                  <a:lnTo>
                    <a:pt x="390" y="2"/>
                  </a:lnTo>
                  <a:lnTo>
                    <a:pt x="449" y="122"/>
                  </a:lnTo>
                  <a:lnTo>
                    <a:pt x="510" y="3"/>
                  </a:lnTo>
                  <a:lnTo>
                    <a:pt x="569" y="123"/>
                  </a:lnTo>
                  <a:lnTo>
                    <a:pt x="630" y="4"/>
                  </a:lnTo>
                  <a:lnTo>
                    <a:pt x="689" y="124"/>
                  </a:lnTo>
                  <a:lnTo>
                    <a:pt x="750" y="4"/>
                  </a:lnTo>
                  <a:lnTo>
                    <a:pt x="809" y="125"/>
                  </a:lnTo>
                  <a:lnTo>
                    <a:pt x="870" y="5"/>
                  </a:lnTo>
                  <a:lnTo>
                    <a:pt x="929" y="125"/>
                  </a:lnTo>
                  <a:lnTo>
                    <a:pt x="990" y="6"/>
                  </a:lnTo>
                  <a:lnTo>
                    <a:pt x="1049" y="126"/>
                  </a:lnTo>
                  <a:lnTo>
                    <a:pt x="1110" y="7"/>
                  </a:lnTo>
                  <a:lnTo>
                    <a:pt x="1169" y="127"/>
                  </a:lnTo>
                  <a:lnTo>
                    <a:pt x="1230" y="7"/>
                  </a:lnTo>
                  <a:lnTo>
                    <a:pt x="1289" y="128"/>
                  </a:lnTo>
                  <a:lnTo>
                    <a:pt x="1350" y="8"/>
                  </a:lnTo>
                  <a:lnTo>
                    <a:pt x="1409" y="128"/>
                  </a:lnTo>
                  <a:lnTo>
                    <a:pt x="1470" y="9"/>
                  </a:lnTo>
                  <a:lnTo>
                    <a:pt x="1529" y="129"/>
                  </a:lnTo>
                  <a:lnTo>
                    <a:pt x="1590" y="10"/>
                  </a:lnTo>
                  <a:lnTo>
                    <a:pt x="1649" y="130"/>
                  </a:lnTo>
                  <a:lnTo>
                    <a:pt x="1710" y="10"/>
                  </a:lnTo>
                  <a:lnTo>
                    <a:pt x="1769" y="131"/>
                  </a:lnTo>
                  <a:lnTo>
                    <a:pt x="1830" y="11"/>
                  </a:lnTo>
                  <a:lnTo>
                    <a:pt x="1889" y="132"/>
                  </a:lnTo>
                  <a:lnTo>
                    <a:pt x="1950" y="12"/>
                  </a:lnTo>
                  <a:lnTo>
                    <a:pt x="2009" y="132"/>
                  </a:lnTo>
                  <a:lnTo>
                    <a:pt x="2070" y="13"/>
                  </a:lnTo>
                  <a:lnTo>
                    <a:pt x="2129" y="133"/>
                  </a:lnTo>
                  <a:lnTo>
                    <a:pt x="2190" y="13"/>
                  </a:lnTo>
                  <a:lnTo>
                    <a:pt x="2249" y="134"/>
                  </a:lnTo>
                  <a:lnTo>
                    <a:pt x="2310" y="14"/>
                  </a:lnTo>
                  <a:lnTo>
                    <a:pt x="2339" y="74"/>
                  </a:lnTo>
                  <a:lnTo>
                    <a:pt x="2356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259"/>
            <p:cNvSpPr>
              <a:spLocks noChangeShapeType="1"/>
            </p:cNvSpPr>
            <p:nvPr/>
          </p:nvSpPr>
          <p:spPr bwMode="auto">
            <a:xfrm>
              <a:off x="1470" y="3051"/>
              <a:ext cx="13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Arc 260"/>
            <p:cNvSpPr>
              <a:spLocks/>
            </p:cNvSpPr>
            <p:nvPr/>
          </p:nvSpPr>
          <p:spPr bwMode="auto">
            <a:xfrm>
              <a:off x="1484" y="3021"/>
              <a:ext cx="65" cy="39"/>
            </a:xfrm>
            <a:custGeom>
              <a:avLst/>
              <a:gdLst>
                <a:gd name="G0" fmla="+- 21562 0 0"/>
                <a:gd name="G1" fmla="+- 21600 0 0"/>
                <a:gd name="G2" fmla="+- 21600 0 0"/>
                <a:gd name="T0" fmla="*/ 0 w 43162"/>
                <a:gd name="T1" fmla="*/ 20313 h 25556"/>
                <a:gd name="T2" fmla="*/ 42797 w 43162"/>
                <a:gd name="T3" fmla="*/ 25556 h 25556"/>
                <a:gd name="T4" fmla="*/ 21562 w 43162"/>
                <a:gd name="T5" fmla="*/ 21600 h 25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62" h="25556" fill="none" extrusionOk="0">
                  <a:moveTo>
                    <a:pt x="0" y="20313"/>
                  </a:moveTo>
                  <a:cubicBezTo>
                    <a:pt x="681" y="8903"/>
                    <a:pt x="10132" y="-1"/>
                    <a:pt x="21562" y="0"/>
                  </a:cubicBezTo>
                  <a:cubicBezTo>
                    <a:pt x="33491" y="0"/>
                    <a:pt x="43162" y="9670"/>
                    <a:pt x="43162" y="21600"/>
                  </a:cubicBezTo>
                  <a:cubicBezTo>
                    <a:pt x="43162" y="22927"/>
                    <a:pt x="43039" y="24251"/>
                    <a:pt x="42796" y="25555"/>
                  </a:cubicBezTo>
                </a:path>
                <a:path w="43162" h="25556" stroke="0" extrusionOk="0">
                  <a:moveTo>
                    <a:pt x="0" y="20313"/>
                  </a:moveTo>
                  <a:cubicBezTo>
                    <a:pt x="681" y="8903"/>
                    <a:pt x="10132" y="-1"/>
                    <a:pt x="21562" y="0"/>
                  </a:cubicBezTo>
                  <a:cubicBezTo>
                    <a:pt x="33491" y="0"/>
                    <a:pt x="43162" y="9670"/>
                    <a:pt x="43162" y="21600"/>
                  </a:cubicBezTo>
                  <a:cubicBezTo>
                    <a:pt x="43162" y="22927"/>
                    <a:pt x="43039" y="24251"/>
                    <a:pt x="42796" y="25555"/>
                  </a:cubicBezTo>
                  <a:lnTo>
                    <a:pt x="2156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Arc 261"/>
            <p:cNvSpPr>
              <a:spLocks/>
            </p:cNvSpPr>
            <p:nvPr/>
          </p:nvSpPr>
          <p:spPr bwMode="auto">
            <a:xfrm>
              <a:off x="1553" y="3030"/>
              <a:ext cx="66" cy="38"/>
            </a:xfrm>
            <a:custGeom>
              <a:avLst/>
              <a:gdLst>
                <a:gd name="G0" fmla="+- 21559 0 0"/>
                <a:gd name="G1" fmla="+- 21600 0 0"/>
                <a:gd name="G2" fmla="+- 21600 0 0"/>
                <a:gd name="T0" fmla="*/ 0 w 43159"/>
                <a:gd name="T1" fmla="*/ 20273 h 25019"/>
                <a:gd name="T2" fmla="*/ 42887 w 43159"/>
                <a:gd name="T3" fmla="*/ 25019 h 25019"/>
                <a:gd name="T4" fmla="*/ 21559 w 43159"/>
                <a:gd name="T5" fmla="*/ 21600 h 25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9" h="25019" fill="none" extrusionOk="0">
                  <a:moveTo>
                    <a:pt x="-1" y="20272"/>
                  </a:moveTo>
                  <a:cubicBezTo>
                    <a:pt x="701" y="8880"/>
                    <a:pt x="10144" y="-1"/>
                    <a:pt x="21559" y="0"/>
                  </a:cubicBezTo>
                  <a:cubicBezTo>
                    <a:pt x="33488" y="0"/>
                    <a:pt x="43159" y="9670"/>
                    <a:pt x="43159" y="21600"/>
                  </a:cubicBezTo>
                  <a:cubicBezTo>
                    <a:pt x="43159" y="22745"/>
                    <a:pt x="43067" y="23888"/>
                    <a:pt x="42886" y="25018"/>
                  </a:cubicBezTo>
                </a:path>
                <a:path w="43159" h="25019" stroke="0" extrusionOk="0">
                  <a:moveTo>
                    <a:pt x="-1" y="20272"/>
                  </a:moveTo>
                  <a:cubicBezTo>
                    <a:pt x="701" y="8880"/>
                    <a:pt x="10144" y="-1"/>
                    <a:pt x="21559" y="0"/>
                  </a:cubicBezTo>
                  <a:cubicBezTo>
                    <a:pt x="33488" y="0"/>
                    <a:pt x="43159" y="9670"/>
                    <a:pt x="43159" y="21600"/>
                  </a:cubicBezTo>
                  <a:cubicBezTo>
                    <a:pt x="43159" y="22745"/>
                    <a:pt x="43067" y="23888"/>
                    <a:pt x="42886" y="25018"/>
                  </a:cubicBezTo>
                  <a:lnTo>
                    <a:pt x="21559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Arc 262"/>
            <p:cNvSpPr>
              <a:spLocks/>
            </p:cNvSpPr>
            <p:nvPr/>
          </p:nvSpPr>
          <p:spPr bwMode="auto">
            <a:xfrm>
              <a:off x="1623" y="3038"/>
              <a:ext cx="66" cy="38"/>
            </a:xfrm>
            <a:custGeom>
              <a:avLst/>
              <a:gdLst>
                <a:gd name="G0" fmla="+- 21557 0 0"/>
                <a:gd name="G1" fmla="+- 21600 0 0"/>
                <a:gd name="G2" fmla="+- 21600 0 0"/>
                <a:gd name="T0" fmla="*/ 0 w 43157"/>
                <a:gd name="T1" fmla="*/ 20232 h 25019"/>
                <a:gd name="T2" fmla="*/ 42885 w 43157"/>
                <a:gd name="T3" fmla="*/ 25019 h 25019"/>
                <a:gd name="T4" fmla="*/ 21557 w 43157"/>
                <a:gd name="T5" fmla="*/ 21600 h 25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7" h="25019" fill="none" extrusionOk="0">
                  <a:moveTo>
                    <a:pt x="0" y="20232"/>
                  </a:moveTo>
                  <a:cubicBezTo>
                    <a:pt x="722" y="8856"/>
                    <a:pt x="10158" y="-1"/>
                    <a:pt x="21557" y="0"/>
                  </a:cubicBezTo>
                  <a:cubicBezTo>
                    <a:pt x="33486" y="0"/>
                    <a:pt x="43157" y="9670"/>
                    <a:pt x="43157" y="21600"/>
                  </a:cubicBezTo>
                  <a:cubicBezTo>
                    <a:pt x="43157" y="22745"/>
                    <a:pt x="43065" y="23888"/>
                    <a:pt x="42884" y="25018"/>
                  </a:cubicBezTo>
                </a:path>
                <a:path w="43157" h="25019" stroke="0" extrusionOk="0">
                  <a:moveTo>
                    <a:pt x="0" y="20232"/>
                  </a:moveTo>
                  <a:cubicBezTo>
                    <a:pt x="722" y="8856"/>
                    <a:pt x="10158" y="-1"/>
                    <a:pt x="21557" y="0"/>
                  </a:cubicBezTo>
                  <a:cubicBezTo>
                    <a:pt x="33486" y="0"/>
                    <a:pt x="43157" y="9670"/>
                    <a:pt x="43157" y="21600"/>
                  </a:cubicBezTo>
                  <a:cubicBezTo>
                    <a:pt x="43157" y="22745"/>
                    <a:pt x="43065" y="23888"/>
                    <a:pt x="42884" y="25018"/>
                  </a:cubicBezTo>
                  <a:lnTo>
                    <a:pt x="2155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Arc 263"/>
            <p:cNvSpPr>
              <a:spLocks/>
            </p:cNvSpPr>
            <p:nvPr/>
          </p:nvSpPr>
          <p:spPr bwMode="auto">
            <a:xfrm>
              <a:off x="1695" y="3046"/>
              <a:ext cx="65" cy="39"/>
            </a:xfrm>
            <a:custGeom>
              <a:avLst/>
              <a:gdLst>
                <a:gd name="G0" fmla="+- 21562 0 0"/>
                <a:gd name="G1" fmla="+- 21600 0 0"/>
                <a:gd name="G2" fmla="+- 21600 0 0"/>
                <a:gd name="T0" fmla="*/ 0 w 43162"/>
                <a:gd name="T1" fmla="*/ 20313 h 25556"/>
                <a:gd name="T2" fmla="*/ 42797 w 43162"/>
                <a:gd name="T3" fmla="*/ 25556 h 25556"/>
                <a:gd name="T4" fmla="*/ 21562 w 43162"/>
                <a:gd name="T5" fmla="*/ 21600 h 25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62" h="25556" fill="none" extrusionOk="0">
                  <a:moveTo>
                    <a:pt x="0" y="20313"/>
                  </a:moveTo>
                  <a:cubicBezTo>
                    <a:pt x="681" y="8903"/>
                    <a:pt x="10132" y="-1"/>
                    <a:pt x="21562" y="0"/>
                  </a:cubicBezTo>
                  <a:cubicBezTo>
                    <a:pt x="33491" y="0"/>
                    <a:pt x="43162" y="9670"/>
                    <a:pt x="43162" y="21600"/>
                  </a:cubicBezTo>
                  <a:cubicBezTo>
                    <a:pt x="43162" y="22927"/>
                    <a:pt x="43039" y="24251"/>
                    <a:pt x="42796" y="25555"/>
                  </a:cubicBezTo>
                </a:path>
                <a:path w="43162" h="25556" stroke="0" extrusionOk="0">
                  <a:moveTo>
                    <a:pt x="0" y="20313"/>
                  </a:moveTo>
                  <a:cubicBezTo>
                    <a:pt x="681" y="8903"/>
                    <a:pt x="10132" y="-1"/>
                    <a:pt x="21562" y="0"/>
                  </a:cubicBezTo>
                  <a:cubicBezTo>
                    <a:pt x="33491" y="0"/>
                    <a:pt x="43162" y="9670"/>
                    <a:pt x="43162" y="21600"/>
                  </a:cubicBezTo>
                  <a:cubicBezTo>
                    <a:pt x="43162" y="22927"/>
                    <a:pt x="43039" y="24251"/>
                    <a:pt x="42796" y="25555"/>
                  </a:cubicBezTo>
                  <a:lnTo>
                    <a:pt x="2156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Freeform 264"/>
            <p:cNvSpPr>
              <a:spLocks/>
            </p:cNvSpPr>
            <p:nvPr/>
          </p:nvSpPr>
          <p:spPr bwMode="auto">
            <a:xfrm>
              <a:off x="860" y="2552"/>
              <a:ext cx="918" cy="536"/>
            </a:xfrm>
            <a:custGeom>
              <a:avLst/>
              <a:gdLst>
                <a:gd name="T0" fmla="*/ 2555 w 2593"/>
                <a:gd name="T1" fmla="*/ 1510 h 1515"/>
                <a:gd name="T2" fmla="*/ 2593 w 2593"/>
                <a:gd name="T3" fmla="*/ 1515 h 1515"/>
                <a:gd name="T4" fmla="*/ 179 w 2593"/>
                <a:gd name="T5" fmla="*/ 0 h 1515"/>
                <a:gd name="T6" fmla="*/ 0 w 2593"/>
                <a:gd name="T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3" h="1515">
                  <a:moveTo>
                    <a:pt x="2555" y="1510"/>
                  </a:moveTo>
                  <a:lnTo>
                    <a:pt x="2593" y="1515"/>
                  </a:lnTo>
                  <a:lnTo>
                    <a:pt x="179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Freeform 265"/>
            <p:cNvSpPr>
              <a:spLocks/>
            </p:cNvSpPr>
            <p:nvPr/>
          </p:nvSpPr>
          <p:spPr bwMode="auto">
            <a:xfrm>
              <a:off x="853" y="2515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266"/>
            <p:cNvSpPr>
              <a:spLocks noChangeShapeType="1"/>
            </p:cNvSpPr>
            <p:nvPr/>
          </p:nvSpPr>
          <p:spPr bwMode="auto">
            <a:xfrm>
              <a:off x="853" y="258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Freeform 267"/>
            <p:cNvSpPr>
              <a:spLocks/>
            </p:cNvSpPr>
            <p:nvPr/>
          </p:nvSpPr>
          <p:spPr bwMode="auto">
            <a:xfrm>
              <a:off x="632" y="4070"/>
              <a:ext cx="907" cy="52"/>
            </a:xfrm>
            <a:custGeom>
              <a:avLst/>
              <a:gdLst>
                <a:gd name="T0" fmla="*/ 0 w 2564"/>
                <a:gd name="T1" fmla="*/ 60 h 148"/>
                <a:gd name="T2" fmla="*/ 30 w 2564"/>
                <a:gd name="T3" fmla="*/ 0 h 148"/>
                <a:gd name="T4" fmla="*/ 89 w 2564"/>
                <a:gd name="T5" fmla="*/ 121 h 148"/>
                <a:gd name="T6" fmla="*/ 150 w 2564"/>
                <a:gd name="T7" fmla="*/ 1 h 148"/>
                <a:gd name="T8" fmla="*/ 209 w 2564"/>
                <a:gd name="T9" fmla="*/ 122 h 148"/>
                <a:gd name="T10" fmla="*/ 270 w 2564"/>
                <a:gd name="T11" fmla="*/ 3 h 148"/>
                <a:gd name="T12" fmla="*/ 329 w 2564"/>
                <a:gd name="T13" fmla="*/ 123 h 148"/>
                <a:gd name="T14" fmla="*/ 390 w 2564"/>
                <a:gd name="T15" fmla="*/ 4 h 148"/>
                <a:gd name="T16" fmla="*/ 449 w 2564"/>
                <a:gd name="T17" fmla="*/ 125 h 148"/>
                <a:gd name="T18" fmla="*/ 510 w 2564"/>
                <a:gd name="T19" fmla="*/ 5 h 148"/>
                <a:gd name="T20" fmla="*/ 569 w 2564"/>
                <a:gd name="T21" fmla="*/ 126 h 148"/>
                <a:gd name="T22" fmla="*/ 630 w 2564"/>
                <a:gd name="T23" fmla="*/ 7 h 148"/>
                <a:gd name="T24" fmla="*/ 689 w 2564"/>
                <a:gd name="T25" fmla="*/ 127 h 148"/>
                <a:gd name="T26" fmla="*/ 750 w 2564"/>
                <a:gd name="T27" fmla="*/ 8 h 148"/>
                <a:gd name="T28" fmla="*/ 809 w 2564"/>
                <a:gd name="T29" fmla="*/ 129 h 148"/>
                <a:gd name="T30" fmla="*/ 870 w 2564"/>
                <a:gd name="T31" fmla="*/ 9 h 148"/>
                <a:gd name="T32" fmla="*/ 929 w 2564"/>
                <a:gd name="T33" fmla="*/ 130 h 148"/>
                <a:gd name="T34" fmla="*/ 990 w 2564"/>
                <a:gd name="T35" fmla="*/ 11 h 148"/>
                <a:gd name="T36" fmla="*/ 1049 w 2564"/>
                <a:gd name="T37" fmla="*/ 131 h 148"/>
                <a:gd name="T38" fmla="*/ 1110 w 2564"/>
                <a:gd name="T39" fmla="*/ 12 h 148"/>
                <a:gd name="T40" fmla="*/ 1169 w 2564"/>
                <a:gd name="T41" fmla="*/ 133 h 148"/>
                <a:gd name="T42" fmla="*/ 1230 w 2564"/>
                <a:gd name="T43" fmla="*/ 13 h 148"/>
                <a:gd name="T44" fmla="*/ 1289 w 2564"/>
                <a:gd name="T45" fmla="*/ 134 h 148"/>
                <a:gd name="T46" fmla="*/ 1350 w 2564"/>
                <a:gd name="T47" fmla="*/ 15 h 148"/>
                <a:gd name="T48" fmla="*/ 1409 w 2564"/>
                <a:gd name="T49" fmla="*/ 135 h 148"/>
                <a:gd name="T50" fmla="*/ 1470 w 2564"/>
                <a:gd name="T51" fmla="*/ 16 h 148"/>
                <a:gd name="T52" fmla="*/ 1529 w 2564"/>
                <a:gd name="T53" fmla="*/ 137 h 148"/>
                <a:gd name="T54" fmla="*/ 1590 w 2564"/>
                <a:gd name="T55" fmla="*/ 17 h 148"/>
                <a:gd name="T56" fmla="*/ 1649 w 2564"/>
                <a:gd name="T57" fmla="*/ 138 h 148"/>
                <a:gd name="T58" fmla="*/ 1710 w 2564"/>
                <a:gd name="T59" fmla="*/ 19 h 148"/>
                <a:gd name="T60" fmla="*/ 1769 w 2564"/>
                <a:gd name="T61" fmla="*/ 140 h 148"/>
                <a:gd name="T62" fmla="*/ 1830 w 2564"/>
                <a:gd name="T63" fmla="*/ 20 h 148"/>
                <a:gd name="T64" fmla="*/ 1889 w 2564"/>
                <a:gd name="T65" fmla="*/ 141 h 148"/>
                <a:gd name="T66" fmla="*/ 1950 w 2564"/>
                <a:gd name="T67" fmla="*/ 22 h 148"/>
                <a:gd name="T68" fmla="*/ 2009 w 2564"/>
                <a:gd name="T69" fmla="*/ 142 h 148"/>
                <a:gd name="T70" fmla="*/ 2070 w 2564"/>
                <a:gd name="T71" fmla="*/ 23 h 148"/>
                <a:gd name="T72" fmla="*/ 2129 w 2564"/>
                <a:gd name="T73" fmla="*/ 144 h 148"/>
                <a:gd name="T74" fmla="*/ 2190 w 2564"/>
                <a:gd name="T75" fmla="*/ 24 h 148"/>
                <a:gd name="T76" fmla="*/ 2249 w 2564"/>
                <a:gd name="T77" fmla="*/ 145 h 148"/>
                <a:gd name="T78" fmla="*/ 2310 w 2564"/>
                <a:gd name="T79" fmla="*/ 26 h 148"/>
                <a:gd name="T80" fmla="*/ 2369 w 2564"/>
                <a:gd name="T81" fmla="*/ 146 h 148"/>
                <a:gd name="T82" fmla="*/ 2430 w 2564"/>
                <a:gd name="T83" fmla="*/ 27 h 148"/>
                <a:gd name="T84" fmla="*/ 2489 w 2564"/>
                <a:gd name="T85" fmla="*/ 148 h 148"/>
                <a:gd name="T86" fmla="*/ 2519 w 2564"/>
                <a:gd name="T87" fmla="*/ 88 h 148"/>
                <a:gd name="T88" fmla="*/ 2564 w 2564"/>
                <a:gd name="T8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4" h="148">
                  <a:moveTo>
                    <a:pt x="0" y="60"/>
                  </a:moveTo>
                  <a:lnTo>
                    <a:pt x="30" y="0"/>
                  </a:lnTo>
                  <a:lnTo>
                    <a:pt x="89" y="121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3"/>
                  </a:lnTo>
                  <a:lnTo>
                    <a:pt x="390" y="4"/>
                  </a:lnTo>
                  <a:lnTo>
                    <a:pt x="449" y="125"/>
                  </a:lnTo>
                  <a:lnTo>
                    <a:pt x="510" y="5"/>
                  </a:lnTo>
                  <a:lnTo>
                    <a:pt x="569" y="126"/>
                  </a:lnTo>
                  <a:lnTo>
                    <a:pt x="630" y="7"/>
                  </a:lnTo>
                  <a:lnTo>
                    <a:pt x="689" y="127"/>
                  </a:lnTo>
                  <a:lnTo>
                    <a:pt x="750" y="8"/>
                  </a:lnTo>
                  <a:lnTo>
                    <a:pt x="809" y="129"/>
                  </a:lnTo>
                  <a:lnTo>
                    <a:pt x="870" y="9"/>
                  </a:lnTo>
                  <a:lnTo>
                    <a:pt x="929" y="130"/>
                  </a:lnTo>
                  <a:lnTo>
                    <a:pt x="990" y="11"/>
                  </a:lnTo>
                  <a:lnTo>
                    <a:pt x="1049" y="131"/>
                  </a:lnTo>
                  <a:lnTo>
                    <a:pt x="1110" y="12"/>
                  </a:lnTo>
                  <a:lnTo>
                    <a:pt x="1169" y="133"/>
                  </a:lnTo>
                  <a:lnTo>
                    <a:pt x="1230" y="13"/>
                  </a:lnTo>
                  <a:lnTo>
                    <a:pt x="1289" y="134"/>
                  </a:lnTo>
                  <a:lnTo>
                    <a:pt x="1350" y="15"/>
                  </a:lnTo>
                  <a:lnTo>
                    <a:pt x="1409" y="135"/>
                  </a:lnTo>
                  <a:lnTo>
                    <a:pt x="1470" y="16"/>
                  </a:lnTo>
                  <a:lnTo>
                    <a:pt x="1529" y="137"/>
                  </a:lnTo>
                  <a:lnTo>
                    <a:pt x="1590" y="17"/>
                  </a:lnTo>
                  <a:lnTo>
                    <a:pt x="1649" y="138"/>
                  </a:lnTo>
                  <a:lnTo>
                    <a:pt x="1710" y="19"/>
                  </a:lnTo>
                  <a:lnTo>
                    <a:pt x="1769" y="140"/>
                  </a:lnTo>
                  <a:lnTo>
                    <a:pt x="1830" y="20"/>
                  </a:lnTo>
                  <a:lnTo>
                    <a:pt x="1889" y="141"/>
                  </a:lnTo>
                  <a:lnTo>
                    <a:pt x="1950" y="22"/>
                  </a:lnTo>
                  <a:lnTo>
                    <a:pt x="2009" y="142"/>
                  </a:lnTo>
                  <a:lnTo>
                    <a:pt x="2070" y="23"/>
                  </a:lnTo>
                  <a:lnTo>
                    <a:pt x="2129" y="144"/>
                  </a:lnTo>
                  <a:lnTo>
                    <a:pt x="2190" y="24"/>
                  </a:lnTo>
                  <a:lnTo>
                    <a:pt x="2249" y="145"/>
                  </a:lnTo>
                  <a:lnTo>
                    <a:pt x="2310" y="26"/>
                  </a:lnTo>
                  <a:lnTo>
                    <a:pt x="2369" y="146"/>
                  </a:lnTo>
                  <a:lnTo>
                    <a:pt x="2430" y="27"/>
                  </a:lnTo>
                  <a:lnTo>
                    <a:pt x="2489" y="148"/>
                  </a:lnTo>
                  <a:lnTo>
                    <a:pt x="2519" y="88"/>
                  </a:lnTo>
                  <a:lnTo>
                    <a:pt x="2564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Line 268"/>
            <p:cNvSpPr>
              <a:spLocks noChangeShapeType="1"/>
            </p:cNvSpPr>
            <p:nvPr/>
          </p:nvSpPr>
          <p:spPr bwMode="auto">
            <a:xfrm>
              <a:off x="1539" y="4101"/>
              <a:ext cx="2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Arc 269"/>
            <p:cNvSpPr>
              <a:spLocks/>
            </p:cNvSpPr>
            <p:nvPr/>
          </p:nvSpPr>
          <p:spPr bwMode="auto">
            <a:xfrm>
              <a:off x="1568" y="4068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44 h 23827"/>
                <a:gd name="T2" fmla="*/ 43085 w 43200"/>
                <a:gd name="T3" fmla="*/ 23827 h 23827"/>
                <a:gd name="T4" fmla="*/ 21600 w 43200"/>
                <a:gd name="T5" fmla="*/ 21600 h 23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27" fill="none" extrusionOk="0">
                  <a:moveTo>
                    <a:pt x="9" y="22244"/>
                  </a:moveTo>
                  <a:cubicBezTo>
                    <a:pt x="3" y="22029"/>
                    <a:pt x="0" y="218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43"/>
                    <a:pt x="43161" y="23087"/>
                    <a:pt x="43084" y="23826"/>
                  </a:cubicBezTo>
                </a:path>
                <a:path w="43200" h="23827" stroke="0" extrusionOk="0">
                  <a:moveTo>
                    <a:pt x="9" y="22244"/>
                  </a:moveTo>
                  <a:cubicBezTo>
                    <a:pt x="3" y="22029"/>
                    <a:pt x="0" y="218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43"/>
                    <a:pt x="43161" y="23087"/>
                    <a:pt x="43084" y="2382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Arc 270"/>
            <p:cNvSpPr>
              <a:spLocks/>
            </p:cNvSpPr>
            <p:nvPr/>
          </p:nvSpPr>
          <p:spPr bwMode="auto">
            <a:xfrm>
              <a:off x="1639" y="4071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44 h 23887"/>
                <a:gd name="T2" fmla="*/ 43079 w 43200"/>
                <a:gd name="T3" fmla="*/ 23887 h 23887"/>
                <a:gd name="T4" fmla="*/ 21600 w 43200"/>
                <a:gd name="T5" fmla="*/ 21600 h 23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87" fill="none" extrusionOk="0">
                  <a:moveTo>
                    <a:pt x="9" y="22244"/>
                  </a:moveTo>
                  <a:cubicBezTo>
                    <a:pt x="3" y="22029"/>
                    <a:pt x="0" y="218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3"/>
                    <a:pt x="43159" y="23127"/>
                    <a:pt x="43078" y="23886"/>
                  </a:cubicBezTo>
                </a:path>
                <a:path w="43200" h="23887" stroke="0" extrusionOk="0">
                  <a:moveTo>
                    <a:pt x="9" y="22244"/>
                  </a:moveTo>
                  <a:cubicBezTo>
                    <a:pt x="3" y="22029"/>
                    <a:pt x="0" y="218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3"/>
                    <a:pt x="43159" y="23127"/>
                    <a:pt x="43078" y="2388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Arc 271"/>
            <p:cNvSpPr>
              <a:spLocks/>
            </p:cNvSpPr>
            <p:nvPr/>
          </p:nvSpPr>
          <p:spPr bwMode="auto">
            <a:xfrm>
              <a:off x="1709" y="4074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64 h 23896"/>
                <a:gd name="T2" fmla="*/ 43078 w 43200"/>
                <a:gd name="T3" fmla="*/ 23896 h 23896"/>
                <a:gd name="T4" fmla="*/ 21600 w 43200"/>
                <a:gd name="T5" fmla="*/ 21600 h 23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96" fill="none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6"/>
                    <a:pt x="43159" y="23133"/>
                    <a:pt x="43077" y="23895"/>
                  </a:cubicBezTo>
                </a:path>
                <a:path w="43200" h="23896" stroke="0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6"/>
                    <a:pt x="43159" y="23133"/>
                    <a:pt x="43077" y="2389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Freeform 272"/>
            <p:cNvSpPr>
              <a:spLocks/>
            </p:cNvSpPr>
            <p:nvPr/>
          </p:nvSpPr>
          <p:spPr bwMode="auto">
            <a:xfrm>
              <a:off x="993" y="3613"/>
              <a:ext cx="816" cy="499"/>
            </a:xfrm>
            <a:custGeom>
              <a:avLst/>
              <a:gdLst>
                <a:gd name="T0" fmla="*/ 2226 w 2309"/>
                <a:gd name="T1" fmla="*/ 1405 h 1409"/>
                <a:gd name="T2" fmla="*/ 2309 w 2309"/>
                <a:gd name="T3" fmla="*/ 1409 h 1409"/>
                <a:gd name="T4" fmla="*/ 179 w 2309"/>
                <a:gd name="T5" fmla="*/ 0 h 1409"/>
                <a:gd name="T6" fmla="*/ 0 w 2309"/>
                <a:gd name="T7" fmla="*/ 0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9" h="1409">
                  <a:moveTo>
                    <a:pt x="2226" y="1405"/>
                  </a:moveTo>
                  <a:lnTo>
                    <a:pt x="2309" y="1409"/>
                  </a:lnTo>
                  <a:lnTo>
                    <a:pt x="179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Freeform 273"/>
            <p:cNvSpPr>
              <a:spLocks/>
            </p:cNvSpPr>
            <p:nvPr/>
          </p:nvSpPr>
          <p:spPr bwMode="auto">
            <a:xfrm>
              <a:off x="986" y="3577"/>
              <a:ext cx="7" cy="72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Line 274"/>
            <p:cNvSpPr>
              <a:spLocks noChangeShapeType="1"/>
            </p:cNvSpPr>
            <p:nvPr/>
          </p:nvSpPr>
          <p:spPr bwMode="auto">
            <a:xfrm>
              <a:off x="986" y="364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Freeform 275"/>
            <p:cNvSpPr>
              <a:spLocks/>
            </p:cNvSpPr>
            <p:nvPr/>
          </p:nvSpPr>
          <p:spPr bwMode="auto">
            <a:xfrm>
              <a:off x="637" y="5115"/>
              <a:ext cx="796" cy="62"/>
            </a:xfrm>
            <a:custGeom>
              <a:avLst/>
              <a:gdLst>
                <a:gd name="T0" fmla="*/ 0 w 2251"/>
                <a:gd name="T1" fmla="*/ 60 h 175"/>
                <a:gd name="T2" fmla="*/ 31 w 2251"/>
                <a:gd name="T3" fmla="*/ 0 h 175"/>
                <a:gd name="T4" fmla="*/ 88 w 2251"/>
                <a:gd name="T5" fmla="*/ 122 h 175"/>
                <a:gd name="T6" fmla="*/ 151 w 2251"/>
                <a:gd name="T7" fmla="*/ 3 h 175"/>
                <a:gd name="T8" fmla="*/ 208 w 2251"/>
                <a:gd name="T9" fmla="*/ 125 h 175"/>
                <a:gd name="T10" fmla="*/ 271 w 2251"/>
                <a:gd name="T11" fmla="*/ 7 h 175"/>
                <a:gd name="T12" fmla="*/ 328 w 2251"/>
                <a:gd name="T13" fmla="*/ 128 h 175"/>
                <a:gd name="T14" fmla="*/ 391 w 2251"/>
                <a:gd name="T15" fmla="*/ 10 h 175"/>
                <a:gd name="T16" fmla="*/ 448 w 2251"/>
                <a:gd name="T17" fmla="*/ 131 h 175"/>
                <a:gd name="T18" fmla="*/ 511 w 2251"/>
                <a:gd name="T19" fmla="*/ 13 h 175"/>
                <a:gd name="T20" fmla="*/ 568 w 2251"/>
                <a:gd name="T21" fmla="*/ 134 h 175"/>
                <a:gd name="T22" fmla="*/ 631 w 2251"/>
                <a:gd name="T23" fmla="*/ 16 h 175"/>
                <a:gd name="T24" fmla="*/ 688 w 2251"/>
                <a:gd name="T25" fmla="*/ 138 h 175"/>
                <a:gd name="T26" fmla="*/ 751 w 2251"/>
                <a:gd name="T27" fmla="*/ 19 h 175"/>
                <a:gd name="T28" fmla="*/ 808 w 2251"/>
                <a:gd name="T29" fmla="*/ 141 h 175"/>
                <a:gd name="T30" fmla="*/ 871 w 2251"/>
                <a:gd name="T31" fmla="*/ 22 h 175"/>
                <a:gd name="T32" fmla="*/ 928 w 2251"/>
                <a:gd name="T33" fmla="*/ 144 h 175"/>
                <a:gd name="T34" fmla="*/ 991 w 2251"/>
                <a:gd name="T35" fmla="*/ 25 h 175"/>
                <a:gd name="T36" fmla="*/ 1048 w 2251"/>
                <a:gd name="T37" fmla="*/ 147 h 175"/>
                <a:gd name="T38" fmla="*/ 1111 w 2251"/>
                <a:gd name="T39" fmla="*/ 29 h 175"/>
                <a:gd name="T40" fmla="*/ 1167 w 2251"/>
                <a:gd name="T41" fmla="*/ 150 h 175"/>
                <a:gd name="T42" fmla="*/ 1231 w 2251"/>
                <a:gd name="T43" fmla="*/ 32 h 175"/>
                <a:gd name="T44" fmla="*/ 1287 w 2251"/>
                <a:gd name="T45" fmla="*/ 153 h 175"/>
                <a:gd name="T46" fmla="*/ 1351 w 2251"/>
                <a:gd name="T47" fmla="*/ 35 h 175"/>
                <a:gd name="T48" fmla="*/ 1407 w 2251"/>
                <a:gd name="T49" fmla="*/ 156 h 175"/>
                <a:gd name="T50" fmla="*/ 1471 w 2251"/>
                <a:gd name="T51" fmla="*/ 38 h 175"/>
                <a:gd name="T52" fmla="*/ 1527 w 2251"/>
                <a:gd name="T53" fmla="*/ 160 h 175"/>
                <a:gd name="T54" fmla="*/ 1590 w 2251"/>
                <a:gd name="T55" fmla="*/ 41 h 175"/>
                <a:gd name="T56" fmla="*/ 1647 w 2251"/>
                <a:gd name="T57" fmla="*/ 163 h 175"/>
                <a:gd name="T58" fmla="*/ 1710 w 2251"/>
                <a:gd name="T59" fmla="*/ 44 h 175"/>
                <a:gd name="T60" fmla="*/ 1767 w 2251"/>
                <a:gd name="T61" fmla="*/ 166 h 175"/>
                <a:gd name="T62" fmla="*/ 1830 w 2251"/>
                <a:gd name="T63" fmla="*/ 47 h 175"/>
                <a:gd name="T64" fmla="*/ 1887 w 2251"/>
                <a:gd name="T65" fmla="*/ 169 h 175"/>
                <a:gd name="T66" fmla="*/ 1950 w 2251"/>
                <a:gd name="T67" fmla="*/ 51 h 175"/>
                <a:gd name="T68" fmla="*/ 2007 w 2251"/>
                <a:gd name="T69" fmla="*/ 172 h 175"/>
                <a:gd name="T70" fmla="*/ 2070 w 2251"/>
                <a:gd name="T71" fmla="*/ 54 h 175"/>
                <a:gd name="T72" fmla="*/ 2127 w 2251"/>
                <a:gd name="T73" fmla="*/ 175 h 175"/>
                <a:gd name="T74" fmla="*/ 2190 w 2251"/>
                <a:gd name="T75" fmla="*/ 57 h 175"/>
                <a:gd name="T76" fmla="*/ 2219 w 2251"/>
                <a:gd name="T77" fmla="*/ 118 h 175"/>
                <a:gd name="T78" fmla="*/ 2251 w 2251"/>
                <a:gd name="T79" fmla="*/ 11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51" h="175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5"/>
                  </a:lnTo>
                  <a:lnTo>
                    <a:pt x="271" y="7"/>
                  </a:lnTo>
                  <a:lnTo>
                    <a:pt x="328" y="128"/>
                  </a:lnTo>
                  <a:lnTo>
                    <a:pt x="391" y="10"/>
                  </a:lnTo>
                  <a:lnTo>
                    <a:pt x="448" y="131"/>
                  </a:lnTo>
                  <a:lnTo>
                    <a:pt x="511" y="13"/>
                  </a:lnTo>
                  <a:lnTo>
                    <a:pt x="568" y="134"/>
                  </a:lnTo>
                  <a:lnTo>
                    <a:pt x="631" y="16"/>
                  </a:lnTo>
                  <a:lnTo>
                    <a:pt x="688" y="138"/>
                  </a:lnTo>
                  <a:lnTo>
                    <a:pt x="751" y="19"/>
                  </a:lnTo>
                  <a:lnTo>
                    <a:pt x="808" y="141"/>
                  </a:lnTo>
                  <a:lnTo>
                    <a:pt x="871" y="22"/>
                  </a:lnTo>
                  <a:lnTo>
                    <a:pt x="928" y="144"/>
                  </a:lnTo>
                  <a:lnTo>
                    <a:pt x="991" y="25"/>
                  </a:lnTo>
                  <a:lnTo>
                    <a:pt x="1048" y="147"/>
                  </a:lnTo>
                  <a:lnTo>
                    <a:pt x="1111" y="29"/>
                  </a:lnTo>
                  <a:lnTo>
                    <a:pt x="1167" y="150"/>
                  </a:lnTo>
                  <a:lnTo>
                    <a:pt x="1231" y="32"/>
                  </a:lnTo>
                  <a:lnTo>
                    <a:pt x="1287" y="153"/>
                  </a:lnTo>
                  <a:lnTo>
                    <a:pt x="1351" y="35"/>
                  </a:lnTo>
                  <a:lnTo>
                    <a:pt x="1407" y="156"/>
                  </a:lnTo>
                  <a:lnTo>
                    <a:pt x="1471" y="38"/>
                  </a:lnTo>
                  <a:lnTo>
                    <a:pt x="1527" y="160"/>
                  </a:lnTo>
                  <a:lnTo>
                    <a:pt x="1590" y="41"/>
                  </a:lnTo>
                  <a:lnTo>
                    <a:pt x="1647" y="163"/>
                  </a:lnTo>
                  <a:lnTo>
                    <a:pt x="1710" y="44"/>
                  </a:lnTo>
                  <a:lnTo>
                    <a:pt x="1767" y="166"/>
                  </a:lnTo>
                  <a:lnTo>
                    <a:pt x="1830" y="47"/>
                  </a:lnTo>
                  <a:lnTo>
                    <a:pt x="1887" y="169"/>
                  </a:lnTo>
                  <a:lnTo>
                    <a:pt x="1950" y="51"/>
                  </a:lnTo>
                  <a:lnTo>
                    <a:pt x="2007" y="172"/>
                  </a:lnTo>
                  <a:lnTo>
                    <a:pt x="2070" y="54"/>
                  </a:lnTo>
                  <a:lnTo>
                    <a:pt x="2127" y="175"/>
                  </a:lnTo>
                  <a:lnTo>
                    <a:pt x="2190" y="57"/>
                  </a:lnTo>
                  <a:lnTo>
                    <a:pt x="2219" y="118"/>
                  </a:lnTo>
                  <a:lnTo>
                    <a:pt x="2251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Line 276"/>
            <p:cNvSpPr>
              <a:spLocks noChangeShapeType="1"/>
            </p:cNvSpPr>
            <p:nvPr/>
          </p:nvSpPr>
          <p:spPr bwMode="auto">
            <a:xfrm>
              <a:off x="1433" y="5158"/>
              <a:ext cx="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Arc 277"/>
            <p:cNvSpPr>
              <a:spLocks/>
            </p:cNvSpPr>
            <p:nvPr/>
          </p:nvSpPr>
          <p:spPr bwMode="auto">
            <a:xfrm>
              <a:off x="1437" y="5124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922"/>
                <a:gd name="T2" fmla="*/ 43075 w 43200"/>
                <a:gd name="T3" fmla="*/ 23922 h 23922"/>
                <a:gd name="T4" fmla="*/ 21600 w 43200"/>
                <a:gd name="T5" fmla="*/ 21600 h 23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22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</a:path>
                <a:path w="43200" h="23922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Arc 278"/>
            <p:cNvSpPr>
              <a:spLocks/>
            </p:cNvSpPr>
            <p:nvPr/>
          </p:nvSpPr>
          <p:spPr bwMode="auto">
            <a:xfrm>
              <a:off x="1507" y="5127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64 h 23896"/>
                <a:gd name="T2" fmla="*/ 43078 w 43200"/>
                <a:gd name="T3" fmla="*/ 23896 h 23896"/>
                <a:gd name="T4" fmla="*/ 21600 w 43200"/>
                <a:gd name="T5" fmla="*/ 21600 h 23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96" fill="none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6"/>
                    <a:pt x="43159" y="23133"/>
                    <a:pt x="43077" y="23895"/>
                  </a:cubicBezTo>
                </a:path>
                <a:path w="43200" h="23896" stroke="0" extrusionOk="0">
                  <a:moveTo>
                    <a:pt x="10" y="22263"/>
                  </a:moveTo>
                  <a:cubicBezTo>
                    <a:pt x="3" y="22042"/>
                    <a:pt x="0" y="2182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66"/>
                    <a:pt x="43159" y="23133"/>
                    <a:pt x="43077" y="2389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Arc 279"/>
            <p:cNvSpPr>
              <a:spLocks/>
            </p:cNvSpPr>
            <p:nvPr/>
          </p:nvSpPr>
          <p:spPr bwMode="auto">
            <a:xfrm>
              <a:off x="1578" y="5130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922"/>
                <a:gd name="T2" fmla="*/ 43075 w 43200"/>
                <a:gd name="T3" fmla="*/ 23922 h 23922"/>
                <a:gd name="T4" fmla="*/ 21600 w 43200"/>
                <a:gd name="T5" fmla="*/ 21600 h 23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922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</a:path>
                <a:path w="43200" h="23922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75"/>
                    <a:pt x="43158" y="23150"/>
                    <a:pt x="43074" y="2392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Arc 280"/>
            <p:cNvSpPr>
              <a:spLocks/>
            </p:cNvSpPr>
            <p:nvPr/>
          </p:nvSpPr>
          <p:spPr bwMode="auto">
            <a:xfrm>
              <a:off x="1648" y="5133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861"/>
                <a:gd name="T2" fmla="*/ 43081 w 43200"/>
                <a:gd name="T3" fmla="*/ 23861 h 23861"/>
                <a:gd name="T4" fmla="*/ 21600 w 43200"/>
                <a:gd name="T5" fmla="*/ 21600 h 23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861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5"/>
                    <a:pt x="43160" y="23109"/>
                    <a:pt x="43081" y="23861"/>
                  </a:cubicBezTo>
                </a:path>
                <a:path w="43200" h="23861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55"/>
                    <a:pt x="43160" y="23109"/>
                    <a:pt x="43081" y="2386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Arc 281"/>
            <p:cNvSpPr>
              <a:spLocks/>
            </p:cNvSpPr>
            <p:nvPr/>
          </p:nvSpPr>
          <p:spPr bwMode="auto">
            <a:xfrm>
              <a:off x="1719" y="5137"/>
              <a:ext cx="66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3326"/>
                <a:gd name="T2" fmla="*/ 43131 w 43200"/>
                <a:gd name="T3" fmla="*/ 23326 h 23326"/>
                <a:gd name="T4" fmla="*/ 21600 w 43200"/>
                <a:gd name="T5" fmla="*/ 21600 h 23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26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</a:path>
                <a:path w="43200" h="23326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Freeform 282"/>
            <p:cNvSpPr>
              <a:spLocks/>
            </p:cNvSpPr>
            <p:nvPr/>
          </p:nvSpPr>
          <p:spPr bwMode="auto">
            <a:xfrm>
              <a:off x="950" y="4638"/>
              <a:ext cx="844" cy="536"/>
            </a:xfrm>
            <a:custGeom>
              <a:avLst/>
              <a:gdLst>
                <a:gd name="T0" fmla="*/ 2373 w 2384"/>
                <a:gd name="T1" fmla="*/ 1514 h 1515"/>
                <a:gd name="T2" fmla="*/ 2384 w 2384"/>
                <a:gd name="T3" fmla="*/ 1515 h 1515"/>
                <a:gd name="T4" fmla="*/ 179 w 2384"/>
                <a:gd name="T5" fmla="*/ 0 h 1515"/>
                <a:gd name="T6" fmla="*/ 0 w 2384"/>
                <a:gd name="T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4" h="1515">
                  <a:moveTo>
                    <a:pt x="2373" y="1514"/>
                  </a:moveTo>
                  <a:lnTo>
                    <a:pt x="2384" y="1515"/>
                  </a:lnTo>
                  <a:lnTo>
                    <a:pt x="179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Freeform 283"/>
            <p:cNvSpPr>
              <a:spLocks/>
            </p:cNvSpPr>
            <p:nvPr/>
          </p:nvSpPr>
          <p:spPr bwMode="auto">
            <a:xfrm>
              <a:off x="944" y="4601"/>
              <a:ext cx="6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Line 284"/>
            <p:cNvSpPr>
              <a:spLocks noChangeShapeType="1"/>
            </p:cNvSpPr>
            <p:nvPr/>
          </p:nvSpPr>
          <p:spPr bwMode="auto">
            <a:xfrm>
              <a:off x="944" y="4674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Line 285"/>
            <p:cNvSpPr>
              <a:spLocks noChangeShapeType="1"/>
            </p:cNvSpPr>
            <p:nvPr/>
          </p:nvSpPr>
          <p:spPr bwMode="auto">
            <a:xfrm>
              <a:off x="1661" y="3067"/>
              <a:ext cx="0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2" name="Arc 286"/>
            <p:cNvSpPr>
              <a:spLocks/>
            </p:cNvSpPr>
            <p:nvPr/>
          </p:nvSpPr>
          <p:spPr bwMode="auto">
            <a:xfrm>
              <a:off x="1136" y="2685"/>
              <a:ext cx="525" cy="44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Freeform 287"/>
            <p:cNvSpPr>
              <a:spLocks/>
            </p:cNvSpPr>
            <p:nvPr/>
          </p:nvSpPr>
          <p:spPr bwMode="auto">
            <a:xfrm>
              <a:off x="1117" y="2685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4" name="Line 288"/>
            <p:cNvSpPr>
              <a:spLocks noChangeShapeType="1"/>
            </p:cNvSpPr>
            <p:nvPr/>
          </p:nvSpPr>
          <p:spPr bwMode="auto">
            <a:xfrm flipH="1">
              <a:off x="1656" y="4086"/>
              <a:ext cx="10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Arc 289"/>
            <p:cNvSpPr>
              <a:spLocks/>
            </p:cNvSpPr>
            <p:nvPr/>
          </p:nvSpPr>
          <p:spPr bwMode="auto">
            <a:xfrm>
              <a:off x="1088" y="3687"/>
              <a:ext cx="568" cy="478"/>
            </a:xfrm>
            <a:custGeom>
              <a:avLst/>
              <a:gdLst>
                <a:gd name="G0" fmla="+- 21600 0 0"/>
                <a:gd name="G1" fmla="+- 45 0 0"/>
                <a:gd name="G2" fmla="+- 21600 0 0"/>
                <a:gd name="T0" fmla="*/ 21600 w 21600"/>
                <a:gd name="T1" fmla="*/ 21645 h 21645"/>
                <a:gd name="T2" fmla="*/ 0 w 21600"/>
                <a:gd name="T3" fmla="*/ 0 h 21645"/>
                <a:gd name="T4" fmla="*/ 21600 w 21600"/>
                <a:gd name="T5" fmla="*/ 45 h 2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5" fill="none" extrusionOk="0">
                  <a:moveTo>
                    <a:pt x="21600" y="21645"/>
                  </a:moveTo>
                  <a:cubicBezTo>
                    <a:pt x="9670" y="21645"/>
                    <a:pt x="0" y="11974"/>
                    <a:pt x="0" y="45"/>
                  </a:cubicBezTo>
                  <a:cubicBezTo>
                    <a:pt x="-1" y="30"/>
                    <a:pt x="0" y="15"/>
                    <a:pt x="0" y="0"/>
                  </a:cubicBezTo>
                </a:path>
                <a:path w="21600" h="21645" stroke="0" extrusionOk="0">
                  <a:moveTo>
                    <a:pt x="21600" y="21645"/>
                  </a:moveTo>
                  <a:cubicBezTo>
                    <a:pt x="9670" y="21645"/>
                    <a:pt x="0" y="11974"/>
                    <a:pt x="0" y="45"/>
                  </a:cubicBezTo>
                  <a:cubicBezTo>
                    <a:pt x="-1" y="30"/>
                    <a:pt x="0" y="15"/>
                    <a:pt x="0" y="0"/>
                  </a:cubicBezTo>
                  <a:lnTo>
                    <a:pt x="21600" y="4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6" name="Freeform 290"/>
            <p:cNvSpPr>
              <a:spLocks/>
            </p:cNvSpPr>
            <p:nvPr/>
          </p:nvSpPr>
          <p:spPr bwMode="auto">
            <a:xfrm>
              <a:off x="1069" y="368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Line 291"/>
            <p:cNvSpPr>
              <a:spLocks noChangeShapeType="1"/>
            </p:cNvSpPr>
            <p:nvPr/>
          </p:nvSpPr>
          <p:spPr bwMode="auto">
            <a:xfrm>
              <a:off x="1672" y="5131"/>
              <a:ext cx="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8" name="Arc 292"/>
            <p:cNvSpPr>
              <a:spLocks/>
            </p:cNvSpPr>
            <p:nvPr/>
          </p:nvSpPr>
          <p:spPr bwMode="auto">
            <a:xfrm>
              <a:off x="1051" y="4723"/>
              <a:ext cx="621" cy="47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9" name="Freeform 293"/>
            <p:cNvSpPr>
              <a:spLocks/>
            </p:cNvSpPr>
            <p:nvPr/>
          </p:nvSpPr>
          <p:spPr bwMode="auto">
            <a:xfrm>
              <a:off x="1033" y="4723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0" name="Freeform 294"/>
            <p:cNvSpPr>
              <a:spLocks/>
            </p:cNvSpPr>
            <p:nvPr/>
          </p:nvSpPr>
          <p:spPr bwMode="auto">
            <a:xfrm>
              <a:off x="1253" y="3014"/>
              <a:ext cx="238" cy="127"/>
            </a:xfrm>
            <a:custGeom>
              <a:avLst/>
              <a:gdLst>
                <a:gd name="T0" fmla="*/ 0 w 675"/>
                <a:gd name="T1" fmla="*/ 0 h 359"/>
                <a:gd name="T2" fmla="*/ 615 w 675"/>
                <a:gd name="T3" fmla="*/ 359 h 359"/>
                <a:gd name="T4" fmla="*/ 675 w 675"/>
                <a:gd name="T5" fmla="*/ 314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5" h="359">
                  <a:moveTo>
                    <a:pt x="0" y="0"/>
                  </a:moveTo>
                  <a:lnTo>
                    <a:pt x="615" y="359"/>
                  </a:lnTo>
                  <a:lnTo>
                    <a:pt x="675" y="31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1" name="Arc 295"/>
            <p:cNvSpPr>
              <a:spLocks/>
            </p:cNvSpPr>
            <p:nvPr/>
          </p:nvSpPr>
          <p:spPr bwMode="auto">
            <a:xfrm>
              <a:off x="1491" y="3125"/>
              <a:ext cx="340" cy="7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2" name="Arc 296"/>
            <p:cNvSpPr>
              <a:spLocks/>
            </p:cNvSpPr>
            <p:nvPr/>
          </p:nvSpPr>
          <p:spPr bwMode="auto">
            <a:xfrm>
              <a:off x="1831" y="3008"/>
              <a:ext cx="164" cy="186"/>
            </a:xfrm>
            <a:custGeom>
              <a:avLst/>
              <a:gdLst>
                <a:gd name="G0" fmla="+- 0 0 0"/>
                <a:gd name="G1" fmla="+- 116 0 0"/>
                <a:gd name="G2" fmla="+- 21600 0 0"/>
                <a:gd name="T0" fmla="*/ 21600 w 21600"/>
                <a:gd name="T1" fmla="*/ 0 h 21716"/>
                <a:gd name="T2" fmla="*/ 0 w 21600"/>
                <a:gd name="T3" fmla="*/ 21716 h 21716"/>
                <a:gd name="T4" fmla="*/ 0 w 21600"/>
                <a:gd name="T5" fmla="*/ 116 h 2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6" fill="none" extrusionOk="0">
                  <a:moveTo>
                    <a:pt x="21599" y="0"/>
                  </a:moveTo>
                  <a:cubicBezTo>
                    <a:pt x="21599" y="38"/>
                    <a:pt x="21600" y="77"/>
                    <a:pt x="21600" y="116"/>
                  </a:cubicBezTo>
                  <a:cubicBezTo>
                    <a:pt x="21600" y="12045"/>
                    <a:pt x="11929" y="21715"/>
                    <a:pt x="0" y="21716"/>
                  </a:cubicBezTo>
                </a:path>
                <a:path w="21600" h="21716" stroke="0" extrusionOk="0">
                  <a:moveTo>
                    <a:pt x="21599" y="0"/>
                  </a:moveTo>
                  <a:cubicBezTo>
                    <a:pt x="21599" y="38"/>
                    <a:pt x="21600" y="77"/>
                    <a:pt x="21600" y="116"/>
                  </a:cubicBezTo>
                  <a:cubicBezTo>
                    <a:pt x="21600" y="12045"/>
                    <a:pt x="11929" y="21715"/>
                    <a:pt x="0" y="21716"/>
                  </a:cubicBezTo>
                  <a:lnTo>
                    <a:pt x="0" y="1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3" name="Freeform 297"/>
            <p:cNvSpPr>
              <a:spLocks/>
            </p:cNvSpPr>
            <p:nvPr/>
          </p:nvSpPr>
          <p:spPr bwMode="auto">
            <a:xfrm>
              <a:off x="1976" y="3008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4" name="Freeform 298"/>
            <p:cNvSpPr>
              <a:spLocks/>
            </p:cNvSpPr>
            <p:nvPr/>
          </p:nvSpPr>
          <p:spPr bwMode="auto">
            <a:xfrm>
              <a:off x="1242" y="4065"/>
              <a:ext cx="260" cy="105"/>
            </a:xfrm>
            <a:custGeom>
              <a:avLst/>
              <a:gdLst>
                <a:gd name="T0" fmla="*/ 0 w 736"/>
                <a:gd name="T1" fmla="*/ 0 h 299"/>
                <a:gd name="T2" fmla="*/ 706 w 736"/>
                <a:gd name="T3" fmla="*/ 299 h 299"/>
                <a:gd name="T4" fmla="*/ 736 w 736"/>
                <a:gd name="T5" fmla="*/ 255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6" h="299">
                  <a:moveTo>
                    <a:pt x="0" y="0"/>
                  </a:moveTo>
                  <a:lnTo>
                    <a:pt x="706" y="299"/>
                  </a:lnTo>
                  <a:lnTo>
                    <a:pt x="736" y="2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5" name="Arc 299"/>
            <p:cNvSpPr>
              <a:spLocks/>
            </p:cNvSpPr>
            <p:nvPr/>
          </p:nvSpPr>
          <p:spPr bwMode="auto">
            <a:xfrm>
              <a:off x="1502" y="4155"/>
              <a:ext cx="260" cy="6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6" name="Arc 300"/>
            <p:cNvSpPr>
              <a:spLocks/>
            </p:cNvSpPr>
            <p:nvPr/>
          </p:nvSpPr>
          <p:spPr bwMode="auto">
            <a:xfrm>
              <a:off x="1762" y="4075"/>
              <a:ext cx="207" cy="14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7" name="Freeform 301"/>
            <p:cNvSpPr>
              <a:spLocks/>
            </p:cNvSpPr>
            <p:nvPr/>
          </p:nvSpPr>
          <p:spPr bwMode="auto">
            <a:xfrm>
              <a:off x="1951" y="4075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8" name="Freeform 302"/>
            <p:cNvSpPr>
              <a:spLocks/>
            </p:cNvSpPr>
            <p:nvPr/>
          </p:nvSpPr>
          <p:spPr bwMode="auto">
            <a:xfrm>
              <a:off x="1258" y="5099"/>
              <a:ext cx="249" cy="107"/>
            </a:xfrm>
            <a:custGeom>
              <a:avLst/>
              <a:gdLst>
                <a:gd name="T0" fmla="*/ 0 w 704"/>
                <a:gd name="T1" fmla="*/ 0 h 301"/>
                <a:gd name="T2" fmla="*/ 571 w 704"/>
                <a:gd name="T3" fmla="*/ 301 h 301"/>
                <a:gd name="T4" fmla="*/ 704 w 704"/>
                <a:gd name="T5" fmla="*/ 286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4" h="301">
                  <a:moveTo>
                    <a:pt x="0" y="0"/>
                  </a:moveTo>
                  <a:lnTo>
                    <a:pt x="571" y="301"/>
                  </a:lnTo>
                  <a:lnTo>
                    <a:pt x="704" y="28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9" name="Arc 303"/>
            <p:cNvSpPr>
              <a:spLocks/>
            </p:cNvSpPr>
            <p:nvPr/>
          </p:nvSpPr>
          <p:spPr bwMode="auto">
            <a:xfrm>
              <a:off x="1507" y="5200"/>
              <a:ext cx="255" cy="59"/>
            </a:xfrm>
            <a:custGeom>
              <a:avLst/>
              <a:gdLst>
                <a:gd name="G0" fmla="+- 21600 0 0"/>
                <a:gd name="G1" fmla="+- 369 0 0"/>
                <a:gd name="G2" fmla="+- 21600 0 0"/>
                <a:gd name="T0" fmla="*/ 21600 w 21600"/>
                <a:gd name="T1" fmla="*/ 21969 h 21969"/>
                <a:gd name="T2" fmla="*/ 3 w 21600"/>
                <a:gd name="T3" fmla="*/ 0 h 21969"/>
                <a:gd name="T4" fmla="*/ 21600 w 21600"/>
                <a:gd name="T5" fmla="*/ 369 h 21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69" fill="none" extrusionOk="0">
                  <a:moveTo>
                    <a:pt x="21600" y="21969"/>
                  </a:moveTo>
                  <a:cubicBezTo>
                    <a:pt x="9670" y="21969"/>
                    <a:pt x="0" y="12298"/>
                    <a:pt x="0" y="369"/>
                  </a:cubicBezTo>
                  <a:cubicBezTo>
                    <a:pt x="-1" y="245"/>
                    <a:pt x="1" y="122"/>
                    <a:pt x="3" y="0"/>
                  </a:cubicBezTo>
                </a:path>
                <a:path w="21600" h="21969" stroke="0" extrusionOk="0">
                  <a:moveTo>
                    <a:pt x="21600" y="21969"/>
                  </a:moveTo>
                  <a:cubicBezTo>
                    <a:pt x="9670" y="21969"/>
                    <a:pt x="0" y="12298"/>
                    <a:pt x="0" y="369"/>
                  </a:cubicBezTo>
                  <a:cubicBezTo>
                    <a:pt x="-1" y="245"/>
                    <a:pt x="1" y="122"/>
                    <a:pt x="3" y="0"/>
                  </a:cubicBezTo>
                  <a:lnTo>
                    <a:pt x="21600" y="36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0" name="Arc 304"/>
            <p:cNvSpPr>
              <a:spLocks/>
            </p:cNvSpPr>
            <p:nvPr/>
          </p:nvSpPr>
          <p:spPr bwMode="auto">
            <a:xfrm>
              <a:off x="1762" y="5126"/>
              <a:ext cx="265" cy="1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1" name="Freeform 305"/>
            <p:cNvSpPr>
              <a:spLocks/>
            </p:cNvSpPr>
            <p:nvPr/>
          </p:nvSpPr>
          <p:spPr bwMode="auto">
            <a:xfrm>
              <a:off x="2008" y="5126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097588" cy="9286875"/>
            <a:chOff x="192" y="288"/>
            <a:chExt cx="3841" cy="585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288"/>
              <a:ext cx="3840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5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48" y="25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48" y="24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48" y="23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3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48" y="23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39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35" y="221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87" y="221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48" y="216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9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48" y="20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20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48" y="202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48" y="19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8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35" y="186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87" y="186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8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48" y="18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7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48" y="173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3948" y="16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227" y="15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3948" y="15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227" y="152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35" y="150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587" y="150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227" y="14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3948" y="14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227" y="13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3948" y="13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227" y="13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3948" y="131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227" y="12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3948" y="12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227" y="1167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35" y="114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587" y="114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227" y="109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3948" y="10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227" y="10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3948" y="102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227" y="9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3948" y="9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227" y="8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3948" y="8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227" y="811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35" y="78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587" y="78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227" y="7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3948" y="74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227" y="6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3948" y="6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227" y="5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3948" y="5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227" y="5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3948" y="5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219" y="457"/>
              <a:ext cx="3777" cy="2134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3320" y="2110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2311" y="1867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2279" y="2115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1934" y="185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2042" y="2110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1497" y="1856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1799" y="2110"/>
              <a:ext cx="128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1799" y="2110"/>
              <a:ext cx="124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1799" y="2110"/>
              <a:ext cx="124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2759" y="168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1556" y="2110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1804" y="166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1297" y="2110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1168" y="166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996" y="2110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931" y="1867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1799" y="2234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3325" y="166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1799" y="2455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370" y="166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2646" y="2250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2562" y="1183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812" y="2277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1368" y="1156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3613" y="2413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248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625" y="315"/>
              <a:ext cx="136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41 Scissors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56" y="2662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32" y="2662"/>
              <a:ext cx="8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56" y="2888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73" y="2888"/>
              <a:ext cx="8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56" y="3114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514" y="3114"/>
              <a:ext cx="97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56" y="3341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480" y="3341"/>
              <a:ext cx="3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56" y="3567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514" y="3567"/>
              <a:ext cx="3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56" y="3794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528" y="3794"/>
              <a:ext cx="17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Drag 10-12 yards.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56" y="4020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528" y="4020"/>
              <a:ext cx="293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V-Cut. Break off at 18 yards if you cannot beat deep defender.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56" y="4246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527" y="4246"/>
              <a:ext cx="345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Kick-out @ 60. 3rd step fake to scissor back. Attack Flank. Run 1st. Look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256" y="4359"/>
              <a:ext cx="129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deep first in 3 level stretch.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256" y="4586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522" y="4560"/>
              <a:ext cx="17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41 Scissors. Drop Step and Go.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256" y="4812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528" y="4812"/>
              <a:ext cx="29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PST area. Hook 1st outside of PST.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256" y="5039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528" y="5039"/>
              <a:ext cx="35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1st step crossover aim for outside foot of PSG. Run thru and block B gap if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9"/>
            <p:cNvSpPr>
              <a:spLocks noChangeArrowheads="1"/>
            </p:cNvSpPr>
            <p:nvPr/>
          </p:nvSpPr>
          <p:spPr bwMode="auto">
            <a:xfrm>
              <a:off x="256" y="5152"/>
              <a:ext cx="19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threatened. Get into flat area 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20"/>
            <p:cNvSpPr>
              <a:spLocks noChangeArrowheads="1"/>
            </p:cNvSpPr>
            <p:nvPr/>
          </p:nvSpPr>
          <p:spPr bwMode="auto">
            <a:xfrm>
              <a:off x="256" y="5378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Line 121"/>
            <p:cNvSpPr>
              <a:spLocks noChangeShapeType="1"/>
            </p:cNvSpPr>
            <p:nvPr/>
          </p:nvSpPr>
          <p:spPr bwMode="auto">
            <a:xfrm flipH="1" flipV="1">
              <a:off x="2183" y="2026"/>
              <a:ext cx="137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2155" y="1992"/>
              <a:ext cx="51" cy="63"/>
            </a:xfrm>
            <a:custGeom>
              <a:avLst/>
              <a:gdLst>
                <a:gd name="T0" fmla="*/ 125 w 140"/>
                <a:gd name="T1" fmla="*/ 0 h 176"/>
                <a:gd name="T2" fmla="*/ 140 w 140"/>
                <a:gd name="T3" fmla="*/ 13 h 176"/>
                <a:gd name="T4" fmla="*/ 14 w 140"/>
                <a:gd name="T5" fmla="*/ 176 h 176"/>
                <a:gd name="T6" fmla="*/ 0 w 140"/>
                <a:gd name="T7" fmla="*/ 16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25" y="0"/>
                  </a:moveTo>
                  <a:lnTo>
                    <a:pt x="140" y="13"/>
                  </a:lnTo>
                  <a:lnTo>
                    <a:pt x="14" y="176"/>
                  </a:lnTo>
                  <a:lnTo>
                    <a:pt x="0" y="1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Line 123"/>
            <p:cNvSpPr>
              <a:spLocks noChangeShapeType="1"/>
            </p:cNvSpPr>
            <p:nvPr/>
          </p:nvSpPr>
          <p:spPr bwMode="auto">
            <a:xfrm>
              <a:off x="2155" y="205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4"/>
            <p:cNvSpPr>
              <a:spLocks noChangeShapeType="1"/>
            </p:cNvSpPr>
            <p:nvPr/>
          </p:nvSpPr>
          <p:spPr bwMode="auto">
            <a:xfrm>
              <a:off x="1870" y="2349"/>
              <a:ext cx="448" cy="1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5"/>
            <p:cNvSpPr>
              <a:spLocks/>
            </p:cNvSpPr>
            <p:nvPr/>
          </p:nvSpPr>
          <p:spPr bwMode="auto">
            <a:xfrm>
              <a:off x="2320" y="2488"/>
              <a:ext cx="419" cy="58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597 w 21597"/>
                <a:gd name="T1" fmla="*/ 21600 h 21600"/>
                <a:gd name="T2" fmla="*/ 0 w 21597"/>
                <a:gd name="T3" fmla="*/ 371 h 21600"/>
                <a:gd name="T4" fmla="*/ 21597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21600"/>
                  </a:moveTo>
                  <a:cubicBezTo>
                    <a:pt x="9812" y="21600"/>
                    <a:pt x="202" y="12153"/>
                    <a:pt x="0" y="370"/>
                  </a:cubicBezTo>
                </a:path>
                <a:path w="21597" h="21600" stroke="0" extrusionOk="0">
                  <a:moveTo>
                    <a:pt x="21597" y="21600"/>
                  </a:moveTo>
                  <a:cubicBezTo>
                    <a:pt x="9812" y="21600"/>
                    <a:pt x="202" y="12153"/>
                    <a:pt x="0" y="370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Arc 126"/>
            <p:cNvSpPr>
              <a:spLocks/>
            </p:cNvSpPr>
            <p:nvPr/>
          </p:nvSpPr>
          <p:spPr bwMode="auto">
            <a:xfrm>
              <a:off x="2738" y="2423"/>
              <a:ext cx="306" cy="12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74 h 21600"/>
                <a:gd name="T2" fmla="*/ 69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74"/>
                  </a:moveTo>
                  <a:cubicBezTo>
                    <a:pt x="21503" y="12008"/>
                    <a:pt x="11903" y="21562"/>
                    <a:pt x="68" y="21599"/>
                  </a:cubicBezTo>
                </a:path>
                <a:path w="21599" h="21600" stroke="0" extrusionOk="0">
                  <a:moveTo>
                    <a:pt x="21599" y="174"/>
                  </a:moveTo>
                  <a:cubicBezTo>
                    <a:pt x="21503" y="12008"/>
                    <a:pt x="11903" y="21562"/>
                    <a:pt x="6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7"/>
            <p:cNvSpPr>
              <a:spLocks/>
            </p:cNvSpPr>
            <p:nvPr/>
          </p:nvSpPr>
          <p:spPr bwMode="auto">
            <a:xfrm>
              <a:off x="3027" y="2424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Line 128"/>
            <p:cNvSpPr>
              <a:spLocks noChangeShapeType="1"/>
            </p:cNvSpPr>
            <p:nvPr/>
          </p:nvSpPr>
          <p:spPr bwMode="auto">
            <a:xfrm>
              <a:off x="3230" y="1007"/>
              <a:ext cx="194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9"/>
            <p:cNvSpPr>
              <a:spLocks/>
            </p:cNvSpPr>
            <p:nvPr/>
          </p:nvSpPr>
          <p:spPr bwMode="auto">
            <a:xfrm>
              <a:off x="3369" y="1008"/>
              <a:ext cx="55" cy="37"/>
            </a:xfrm>
            <a:custGeom>
              <a:avLst/>
              <a:gdLst>
                <a:gd name="T0" fmla="*/ 55 w 55"/>
                <a:gd name="T1" fmla="*/ 26 h 37"/>
                <a:gd name="T2" fmla="*/ 5 w 55"/>
                <a:gd name="T3" fmla="*/ 0 h 37"/>
                <a:gd name="T4" fmla="*/ 15 w 55"/>
                <a:gd name="T5" fmla="*/ 20 h 37"/>
                <a:gd name="T6" fmla="*/ 0 w 55"/>
                <a:gd name="T7" fmla="*/ 37 h 37"/>
                <a:gd name="T8" fmla="*/ 55 w 55"/>
                <a:gd name="T9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26"/>
                  </a:moveTo>
                  <a:lnTo>
                    <a:pt x="5" y="0"/>
                  </a:lnTo>
                  <a:lnTo>
                    <a:pt x="15" y="20"/>
                  </a:lnTo>
                  <a:lnTo>
                    <a:pt x="0" y="37"/>
                  </a:lnTo>
                  <a:lnTo>
                    <a:pt x="55" y="2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0"/>
            <p:cNvSpPr>
              <a:spLocks/>
            </p:cNvSpPr>
            <p:nvPr/>
          </p:nvSpPr>
          <p:spPr bwMode="auto">
            <a:xfrm>
              <a:off x="2852" y="872"/>
              <a:ext cx="523" cy="1245"/>
            </a:xfrm>
            <a:custGeom>
              <a:avLst/>
              <a:gdLst>
                <a:gd name="T0" fmla="*/ 1455 w 1455"/>
                <a:gd name="T1" fmla="*/ 3466 h 3466"/>
                <a:gd name="T2" fmla="*/ 0 w 1455"/>
                <a:gd name="T3" fmla="*/ 1562 h 3466"/>
                <a:gd name="T4" fmla="*/ 1334 w 1455"/>
                <a:gd name="T5" fmla="*/ 0 h 3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5" h="3466">
                  <a:moveTo>
                    <a:pt x="1455" y="3466"/>
                  </a:moveTo>
                  <a:lnTo>
                    <a:pt x="0" y="1562"/>
                  </a:lnTo>
                  <a:lnTo>
                    <a:pt x="13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3283" y="872"/>
              <a:ext cx="49" cy="53"/>
            </a:xfrm>
            <a:custGeom>
              <a:avLst/>
              <a:gdLst>
                <a:gd name="T0" fmla="*/ 49 w 49"/>
                <a:gd name="T1" fmla="*/ 0 h 53"/>
                <a:gd name="T2" fmla="*/ 0 w 49"/>
                <a:gd name="T3" fmla="*/ 27 h 53"/>
                <a:gd name="T4" fmla="*/ 23 w 49"/>
                <a:gd name="T5" fmla="*/ 29 h 53"/>
                <a:gd name="T6" fmla="*/ 29 w 49"/>
                <a:gd name="T7" fmla="*/ 53 h 53"/>
                <a:gd name="T8" fmla="*/ 49 w 4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3">
                  <a:moveTo>
                    <a:pt x="49" y="0"/>
                  </a:moveTo>
                  <a:lnTo>
                    <a:pt x="0" y="27"/>
                  </a:lnTo>
                  <a:lnTo>
                    <a:pt x="23" y="29"/>
                  </a:lnTo>
                  <a:lnTo>
                    <a:pt x="29" y="5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Line 132"/>
            <p:cNvSpPr>
              <a:spLocks noChangeShapeType="1"/>
            </p:cNvSpPr>
            <p:nvPr/>
          </p:nvSpPr>
          <p:spPr bwMode="auto">
            <a:xfrm flipH="1" flipV="1">
              <a:off x="2010" y="2026"/>
              <a:ext cx="87" cy="1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3"/>
            <p:cNvSpPr>
              <a:spLocks/>
            </p:cNvSpPr>
            <p:nvPr/>
          </p:nvSpPr>
          <p:spPr bwMode="auto">
            <a:xfrm>
              <a:off x="1977" y="1996"/>
              <a:ext cx="62" cy="53"/>
            </a:xfrm>
            <a:custGeom>
              <a:avLst/>
              <a:gdLst>
                <a:gd name="T0" fmla="*/ 159 w 172"/>
                <a:gd name="T1" fmla="*/ 0 h 148"/>
                <a:gd name="T2" fmla="*/ 172 w 172"/>
                <a:gd name="T3" fmla="*/ 15 h 148"/>
                <a:gd name="T4" fmla="*/ 13 w 172"/>
                <a:gd name="T5" fmla="*/ 148 h 148"/>
                <a:gd name="T6" fmla="*/ 0 w 172"/>
                <a:gd name="T7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148">
                  <a:moveTo>
                    <a:pt x="159" y="0"/>
                  </a:moveTo>
                  <a:lnTo>
                    <a:pt x="172" y="15"/>
                  </a:lnTo>
                  <a:lnTo>
                    <a:pt x="13" y="148"/>
                  </a:lnTo>
                  <a:lnTo>
                    <a:pt x="0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4"/>
            <p:cNvSpPr>
              <a:spLocks noChangeShapeType="1"/>
            </p:cNvSpPr>
            <p:nvPr/>
          </p:nvSpPr>
          <p:spPr bwMode="auto">
            <a:xfrm>
              <a:off x="1977" y="204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1918" y="2004"/>
              <a:ext cx="56" cy="112"/>
            </a:xfrm>
            <a:custGeom>
              <a:avLst/>
              <a:gdLst>
                <a:gd name="T0" fmla="*/ 0 w 155"/>
                <a:gd name="T1" fmla="*/ 311 h 311"/>
                <a:gd name="T2" fmla="*/ 155 w 155"/>
                <a:gd name="T3" fmla="*/ 213 h 311"/>
                <a:gd name="T4" fmla="*/ 155 w 155"/>
                <a:gd name="T5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311">
                  <a:moveTo>
                    <a:pt x="0" y="311"/>
                  </a:moveTo>
                  <a:lnTo>
                    <a:pt x="155" y="213"/>
                  </a:lnTo>
                  <a:lnTo>
                    <a:pt x="1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Freeform 136"/>
            <p:cNvSpPr>
              <a:spLocks/>
            </p:cNvSpPr>
            <p:nvPr/>
          </p:nvSpPr>
          <p:spPr bwMode="auto">
            <a:xfrm>
              <a:off x="1937" y="1998"/>
              <a:ext cx="74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7"/>
            <p:cNvSpPr>
              <a:spLocks noChangeShapeType="1"/>
            </p:cNvSpPr>
            <p:nvPr/>
          </p:nvSpPr>
          <p:spPr bwMode="auto">
            <a:xfrm>
              <a:off x="1937" y="199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Arc 138"/>
            <p:cNvSpPr>
              <a:spLocks/>
            </p:cNvSpPr>
            <p:nvPr/>
          </p:nvSpPr>
          <p:spPr bwMode="auto">
            <a:xfrm>
              <a:off x="1674" y="2101"/>
              <a:ext cx="80" cy="5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8"/>
                <a:gd name="T2" fmla="*/ 263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600" y="0"/>
                  </a:moveTo>
                  <a:cubicBezTo>
                    <a:pt x="21600" y="11826"/>
                    <a:pt x="12088" y="21454"/>
                    <a:pt x="263" y="21598"/>
                  </a:cubicBezTo>
                </a:path>
                <a:path w="21600" h="21598" stroke="0" extrusionOk="0">
                  <a:moveTo>
                    <a:pt x="21600" y="0"/>
                  </a:moveTo>
                  <a:cubicBezTo>
                    <a:pt x="21600" y="11826"/>
                    <a:pt x="12088" y="21454"/>
                    <a:pt x="26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Arc 139"/>
            <p:cNvSpPr>
              <a:spLocks/>
            </p:cNvSpPr>
            <p:nvPr/>
          </p:nvSpPr>
          <p:spPr bwMode="auto">
            <a:xfrm>
              <a:off x="1730" y="2101"/>
              <a:ext cx="25" cy="1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82"/>
                <a:gd name="T2" fmla="*/ 874 w 21600"/>
                <a:gd name="T3" fmla="*/ 21582 h 21582"/>
                <a:gd name="T4" fmla="*/ 0 w 21600"/>
                <a:gd name="T5" fmla="*/ 0 h 2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82" fill="none" extrusionOk="0">
                  <a:moveTo>
                    <a:pt x="21600" y="0"/>
                  </a:moveTo>
                  <a:cubicBezTo>
                    <a:pt x="21600" y="11589"/>
                    <a:pt x="12453" y="21113"/>
                    <a:pt x="874" y="21582"/>
                  </a:cubicBezTo>
                </a:path>
                <a:path w="21600" h="21582" stroke="0" extrusionOk="0">
                  <a:moveTo>
                    <a:pt x="21600" y="0"/>
                  </a:moveTo>
                  <a:cubicBezTo>
                    <a:pt x="21600" y="11589"/>
                    <a:pt x="12453" y="21113"/>
                    <a:pt x="874" y="21582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Arc 140"/>
            <p:cNvSpPr>
              <a:spLocks/>
            </p:cNvSpPr>
            <p:nvPr/>
          </p:nvSpPr>
          <p:spPr bwMode="auto">
            <a:xfrm>
              <a:off x="1674" y="2298"/>
              <a:ext cx="54" cy="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120 w 21120"/>
                <a:gd name="T1" fmla="*/ 4529 h 21598"/>
                <a:gd name="T2" fmla="*/ 295 w 21120"/>
                <a:gd name="T3" fmla="*/ 21598 h 21598"/>
                <a:gd name="T4" fmla="*/ 0 w 2112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20" h="21598" fill="none" extrusionOk="0">
                  <a:moveTo>
                    <a:pt x="21119" y="4528"/>
                  </a:moveTo>
                  <a:cubicBezTo>
                    <a:pt x="19007" y="14378"/>
                    <a:pt x="10367" y="21460"/>
                    <a:pt x="294" y="21597"/>
                  </a:cubicBezTo>
                </a:path>
                <a:path w="21120" h="21598" stroke="0" extrusionOk="0">
                  <a:moveTo>
                    <a:pt x="21119" y="4528"/>
                  </a:moveTo>
                  <a:cubicBezTo>
                    <a:pt x="19007" y="14378"/>
                    <a:pt x="10367" y="21460"/>
                    <a:pt x="294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1665" y="2267"/>
              <a:ext cx="13" cy="74"/>
            </a:xfrm>
            <a:custGeom>
              <a:avLst/>
              <a:gdLst>
                <a:gd name="T0" fmla="*/ 0 w 35"/>
                <a:gd name="T1" fmla="*/ 0 h 204"/>
                <a:gd name="T2" fmla="*/ 19 w 35"/>
                <a:gd name="T3" fmla="*/ 0 h 204"/>
                <a:gd name="T4" fmla="*/ 35 w 35"/>
                <a:gd name="T5" fmla="*/ 204 h 204"/>
                <a:gd name="T6" fmla="*/ 17 w 35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4">
                  <a:moveTo>
                    <a:pt x="0" y="0"/>
                  </a:moveTo>
                  <a:lnTo>
                    <a:pt x="19" y="0"/>
                  </a:lnTo>
                  <a:lnTo>
                    <a:pt x="35" y="204"/>
                  </a:lnTo>
                  <a:lnTo>
                    <a:pt x="17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>
              <a:off x="1671" y="234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Arc 143"/>
            <p:cNvSpPr>
              <a:spLocks/>
            </p:cNvSpPr>
            <p:nvPr/>
          </p:nvSpPr>
          <p:spPr bwMode="auto">
            <a:xfrm>
              <a:off x="1415" y="2126"/>
              <a:ext cx="121" cy="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3 w 21593"/>
                <a:gd name="T1" fmla="*/ 531 h 21599"/>
                <a:gd name="T2" fmla="*/ 170 w 21593"/>
                <a:gd name="T3" fmla="*/ 21599 h 21599"/>
                <a:gd name="T4" fmla="*/ 0 w 21593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599" fill="none" extrusionOk="0">
                  <a:moveTo>
                    <a:pt x="21593" y="531"/>
                  </a:moveTo>
                  <a:cubicBezTo>
                    <a:pt x="21306" y="12183"/>
                    <a:pt x="11826" y="21507"/>
                    <a:pt x="170" y="21599"/>
                  </a:cubicBezTo>
                </a:path>
                <a:path w="21593" h="21599" stroke="0" extrusionOk="0">
                  <a:moveTo>
                    <a:pt x="21593" y="531"/>
                  </a:moveTo>
                  <a:cubicBezTo>
                    <a:pt x="21306" y="12183"/>
                    <a:pt x="11826" y="21507"/>
                    <a:pt x="17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Arc 144"/>
            <p:cNvSpPr>
              <a:spLocks/>
            </p:cNvSpPr>
            <p:nvPr/>
          </p:nvSpPr>
          <p:spPr bwMode="auto">
            <a:xfrm>
              <a:off x="1496" y="2127"/>
              <a:ext cx="40" cy="1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3"/>
                <a:gd name="T2" fmla="*/ 538 w 21600"/>
                <a:gd name="T3" fmla="*/ 21593 h 21593"/>
                <a:gd name="T4" fmla="*/ 0 w 21600"/>
                <a:gd name="T5" fmla="*/ 0 h 2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3" fill="none" extrusionOk="0">
                  <a:moveTo>
                    <a:pt x="21600" y="0"/>
                  </a:moveTo>
                  <a:cubicBezTo>
                    <a:pt x="21600" y="11719"/>
                    <a:pt x="12254" y="21301"/>
                    <a:pt x="538" y="21593"/>
                  </a:cubicBezTo>
                </a:path>
                <a:path w="21600" h="21593" stroke="0" extrusionOk="0">
                  <a:moveTo>
                    <a:pt x="21600" y="0"/>
                  </a:moveTo>
                  <a:cubicBezTo>
                    <a:pt x="21600" y="11719"/>
                    <a:pt x="12254" y="21301"/>
                    <a:pt x="538" y="2159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Arc 145"/>
            <p:cNvSpPr>
              <a:spLocks/>
            </p:cNvSpPr>
            <p:nvPr/>
          </p:nvSpPr>
          <p:spPr bwMode="auto">
            <a:xfrm>
              <a:off x="1463" y="2314"/>
              <a:ext cx="34" cy="4"/>
            </a:xfrm>
            <a:custGeom>
              <a:avLst/>
              <a:gdLst>
                <a:gd name="G0" fmla="+- 20955 0 0"/>
                <a:gd name="G1" fmla="+- 0 0 0"/>
                <a:gd name="G2" fmla="+- 21600 0 0"/>
                <a:gd name="T0" fmla="*/ 21463 w 21463"/>
                <a:gd name="T1" fmla="*/ 21594 h 21600"/>
                <a:gd name="T2" fmla="*/ 0 w 21463"/>
                <a:gd name="T3" fmla="*/ 5239 h 21600"/>
                <a:gd name="T4" fmla="*/ 20955 w 214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63" h="21600" fill="none" extrusionOk="0">
                  <a:moveTo>
                    <a:pt x="21463" y="21594"/>
                  </a:moveTo>
                  <a:cubicBezTo>
                    <a:pt x="21293" y="21598"/>
                    <a:pt x="21124" y="21599"/>
                    <a:pt x="20955" y="21600"/>
                  </a:cubicBezTo>
                  <a:cubicBezTo>
                    <a:pt x="11043" y="21600"/>
                    <a:pt x="2403" y="14854"/>
                    <a:pt x="-1" y="5239"/>
                  </a:cubicBezTo>
                </a:path>
                <a:path w="21463" h="21600" stroke="0" extrusionOk="0">
                  <a:moveTo>
                    <a:pt x="21463" y="21594"/>
                  </a:moveTo>
                  <a:cubicBezTo>
                    <a:pt x="21293" y="21598"/>
                    <a:pt x="21124" y="21599"/>
                    <a:pt x="20955" y="21600"/>
                  </a:cubicBezTo>
                  <a:cubicBezTo>
                    <a:pt x="11043" y="21600"/>
                    <a:pt x="2403" y="14854"/>
                    <a:pt x="-1" y="5239"/>
                  </a:cubicBezTo>
                  <a:lnTo>
                    <a:pt x="2095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6"/>
            <p:cNvSpPr>
              <a:spLocks/>
            </p:cNvSpPr>
            <p:nvPr/>
          </p:nvSpPr>
          <p:spPr bwMode="auto">
            <a:xfrm>
              <a:off x="1450" y="2277"/>
              <a:ext cx="16" cy="75"/>
            </a:xfrm>
            <a:custGeom>
              <a:avLst/>
              <a:gdLst>
                <a:gd name="T0" fmla="*/ 25 w 44"/>
                <a:gd name="T1" fmla="*/ 0 h 207"/>
                <a:gd name="T2" fmla="*/ 44 w 44"/>
                <a:gd name="T3" fmla="*/ 2 h 207"/>
                <a:gd name="T4" fmla="*/ 19 w 44"/>
                <a:gd name="T5" fmla="*/ 207 h 207"/>
                <a:gd name="T6" fmla="*/ 0 w 44"/>
                <a:gd name="T7" fmla="*/ 20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07">
                  <a:moveTo>
                    <a:pt x="25" y="0"/>
                  </a:moveTo>
                  <a:lnTo>
                    <a:pt x="44" y="2"/>
                  </a:lnTo>
                  <a:lnTo>
                    <a:pt x="19" y="207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7"/>
            <p:cNvSpPr>
              <a:spLocks noChangeShapeType="1"/>
            </p:cNvSpPr>
            <p:nvPr/>
          </p:nvSpPr>
          <p:spPr bwMode="auto">
            <a:xfrm>
              <a:off x="1450" y="235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148"/>
            <p:cNvSpPr>
              <a:spLocks noChangeShapeType="1"/>
            </p:cNvSpPr>
            <p:nvPr/>
          </p:nvSpPr>
          <p:spPr bwMode="auto">
            <a:xfrm flipV="1">
              <a:off x="1913" y="2131"/>
              <a:ext cx="351" cy="3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9"/>
            <p:cNvSpPr>
              <a:spLocks/>
            </p:cNvSpPr>
            <p:nvPr/>
          </p:nvSpPr>
          <p:spPr bwMode="auto">
            <a:xfrm>
              <a:off x="2238" y="2100"/>
              <a:ext cx="57" cy="58"/>
            </a:xfrm>
            <a:custGeom>
              <a:avLst/>
              <a:gdLst>
                <a:gd name="T0" fmla="*/ 161 w 161"/>
                <a:gd name="T1" fmla="*/ 147 h 161"/>
                <a:gd name="T2" fmla="*/ 147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7"/>
                  </a:moveTo>
                  <a:lnTo>
                    <a:pt x="147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Line 150"/>
            <p:cNvSpPr>
              <a:spLocks noChangeShapeType="1"/>
            </p:cNvSpPr>
            <p:nvPr/>
          </p:nvSpPr>
          <p:spPr bwMode="auto">
            <a:xfrm flipH="1">
              <a:off x="2238" y="210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Arc 151"/>
            <p:cNvSpPr>
              <a:spLocks/>
            </p:cNvSpPr>
            <p:nvPr/>
          </p:nvSpPr>
          <p:spPr bwMode="auto">
            <a:xfrm>
              <a:off x="2239" y="1944"/>
              <a:ext cx="944" cy="18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52"/>
            <p:cNvSpPr>
              <a:spLocks/>
            </p:cNvSpPr>
            <p:nvPr/>
          </p:nvSpPr>
          <p:spPr bwMode="auto">
            <a:xfrm>
              <a:off x="3130" y="1925"/>
              <a:ext cx="53" cy="37"/>
            </a:xfrm>
            <a:custGeom>
              <a:avLst/>
              <a:gdLst>
                <a:gd name="T0" fmla="*/ 53 w 53"/>
                <a:gd name="T1" fmla="*/ 19 h 37"/>
                <a:gd name="T2" fmla="*/ 0 w 53"/>
                <a:gd name="T3" fmla="*/ 0 h 37"/>
                <a:gd name="T4" fmla="*/ 14 w 53"/>
                <a:gd name="T5" fmla="*/ 19 h 37"/>
                <a:gd name="T6" fmla="*/ 0 w 53"/>
                <a:gd name="T7" fmla="*/ 37 h 37"/>
                <a:gd name="T8" fmla="*/ 53 w 53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153"/>
            <p:cNvSpPr>
              <a:spLocks noChangeShapeType="1"/>
            </p:cNvSpPr>
            <p:nvPr/>
          </p:nvSpPr>
          <p:spPr bwMode="auto">
            <a:xfrm flipV="1">
              <a:off x="1106" y="2000"/>
              <a:ext cx="208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Arc 154"/>
            <p:cNvSpPr>
              <a:spLocks/>
            </p:cNvSpPr>
            <p:nvPr/>
          </p:nvSpPr>
          <p:spPr bwMode="auto">
            <a:xfrm>
              <a:off x="1314" y="1482"/>
              <a:ext cx="1844" cy="51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2"/>
                <a:gd name="T1" fmla="*/ 21642 h 21642"/>
                <a:gd name="T2" fmla="*/ 21612 w 21612"/>
                <a:gd name="T3" fmla="*/ 0 h 21642"/>
                <a:gd name="T4" fmla="*/ 21600 w 21612"/>
                <a:gd name="T5" fmla="*/ 21600 h 21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2" h="21642" fill="none" extrusionOk="0">
                  <a:moveTo>
                    <a:pt x="0" y="21641"/>
                  </a:moveTo>
                  <a:cubicBezTo>
                    <a:pt x="0" y="21627"/>
                    <a:pt x="0" y="2161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3" y="-1"/>
                    <a:pt x="21607" y="0"/>
                    <a:pt x="21611" y="0"/>
                  </a:cubicBezTo>
                </a:path>
                <a:path w="21612" h="21642" stroke="0" extrusionOk="0">
                  <a:moveTo>
                    <a:pt x="0" y="21641"/>
                  </a:moveTo>
                  <a:cubicBezTo>
                    <a:pt x="0" y="21627"/>
                    <a:pt x="0" y="2161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3" y="-1"/>
                    <a:pt x="21607" y="0"/>
                    <a:pt x="21611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Freeform 155"/>
            <p:cNvSpPr>
              <a:spLocks/>
            </p:cNvSpPr>
            <p:nvPr/>
          </p:nvSpPr>
          <p:spPr bwMode="auto">
            <a:xfrm>
              <a:off x="3105" y="1464"/>
              <a:ext cx="53" cy="37"/>
            </a:xfrm>
            <a:custGeom>
              <a:avLst/>
              <a:gdLst>
                <a:gd name="T0" fmla="*/ 53 w 53"/>
                <a:gd name="T1" fmla="*/ 18 h 37"/>
                <a:gd name="T2" fmla="*/ 0 w 53"/>
                <a:gd name="T3" fmla="*/ 0 h 37"/>
                <a:gd name="T4" fmla="*/ 13 w 53"/>
                <a:gd name="T5" fmla="*/ 18 h 37"/>
                <a:gd name="T6" fmla="*/ 0 w 53"/>
                <a:gd name="T7" fmla="*/ 37 h 37"/>
                <a:gd name="T8" fmla="*/ 53 w 53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53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3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Freeform 156"/>
            <p:cNvSpPr>
              <a:spLocks/>
            </p:cNvSpPr>
            <p:nvPr/>
          </p:nvSpPr>
          <p:spPr bwMode="auto">
            <a:xfrm>
              <a:off x="933" y="2343"/>
              <a:ext cx="1341" cy="48"/>
            </a:xfrm>
            <a:custGeom>
              <a:avLst/>
              <a:gdLst>
                <a:gd name="T0" fmla="*/ 29 w 3729"/>
                <a:gd name="T1" fmla="*/ 14 h 134"/>
                <a:gd name="T2" fmla="*/ 149 w 3729"/>
                <a:gd name="T3" fmla="*/ 14 h 134"/>
                <a:gd name="T4" fmla="*/ 269 w 3729"/>
                <a:gd name="T5" fmla="*/ 13 h 134"/>
                <a:gd name="T6" fmla="*/ 389 w 3729"/>
                <a:gd name="T7" fmla="*/ 13 h 134"/>
                <a:gd name="T8" fmla="*/ 509 w 3729"/>
                <a:gd name="T9" fmla="*/ 12 h 134"/>
                <a:gd name="T10" fmla="*/ 629 w 3729"/>
                <a:gd name="T11" fmla="*/ 12 h 134"/>
                <a:gd name="T12" fmla="*/ 749 w 3729"/>
                <a:gd name="T13" fmla="*/ 11 h 134"/>
                <a:gd name="T14" fmla="*/ 869 w 3729"/>
                <a:gd name="T15" fmla="*/ 11 h 134"/>
                <a:gd name="T16" fmla="*/ 989 w 3729"/>
                <a:gd name="T17" fmla="*/ 11 h 134"/>
                <a:gd name="T18" fmla="*/ 1109 w 3729"/>
                <a:gd name="T19" fmla="*/ 10 h 134"/>
                <a:gd name="T20" fmla="*/ 1229 w 3729"/>
                <a:gd name="T21" fmla="*/ 10 h 134"/>
                <a:gd name="T22" fmla="*/ 1349 w 3729"/>
                <a:gd name="T23" fmla="*/ 9 h 134"/>
                <a:gd name="T24" fmla="*/ 1469 w 3729"/>
                <a:gd name="T25" fmla="*/ 9 h 134"/>
                <a:gd name="T26" fmla="*/ 1589 w 3729"/>
                <a:gd name="T27" fmla="*/ 8 h 134"/>
                <a:gd name="T28" fmla="*/ 1709 w 3729"/>
                <a:gd name="T29" fmla="*/ 8 h 134"/>
                <a:gd name="T30" fmla="*/ 1829 w 3729"/>
                <a:gd name="T31" fmla="*/ 7 h 134"/>
                <a:gd name="T32" fmla="*/ 1949 w 3729"/>
                <a:gd name="T33" fmla="*/ 7 h 134"/>
                <a:gd name="T34" fmla="*/ 2069 w 3729"/>
                <a:gd name="T35" fmla="*/ 6 h 134"/>
                <a:gd name="T36" fmla="*/ 2189 w 3729"/>
                <a:gd name="T37" fmla="*/ 6 h 134"/>
                <a:gd name="T38" fmla="*/ 2309 w 3729"/>
                <a:gd name="T39" fmla="*/ 5 h 134"/>
                <a:gd name="T40" fmla="*/ 2429 w 3729"/>
                <a:gd name="T41" fmla="*/ 5 h 134"/>
                <a:gd name="T42" fmla="*/ 2549 w 3729"/>
                <a:gd name="T43" fmla="*/ 4 h 134"/>
                <a:gd name="T44" fmla="*/ 2669 w 3729"/>
                <a:gd name="T45" fmla="*/ 4 h 134"/>
                <a:gd name="T46" fmla="*/ 2789 w 3729"/>
                <a:gd name="T47" fmla="*/ 3 h 134"/>
                <a:gd name="T48" fmla="*/ 2909 w 3729"/>
                <a:gd name="T49" fmla="*/ 3 h 134"/>
                <a:gd name="T50" fmla="*/ 3029 w 3729"/>
                <a:gd name="T51" fmla="*/ 2 h 134"/>
                <a:gd name="T52" fmla="*/ 3149 w 3729"/>
                <a:gd name="T53" fmla="*/ 2 h 134"/>
                <a:gd name="T54" fmla="*/ 3269 w 3729"/>
                <a:gd name="T55" fmla="*/ 1 h 134"/>
                <a:gd name="T56" fmla="*/ 3389 w 3729"/>
                <a:gd name="T57" fmla="*/ 1 h 134"/>
                <a:gd name="T58" fmla="*/ 3509 w 3729"/>
                <a:gd name="T59" fmla="*/ 0 h 134"/>
                <a:gd name="T60" fmla="*/ 3629 w 3729"/>
                <a:gd name="T61" fmla="*/ 0 h 134"/>
                <a:gd name="T62" fmla="*/ 3719 w 3729"/>
                <a:gd name="T63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29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4"/>
                  </a:lnTo>
                  <a:lnTo>
                    <a:pt x="210" y="134"/>
                  </a:lnTo>
                  <a:lnTo>
                    <a:pt x="269" y="13"/>
                  </a:lnTo>
                  <a:lnTo>
                    <a:pt x="330" y="133"/>
                  </a:lnTo>
                  <a:lnTo>
                    <a:pt x="389" y="13"/>
                  </a:lnTo>
                  <a:lnTo>
                    <a:pt x="450" y="133"/>
                  </a:lnTo>
                  <a:lnTo>
                    <a:pt x="509" y="12"/>
                  </a:lnTo>
                  <a:lnTo>
                    <a:pt x="570" y="132"/>
                  </a:lnTo>
                  <a:lnTo>
                    <a:pt x="629" y="12"/>
                  </a:lnTo>
                  <a:lnTo>
                    <a:pt x="690" y="132"/>
                  </a:lnTo>
                  <a:lnTo>
                    <a:pt x="749" y="11"/>
                  </a:lnTo>
                  <a:lnTo>
                    <a:pt x="810" y="131"/>
                  </a:lnTo>
                  <a:lnTo>
                    <a:pt x="869" y="11"/>
                  </a:lnTo>
                  <a:lnTo>
                    <a:pt x="930" y="131"/>
                  </a:lnTo>
                  <a:lnTo>
                    <a:pt x="989" y="11"/>
                  </a:lnTo>
                  <a:lnTo>
                    <a:pt x="1050" y="130"/>
                  </a:lnTo>
                  <a:lnTo>
                    <a:pt x="1109" y="10"/>
                  </a:lnTo>
                  <a:lnTo>
                    <a:pt x="1170" y="130"/>
                  </a:lnTo>
                  <a:lnTo>
                    <a:pt x="1229" y="10"/>
                  </a:lnTo>
                  <a:lnTo>
                    <a:pt x="1290" y="129"/>
                  </a:lnTo>
                  <a:lnTo>
                    <a:pt x="1349" y="9"/>
                  </a:lnTo>
                  <a:lnTo>
                    <a:pt x="1410" y="129"/>
                  </a:lnTo>
                  <a:lnTo>
                    <a:pt x="1469" y="9"/>
                  </a:lnTo>
                  <a:lnTo>
                    <a:pt x="1530" y="128"/>
                  </a:lnTo>
                  <a:lnTo>
                    <a:pt x="1589" y="8"/>
                  </a:lnTo>
                  <a:lnTo>
                    <a:pt x="1650" y="128"/>
                  </a:lnTo>
                  <a:lnTo>
                    <a:pt x="1709" y="8"/>
                  </a:lnTo>
                  <a:lnTo>
                    <a:pt x="1770" y="127"/>
                  </a:lnTo>
                  <a:lnTo>
                    <a:pt x="1829" y="7"/>
                  </a:lnTo>
                  <a:lnTo>
                    <a:pt x="1890" y="127"/>
                  </a:lnTo>
                  <a:lnTo>
                    <a:pt x="1949" y="7"/>
                  </a:lnTo>
                  <a:lnTo>
                    <a:pt x="2010" y="126"/>
                  </a:lnTo>
                  <a:lnTo>
                    <a:pt x="2069" y="6"/>
                  </a:lnTo>
                  <a:lnTo>
                    <a:pt x="2130" y="126"/>
                  </a:lnTo>
                  <a:lnTo>
                    <a:pt x="2189" y="6"/>
                  </a:lnTo>
                  <a:lnTo>
                    <a:pt x="2250" y="125"/>
                  </a:lnTo>
                  <a:lnTo>
                    <a:pt x="2309" y="5"/>
                  </a:lnTo>
                  <a:lnTo>
                    <a:pt x="2370" y="125"/>
                  </a:lnTo>
                  <a:lnTo>
                    <a:pt x="2429" y="5"/>
                  </a:lnTo>
                  <a:lnTo>
                    <a:pt x="2490" y="124"/>
                  </a:lnTo>
                  <a:lnTo>
                    <a:pt x="2549" y="4"/>
                  </a:lnTo>
                  <a:lnTo>
                    <a:pt x="2610" y="124"/>
                  </a:lnTo>
                  <a:lnTo>
                    <a:pt x="2669" y="4"/>
                  </a:lnTo>
                  <a:lnTo>
                    <a:pt x="2730" y="124"/>
                  </a:lnTo>
                  <a:lnTo>
                    <a:pt x="2789" y="3"/>
                  </a:lnTo>
                  <a:lnTo>
                    <a:pt x="2850" y="123"/>
                  </a:lnTo>
                  <a:lnTo>
                    <a:pt x="2909" y="3"/>
                  </a:lnTo>
                  <a:lnTo>
                    <a:pt x="2970" y="123"/>
                  </a:lnTo>
                  <a:lnTo>
                    <a:pt x="3029" y="2"/>
                  </a:lnTo>
                  <a:lnTo>
                    <a:pt x="3090" y="122"/>
                  </a:lnTo>
                  <a:lnTo>
                    <a:pt x="3149" y="2"/>
                  </a:lnTo>
                  <a:lnTo>
                    <a:pt x="3210" y="122"/>
                  </a:lnTo>
                  <a:lnTo>
                    <a:pt x="3269" y="1"/>
                  </a:lnTo>
                  <a:lnTo>
                    <a:pt x="3330" y="121"/>
                  </a:lnTo>
                  <a:lnTo>
                    <a:pt x="3389" y="1"/>
                  </a:lnTo>
                  <a:lnTo>
                    <a:pt x="3450" y="121"/>
                  </a:lnTo>
                  <a:lnTo>
                    <a:pt x="3509" y="0"/>
                  </a:lnTo>
                  <a:lnTo>
                    <a:pt x="3570" y="120"/>
                  </a:lnTo>
                  <a:lnTo>
                    <a:pt x="3629" y="0"/>
                  </a:lnTo>
                  <a:lnTo>
                    <a:pt x="3690" y="120"/>
                  </a:lnTo>
                  <a:lnTo>
                    <a:pt x="3719" y="60"/>
                  </a:lnTo>
                  <a:lnTo>
                    <a:pt x="3729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Arc 157"/>
            <p:cNvSpPr>
              <a:spLocks/>
            </p:cNvSpPr>
            <p:nvPr/>
          </p:nvSpPr>
          <p:spPr bwMode="auto">
            <a:xfrm>
              <a:off x="2273" y="2151"/>
              <a:ext cx="314" cy="2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1 h 21600"/>
                <a:gd name="T2" fmla="*/ 6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0"/>
                  </a:moveTo>
                  <a:cubicBezTo>
                    <a:pt x="21544" y="11964"/>
                    <a:pt x="11931" y="21562"/>
                    <a:pt x="67" y="21599"/>
                  </a:cubicBezTo>
                </a:path>
                <a:path w="21600" h="21600" stroke="0" extrusionOk="0">
                  <a:moveTo>
                    <a:pt x="21599" y="100"/>
                  </a:moveTo>
                  <a:cubicBezTo>
                    <a:pt x="21544" y="11964"/>
                    <a:pt x="11931" y="21562"/>
                    <a:pt x="6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Arc 158"/>
            <p:cNvSpPr>
              <a:spLocks/>
            </p:cNvSpPr>
            <p:nvPr/>
          </p:nvSpPr>
          <p:spPr bwMode="auto">
            <a:xfrm>
              <a:off x="2481" y="2061"/>
              <a:ext cx="106" cy="91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04 w 21600"/>
                <a:gd name="T1" fmla="*/ 0 h 21835"/>
                <a:gd name="T2" fmla="*/ 21599 w 21600"/>
                <a:gd name="T3" fmla="*/ 21835 h 21835"/>
                <a:gd name="T4" fmla="*/ 0 w 21600"/>
                <a:gd name="T5" fmla="*/ 21599 h 2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5" fill="none" extrusionOk="0">
                  <a:moveTo>
                    <a:pt x="204" y="-1"/>
                  </a:moveTo>
                  <a:cubicBezTo>
                    <a:pt x="12053" y="111"/>
                    <a:pt x="21600" y="9749"/>
                    <a:pt x="21600" y="21599"/>
                  </a:cubicBezTo>
                  <a:cubicBezTo>
                    <a:pt x="21600" y="21677"/>
                    <a:pt x="21599" y="21756"/>
                    <a:pt x="21598" y="21834"/>
                  </a:cubicBezTo>
                </a:path>
                <a:path w="21600" h="21835" stroke="0" extrusionOk="0">
                  <a:moveTo>
                    <a:pt x="204" y="-1"/>
                  </a:moveTo>
                  <a:cubicBezTo>
                    <a:pt x="12053" y="111"/>
                    <a:pt x="21600" y="9749"/>
                    <a:pt x="21600" y="21599"/>
                  </a:cubicBezTo>
                  <a:cubicBezTo>
                    <a:pt x="21600" y="21677"/>
                    <a:pt x="21599" y="21756"/>
                    <a:pt x="21598" y="21834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Freeform 159"/>
            <p:cNvSpPr>
              <a:spLocks/>
            </p:cNvSpPr>
            <p:nvPr/>
          </p:nvSpPr>
          <p:spPr bwMode="auto">
            <a:xfrm>
              <a:off x="2475" y="2024"/>
              <a:ext cx="7" cy="74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Line 160"/>
            <p:cNvSpPr>
              <a:spLocks noChangeShapeType="1"/>
            </p:cNvSpPr>
            <p:nvPr/>
          </p:nvSpPr>
          <p:spPr bwMode="auto">
            <a:xfrm>
              <a:off x="2475" y="209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Arc 161"/>
            <p:cNvSpPr>
              <a:spLocks/>
            </p:cNvSpPr>
            <p:nvPr/>
          </p:nvSpPr>
          <p:spPr bwMode="auto">
            <a:xfrm>
              <a:off x="2599" y="2310"/>
              <a:ext cx="41" cy="6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2135"/>
                <a:gd name="T1" fmla="*/ 21600 h 21600"/>
                <a:gd name="T2" fmla="*/ 22135 w 22135"/>
                <a:gd name="T3" fmla="*/ 7 h 21600"/>
                <a:gd name="T4" fmla="*/ 21600 w 2213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35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78" y="0"/>
                    <a:pt x="21956" y="2"/>
                    <a:pt x="22135" y="6"/>
                  </a:cubicBezTo>
                </a:path>
                <a:path w="22135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78" y="0"/>
                    <a:pt x="21956" y="2"/>
                    <a:pt x="22135" y="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Freeform 162"/>
            <p:cNvSpPr>
              <a:spLocks/>
            </p:cNvSpPr>
            <p:nvPr/>
          </p:nvSpPr>
          <p:spPr bwMode="auto">
            <a:xfrm>
              <a:off x="1776" y="2258"/>
              <a:ext cx="823" cy="168"/>
            </a:xfrm>
            <a:custGeom>
              <a:avLst/>
              <a:gdLst>
                <a:gd name="T0" fmla="*/ 2289 w 2289"/>
                <a:gd name="T1" fmla="*/ 312 h 466"/>
                <a:gd name="T2" fmla="*/ 1835 w 2289"/>
                <a:gd name="T3" fmla="*/ 466 h 466"/>
                <a:gd name="T4" fmla="*/ 0 w 2289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9" h="466">
                  <a:moveTo>
                    <a:pt x="2289" y="312"/>
                  </a:moveTo>
                  <a:lnTo>
                    <a:pt x="1835" y="46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Arc 163"/>
            <p:cNvSpPr>
              <a:spLocks/>
            </p:cNvSpPr>
            <p:nvPr/>
          </p:nvSpPr>
          <p:spPr bwMode="auto">
            <a:xfrm>
              <a:off x="1441" y="2258"/>
              <a:ext cx="335" cy="1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Freeform 164"/>
            <p:cNvSpPr>
              <a:spLocks/>
            </p:cNvSpPr>
            <p:nvPr/>
          </p:nvSpPr>
          <p:spPr bwMode="auto">
            <a:xfrm>
              <a:off x="1434" y="2420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Line 165"/>
            <p:cNvSpPr>
              <a:spLocks noChangeShapeType="1"/>
            </p:cNvSpPr>
            <p:nvPr/>
          </p:nvSpPr>
          <p:spPr bwMode="auto">
            <a:xfrm>
              <a:off x="3456" y="6138"/>
              <a:ext cx="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79375"/>
            <a:ext cx="6248400" cy="9445625"/>
            <a:chOff x="192" y="50"/>
            <a:chExt cx="3936" cy="595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50"/>
              <a:ext cx="3936" cy="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4" y="215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33" y="215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4" y="208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833" y="208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4" y="20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833" y="20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4" y="19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833" y="19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4" y="1885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590" y="186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513" y="186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4" y="1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833" y="1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4" y="17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833" y="17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4" y="16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833" y="16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4" y="16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833" y="16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4" y="1551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590" y="153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513" y="153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4" y="14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833" y="14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4" y="14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833" y="14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224" y="13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3833" y="13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224" y="12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3833" y="12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224" y="1217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590" y="119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513" y="119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224" y="11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3833" y="11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224" y="10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3833" y="10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224" y="10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3833" y="10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224" y="94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3833" y="94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224" y="879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590" y="86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513" y="86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24" y="8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3833" y="8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224" y="74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3833" y="74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24" y="67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3833" y="67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224" y="6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3833" y="6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224" y="546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590" y="52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513" y="52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224" y="47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3833" y="47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224" y="4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3833" y="4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224" y="3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3833" y="3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24" y="27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3833" y="27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17" y="213"/>
              <a:ext cx="3665" cy="200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377" y="1842"/>
              <a:ext cx="118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457" y="1594"/>
              <a:ext cx="17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294" y="1846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1989" y="1594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068" y="1842"/>
              <a:ext cx="118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393" y="1594"/>
              <a:ext cx="17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1831" y="1842"/>
              <a:ext cx="118" cy="114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1831" y="1842"/>
              <a:ext cx="114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1831" y="1842"/>
              <a:ext cx="114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762" y="1446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595" y="1842"/>
              <a:ext cx="118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1836" y="1418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344" y="1842"/>
              <a:ext cx="118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216" y="1418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049" y="1842"/>
              <a:ext cx="118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916" y="1594"/>
              <a:ext cx="18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831" y="1956"/>
              <a:ext cx="118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382" y="1418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831" y="2232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591" y="1418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2599" y="1994"/>
              <a:ext cx="118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572" y="970"/>
              <a:ext cx="27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738" y="2051"/>
              <a:ext cx="119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014" y="970"/>
              <a:ext cx="28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76" y="2285"/>
              <a:ext cx="29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493" y="74"/>
              <a:ext cx="36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744" y="74"/>
              <a:ext cx="41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78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78" y="2519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411" y="2524"/>
              <a:ext cx="33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protection: step up w/outside foot &amp; punch w/outside hand.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78" y="2633"/>
              <a:ext cx="18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step and protect next gap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278" y="2852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426" y="2857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278" y="3076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431" y="3081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278" y="3300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431" y="3305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278" y="3524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416" y="3529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278" y="3748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411" y="3753"/>
              <a:ext cx="13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route: 7-10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278" y="3972"/>
              <a:ext cx="1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406" y="3977"/>
              <a:ext cx="134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Out pattern: 12 back to 10.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278" y="4196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31" y="4201"/>
              <a:ext cx="31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Pass or Run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78" y="4420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26" y="4425"/>
              <a:ext cx="19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seam to flag route.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278" y="4644"/>
              <a:ext cx="22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31" y="4649"/>
              <a:ext cx="22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278" y="4868"/>
              <a:ext cx="19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421" y="4873"/>
              <a:ext cx="283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278" y="5092"/>
              <a:ext cx="86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3444" y="1037"/>
              <a:ext cx="246" cy="800"/>
            </a:xfrm>
            <a:custGeom>
              <a:avLst/>
              <a:gdLst>
                <a:gd name="T0" fmla="*/ 0 w 748"/>
                <a:gd name="T1" fmla="*/ 2518 h 2518"/>
                <a:gd name="T2" fmla="*/ 302 w 748"/>
                <a:gd name="T3" fmla="*/ 0 h 2518"/>
                <a:gd name="T4" fmla="*/ 748 w 748"/>
                <a:gd name="T5" fmla="*/ 447 h 2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8" h="2518">
                  <a:moveTo>
                    <a:pt x="0" y="2518"/>
                  </a:moveTo>
                  <a:lnTo>
                    <a:pt x="302" y="0"/>
                  </a:lnTo>
                  <a:lnTo>
                    <a:pt x="748" y="44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3641" y="1132"/>
              <a:ext cx="49" cy="47"/>
            </a:xfrm>
            <a:custGeom>
              <a:avLst/>
              <a:gdLst>
                <a:gd name="T0" fmla="*/ 49 w 49"/>
                <a:gd name="T1" fmla="*/ 47 h 47"/>
                <a:gd name="T2" fmla="*/ 26 w 49"/>
                <a:gd name="T3" fmla="*/ 0 h 47"/>
                <a:gd name="T4" fmla="*/ 22 w 49"/>
                <a:gd name="T5" fmla="*/ 21 h 47"/>
                <a:gd name="T6" fmla="*/ 0 w 49"/>
                <a:gd name="T7" fmla="*/ 25 h 47"/>
                <a:gd name="T8" fmla="*/ 49 w 4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49" y="47"/>
                  </a:moveTo>
                  <a:lnTo>
                    <a:pt x="26" y="0"/>
                  </a:lnTo>
                  <a:lnTo>
                    <a:pt x="22" y="21"/>
                  </a:lnTo>
                  <a:lnTo>
                    <a:pt x="0" y="25"/>
                  </a:lnTo>
                  <a:lnTo>
                    <a:pt x="49" y="4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809" y="2132"/>
              <a:ext cx="1924" cy="58"/>
            </a:xfrm>
            <a:custGeom>
              <a:avLst/>
              <a:gdLst>
                <a:gd name="T0" fmla="*/ 29 w 5863"/>
                <a:gd name="T1" fmla="*/ 63 h 183"/>
                <a:gd name="T2" fmla="*/ 149 w 5863"/>
                <a:gd name="T3" fmla="*/ 62 h 183"/>
                <a:gd name="T4" fmla="*/ 269 w 5863"/>
                <a:gd name="T5" fmla="*/ 61 h 183"/>
                <a:gd name="T6" fmla="*/ 389 w 5863"/>
                <a:gd name="T7" fmla="*/ 59 h 183"/>
                <a:gd name="T8" fmla="*/ 509 w 5863"/>
                <a:gd name="T9" fmla="*/ 58 h 183"/>
                <a:gd name="T10" fmla="*/ 629 w 5863"/>
                <a:gd name="T11" fmla="*/ 57 h 183"/>
                <a:gd name="T12" fmla="*/ 749 w 5863"/>
                <a:gd name="T13" fmla="*/ 55 h 183"/>
                <a:gd name="T14" fmla="*/ 869 w 5863"/>
                <a:gd name="T15" fmla="*/ 54 h 183"/>
                <a:gd name="T16" fmla="*/ 989 w 5863"/>
                <a:gd name="T17" fmla="*/ 53 h 183"/>
                <a:gd name="T18" fmla="*/ 1109 w 5863"/>
                <a:gd name="T19" fmla="*/ 51 h 183"/>
                <a:gd name="T20" fmla="*/ 1229 w 5863"/>
                <a:gd name="T21" fmla="*/ 50 h 183"/>
                <a:gd name="T22" fmla="*/ 1349 w 5863"/>
                <a:gd name="T23" fmla="*/ 49 h 183"/>
                <a:gd name="T24" fmla="*/ 1469 w 5863"/>
                <a:gd name="T25" fmla="*/ 47 h 183"/>
                <a:gd name="T26" fmla="*/ 1589 w 5863"/>
                <a:gd name="T27" fmla="*/ 46 h 183"/>
                <a:gd name="T28" fmla="*/ 1709 w 5863"/>
                <a:gd name="T29" fmla="*/ 45 h 183"/>
                <a:gd name="T30" fmla="*/ 1829 w 5863"/>
                <a:gd name="T31" fmla="*/ 44 h 183"/>
                <a:gd name="T32" fmla="*/ 1949 w 5863"/>
                <a:gd name="T33" fmla="*/ 42 h 183"/>
                <a:gd name="T34" fmla="*/ 2069 w 5863"/>
                <a:gd name="T35" fmla="*/ 41 h 183"/>
                <a:gd name="T36" fmla="*/ 2189 w 5863"/>
                <a:gd name="T37" fmla="*/ 40 h 183"/>
                <a:gd name="T38" fmla="*/ 2309 w 5863"/>
                <a:gd name="T39" fmla="*/ 38 h 183"/>
                <a:gd name="T40" fmla="*/ 2429 w 5863"/>
                <a:gd name="T41" fmla="*/ 37 h 183"/>
                <a:gd name="T42" fmla="*/ 2549 w 5863"/>
                <a:gd name="T43" fmla="*/ 36 h 183"/>
                <a:gd name="T44" fmla="*/ 2669 w 5863"/>
                <a:gd name="T45" fmla="*/ 34 h 183"/>
                <a:gd name="T46" fmla="*/ 2789 w 5863"/>
                <a:gd name="T47" fmla="*/ 33 h 183"/>
                <a:gd name="T48" fmla="*/ 2909 w 5863"/>
                <a:gd name="T49" fmla="*/ 32 h 183"/>
                <a:gd name="T50" fmla="*/ 3029 w 5863"/>
                <a:gd name="T51" fmla="*/ 30 h 183"/>
                <a:gd name="T52" fmla="*/ 3149 w 5863"/>
                <a:gd name="T53" fmla="*/ 29 h 183"/>
                <a:gd name="T54" fmla="*/ 3269 w 5863"/>
                <a:gd name="T55" fmla="*/ 28 h 183"/>
                <a:gd name="T56" fmla="*/ 3389 w 5863"/>
                <a:gd name="T57" fmla="*/ 27 h 183"/>
                <a:gd name="T58" fmla="*/ 3509 w 5863"/>
                <a:gd name="T59" fmla="*/ 25 h 183"/>
                <a:gd name="T60" fmla="*/ 3629 w 5863"/>
                <a:gd name="T61" fmla="*/ 24 h 183"/>
                <a:gd name="T62" fmla="*/ 3749 w 5863"/>
                <a:gd name="T63" fmla="*/ 23 h 183"/>
                <a:gd name="T64" fmla="*/ 3869 w 5863"/>
                <a:gd name="T65" fmla="*/ 21 h 183"/>
                <a:gd name="T66" fmla="*/ 3988 w 5863"/>
                <a:gd name="T67" fmla="*/ 20 h 183"/>
                <a:gd name="T68" fmla="*/ 4108 w 5863"/>
                <a:gd name="T69" fmla="*/ 19 h 183"/>
                <a:gd name="T70" fmla="*/ 4228 w 5863"/>
                <a:gd name="T71" fmla="*/ 17 h 183"/>
                <a:gd name="T72" fmla="*/ 4348 w 5863"/>
                <a:gd name="T73" fmla="*/ 16 h 183"/>
                <a:gd name="T74" fmla="*/ 4468 w 5863"/>
                <a:gd name="T75" fmla="*/ 15 h 183"/>
                <a:gd name="T76" fmla="*/ 4588 w 5863"/>
                <a:gd name="T77" fmla="*/ 13 h 183"/>
                <a:gd name="T78" fmla="*/ 4708 w 5863"/>
                <a:gd name="T79" fmla="*/ 12 h 183"/>
                <a:gd name="T80" fmla="*/ 4828 w 5863"/>
                <a:gd name="T81" fmla="*/ 11 h 183"/>
                <a:gd name="T82" fmla="*/ 4948 w 5863"/>
                <a:gd name="T83" fmla="*/ 9 h 183"/>
                <a:gd name="T84" fmla="*/ 5068 w 5863"/>
                <a:gd name="T85" fmla="*/ 8 h 183"/>
                <a:gd name="T86" fmla="*/ 5188 w 5863"/>
                <a:gd name="T87" fmla="*/ 7 h 183"/>
                <a:gd name="T88" fmla="*/ 5308 w 5863"/>
                <a:gd name="T89" fmla="*/ 6 h 183"/>
                <a:gd name="T90" fmla="*/ 5428 w 5863"/>
                <a:gd name="T91" fmla="*/ 4 h 183"/>
                <a:gd name="T92" fmla="*/ 5548 w 5863"/>
                <a:gd name="T93" fmla="*/ 3 h 183"/>
                <a:gd name="T94" fmla="*/ 5668 w 5863"/>
                <a:gd name="T95" fmla="*/ 2 h 183"/>
                <a:gd name="T96" fmla="*/ 5788 w 5863"/>
                <a:gd name="T97" fmla="*/ 0 h 183"/>
                <a:gd name="T98" fmla="*/ 5863 w 5863"/>
                <a:gd name="T99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863" h="183">
                  <a:moveTo>
                    <a:pt x="0" y="124"/>
                  </a:moveTo>
                  <a:lnTo>
                    <a:pt x="29" y="63"/>
                  </a:lnTo>
                  <a:lnTo>
                    <a:pt x="90" y="183"/>
                  </a:lnTo>
                  <a:lnTo>
                    <a:pt x="149" y="62"/>
                  </a:lnTo>
                  <a:lnTo>
                    <a:pt x="210" y="181"/>
                  </a:lnTo>
                  <a:lnTo>
                    <a:pt x="269" y="61"/>
                  </a:lnTo>
                  <a:lnTo>
                    <a:pt x="330" y="180"/>
                  </a:lnTo>
                  <a:lnTo>
                    <a:pt x="389" y="59"/>
                  </a:lnTo>
                  <a:lnTo>
                    <a:pt x="450" y="179"/>
                  </a:lnTo>
                  <a:lnTo>
                    <a:pt x="509" y="58"/>
                  </a:lnTo>
                  <a:lnTo>
                    <a:pt x="570" y="177"/>
                  </a:lnTo>
                  <a:lnTo>
                    <a:pt x="629" y="57"/>
                  </a:lnTo>
                  <a:lnTo>
                    <a:pt x="690" y="176"/>
                  </a:lnTo>
                  <a:lnTo>
                    <a:pt x="749" y="55"/>
                  </a:lnTo>
                  <a:lnTo>
                    <a:pt x="810" y="175"/>
                  </a:lnTo>
                  <a:lnTo>
                    <a:pt x="869" y="54"/>
                  </a:lnTo>
                  <a:lnTo>
                    <a:pt x="930" y="173"/>
                  </a:lnTo>
                  <a:lnTo>
                    <a:pt x="989" y="53"/>
                  </a:lnTo>
                  <a:lnTo>
                    <a:pt x="1050" y="172"/>
                  </a:lnTo>
                  <a:lnTo>
                    <a:pt x="1109" y="51"/>
                  </a:lnTo>
                  <a:lnTo>
                    <a:pt x="1170" y="171"/>
                  </a:lnTo>
                  <a:lnTo>
                    <a:pt x="1229" y="50"/>
                  </a:lnTo>
                  <a:lnTo>
                    <a:pt x="1290" y="169"/>
                  </a:lnTo>
                  <a:lnTo>
                    <a:pt x="1349" y="49"/>
                  </a:lnTo>
                  <a:lnTo>
                    <a:pt x="1410" y="168"/>
                  </a:lnTo>
                  <a:lnTo>
                    <a:pt x="1469" y="47"/>
                  </a:lnTo>
                  <a:lnTo>
                    <a:pt x="1530" y="167"/>
                  </a:lnTo>
                  <a:lnTo>
                    <a:pt x="1589" y="46"/>
                  </a:lnTo>
                  <a:lnTo>
                    <a:pt x="1650" y="165"/>
                  </a:lnTo>
                  <a:lnTo>
                    <a:pt x="1709" y="45"/>
                  </a:lnTo>
                  <a:lnTo>
                    <a:pt x="1770" y="164"/>
                  </a:lnTo>
                  <a:lnTo>
                    <a:pt x="1829" y="44"/>
                  </a:lnTo>
                  <a:lnTo>
                    <a:pt x="1890" y="163"/>
                  </a:lnTo>
                  <a:lnTo>
                    <a:pt x="1949" y="42"/>
                  </a:lnTo>
                  <a:lnTo>
                    <a:pt x="2010" y="162"/>
                  </a:lnTo>
                  <a:lnTo>
                    <a:pt x="2069" y="41"/>
                  </a:lnTo>
                  <a:lnTo>
                    <a:pt x="2130" y="160"/>
                  </a:lnTo>
                  <a:lnTo>
                    <a:pt x="2189" y="40"/>
                  </a:lnTo>
                  <a:lnTo>
                    <a:pt x="2250" y="159"/>
                  </a:lnTo>
                  <a:lnTo>
                    <a:pt x="2309" y="38"/>
                  </a:lnTo>
                  <a:lnTo>
                    <a:pt x="2370" y="158"/>
                  </a:lnTo>
                  <a:lnTo>
                    <a:pt x="2429" y="37"/>
                  </a:lnTo>
                  <a:lnTo>
                    <a:pt x="2490" y="156"/>
                  </a:lnTo>
                  <a:lnTo>
                    <a:pt x="2549" y="36"/>
                  </a:lnTo>
                  <a:lnTo>
                    <a:pt x="2610" y="155"/>
                  </a:lnTo>
                  <a:lnTo>
                    <a:pt x="2669" y="34"/>
                  </a:lnTo>
                  <a:lnTo>
                    <a:pt x="2730" y="154"/>
                  </a:lnTo>
                  <a:lnTo>
                    <a:pt x="2789" y="33"/>
                  </a:lnTo>
                  <a:lnTo>
                    <a:pt x="2850" y="152"/>
                  </a:lnTo>
                  <a:lnTo>
                    <a:pt x="2909" y="32"/>
                  </a:lnTo>
                  <a:lnTo>
                    <a:pt x="2970" y="151"/>
                  </a:lnTo>
                  <a:lnTo>
                    <a:pt x="3029" y="30"/>
                  </a:lnTo>
                  <a:lnTo>
                    <a:pt x="3090" y="150"/>
                  </a:lnTo>
                  <a:lnTo>
                    <a:pt x="3149" y="29"/>
                  </a:lnTo>
                  <a:lnTo>
                    <a:pt x="3210" y="148"/>
                  </a:lnTo>
                  <a:lnTo>
                    <a:pt x="3269" y="28"/>
                  </a:lnTo>
                  <a:lnTo>
                    <a:pt x="3330" y="147"/>
                  </a:lnTo>
                  <a:lnTo>
                    <a:pt x="3389" y="27"/>
                  </a:lnTo>
                  <a:lnTo>
                    <a:pt x="3450" y="146"/>
                  </a:lnTo>
                  <a:lnTo>
                    <a:pt x="3509" y="25"/>
                  </a:lnTo>
                  <a:lnTo>
                    <a:pt x="3570" y="145"/>
                  </a:lnTo>
                  <a:lnTo>
                    <a:pt x="3629" y="24"/>
                  </a:lnTo>
                  <a:lnTo>
                    <a:pt x="3690" y="143"/>
                  </a:lnTo>
                  <a:lnTo>
                    <a:pt x="3749" y="23"/>
                  </a:lnTo>
                  <a:lnTo>
                    <a:pt x="3810" y="142"/>
                  </a:lnTo>
                  <a:lnTo>
                    <a:pt x="3869" y="21"/>
                  </a:lnTo>
                  <a:lnTo>
                    <a:pt x="3930" y="141"/>
                  </a:lnTo>
                  <a:lnTo>
                    <a:pt x="3988" y="20"/>
                  </a:lnTo>
                  <a:lnTo>
                    <a:pt x="4050" y="139"/>
                  </a:lnTo>
                  <a:lnTo>
                    <a:pt x="4108" y="19"/>
                  </a:lnTo>
                  <a:lnTo>
                    <a:pt x="4170" y="138"/>
                  </a:lnTo>
                  <a:lnTo>
                    <a:pt x="4228" y="17"/>
                  </a:lnTo>
                  <a:lnTo>
                    <a:pt x="4290" y="137"/>
                  </a:lnTo>
                  <a:lnTo>
                    <a:pt x="4348" y="16"/>
                  </a:lnTo>
                  <a:lnTo>
                    <a:pt x="4410" y="135"/>
                  </a:lnTo>
                  <a:lnTo>
                    <a:pt x="4468" y="15"/>
                  </a:lnTo>
                  <a:lnTo>
                    <a:pt x="4530" y="134"/>
                  </a:lnTo>
                  <a:lnTo>
                    <a:pt x="4588" y="13"/>
                  </a:lnTo>
                  <a:lnTo>
                    <a:pt x="4650" y="133"/>
                  </a:lnTo>
                  <a:lnTo>
                    <a:pt x="4708" y="12"/>
                  </a:lnTo>
                  <a:lnTo>
                    <a:pt x="4770" y="131"/>
                  </a:lnTo>
                  <a:lnTo>
                    <a:pt x="4828" y="11"/>
                  </a:lnTo>
                  <a:lnTo>
                    <a:pt x="4890" y="130"/>
                  </a:lnTo>
                  <a:lnTo>
                    <a:pt x="4948" y="9"/>
                  </a:lnTo>
                  <a:lnTo>
                    <a:pt x="5010" y="129"/>
                  </a:lnTo>
                  <a:lnTo>
                    <a:pt x="5068" y="8"/>
                  </a:lnTo>
                  <a:lnTo>
                    <a:pt x="5130" y="128"/>
                  </a:lnTo>
                  <a:lnTo>
                    <a:pt x="5188" y="7"/>
                  </a:lnTo>
                  <a:lnTo>
                    <a:pt x="5250" y="126"/>
                  </a:lnTo>
                  <a:lnTo>
                    <a:pt x="5308" y="6"/>
                  </a:lnTo>
                  <a:lnTo>
                    <a:pt x="5370" y="125"/>
                  </a:lnTo>
                  <a:lnTo>
                    <a:pt x="5428" y="4"/>
                  </a:lnTo>
                  <a:lnTo>
                    <a:pt x="5490" y="124"/>
                  </a:lnTo>
                  <a:lnTo>
                    <a:pt x="5548" y="3"/>
                  </a:lnTo>
                  <a:lnTo>
                    <a:pt x="5610" y="122"/>
                  </a:lnTo>
                  <a:lnTo>
                    <a:pt x="5668" y="2"/>
                  </a:lnTo>
                  <a:lnTo>
                    <a:pt x="5730" y="121"/>
                  </a:lnTo>
                  <a:lnTo>
                    <a:pt x="5788" y="0"/>
                  </a:lnTo>
                  <a:lnTo>
                    <a:pt x="5819" y="60"/>
                  </a:lnTo>
                  <a:lnTo>
                    <a:pt x="5863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23"/>
            <p:cNvSpPr>
              <a:spLocks noChangeShapeType="1"/>
            </p:cNvSpPr>
            <p:nvPr/>
          </p:nvSpPr>
          <p:spPr bwMode="auto">
            <a:xfrm flipV="1">
              <a:off x="2733" y="2150"/>
              <a:ext cx="1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24"/>
            <p:cNvSpPr>
              <a:spLocks/>
            </p:cNvSpPr>
            <p:nvPr/>
          </p:nvSpPr>
          <p:spPr bwMode="auto">
            <a:xfrm>
              <a:off x="2752" y="2118"/>
              <a:ext cx="61" cy="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1 w 43200"/>
                <a:gd name="T1" fmla="*/ 23787 h 23787"/>
                <a:gd name="T2" fmla="*/ 43161 w 43200"/>
                <a:gd name="T3" fmla="*/ 22896 h 23787"/>
                <a:gd name="T4" fmla="*/ 21600 w 43200"/>
                <a:gd name="T5" fmla="*/ 21600 h 23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87" fill="none" extrusionOk="0">
                  <a:moveTo>
                    <a:pt x="111" y="23786"/>
                  </a:moveTo>
                  <a:cubicBezTo>
                    <a:pt x="37" y="23060"/>
                    <a:pt x="0" y="2233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32"/>
                    <a:pt x="43187" y="22464"/>
                    <a:pt x="43161" y="22896"/>
                  </a:cubicBezTo>
                </a:path>
                <a:path w="43200" h="23787" stroke="0" extrusionOk="0">
                  <a:moveTo>
                    <a:pt x="111" y="23786"/>
                  </a:moveTo>
                  <a:cubicBezTo>
                    <a:pt x="37" y="23060"/>
                    <a:pt x="0" y="2233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32"/>
                    <a:pt x="43187" y="22464"/>
                    <a:pt x="43161" y="2289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Arc 125"/>
            <p:cNvSpPr>
              <a:spLocks/>
            </p:cNvSpPr>
            <p:nvPr/>
          </p:nvSpPr>
          <p:spPr bwMode="auto">
            <a:xfrm>
              <a:off x="2818" y="2116"/>
              <a:ext cx="61" cy="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7 w 43200"/>
                <a:gd name="T1" fmla="*/ 23750 h 23750"/>
                <a:gd name="T2" fmla="*/ 43191 w 43200"/>
                <a:gd name="T3" fmla="*/ 22238 h 23750"/>
                <a:gd name="T4" fmla="*/ 21600 w 43200"/>
                <a:gd name="T5" fmla="*/ 21600 h 23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50" fill="none" extrusionOk="0">
                  <a:moveTo>
                    <a:pt x="107" y="23749"/>
                  </a:moveTo>
                  <a:cubicBezTo>
                    <a:pt x="35" y="23035"/>
                    <a:pt x="0" y="2231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2"/>
                    <a:pt x="43196" y="22025"/>
                    <a:pt x="43190" y="22237"/>
                  </a:cubicBezTo>
                </a:path>
                <a:path w="43200" h="23750" stroke="0" extrusionOk="0">
                  <a:moveTo>
                    <a:pt x="107" y="23749"/>
                  </a:moveTo>
                  <a:cubicBezTo>
                    <a:pt x="35" y="23035"/>
                    <a:pt x="0" y="2231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12"/>
                    <a:pt x="43196" y="22025"/>
                    <a:pt x="43190" y="2223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6"/>
            <p:cNvSpPr>
              <a:spLocks/>
            </p:cNvSpPr>
            <p:nvPr/>
          </p:nvSpPr>
          <p:spPr bwMode="auto">
            <a:xfrm>
              <a:off x="2884" y="2115"/>
              <a:ext cx="60" cy="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9 w 43200"/>
                <a:gd name="T1" fmla="*/ 23061 h 23061"/>
                <a:gd name="T2" fmla="*/ 43191 w 43200"/>
                <a:gd name="T3" fmla="*/ 22227 h 23061"/>
                <a:gd name="T4" fmla="*/ 21600 w 43200"/>
                <a:gd name="T5" fmla="*/ 21600 h 23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061" fill="none" extrusionOk="0">
                  <a:moveTo>
                    <a:pt x="49" y="23060"/>
                  </a:moveTo>
                  <a:cubicBezTo>
                    <a:pt x="16" y="22574"/>
                    <a:pt x="0" y="2208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9"/>
                    <a:pt x="43196" y="22018"/>
                    <a:pt x="43190" y="22226"/>
                  </a:cubicBezTo>
                </a:path>
                <a:path w="43200" h="23061" stroke="0" extrusionOk="0">
                  <a:moveTo>
                    <a:pt x="49" y="23060"/>
                  </a:moveTo>
                  <a:cubicBezTo>
                    <a:pt x="16" y="22574"/>
                    <a:pt x="0" y="2208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9"/>
                    <a:pt x="43196" y="22018"/>
                    <a:pt x="43190" y="2222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949" y="465"/>
              <a:ext cx="610" cy="1681"/>
            </a:xfrm>
            <a:custGeom>
              <a:avLst/>
              <a:gdLst>
                <a:gd name="T0" fmla="*/ 0 w 1859"/>
                <a:gd name="T1" fmla="*/ 5291 h 5291"/>
                <a:gd name="T2" fmla="*/ 59 w 1859"/>
                <a:gd name="T3" fmla="*/ 5290 h 5291"/>
                <a:gd name="T4" fmla="*/ 441 w 1859"/>
                <a:gd name="T5" fmla="*/ 1738 h 5291"/>
                <a:gd name="T6" fmla="*/ 1859 w 1859"/>
                <a:gd name="T7" fmla="*/ 0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9" h="5291">
                  <a:moveTo>
                    <a:pt x="0" y="5291"/>
                  </a:moveTo>
                  <a:lnTo>
                    <a:pt x="59" y="5290"/>
                  </a:lnTo>
                  <a:lnTo>
                    <a:pt x="441" y="1738"/>
                  </a:lnTo>
                  <a:lnTo>
                    <a:pt x="18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3513" y="465"/>
              <a:ext cx="46" cy="49"/>
            </a:xfrm>
            <a:custGeom>
              <a:avLst/>
              <a:gdLst>
                <a:gd name="T0" fmla="*/ 46 w 46"/>
                <a:gd name="T1" fmla="*/ 0 h 49"/>
                <a:gd name="T2" fmla="*/ 0 w 46"/>
                <a:gd name="T3" fmla="*/ 27 h 49"/>
                <a:gd name="T4" fmla="*/ 22 w 46"/>
                <a:gd name="T5" fmla="*/ 28 h 49"/>
                <a:gd name="T6" fmla="*/ 29 w 46"/>
                <a:gd name="T7" fmla="*/ 49 h 49"/>
                <a:gd name="T8" fmla="*/ 46 w 46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9">
                  <a:moveTo>
                    <a:pt x="46" y="0"/>
                  </a:moveTo>
                  <a:lnTo>
                    <a:pt x="0" y="27"/>
                  </a:lnTo>
                  <a:lnTo>
                    <a:pt x="22" y="28"/>
                  </a:lnTo>
                  <a:lnTo>
                    <a:pt x="29" y="4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2560" y="1751"/>
              <a:ext cx="105" cy="243"/>
            </a:xfrm>
            <a:custGeom>
              <a:avLst/>
              <a:gdLst>
                <a:gd name="T0" fmla="*/ 320 w 320"/>
                <a:gd name="T1" fmla="*/ 766 h 766"/>
                <a:gd name="T2" fmla="*/ 320 w 320"/>
                <a:gd name="T3" fmla="*/ 304 h 766"/>
                <a:gd name="T4" fmla="*/ 0 w 32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766">
                  <a:moveTo>
                    <a:pt x="320" y="766"/>
                  </a:moveTo>
                  <a:lnTo>
                    <a:pt x="320" y="30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530" y="1721"/>
              <a:ext cx="55" cy="55"/>
            </a:xfrm>
            <a:custGeom>
              <a:avLst/>
              <a:gdLst>
                <a:gd name="T0" fmla="*/ 151 w 167"/>
                <a:gd name="T1" fmla="*/ 0 h 173"/>
                <a:gd name="T2" fmla="*/ 167 w 167"/>
                <a:gd name="T3" fmla="*/ 13 h 173"/>
                <a:gd name="T4" fmla="*/ 16 w 167"/>
                <a:gd name="T5" fmla="*/ 173 h 173"/>
                <a:gd name="T6" fmla="*/ 0 w 167"/>
                <a:gd name="T7" fmla="*/ 16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73">
                  <a:moveTo>
                    <a:pt x="151" y="0"/>
                  </a:moveTo>
                  <a:lnTo>
                    <a:pt x="167" y="13"/>
                  </a:lnTo>
                  <a:lnTo>
                    <a:pt x="16" y="173"/>
                  </a:lnTo>
                  <a:lnTo>
                    <a:pt x="0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>
              <a:off x="2530" y="177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2315" y="1787"/>
              <a:ext cx="52" cy="60"/>
            </a:xfrm>
            <a:custGeom>
              <a:avLst/>
              <a:gdLst>
                <a:gd name="T0" fmla="*/ 158 w 158"/>
                <a:gd name="T1" fmla="*/ 191 h 191"/>
                <a:gd name="T2" fmla="*/ 158 w 158"/>
                <a:gd name="T3" fmla="*/ 0 h 191"/>
                <a:gd name="T4" fmla="*/ 0 w 158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191">
                  <a:moveTo>
                    <a:pt x="158" y="191"/>
                  </a:moveTo>
                  <a:lnTo>
                    <a:pt x="158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308" y="1752"/>
              <a:ext cx="7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>
              <a:off x="2308" y="182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085" y="1787"/>
              <a:ext cx="52" cy="55"/>
            </a:xfrm>
            <a:custGeom>
              <a:avLst/>
              <a:gdLst>
                <a:gd name="T0" fmla="*/ 160 w 160"/>
                <a:gd name="T1" fmla="*/ 174 h 174"/>
                <a:gd name="T2" fmla="*/ 160 w 160"/>
                <a:gd name="T3" fmla="*/ 0 h 174"/>
                <a:gd name="T4" fmla="*/ 0 w 160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4">
                  <a:moveTo>
                    <a:pt x="160" y="174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078" y="1752"/>
              <a:ext cx="7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>
              <a:off x="2078" y="182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1849" y="1776"/>
              <a:ext cx="53" cy="56"/>
            </a:xfrm>
            <a:custGeom>
              <a:avLst/>
              <a:gdLst>
                <a:gd name="T0" fmla="*/ 160 w 160"/>
                <a:gd name="T1" fmla="*/ 175 h 175"/>
                <a:gd name="T2" fmla="*/ 160 w 160"/>
                <a:gd name="T3" fmla="*/ 0 h 175"/>
                <a:gd name="T4" fmla="*/ 0 w 160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5">
                  <a:moveTo>
                    <a:pt x="160" y="175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843" y="1742"/>
              <a:ext cx="6" cy="69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>
              <a:off x="1843" y="1811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614" y="1792"/>
              <a:ext cx="47" cy="45"/>
            </a:xfrm>
            <a:custGeom>
              <a:avLst/>
              <a:gdLst>
                <a:gd name="T0" fmla="*/ 144 w 144"/>
                <a:gd name="T1" fmla="*/ 142 h 142"/>
                <a:gd name="T2" fmla="*/ 144 w 144"/>
                <a:gd name="T3" fmla="*/ 0 h 142"/>
                <a:gd name="T4" fmla="*/ 0 w 14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2">
                  <a:moveTo>
                    <a:pt x="144" y="142"/>
                  </a:moveTo>
                  <a:lnTo>
                    <a:pt x="14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608" y="1757"/>
              <a:ext cx="6" cy="69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>
              <a:off x="1608" y="1826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1363" y="1787"/>
              <a:ext cx="52" cy="50"/>
            </a:xfrm>
            <a:custGeom>
              <a:avLst/>
              <a:gdLst>
                <a:gd name="T0" fmla="*/ 160 w 160"/>
                <a:gd name="T1" fmla="*/ 158 h 158"/>
                <a:gd name="T2" fmla="*/ 160 w 160"/>
                <a:gd name="T3" fmla="*/ 0 h 158"/>
                <a:gd name="T4" fmla="*/ 0 w 16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58">
                  <a:moveTo>
                    <a:pt x="160" y="158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356" y="1752"/>
              <a:ext cx="7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>
              <a:off x="1356" y="182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907" y="1842"/>
              <a:ext cx="863" cy="385"/>
            </a:xfrm>
            <a:custGeom>
              <a:avLst/>
              <a:gdLst>
                <a:gd name="T0" fmla="*/ 0 w 2629"/>
                <a:gd name="T1" fmla="*/ 1212 h 1212"/>
                <a:gd name="T2" fmla="*/ 2629 w 2629"/>
                <a:gd name="T3" fmla="*/ 319 h 1212"/>
                <a:gd name="T4" fmla="*/ 2629 w 2629"/>
                <a:gd name="T5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9" h="1212">
                  <a:moveTo>
                    <a:pt x="0" y="1212"/>
                  </a:moveTo>
                  <a:lnTo>
                    <a:pt x="2629" y="319"/>
                  </a:lnTo>
                  <a:lnTo>
                    <a:pt x="262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2734" y="1836"/>
              <a:ext cx="71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>
              <a:off x="2734" y="18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>
              <a:off x="1959" y="2020"/>
              <a:ext cx="314" cy="29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Arc 151"/>
            <p:cNvSpPr>
              <a:spLocks/>
            </p:cNvSpPr>
            <p:nvPr/>
          </p:nvSpPr>
          <p:spPr bwMode="auto">
            <a:xfrm>
              <a:off x="2273" y="2075"/>
              <a:ext cx="879" cy="239"/>
            </a:xfrm>
            <a:custGeom>
              <a:avLst/>
              <a:gdLst>
                <a:gd name="G0" fmla="+- 0 0 0"/>
                <a:gd name="G1" fmla="+- 91 0 0"/>
                <a:gd name="G2" fmla="+- 21600 0 0"/>
                <a:gd name="T0" fmla="*/ 21600 w 21600"/>
                <a:gd name="T1" fmla="*/ 0 h 21691"/>
                <a:gd name="T2" fmla="*/ 0 w 21600"/>
                <a:gd name="T3" fmla="*/ 21691 h 21691"/>
                <a:gd name="T4" fmla="*/ 0 w 21600"/>
                <a:gd name="T5" fmla="*/ 91 h 2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1" fill="none" extrusionOk="0">
                  <a:moveTo>
                    <a:pt x="21599" y="0"/>
                  </a:moveTo>
                  <a:cubicBezTo>
                    <a:pt x="21599" y="30"/>
                    <a:pt x="21600" y="60"/>
                    <a:pt x="21600" y="91"/>
                  </a:cubicBezTo>
                  <a:cubicBezTo>
                    <a:pt x="21600" y="12020"/>
                    <a:pt x="11929" y="21690"/>
                    <a:pt x="0" y="21691"/>
                  </a:cubicBezTo>
                </a:path>
                <a:path w="21600" h="21691" stroke="0" extrusionOk="0">
                  <a:moveTo>
                    <a:pt x="21599" y="0"/>
                  </a:moveTo>
                  <a:cubicBezTo>
                    <a:pt x="21599" y="30"/>
                    <a:pt x="21600" y="60"/>
                    <a:pt x="21600" y="91"/>
                  </a:cubicBezTo>
                  <a:cubicBezTo>
                    <a:pt x="21600" y="12020"/>
                    <a:pt x="11929" y="21690"/>
                    <a:pt x="0" y="21691"/>
                  </a:cubicBezTo>
                  <a:lnTo>
                    <a:pt x="0" y="9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133" y="2075"/>
              <a:ext cx="36" cy="50"/>
            </a:xfrm>
            <a:custGeom>
              <a:avLst/>
              <a:gdLst>
                <a:gd name="T0" fmla="*/ 18 w 36"/>
                <a:gd name="T1" fmla="*/ 0 h 50"/>
                <a:gd name="T2" fmla="*/ 0 w 36"/>
                <a:gd name="T3" fmla="*/ 50 h 50"/>
                <a:gd name="T4" fmla="*/ 18 w 36"/>
                <a:gd name="T5" fmla="*/ 37 h 50"/>
                <a:gd name="T6" fmla="*/ 36 w 36"/>
                <a:gd name="T7" fmla="*/ 50 h 50"/>
                <a:gd name="T8" fmla="*/ 18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18" y="0"/>
                  </a:moveTo>
                  <a:lnTo>
                    <a:pt x="0" y="50"/>
                  </a:lnTo>
                  <a:lnTo>
                    <a:pt x="18" y="37"/>
                  </a:lnTo>
                  <a:lnTo>
                    <a:pt x="36" y="5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Arc 153"/>
            <p:cNvSpPr>
              <a:spLocks/>
            </p:cNvSpPr>
            <p:nvPr/>
          </p:nvSpPr>
          <p:spPr bwMode="auto">
            <a:xfrm>
              <a:off x="1118" y="1247"/>
              <a:ext cx="1511" cy="58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578" y="1229"/>
              <a:ext cx="51" cy="35"/>
            </a:xfrm>
            <a:custGeom>
              <a:avLst/>
              <a:gdLst>
                <a:gd name="T0" fmla="*/ 51 w 51"/>
                <a:gd name="T1" fmla="*/ 18 h 35"/>
                <a:gd name="T2" fmla="*/ 0 w 51"/>
                <a:gd name="T3" fmla="*/ 0 h 35"/>
                <a:gd name="T4" fmla="*/ 13 w 51"/>
                <a:gd name="T5" fmla="*/ 18 h 35"/>
                <a:gd name="T6" fmla="*/ 0 w 51"/>
                <a:gd name="T7" fmla="*/ 35 h 35"/>
                <a:gd name="T8" fmla="*/ 51 w 51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5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5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152400"/>
            <a:ext cx="6629400" cy="9372600"/>
            <a:chOff x="144" y="96"/>
            <a:chExt cx="4176" cy="590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4176" cy="5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78" y="21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7" y="21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78" y="21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007" y="21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78" y="20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007" y="20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78" y="19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007" y="19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78" y="1916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27" y="189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07" y="189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78" y="18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007" y="18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78" y="17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007" y="17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78" y="17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007" y="17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78" y="16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007" y="16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78" y="1585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27" y="156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607" y="156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78" y="15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007" y="15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78" y="14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007" y="14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78" y="13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007" y="13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78" y="132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007" y="132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78" y="1254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27" y="123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607" y="123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78" y="11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007" y="11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78" y="112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007" y="112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78" y="10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007" y="10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78" y="9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007" y="9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78" y="919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27" y="90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607" y="90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78" y="8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007" y="8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78" y="7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007" y="7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78" y="7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007" y="7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78" y="6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007" y="6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78" y="588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27" y="56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607" y="56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78" y="52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007" y="52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78" y="4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007" y="4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78" y="3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007" y="3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78" y="3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007" y="3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70" y="257"/>
              <a:ext cx="3889" cy="199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3555" y="1874"/>
              <a:ext cx="125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583" y="1628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2411" y="1879"/>
              <a:ext cx="125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087" y="1628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165" y="1874"/>
              <a:ext cx="126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1450" y="1628"/>
              <a:ext cx="18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1915" y="1874"/>
              <a:ext cx="125" cy="113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1915" y="1874"/>
              <a:ext cx="120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1915" y="1874"/>
              <a:ext cx="120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2907" y="1481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1664" y="1874"/>
              <a:ext cx="125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1920" y="1453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1403" y="1874"/>
              <a:ext cx="125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1267" y="1453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1084" y="1874"/>
              <a:ext cx="126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943" y="1628"/>
              <a:ext cx="19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1915" y="1987"/>
              <a:ext cx="125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3560" y="1453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1915" y="2262"/>
              <a:ext cx="125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598" y="1453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2735" y="2025"/>
              <a:ext cx="125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2701" y="1009"/>
              <a:ext cx="29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760" y="2082"/>
              <a:ext cx="126" cy="11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1048" y="1009"/>
              <a:ext cx="3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233" y="2314"/>
              <a:ext cx="313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24" y="120"/>
              <a:ext cx="3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791" y="120"/>
              <a:ext cx="81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78 Flat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36" y="2546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377" y="2551"/>
              <a:ext cx="35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protection: step up w/outside foot &amp; punch w/outside hand.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36" y="2659"/>
              <a:ext cx="19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step and protect next gap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236" y="2877"/>
              <a:ext cx="23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392" y="2882"/>
              <a:ext cx="115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236" y="3099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397" y="3104"/>
              <a:ext cx="115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236" y="3321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397" y="3326"/>
              <a:ext cx="115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236" y="3543"/>
              <a:ext cx="22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382" y="3548"/>
              <a:ext cx="115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236" y="3766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377" y="3770"/>
              <a:ext cx="146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route: 7-10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36" y="3988"/>
              <a:ext cx="20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371" y="3993"/>
              <a:ext cx="144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Out pattern: 14 back to 12.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236" y="4210"/>
              <a:ext cx="23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397" y="4215"/>
              <a:ext cx="34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Pass or Run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236" y="4432"/>
              <a:ext cx="23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392" y="4437"/>
              <a:ext cx="316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seam to flat route no deeper than 5 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36" y="4655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397" y="4659"/>
              <a:ext cx="23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236" y="4877"/>
              <a:ext cx="21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387" y="4882"/>
              <a:ext cx="30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236" y="5099"/>
              <a:ext cx="9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Freeform 120"/>
            <p:cNvSpPr>
              <a:spLocks/>
            </p:cNvSpPr>
            <p:nvPr/>
          </p:nvSpPr>
          <p:spPr bwMode="auto">
            <a:xfrm>
              <a:off x="837" y="1633"/>
              <a:ext cx="2996" cy="581"/>
            </a:xfrm>
            <a:custGeom>
              <a:avLst/>
              <a:gdLst>
                <a:gd name="T0" fmla="*/ 28 w 8602"/>
                <a:gd name="T1" fmla="*/ 1724 h 1843"/>
                <a:gd name="T2" fmla="*/ 148 w 8602"/>
                <a:gd name="T3" fmla="*/ 1721 h 1843"/>
                <a:gd name="T4" fmla="*/ 268 w 8602"/>
                <a:gd name="T5" fmla="*/ 1719 h 1843"/>
                <a:gd name="T6" fmla="*/ 388 w 8602"/>
                <a:gd name="T7" fmla="*/ 1716 h 1843"/>
                <a:gd name="T8" fmla="*/ 508 w 8602"/>
                <a:gd name="T9" fmla="*/ 1714 h 1843"/>
                <a:gd name="T10" fmla="*/ 628 w 8602"/>
                <a:gd name="T11" fmla="*/ 1711 h 1843"/>
                <a:gd name="T12" fmla="*/ 748 w 8602"/>
                <a:gd name="T13" fmla="*/ 1709 h 1843"/>
                <a:gd name="T14" fmla="*/ 868 w 8602"/>
                <a:gd name="T15" fmla="*/ 1706 h 1843"/>
                <a:gd name="T16" fmla="*/ 988 w 8602"/>
                <a:gd name="T17" fmla="*/ 1704 h 1843"/>
                <a:gd name="T18" fmla="*/ 1108 w 8602"/>
                <a:gd name="T19" fmla="*/ 1701 h 1843"/>
                <a:gd name="T20" fmla="*/ 1228 w 8602"/>
                <a:gd name="T21" fmla="*/ 1699 h 1843"/>
                <a:gd name="T22" fmla="*/ 1348 w 8602"/>
                <a:gd name="T23" fmla="*/ 1696 h 1843"/>
                <a:gd name="T24" fmla="*/ 1468 w 8602"/>
                <a:gd name="T25" fmla="*/ 1694 h 1843"/>
                <a:gd name="T26" fmla="*/ 1588 w 8602"/>
                <a:gd name="T27" fmla="*/ 1691 h 1843"/>
                <a:gd name="T28" fmla="*/ 1708 w 8602"/>
                <a:gd name="T29" fmla="*/ 1689 h 1843"/>
                <a:gd name="T30" fmla="*/ 1828 w 8602"/>
                <a:gd name="T31" fmla="*/ 1686 h 1843"/>
                <a:gd name="T32" fmla="*/ 1948 w 8602"/>
                <a:gd name="T33" fmla="*/ 1684 h 1843"/>
                <a:gd name="T34" fmla="*/ 2068 w 8602"/>
                <a:gd name="T35" fmla="*/ 1681 h 1843"/>
                <a:gd name="T36" fmla="*/ 2188 w 8602"/>
                <a:gd name="T37" fmla="*/ 1678 h 1843"/>
                <a:gd name="T38" fmla="*/ 2308 w 8602"/>
                <a:gd name="T39" fmla="*/ 1676 h 1843"/>
                <a:gd name="T40" fmla="*/ 2428 w 8602"/>
                <a:gd name="T41" fmla="*/ 1673 h 1843"/>
                <a:gd name="T42" fmla="*/ 2548 w 8602"/>
                <a:gd name="T43" fmla="*/ 1671 h 1843"/>
                <a:gd name="T44" fmla="*/ 2668 w 8602"/>
                <a:gd name="T45" fmla="*/ 1668 h 1843"/>
                <a:gd name="T46" fmla="*/ 2788 w 8602"/>
                <a:gd name="T47" fmla="*/ 1666 h 1843"/>
                <a:gd name="T48" fmla="*/ 2908 w 8602"/>
                <a:gd name="T49" fmla="*/ 1663 h 1843"/>
                <a:gd name="T50" fmla="*/ 3027 w 8602"/>
                <a:gd name="T51" fmla="*/ 1661 h 1843"/>
                <a:gd name="T52" fmla="*/ 3147 w 8602"/>
                <a:gd name="T53" fmla="*/ 1658 h 1843"/>
                <a:gd name="T54" fmla="*/ 3267 w 8602"/>
                <a:gd name="T55" fmla="*/ 1656 h 1843"/>
                <a:gd name="T56" fmla="*/ 3387 w 8602"/>
                <a:gd name="T57" fmla="*/ 1653 h 1843"/>
                <a:gd name="T58" fmla="*/ 3507 w 8602"/>
                <a:gd name="T59" fmla="*/ 1651 h 1843"/>
                <a:gd name="T60" fmla="*/ 3627 w 8602"/>
                <a:gd name="T61" fmla="*/ 1648 h 1843"/>
                <a:gd name="T62" fmla="*/ 3747 w 8602"/>
                <a:gd name="T63" fmla="*/ 1646 h 1843"/>
                <a:gd name="T64" fmla="*/ 3867 w 8602"/>
                <a:gd name="T65" fmla="*/ 1643 h 1843"/>
                <a:gd name="T66" fmla="*/ 3987 w 8602"/>
                <a:gd name="T67" fmla="*/ 1641 h 1843"/>
                <a:gd name="T68" fmla="*/ 4107 w 8602"/>
                <a:gd name="T69" fmla="*/ 1638 h 1843"/>
                <a:gd name="T70" fmla="*/ 4227 w 8602"/>
                <a:gd name="T71" fmla="*/ 1636 h 1843"/>
                <a:gd name="T72" fmla="*/ 4347 w 8602"/>
                <a:gd name="T73" fmla="*/ 1633 h 1843"/>
                <a:gd name="T74" fmla="*/ 4467 w 8602"/>
                <a:gd name="T75" fmla="*/ 1631 h 1843"/>
                <a:gd name="T76" fmla="*/ 4587 w 8602"/>
                <a:gd name="T77" fmla="*/ 1628 h 1843"/>
                <a:gd name="T78" fmla="*/ 4707 w 8602"/>
                <a:gd name="T79" fmla="*/ 1625 h 1843"/>
                <a:gd name="T80" fmla="*/ 4827 w 8602"/>
                <a:gd name="T81" fmla="*/ 1623 h 1843"/>
                <a:gd name="T82" fmla="*/ 4947 w 8602"/>
                <a:gd name="T83" fmla="*/ 1620 h 1843"/>
                <a:gd name="T84" fmla="*/ 5067 w 8602"/>
                <a:gd name="T85" fmla="*/ 1618 h 1843"/>
                <a:gd name="T86" fmla="*/ 5187 w 8602"/>
                <a:gd name="T87" fmla="*/ 1615 h 1843"/>
                <a:gd name="T88" fmla="*/ 5307 w 8602"/>
                <a:gd name="T89" fmla="*/ 1613 h 1843"/>
                <a:gd name="T90" fmla="*/ 5427 w 8602"/>
                <a:gd name="T91" fmla="*/ 1610 h 1843"/>
                <a:gd name="T92" fmla="*/ 5547 w 8602"/>
                <a:gd name="T93" fmla="*/ 1608 h 1843"/>
                <a:gd name="T94" fmla="*/ 5667 w 8602"/>
                <a:gd name="T95" fmla="*/ 1605 h 1843"/>
                <a:gd name="T96" fmla="*/ 5787 w 8602"/>
                <a:gd name="T97" fmla="*/ 1603 h 1843"/>
                <a:gd name="T98" fmla="*/ 5907 w 8602"/>
                <a:gd name="T99" fmla="*/ 1600 h 1843"/>
                <a:gd name="T100" fmla="*/ 6027 w 8602"/>
                <a:gd name="T101" fmla="*/ 1598 h 1843"/>
                <a:gd name="T102" fmla="*/ 6118 w 8602"/>
                <a:gd name="T103" fmla="*/ 1656 h 1843"/>
                <a:gd name="T104" fmla="*/ 8602 w 8602"/>
                <a:gd name="T105" fmla="*/ 0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02" h="1843">
                  <a:moveTo>
                    <a:pt x="0" y="1785"/>
                  </a:moveTo>
                  <a:lnTo>
                    <a:pt x="28" y="1724"/>
                  </a:lnTo>
                  <a:lnTo>
                    <a:pt x="91" y="1843"/>
                  </a:lnTo>
                  <a:lnTo>
                    <a:pt x="148" y="1721"/>
                  </a:lnTo>
                  <a:lnTo>
                    <a:pt x="211" y="1840"/>
                  </a:lnTo>
                  <a:lnTo>
                    <a:pt x="268" y="1719"/>
                  </a:lnTo>
                  <a:lnTo>
                    <a:pt x="331" y="1838"/>
                  </a:lnTo>
                  <a:lnTo>
                    <a:pt x="388" y="1716"/>
                  </a:lnTo>
                  <a:lnTo>
                    <a:pt x="451" y="1835"/>
                  </a:lnTo>
                  <a:lnTo>
                    <a:pt x="508" y="1714"/>
                  </a:lnTo>
                  <a:lnTo>
                    <a:pt x="571" y="1832"/>
                  </a:lnTo>
                  <a:lnTo>
                    <a:pt x="628" y="1711"/>
                  </a:lnTo>
                  <a:lnTo>
                    <a:pt x="691" y="1830"/>
                  </a:lnTo>
                  <a:lnTo>
                    <a:pt x="748" y="1709"/>
                  </a:lnTo>
                  <a:lnTo>
                    <a:pt x="811" y="1827"/>
                  </a:lnTo>
                  <a:lnTo>
                    <a:pt x="868" y="1706"/>
                  </a:lnTo>
                  <a:lnTo>
                    <a:pt x="931" y="1825"/>
                  </a:lnTo>
                  <a:lnTo>
                    <a:pt x="988" y="1704"/>
                  </a:lnTo>
                  <a:lnTo>
                    <a:pt x="1051" y="1822"/>
                  </a:lnTo>
                  <a:lnTo>
                    <a:pt x="1108" y="1701"/>
                  </a:lnTo>
                  <a:lnTo>
                    <a:pt x="1170" y="1820"/>
                  </a:lnTo>
                  <a:lnTo>
                    <a:pt x="1228" y="1699"/>
                  </a:lnTo>
                  <a:lnTo>
                    <a:pt x="1290" y="1817"/>
                  </a:lnTo>
                  <a:lnTo>
                    <a:pt x="1348" y="1696"/>
                  </a:lnTo>
                  <a:lnTo>
                    <a:pt x="1410" y="1815"/>
                  </a:lnTo>
                  <a:lnTo>
                    <a:pt x="1468" y="1694"/>
                  </a:lnTo>
                  <a:lnTo>
                    <a:pt x="1530" y="1812"/>
                  </a:lnTo>
                  <a:lnTo>
                    <a:pt x="1588" y="1691"/>
                  </a:lnTo>
                  <a:lnTo>
                    <a:pt x="1650" y="1810"/>
                  </a:lnTo>
                  <a:lnTo>
                    <a:pt x="1708" y="1689"/>
                  </a:lnTo>
                  <a:lnTo>
                    <a:pt x="1770" y="1807"/>
                  </a:lnTo>
                  <a:lnTo>
                    <a:pt x="1828" y="1686"/>
                  </a:lnTo>
                  <a:lnTo>
                    <a:pt x="1890" y="1805"/>
                  </a:lnTo>
                  <a:lnTo>
                    <a:pt x="1948" y="1684"/>
                  </a:lnTo>
                  <a:lnTo>
                    <a:pt x="2010" y="1802"/>
                  </a:lnTo>
                  <a:lnTo>
                    <a:pt x="2068" y="1681"/>
                  </a:lnTo>
                  <a:lnTo>
                    <a:pt x="2130" y="1800"/>
                  </a:lnTo>
                  <a:lnTo>
                    <a:pt x="2188" y="1678"/>
                  </a:lnTo>
                  <a:lnTo>
                    <a:pt x="2250" y="1797"/>
                  </a:lnTo>
                  <a:lnTo>
                    <a:pt x="2308" y="1676"/>
                  </a:lnTo>
                  <a:lnTo>
                    <a:pt x="2370" y="1795"/>
                  </a:lnTo>
                  <a:lnTo>
                    <a:pt x="2428" y="1673"/>
                  </a:lnTo>
                  <a:lnTo>
                    <a:pt x="2490" y="1792"/>
                  </a:lnTo>
                  <a:lnTo>
                    <a:pt x="2548" y="1671"/>
                  </a:lnTo>
                  <a:lnTo>
                    <a:pt x="2610" y="1790"/>
                  </a:lnTo>
                  <a:lnTo>
                    <a:pt x="2668" y="1668"/>
                  </a:lnTo>
                  <a:lnTo>
                    <a:pt x="2730" y="1787"/>
                  </a:lnTo>
                  <a:lnTo>
                    <a:pt x="2788" y="1666"/>
                  </a:lnTo>
                  <a:lnTo>
                    <a:pt x="2850" y="1785"/>
                  </a:lnTo>
                  <a:lnTo>
                    <a:pt x="2908" y="1663"/>
                  </a:lnTo>
                  <a:lnTo>
                    <a:pt x="2970" y="1782"/>
                  </a:lnTo>
                  <a:lnTo>
                    <a:pt x="3027" y="1661"/>
                  </a:lnTo>
                  <a:lnTo>
                    <a:pt x="3090" y="1780"/>
                  </a:lnTo>
                  <a:lnTo>
                    <a:pt x="3147" y="1658"/>
                  </a:lnTo>
                  <a:lnTo>
                    <a:pt x="3210" y="1777"/>
                  </a:lnTo>
                  <a:lnTo>
                    <a:pt x="3267" y="1656"/>
                  </a:lnTo>
                  <a:lnTo>
                    <a:pt x="3330" y="1774"/>
                  </a:lnTo>
                  <a:lnTo>
                    <a:pt x="3387" y="1653"/>
                  </a:lnTo>
                  <a:lnTo>
                    <a:pt x="3450" y="1772"/>
                  </a:lnTo>
                  <a:lnTo>
                    <a:pt x="3507" y="1651"/>
                  </a:lnTo>
                  <a:lnTo>
                    <a:pt x="3570" y="1769"/>
                  </a:lnTo>
                  <a:lnTo>
                    <a:pt x="3627" y="1648"/>
                  </a:lnTo>
                  <a:lnTo>
                    <a:pt x="3690" y="1767"/>
                  </a:lnTo>
                  <a:lnTo>
                    <a:pt x="3747" y="1646"/>
                  </a:lnTo>
                  <a:lnTo>
                    <a:pt x="3810" y="1764"/>
                  </a:lnTo>
                  <a:lnTo>
                    <a:pt x="3867" y="1643"/>
                  </a:lnTo>
                  <a:lnTo>
                    <a:pt x="3930" y="1762"/>
                  </a:lnTo>
                  <a:lnTo>
                    <a:pt x="3987" y="1641"/>
                  </a:lnTo>
                  <a:lnTo>
                    <a:pt x="4050" y="1759"/>
                  </a:lnTo>
                  <a:lnTo>
                    <a:pt x="4107" y="1638"/>
                  </a:lnTo>
                  <a:lnTo>
                    <a:pt x="4170" y="1757"/>
                  </a:lnTo>
                  <a:lnTo>
                    <a:pt x="4227" y="1636"/>
                  </a:lnTo>
                  <a:lnTo>
                    <a:pt x="4290" y="1754"/>
                  </a:lnTo>
                  <a:lnTo>
                    <a:pt x="4347" y="1633"/>
                  </a:lnTo>
                  <a:lnTo>
                    <a:pt x="4410" y="1752"/>
                  </a:lnTo>
                  <a:lnTo>
                    <a:pt x="4467" y="1631"/>
                  </a:lnTo>
                  <a:lnTo>
                    <a:pt x="4530" y="1749"/>
                  </a:lnTo>
                  <a:lnTo>
                    <a:pt x="4587" y="1628"/>
                  </a:lnTo>
                  <a:lnTo>
                    <a:pt x="4650" y="1747"/>
                  </a:lnTo>
                  <a:lnTo>
                    <a:pt x="4707" y="1625"/>
                  </a:lnTo>
                  <a:lnTo>
                    <a:pt x="4770" y="1744"/>
                  </a:lnTo>
                  <a:lnTo>
                    <a:pt x="4827" y="1623"/>
                  </a:lnTo>
                  <a:lnTo>
                    <a:pt x="4890" y="1742"/>
                  </a:lnTo>
                  <a:lnTo>
                    <a:pt x="4947" y="1620"/>
                  </a:lnTo>
                  <a:lnTo>
                    <a:pt x="5010" y="1739"/>
                  </a:lnTo>
                  <a:lnTo>
                    <a:pt x="5067" y="1618"/>
                  </a:lnTo>
                  <a:lnTo>
                    <a:pt x="5129" y="1737"/>
                  </a:lnTo>
                  <a:lnTo>
                    <a:pt x="5187" y="1615"/>
                  </a:lnTo>
                  <a:lnTo>
                    <a:pt x="5249" y="1734"/>
                  </a:lnTo>
                  <a:lnTo>
                    <a:pt x="5307" y="1613"/>
                  </a:lnTo>
                  <a:lnTo>
                    <a:pt x="5369" y="1732"/>
                  </a:lnTo>
                  <a:lnTo>
                    <a:pt x="5427" y="1610"/>
                  </a:lnTo>
                  <a:lnTo>
                    <a:pt x="5489" y="1729"/>
                  </a:lnTo>
                  <a:lnTo>
                    <a:pt x="5547" y="1608"/>
                  </a:lnTo>
                  <a:lnTo>
                    <a:pt x="5609" y="1727"/>
                  </a:lnTo>
                  <a:lnTo>
                    <a:pt x="5667" y="1605"/>
                  </a:lnTo>
                  <a:lnTo>
                    <a:pt x="5729" y="1724"/>
                  </a:lnTo>
                  <a:lnTo>
                    <a:pt x="5787" y="1603"/>
                  </a:lnTo>
                  <a:lnTo>
                    <a:pt x="5849" y="1721"/>
                  </a:lnTo>
                  <a:lnTo>
                    <a:pt x="5907" y="1600"/>
                  </a:lnTo>
                  <a:lnTo>
                    <a:pt x="5969" y="1719"/>
                  </a:lnTo>
                  <a:lnTo>
                    <a:pt x="6027" y="1598"/>
                  </a:lnTo>
                  <a:lnTo>
                    <a:pt x="6089" y="1716"/>
                  </a:lnTo>
                  <a:lnTo>
                    <a:pt x="6118" y="1656"/>
                  </a:lnTo>
                  <a:lnTo>
                    <a:pt x="6133" y="1656"/>
                  </a:lnTo>
                  <a:lnTo>
                    <a:pt x="860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1"/>
            <p:cNvSpPr>
              <a:spLocks/>
            </p:cNvSpPr>
            <p:nvPr/>
          </p:nvSpPr>
          <p:spPr bwMode="auto">
            <a:xfrm>
              <a:off x="3777" y="1633"/>
              <a:ext cx="56" cy="42"/>
            </a:xfrm>
            <a:custGeom>
              <a:avLst/>
              <a:gdLst>
                <a:gd name="T0" fmla="*/ 56 w 56"/>
                <a:gd name="T1" fmla="*/ 0 h 42"/>
                <a:gd name="T2" fmla="*/ 0 w 56"/>
                <a:gd name="T3" fmla="*/ 12 h 42"/>
                <a:gd name="T4" fmla="*/ 22 w 56"/>
                <a:gd name="T5" fmla="*/ 20 h 42"/>
                <a:gd name="T6" fmla="*/ 21 w 56"/>
                <a:gd name="T7" fmla="*/ 42 h 42"/>
                <a:gd name="T8" fmla="*/ 56 w 5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2">
                  <a:moveTo>
                    <a:pt x="56" y="0"/>
                  </a:moveTo>
                  <a:lnTo>
                    <a:pt x="0" y="12"/>
                  </a:lnTo>
                  <a:lnTo>
                    <a:pt x="22" y="20"/>
                  </a:lnTo>
                  <a:lnTo>
                    <a:pt x="21" y="4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22"/>
            <p:cNvSpPr>
              <a:spLocks noChangeShapeType="1"/>
            </p:cNvSpPr>
            <p:nvPr/>
          </p:nvSpPr>
          <p:spPr bwMode="auto">
            <a:xfrm>
              <a:off x="2052" y="2050"/>
              <a:ext cx="333" cy="2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23"/>
            <p:cNvSpPr>
              <a:spLocks/>
            </p:cNvSpPr>
            <p:nvPr/>
          </p:nvSpPr>
          <p:spPr bwMode="auto">
            <a:xfrm>
              <a:off x="2385" y="2105"/>
              <a:ext cx="932" cy="237"/>
            </a:xfrm>
            <a:custGeom>
              <a:avLst/>
              <a:gdLst>
                <a:gd name="G0" fmla="+- 0 0 0"/>
                <a:gd name="G1" fmla="+- 92 0 0"/>
                <a:gd name="G2" fmla="+- 21600 0 0"/>
                <a:gd name="T0" fmla="*/ 21600 w 21600"/>
                <a:gd name="T1" fmla="*/ 0 h 21692"/>
                <a:gd name="T2" fmla="*/ 0 w 21600"/>
                <a:gd name="T3" fmla="*/ 21692 h 21692"/>
                <a:gd name="T4" fmla="*/ 0 w 21600"/>
                <a:gd name="T5" fmla="*/ 92 h 2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2" fill="none" extrusionOk="0">
                  <a:moveTo>
                    <a:pt x="21599" y="0"/>
                  </a:moveTo>
                  <a:cubicBezTo>
                    <a:pt x="21599" y="30"/>
                    <a:pt x="21600" y="61"/>
                    <a:pt x="21600" y="92"/>
                  </a:cubicBezTo>
                  <a:cubicBezTo>
                    <a:pt x="21600" y="12021"/>
                    <a:pt x="11929" y="21691"/>
                    <a:pt x="0" y="21692"/>
                  </a:cubicBezTo>
                </a:path>
                <a:path w="21600" h="21692" stroke="0" extrusionOk="0">
                  <a:moveTo>
                    <a:pt x="21599" y="0"/>
                  </a:moveTo>
                  <a:cubicBezTo>
                    <a:pt x="21599" y="30"/>
                    <a:pt x="21600" y="61"/>
                    <a:pt x="21600" y="92"/>
                  </a:cubicBezTo>
                  <a:cubicBezTo>
                    <a:pt x="21600" y="12021"/>
                    <a:pt x="11929" y="21691"/>
                    <a:pt x="0" y="21692"/>
                  </a:cubicBezTo>
                  <a:lnTo>
                    <a:pt x="0" y="9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4"/>
            <p:cNvSpPr>
              <a:spLocks/>
            </p:cNvSpPr>
            <p:nvPr/>
          </p:nvSpPr>
          <p:spPr bwMode="auto">
            <a:xfrm>
              <a:off x="3298" y="2105"/>
              <a:ext cx="38" cy="50"/>
            </a:xfrm>
            <a:custGeom>
              <a:avLst/>
              <a:gdLst>
                <a:gd name="T0" fmla="*/ 19 w 38"/>
                <a:gd name="T1" fmla="*/ 0 h 50"/>
                <a:gd name="T2" fmla="*/ 0 w 38"/>
                <a:gd name="T3" fmla="*/ 50 h 50"/>
                <a:gd name="T4" fmla="*/ 19 w 38"/>
                <a:gd name="T5" fmla="*/ 37 h 50"/>
                <a:gd name="T6" fmla="*/ 38 w 38"/>
                <a:gd name="T7" fmla="*/ 50 h 50"/>
                <a:gd name="T8" fmla="*/ 19 w 38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0">
                  <a:moveTo>
                    <a:pt x="19" y="0"/>
                  </a:moveTo>
                  <a:lnTo>
                    <a:pt x="0" y="50"/>
                  </a:lnTo>
                  <a:lnTo>
                    <a:pt x="19" y="37"/>
                  </a:lnTo>
                  <a:lnTo>
                    <a:pt x="38" y="5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1997" y="1874"/>
              <a:ext cx="915" cy="382"/>
            </a:xfrm>
            <a:custGeom>
              <a:avLst/>
              <a:gdLst>
                <a:gd name="T0" fmla="*/ 0 w 2628"/>
                <a:gd name="T1" fmla="*/ 1212 h 1212"/>
                <a:gd name="T2" fmla="*/ 2628 w 2628"/>
                <a:gd name="T3" fmla="*/ 319 h 1212"/>
                <a:gd name="T4" fmla="*/ 2628 w 2628"/>
                <a:gd name="T5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8" h="1212">
                  <a:moveTo>
                    <a:pt x="0" y="1212"/>
                  </a:moveTo>
                  <a:lnTo>
                    <a:pt x="2628" y="319"/>
                  </a:lnTo>
                  <a:lnTo>
                    <a:pt x="26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2874" y="1868"/>
              <a:ext cx="76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7"/>
            <p:cNvSpPr>
              <a:spLocks noChangeShapeType="1"/>
            </p:cNvSpPr>
            <p:nvPr/>
          </p:nvSpPr>
          <p:spPr bwMode="auto">
            <a:xfrm>
              <a:off x="2874" y="186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1419" y="1819"/>
              <a:ext cx="56" cy="50"/>
            </a:xfrm>
            <a:custGeom>
              <a:avLst/>
              <a:gdLst>
                <a:gd name="T0" fmla="*/ 160 w 160"/>
                <a:gd name="T1" fmla="*/ 158 h 158"/>
                <a:gd name="T2" fmla="*/ 160 w 160"/>
                <a:gd name="T3" fmla="*/ 0 h 158"/>
                <a:gd name="T4" fmla="*/ 0 w 16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58">
                  <a:moveTo>
                    <a:pt x="160" y="158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1412" y="1785"/>
              <a:ext cx="7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0"/>
            <p:cNvSpPr>
              <a:spLocks noChangeShapeType="1"/>
            </p:cNvSpPr>
            <p:nvPr/>
          </p:nvSpPr>
          <p:spPr bwMode="auto">
            <a:xfrm>
              <a:off x="1412" y="185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1686" y="1824"/>
              <a:ext cx="50" cy="45"/>
            </a:xfrm>
            <a:custGeom>
              <a:avLst/>
              <a:gdLst>
                <a:gd name="T0" fmla="*/ 144 w 144"/>
                <a:gd name="T1" fmla="*/ 142 h 142"/>
                <a:gd name="T2" fmla="*/ 144 w 144"/>
                <a:gd name="T3" fmla="*/ 0 h 142"/>
                <a:gd name="T4" fmla="*/ 0 w 14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2">
                  <a:moveTo>
                    <a:pt x="144" y="142"/>
                  </a:moveTo>
                  <a:lnTo>
                    <a:pt x="14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1679" y="1790"/>
              <a:ext cx="7" cy="69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3"/>
            <p:cNvSpPr>
              <a:spLocks noChangeShapeType="1"/>
            </p:cNvSpPr>
            <p:nvPr/>
          </p:nvSpPr>
          <p:spPr bwMode="auto">
            <a:xfrm>
              <a:off x="1679" y="185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4"/>
            <p:cNvSpPr>
              <a:spLocks/>
            </p:cNvSpPr>
            <p:nvPr/>
          </p:nvSpPr>
          <p:spPr bwMode="auto">
            <a:xfrm>
              <a:off x="1936" y="1809"/>
              <a:ext cx="55" cy="55"/>
            </a:xfrm>
            <a:custGeom>
              <a:avLst/>
              <a:gdLst>
                <a:gd name="T0" fmla="*/ 160 w 160"/>
                <a:gd name="T1" fmla="*/ 175 h 175"/>
                <a:gd name="T2" fmla="*/ 160 w 160"/>
                <a:gd name="T3" fmla="*/ 0 h 175"/>
                <a:gd name="T4" fmla="*/ 0 w 160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5">
                  <a:moveTo>
                    <a:pt x="160" y="175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1929" y="1775"/>
              <a:ext cx="7" cy="68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6"/>
            <p:cNvSpPr>
              <a:spLocks noChangeShapeType="1"/>
            </p:cNvSpPr>
            <p:nvPr/>
          </p:nvSpPr>
          <p:spPr bwMode="auto">
            <a:xfrm>
              <a:off x="1929" y="184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7"/>
            <p:cNvSpPr>
              <a:spLocks/>
            </p:cNvSpPr>
            <p:nvPr/>
          </p:nvSpPr>
          <p:spPr bwMode="auto">
            <a:xfrm>
              <a:off x="2185" y="1819"/>
              <a:ext cx="56" cy="55"/>
            </a:xfrm>
            <a:custGeom>
              <a:avLst/>
              <a:gdLst>
                <a:gd name="T0" fmla="*/ 160 w 160"/>
                <a:gd name="T1" fmla="*/ 174 h 174"/>
                <a:gd name="T2" fmla="*/ 160 w 160"/>
                <a:gd name="T3" fmla="*/ 0 h 174"/>
                <a:gd name="T4" fmla="*/ 0 w 160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4">
                  <a:moveTo>
                    <a:pt x="160" y="174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2178" y="1785"/>
              <a:ext cx="7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9"/>
            <p:cNvSpPr>
              <a:spLocks noChangeShapeType="1"/>
            </p:cNvSpPr>
            <p:nvPr/>
          </p:nvSpPr>
          <p:spPr bwMode="auto">
            <a:xfrm>
              <a:off x="2178" y="185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0"/>
            <p:cNvSpPr>
              <a:spLocks/>
            </p:cNvSpPr>
            <p:nvPr/>
          </p:nvSpPr>
          <p:spPr bwMode="auto">
            <a:xfrm>
              <a:off x="2430" y="1819"/>
              <a:ext cx="54" cy="60"/>
            </a:xfrm>
            <a:custGeom>
              <a:avLst/>
              <a:gdLst>
                <a:gd name="T0" fmla="*/ 157 w 157"/>
                <a:gd name="T1" fmla="*/ 191 h 191"/>
                <a:gd name="T2" fmla="*/ 157 w 157"/>
                <a:gd name="T3" fmla="*/ 0 h 191"/>
                <a:gd name="T4" fmla="*/ 0 w 157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191">
                  <a:moveTo>
                    <a:pt x="157" y="191"/>
                  </a:moveTo>
                  <a:lnTo>
                    <a:pt x="157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2423" y="1785"/>
              <a:ext cx="7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auto">
            <a:xfrm>
              <a:off x="2423" y="185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2690" y="1784"/>
              <a:ext cx="112" cy="241"/>
            </a:xfrm>
            <a:custGeom>
              <a:avLst/>
              <a:gdLst>
                <a:gd name="T0" fmla="*/ 320 w 320"/>
                <a:gd name="T1" fmla="*/ 766 h 766"/>
                <a:gd name="T2" fmla="*/ 320 w 320"/>
                <a:gd name="T3" fmla="*/ 304 h 766"/>
                <a:gd name="T4" fmla="*/ 0 w 32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766">
                  <a:moveTo>
                    <a:pt x="320" y="766"/>
                  </a:moveTo>
                  <a:lnTo>
                    <a:pt x="320" y="30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2658" y="1754"/>
              <a:ext cx="58" cy="55"/>
            </a:xfrm>
            <a:custGeom>
              <a:avLst/>
              <a:gdLst>
                <a:gd name="T0" fmla="*/ 151 w 166"/>
                <a:gd name="T1" fmla="*/ 0 h 173"/>
                <a:gd name="T2" fmla="*/ 166 w 166"/>
                <a:gd name="T3" fmla="*/ 13 h 173"/>
                <a:gd name="T4" fmla="*/ 15 w 166"/>
                <a:gd name="T5" fmla="*/ 173 h 173"/>
                <a:gd name="T6" fmla="*/ 0 w 166"/>
                <a:gd name="T7" fmla="*/ 16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73">
                  <a:moveTo>
                    <a:pt x="151" y="0"/>
                  </a:moveTo>
                  <a:lnTo>
                    <a:pt x="166" y="13"/>
                  </a:lnTo>
                  <a:lnTo>
                    <a:pt x="15" y="173"/>
                  </a:lnTo>
                  <a:lnTo>
                    <a:pt x="0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5"/>
            <p:cNvSpPr>
              <a:spLocks noChangeShapeType="1"/>
            </p:cNvSpPr>
            <p:nvPr/>
          </p:nvSpPr>
          <p:spPr bwMode="auto">
            <a:xfrm>
              <a:off x="2658" y="180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3628" y="940"/>
              <a:ext cx="227" cy="934"/>
            </a:xfrm>
            <a:custGeom>
              <a:avLst/>
              <a:gdLst>
                <a:gd name="T0" fmla="*/ 0 w 652"/>
                <a:gd name="T1" fmla="*/ 2962 h 2962"/>
                <a:gd name="T2" fmla="*/ 413 w 652"/>
                <a:gd name="T3" fmla="*/ 0 h 2962"/>
                <a:gd name="T4" fmla="*/ 652 w 652"/>
                <a:gd name="T5" fmla="*/ 38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2" h="2962">
                  <a:moveTo>
                    <a:pt x="0" y="2962"/>
                  </a:moveTo>
                  <a:lnTo>
                    <a:pt x="413" y="0"/>
                  </a:lnTo>
                  <a:lnTo>
                    <a:pt x="652" y="38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3810" y="1010"/>
              <a:ext cx="45" cy="51"/>
            </a:xfrm>
            <a:custGeom>
              <a:avLst/>
              <a:gdLst>
                <a:gd name="T0" fmla="*/ 45 w 45"/>
                <a:gd name="T1" fmla="*/ 51 h 51"/>
                <a:gd name="T2" fmla="*/ 33 w 45"/>
                <a:gd name="T3" fmla="*/ 0 h 51"/>
                <a:gd name="T4" fmla="*/ 24 w 45"/>
                <a:gd name="T5" fmla="*/ 20 h 51"/>
                <a:gd name="T6" fmla="*/ 0 w 45"/>
                <a:gd name="T7" fmla="*/ 19 h 51"/>
                <a:gd name="T8" fmla="*/ 45 w 45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45" y="51"/>
                  </a:moveTo>
                  <a:lnTo>
                    <a:pt x="33" y="0"/>
                  </a:lnTo>
                  <a:lnTo>
                    <a:pt x="24" y="20"/>
                  </a:lnTo>
                  <a:lnTo>
                    <a:pt x="0" y="19"/>
                  </a:lnTo>
                  <a:lnTo>
                    <a:pt x="45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Arc 148"/>
            <p:cNvSpPr>
              <a:spLocks/>
            </p:cNvSpPr>
            <p:nvPr/>
          </p:nvSpPr>
          <p:spPr bwMode="auto">
            <a:xfrm>
              <a:off x="1179" y="1351"/>
              <a:ext cx="1550" cy="52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2675" y="1333"/>
              <a:ext cx="54" cy="35"/>
            </a:xfrm>
            <a:custGeom>
              <a:avLst/>
              <a:gdLst>
                <a:gd name="T0" fmla="*/ 54 w 54"/>
                <a:gd name="T1" fmla="*/ 18 h 35"/>
                <a:gd name="T2" fmla="*/ 0 w 54"/>
                <a:gd name="T3" fmla="*/ 0 h 35"/>
                <a:gd name="T4" fmla="*/ 14 w 54"/>
                <a:gd name="T5" fmla="*/ 18 h 35"/>
                <a:gd name="T6" fmla="*/ 0 w 54"/>
                <a:gd name="T7" fmla="*/ 35 h 35"/>
                <a:gd name="T8" fmla="*/ 54 w 54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5">
                  <a:moveTo>
                    <a:pt x="54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5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04800"/>
            <a:ext cx="6400800" cy="9296400"/>
            <a:chOff x="192" y="192"/>
            <a:chExt cx="4032" cy="585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4032" cy="5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5" y="22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21" y="22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25" y="21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3921" y="21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25" y="20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3921" y="20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25" y="20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3921" y="20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25" y="1961"/>
              <a:ext cx="37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24" y="194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570" y="194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25" y="189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921" y="18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225" y="18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921" y="18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225" y="17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3921" y="17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225" y="17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3921" y="17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225" y="1639"/>
              <a:ext cx="37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24" y="1621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570" y="1621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25" y="15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3921" y="15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25" y="15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3921" y="151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225" y="14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3921" y="14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225" y="13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3921" y="13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225" y="1318"/>
              <a:ext cx="37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24" y="129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570" y="129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225" y="12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3921" y="12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225" y="11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3921" y="11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225" y="11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3921" y="11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225" y="10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3921" y="10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225" y="991"/>
              <a:ext cx="37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24" y="97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570" y="97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225" y="9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3921" y="9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225" y="8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3921" y="8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225" y="7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3921" y="7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225" y="73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3921" y="73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225" y="670"/>
              <a:ext cx="37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24" y="651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570" y="651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225" y="6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3921" y="6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225" y="5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3921" y="54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225" y="4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3921" y="4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225" y="4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3921" y="4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217" y="349"/>
              <a:ext cx="3755" cy="1934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3485" y="1919"/>
              <a:ext cx="121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2547" y="1681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2381" y="1924"/>
              <a:ext cx="121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068" y="1681"/>
              <a:ext cx="1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144" y="1919"/>
              <a:ext cx="121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1695" y="1676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1902" y="1919"/>
              <a:ext cx="121" cy="111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1902" y="1919"/>
              <a:ext cx="116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1902" y="1919"/>
              <a:ext cx="116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2900" y="1602"/>
              <a:ext cx="1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1660" y="1919"/>
              <a:ext cx="121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295" y="1501"/>
              <a:ext cx="1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1407" y="1919"/>
              <a:ext cx="121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782" y="1501"/>
              <a:ext cx="1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1100" y="1919"/>
              <a:ext cx="121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1251" y="1722"/>
              <a:ext cx="18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1902" y="2030"/>
              <a:ext cx="121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3636" y="1304"/>
              <a:ext cx="1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1902" y="2296"/>
              <a:ext cx="121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1054" y="1115"/>
              <a:ext cx="1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2693" y="2066"/>
              <a:ext cx="121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2051" y="909"/>
              <a:ext cx="27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787" y="2122"/>
              <a:ext cx="121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1670" y="1492"/>
              <a:ext cx="1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278" y="2347"/>
              <a:ext cx="313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25" y="215"/>
              <a:ext cx="38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782" y="215"/>
              <a:ext cx="8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78 Stop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86" y="2572"/>
              <a:ext cx="21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422" y="2577"/>
              <a:ext cx="35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protection: step up w/outside foot &amp; punch w/outside hand.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86" y="2683"/>
              <a:ext cx="191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step and protect next gap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286" y="2894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437" y="2899"/>
              <a:ext cx="11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286" y="3110"/>
              <a:ext cx="23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442" y="3115"/>
              <a:ext cx="11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286" y="3326"/>
              <a:ext cx="23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442" y="3331"/>
              <a:ext cx="11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286" y="3542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427" y="3546"/>
              <a:ext cx="11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286" y="3758"/>
              <a:ext cx="21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422" y="3762"/>
              <a:ext cx="14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route: 7-10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86" y="3974"/>
              <a:ext cx="2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442" y="3978"/>
              <a:ext cx="270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:6 yd. hitch. If man, run an In behind the slot clearing.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286" y="4190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442" y="4194"/>
              <a:ext cx="33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Pass or Run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286" y="4406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437" y="4410"/>
              <a:ext cx="34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diagonal to the fade area at least 15 yds.deep.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86" y="4516"/>
              <a:ext cx="16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Look over your outside shoulder.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286" y="4727"/>
              <a:ext cx="23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442" y="4732"/>
              <a:ext cx="23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286" y="4943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432" y="4948"/>
              <a:ext cx="300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286" y="5159"/>
              <a:ext cx="9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Line 121"/>
            <p:cNvSpPr>
              <a:spLocks noChangeShapeType="1"/>
            </p:cNvSpPr>
            <p:nvPr/>
          </p:nvSpPr>
          <p:spPr bwMode="auto">
            <a:xfrm flipH="1">
              <a:off x="3452" y="1535"/>
              <a:ext cx="210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2"/>
            <p:cNvSpPr>
              <a:spLocks/>
            </p:cNvSpPr>
            <p:nvPr/>
          </p:nvSpPr>
          <p:spPr bwMode="auto">
            <a:xfrm>
              <a:off x="3452" y="1521"/>
              <a:ext cx="54" cy="34"/>
            </a:xfrm>
            <a:custGeom>
              <a:avLst/>
              <a:gdLst>
                <a:gd name="T0" fmla="*/ 0 w 54"/>
                <a:gd name="T1" fmla="*/ 19 h 34"/>
                <a:gd name="T2" fmla="*/ 54 w 54"/>
                <a:gd name="T3" fmla="*/ 34 h 34"/>
                <a:gd name="T4" fmla="*/ 39 w 54"/>
                <a:gd name="T5" fmla="*/ 18 h 34"/>
                <a:gd name="T6" fmla="*/ 52 w 54"/>
                <a:gd name="T7" fmla="*/ 0 h 34"/>
                <a:gd name="T8" fmla="*/ 0 w 54"/>
                <a:gd name="T9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4">
                  <a:moveTo>
                    <a:pt x="0" y="19"/>
                  </a:moveTo>
                  <a:lnTo>
                    <a:pt x="54" y="34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23"/>
            <p:cNvSpPr>
              <a:spLocks noChangeShapeType="1"/>
            </p:cNvSpPr>
            <p:nvPr/>
          </p:nvSpPr>
          <p:spPr bwMode="auto">
            <a:xfrm>
              <a:off x="2034" y="2091"/>
              <a:ext cx="321" cy="2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Arc 124"/>
            <p:cNvSpPr>
              <a:spLocks/>
            </p:cNvSpPr>
            <p:nvPr/>
          </p:nvSpPr>
          <p:spPr bwMode="auto">
            <a:xfrm>
              <a:off x="2355" y="2145"/>
              <a:ext cx="900" cy="23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3237" y="2145"/>
              <a:ext cx="37" cy="47"/>
            </a:xfrm>
            <a:custGeom>
              <a:avLst/>
              <a:gdLst>
                <a:gd name="T0" fmla="*/ 18 w 37"/>
                <a:gd name="T1" fmla="*/ 0 h 47"/>
                <a:gd name="T2" fmla="*/ 0 w 37"/>
                <a:gd name="T3" fmla="*/ 47 h 47"/>
                <a:gd name="T4" fmla="*/ 18 w 37"/>
                <a:gd name="T5" fmla="*/ 35 h 47"/>
                <a:gd name="T6" fmla="*/ 37 w 37"/>
                <a:gd name="T7" fmla="*/ 47 h 47"/>
                <a:gd name="T8" fmla="*/ 18 w 37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7">
                  <a:moveTo>
                    <a:pt x="18" y="0"/>
                  </a:moveTo>
                  <a:lnTo>
                    <a:pt x="0" y="47"/>
                  </a:lnTo>
                  <a:lnTo>
                    <a:pt x="18" y="35"/>
                  </a:lnTo>
                  <a:lnTo>
                    <a:pt x="37" y="4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1981" y="1920"/>
              <a:ext cx="883" cy="371"/>
            </a:xfrm>
            <a:custGeom>
              <a:avLst/>
              <a:gdLst>
                <a:gd name="T0" fmla="*/ 0 w 2628"/>
                <a:gd name="T1" fmla="*/ 1212 h 1212"/>
                <a:gd name="T2" fmla="*/ 2628 w 2628"/>
                <a:gd name="T3" fmla="*/ 319 h 1212"/>
                <a:gd name="T4" fmla="*/ 2628 w 2628"/>
                <a:gd name="T5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8" h="1212">
                  <a:moveTo>
                    <a:pt x="0" y="1212"/>
                  </a:moveTo>
                  <a:lnTo>
                    <a:pt x="2628" y="319"/>
                  </a:lnTo>
                  <a:lnTo>
                    <a:pt x="26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2828" y="1914"/>
              <a:ext cx="7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8"/>
            <p:cNvSpPr>
              <a:spLocks noChangeShapeType="1"/>
            </p:cNvSpPr>
            <p:nvPr/>
          </p:nvSpPr>
          <p:spPr bwMode="auto">
            <a:xfrm>
              <a:off x="2828" y="191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1423" y="1866"/>
              <a:ext cx="54" cy="49"/>
            </a:xfrm>
            <a:custGeom>
              <a:avLst/>
              <a:gdLst>
                <a:gd name="T0" fmla="*/ 160 w 160"/>
                <a:gd name="T1" fmla="*/ 158 h 158"/>
                <a:gd name="T2" fmla="*/ 160 w 160"/>
                <a:gd name="T3" fmla="*/ 0 h 158"/>
                <a:gd name="T4" fmla="*/ 0 w 16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58">
                  <a:moveTo>
                    <a:pt x="160" y="158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1416" y="1833"/>
              <a:ext cx="7" cy="67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1"/>
            <p:cNvSpPr>
              <a:spLocks noChangeShapeType="1"/>
            </p:cNvSpPr>
            <p:nvPr/>
          </p:nvSpPr>
          <p:spPr bwMode="auto">
            <a:xfrm>
              <a:off x="1416" y="190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1681" y="1871"/>
              <a:ext cx="48" cy="44"/>
            </a:xfrm>
            <a:custGeom>
              <a:avLst/>
              <a:gdLst>
                <a:gd name="T0" fmla="*/ 144 w 144"/>
                <a:gd name="T1" fmla="*/ 142 h 142"/>
                <a:gd name="T2" fmla="*/ 144 w 144"/>
                <a:gd name="T3" fmla="*/ 0 h 142"/>
                <a:gd name="T4" fmla="*/ 0 w 14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2">
                  <a:moveTo>
                    <a:pt x="144" y="142"/>
                  </a:moveTo>
                  <a:lnTo>
                    <a:pt x="14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1674" y="1838"/>
              <a:ext cx="7" cy="67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auto">
            <a:xfrm>
              <a:off x="1674" y="190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1922" y="1856"/>
              <a:ext cx="54" cy="54"/>
            </a:xfrm>
            <a:custGeom>
              <a:avLst/>
              <a:gdLst>
                <a:gd name="T0" fmla="*/ 160 w 160"/>
                <a:gd name="T1" fmla="*/ 175 h 175"/>
                <a:gd name="T2" fmla="*/ 160 w 160"/>
                <a:gd name="T3" fmla="*/ 0 h 175"/>
                <a:gd name="T4" fmla="*/ 0 w 160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5">
                  <a:moveTo>
                    <a:pt x="160" y="175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1915" y="1823"/>
              <a:ext cx="7" cy="67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7"/>
            <p:cNvSpPr>
              <a:spLocks noChangeShapeType="1"/>
            </p:cNvSpPr>
            <p:nvPr/>
          </p:nvSpPr>
          <p:spPr bwMode="auto">
            <a:xfrm>
              <a:off x="1915" y="189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2163" y="1866"/>
              <a:ext cx="54" cy="54"/>
            </a:xfrm>
            <a:custGeom>
              <a:avLst/>
              <a:gdLst>
                <a:gd name="T0" fmla="*/ 160 w 160"/>
                <a:gd name="T1" fmla="*/ 174 h 174"/>
                <a:gd name="T2" fmla="*/ 160 w 160"/>
                <a:gd name="T3" fmla="*/ 0 h 174"/>
                <a:gd name="T4" fmla="*/ 0 w 160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4">
                  <a:moveTo>
                    <a:pt x="160" y="174"/>
                  </a:moveTo>
                  <a:lnTo>
                    <a:pt x="16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2156" y="1833"/>
              <a:ext cx="7" cy="67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0"/>
            <p:cNvSpPr>
              <a:spLocks noChangeShapeType="1"/>
            </p:cNvSpPr>
            <p:nvPr/>
          </p:nvSpPr>
          <p:spPr bwMode="auto">
            <a:xfrm>
              <a:off x="2156" y="190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2399" y="1866"/>
              <a:ext cx="53" cy="59"/>
            </a:xfrm>
            <a:custGeom>
              <a:avLst/>
              <a:gdLst>
                <a:gd name="T0" fmla="*/ 157 w 157"/>
                <a:gd name="T1" fmla="*/ 191 h 191"/>
                <a:gd name="T2" fmla="*/ 157 w 157"/>
                <a:gd name="T3" fmla="*/ 0 h 191"/>
                <a:gd name="T4" fmla="*/ 0 w 157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191">
                  <a:moveTo>
                    <a:pt x="157" y="191"/>
                  </a:moveTo>
                  <a:lnTo>
                    <a:pt x="157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2392" y="1833"/>
              <a:ext cx="7" cy="67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3"/>
            <p:cNvSpPr>
              <a:spLocks noChangeShapeType="1"/>
            </p:cNvSpPr>
            <p:nvPr/>
          </p:nvSpPr>
          <p:spPr bwMode="auto">
            <a:xfrm>
              <a:off x="2392" y="190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2650" y="1832"/>
              <a:ext cx="108" cy="234"/>
            </a:xfrm>
            <a:custGeom>
              <a:avLst/>
              <a:gdLst>
                <a:gd name="T0" fmla="*/ 320 w 320"/>
                <a:gd name="T1" fmla="*/ 766 h 766"/>
                <a:gd name="T2" fmla="*/ 320 w 320"/>
                <a:gd name="T3" fmla="*/ 304 h 766"/>
                <a:gd name="T4" fmla="*/ 0 w 32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766">
                  <a:moveTo>
                    <a:pt x="320" y="766"/>
                  </a:moveTo>
                  <a:lnTo>
                    <a:pt x="320" y="30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2620" y="1803"/>
              <a:ext cx="56" cy="53"/>
            </a:xfrm>
            <a:custGeom>
              <a:avLst/>
              <a:gdLst>
                <a:gd name="T0" fmla="*/ 151 w 166"/>
                <a:gd name="T1" fmla="*/ 0 h 173"/>
                <a:gd name="T2" fmla="*/ 166 w 166"/>
                <a:gd name="T3" fmla="*/ 13 h 173"/>
                <a:gd name="T4" fmla="*/ 15 w 166"/>
                <a:gd name="T5" fmla="*/ 173 h 173"/>
                <a:gd name="T6" fmla="*/ 0 w 166"/>
                <a:gd name="T7" fmla="*/ 16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73">
                  <a:moveTo>
                    <a:pt x="151" y="0"/>
                  </a:moveTo>
                  <a:lnTo>
                    <a:pt x="166" y="13"/>
                  </a:lnTo>
                  <a:lnTo>
                    <a:pt x="15" y="173"/>
                  </a:lnTo>
                  <a:lnTo>
                    <a:pt x="0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6"/>
            <p:cNvSpPr>
              <a:spLocks noChangeShapeType="1"/>
            </p:cNvSpPr>
            <p:nvPr/>
          </p:nvSpPr>
          <p:spPr bwMode="auto">
            <a:xfrm>
              <a:off x="2620" y="1852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3560" y="1505"/>
              <a:ext cx="230" cy="395"/>
            </a:xfrm>
            <a:custGeom>
              <a:avLst/>
              <a:gdLst>
                <a:gd name="T0" fmla="*/ 0 w 684"/>
                <a:gd name="T1" fmla="*/ 1292 h 1292"/>
                <a:gd name="T2" fmla="*/ 684 w 684"/>
                <a:gd name="T3" fmla="*/ 0 h 1292"/>
                <a:gd name="T4" fmla="*/ 351 w 684"/>
                <a:gd name="T5" fmla="*/ 16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4" h="1292">
                  <a:moveTo>
                    <a:pt x="0" y="1292"/>
                  </a:moveTo>
                  <a:lnTo>
                    <a:pt x="684" y="0"/>
                  </a:lnTo>
                  <a:lnTo>
                    <a:pt x="351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3678" y="1518"/>
              <a:ext cx="55" cy="36"/>
            </a:xfrm>
            <a:custGeom>
              <a:avLst/>
              <a:gdLst>
                <a:gd name="T0" fmla="*/ 0 w 55"/>
                <a:gd name="T1" fmla="*/ 36 h 36"/>
                <a:gd name="T2" fmla="*/ 55 w 55"/>
                <a:gd name="T3" fmla="*/ 31 h 36"/>
                <a:gd name="T4" fmla="*/ 35 w 55"/>
                <a:gd name="T5" fmla="*/ 21 h 36"/>
                <a:gd name="T6" fmla="*/ 39 w 55"/>
                <a:gd name="T7" fmla="*/ 0 h 36"/>
                <a:gd name="T8" fmla="*/ 0 w 5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0" y="36"/>
                  </a:moveTo>
                  <a:lnTo>
                    <a:pt x="55" y="31"/>
                  </a:lnTo>
                  <a:lnTo>
                    <a:pt x="35" y="21"/>
                  </a:lnTo>
                  <a:lnTo>
                    <a:pt x="39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866" y="953"/>
              <a:ext cx="2844" cy="1288"/>
            </a:xfrm>
            <a:custGeom>
              <a:avLst/>
              <a:gdLst>
                <a:gd name="T0" fmla="*/ 28 w 8458"/>
                <a:gd name="T1" fmla="*/ 4084 h 4203"/>
                <a:gd name="T2" fmla="*/ 148 w 8458"/>
                <a:gd name="T3" fmla="*/ 4081 h 4203"/>
                <a:gd name="T4" fmla="*/ 268 w 8458"/>
                <a:gd name="T5" fmla="*/ 4079 h 4203"/>
                <a:gd name="T6" fmla="*/ 388 w 8458"/>
                <a:gd name="T7" fmla="*/ 4076 h 4203"/>
                <a:gd name="T8" fmla="*/ 508 w 8458"/>
                <a:gd name="T9" fmla="*/ 4074 h 4203"/>
                <a:gd name="T10" fmla="*/ 628 w 8458"/>
                <a:gd name="T11" fmla="*/ 4071 h 4203"/>
                <a:gd name="T12" fmla="*/ 748 w 8458"/>
                <a:gd name="T13" fmla="*/ 4069 h 4203"/>
                <a:gd name="T14" fmla="*/ 868 w 8458"/>
                <a:gd name="T15" fmla="*/ 4066 h 4203"/>
                <a:gd name="T16" fmla="*/ 988 w 8458"/>
                <a:gd name="T17" fmla="*/ 4064 h 4203"/>
                <a:gd name="T18" fmla="*/ 1108 w 8458"/>
                <a:gd name="T19" fmla="*/ 4061 h 4203"/>
                <a:gd name="T20" fmla="*/ 1228 w 8458"/>
                <a:gd name="T21" fmla="*/ 4059 h 4203"/>
                <a:gd name="T22" fmla="*/ 1348 w 8458"/>
                <a:gd name="T23" fmla="*/ 4056 h 4203"/>
                <a:gd name="T24" fmla="*/ 1468 w 8458"/>
                <a:gd name="T25" fmla="*/ 4054 h 4203"/>
                <a:gd name="T26" fmla="*/ 1588 w 8458"/>
                <a:gd name="T27" fmla="*/ 4051 h 4203"/>
                <a:gd name="T28" fmla="*/ 1708 w 8458"/>
                <a:gd name="T29" fmla="*/ 4049 h 4203"/>
                <a:gd name="T30" fmla="*/ 1828 w 8458"/>
                <a:gd name="T31" fmla="*/ 4046 h 4203"/>
                <a:gd name="T32" fmla="*/ 1948 w 8458"/>
                <a:gd name="T33" fmla="*/ 4044 h 4203"/>
                <a:gd name="T34" fmla="*/ 2068 w 8458"/>
                <a:gd name="T35" fmla="*/ 4041 h 4203"/>
                <a:gd name="T36" fmla="*/ 2188 w 8458"/>
                <a:gd name="T37" fmla="*/ 4038 h 4203"/>
                <a:gd name="T38" fmla="*/ 2308 w 8458"/>
                <a:gd name="T39" fmla="*/ 4036 h 4203"/>
                <a:gd name="T40" fmla="*/ 2428 w 8458"/>
                <a:gd name="T41" fmla="*/ 4033 h 4203"/>
                <a:gd name="T42" fmla="*/ 2548 w 8458"/>
                <a:gd name="T43" fmla="*/ 4031 h 4203"/>
                <a:gd name="T44" fmla="*/ 2668 w 8458"/>
                <a:gd name="T45" fmla="*/ 4028 h 4203"/>
                <a:gd name="T46" fmla="*/ 2788 w 8458"/>
                <a:gd name="T47" fmla="*/ 4026 h 4203"/>
                <a:gd name="T48" fmla="*/ 2908 w 8458"/>
                <a:gd name="T49" fmla="*/ 4023 h 4203"/>
                <a:gd name="T50" fmla="*/ 3027 w 8458"/>
                <a:gd name="T51" fmla="*/ 4021 h 4203"/>
                <a:gd name="T52" fmla="*/ 3147 w 8458"/>
                <a:gd name="T53" fmla="*/ 4018 h 4203"/>
                <a:gd name="T54" fmla="*/ 3267 w 8458"/>
                <a:gd name="T55" fmla="*/ 4016 h 4203"/>
                <a:gd name="T56" fmla="*/ 3387 w 8458"/>
                <a:gd name="T57" fmla="*/ 4013 h 4203"/>
                <a:gd name="T58" fmla="*/ 3507 w 8458"/>
                <a:gd name="T59" fmla="*/ 4011 h 4203"/>
                <a:gd name="T60" fmla="*/ 3627 w 8458"/>
                <a:gd name="T61" fmla="*/ 4008 h 4203"/>
                <a:gd name="T62" fmla="*/ 3747 w 8458"/>
                <a:gd name="T63" fmla="*/ 4006 h 4203"/>
                <a:gd name="T64" fmla="*/ 3867 w 8458"/>
                <a:gd name="T65" fmla="*/ 4003 h 4203"/>
                <a:gd name="T66" fmla="*/ 3987 w 8458"/>
                <a:gd name="T67" fmla="*/ 4001 h 4203"/>
                <a:gd name="T68" fmla="*/ 4107 w 8458"/>
                <a:gd name="T69" fmla="*/ 3998 h 4203"/>
                <a:gd name="T70" fmla="*/ 4227 w 8458"/>
                <a:gd name="T71" fmla="*/ 3996 h 4203"/>
                <a:gd name="T72" fmla="*/ 4347 w 8458"/>
                <a:gd name="T73" fmla="*/ 3993 h 4203"/>
                <a:gd name="T74" fmla="*/ 4467 w 8458"/>
                <a:gd name="T75" fmla="*/ 3991 h 4203"/>
                <a:gd name="T76" fmla="*/ 4587 w 8458"/>
                <a:gd name="T77" fmla="*/ 3988 h 4203"/>
                <a:gd name="T78" fmla="*/ 4707 w 8458"/>
                <a:gd name="T79" fmla="*/ 3985 h 4203"/>
                <a:gd name="T80" fmla="*/ 4827 w 8458"/>
                <a:gd name="T81" fmla="*/ 3983 h 4203"/>
                <a:gd name="T82" fmla="*/ 4947 w 8458"/>
                <a:gd name="T83" fmla="*/ 3980 h 4203"/>
                <a:gd name="T84" fmla="*/ 5067 w 8458"/>
                <a:gd name="T85" fmla="*/ 3978 h 4203"/>
                <a:gd name="T86" fmla="*/ 5187 w 8458"/>
                <a:gd name="T87" fmla="*/ 3975 h 4203"/>
                <a:gd name="T88" fmla="*/ 5307 w 8458"/>
                <a:gd name="T89" fmla="*/ 3973 h 4203"/>
                <a:gd name="T90" fmla="*/ 5427 w 8458"/>
                <a:gd name="T91" fmla="*/ 3970 h 4203"/>
                <a:gd name="T92" fmla="*/ 5547 w 8458"/>
                <a:gd name="T93" fmla="*/ 3968 h 4203"/>
                <a:gd name="T94" fmla="*/ 5667 w 8458"/>
                <a:gd name="T95" fmla="*/ 3965 h 4203"/>
                <a:gd name="T96" fmla="*/ 5787 w 8458"/>
                <a:gd name="T97" fmla="*/ 3963 h 4203"/>
                <a:gd name="T98" fmla="*/ 5907 w 8458"/>
                <a:gd name="T99" fmla="*/ 3960 h 4203"/>
                <a:gd name="T100" fmla="*/ 6027 w 8458"/>
                <a:gd name="T101" fmla="*/ 3958 h 4203"/>
                <a:gd name="T102" fmla="*/ 6118 w 8458"/>
                <a:gd name="T103" fmla="*/ 4016 h 4203"/>
                <a:gd name="T104" fmla="*/ 8458 w 8458"/>
                <a:gd name="T105" fmla="*/ 0 h 4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58" h="4203">
                  <a:moveTo>
                    <a:pt x="0" y="4145"/>
                  </a:moveTo>
                  <a:lnTo>
                    <a:pt x="28" y="4084"/>
                  </a:lnTo>
                  <a:lnTo>
                    <a:pt x="91" y="4203"/>
                  </a:lnTo>
                  <a:lnTo>
                    <a:pt x="148" y="4081"/>
                  </a:lnTo>
                  <a:lnTo>
                    <a:pt x="211" y="4200"/>
                  </a:lnTo>
                  <a:lnTo>
                    <a:pt x="268" y="4079"/>
                  </a:lnTo>
                  <a:lnTo>
                    <a:pt x="331" y="4198"/>
                  </a:lnTo>
                  <a:lnTo>
                    <a:pt x="388" y="4076"/>
                  </a:lnTo>
                  <a:lnTo>
                    <a:pt x="451" y="4195"/>
                  </a:lnTo>
                  <a:lnTo>
                    <a:pt x="508" y="4074"/>
                  </a:lnTo>
                  <a:lnTo>
                    <a:pt x="571" y="4193"/>
                  </a:lnTo>
                  <a:lnTo>
                    <a:pt x="628" y="4071"/>
                  </a:lnTo>
                  <a:lnTo>
                    <a:pt x="691" y="4190"/>
                  </a:lnTo>
                  <a:lnTo>
                    <a:pt x="748" y="4069"/>
                  </a:lnTo>
                  <a:lnTo>
                    <a:pt x="811" y="4187"/>
                  </a:lnTo>
                  <a:lnTo>
                    <a:pt x="868" y="4066"/>
                  </a:lnTo>
                  <a:lnTo>
                    <a:pt x="931" y="4185"/>
                  </a:lnTo>
                  <a:lnTo>
                    <a:pt x="988" y="4064"/>
                  </a:lnTo>
                  <a:lnTo>
                    <a:pt x="1050" y="4182"/>
                  </a:lnTo>
                  <a:lnTo>
                    <a:pt x="1108" y="4061"/>
                  </a:lnTo>
                  <a:lnTo>
                    <a:pt x="1170" y="4180"/>
                  </a:lnTo>
                  <a:lnTo>
                    <a:pt x="1228" y="4059"/>
                  </a:lnTo>
                  <a:lnTo>
                    <a:pt x="1290" y="4177"/>
                  </a:lnTo>
                  <a:lnTo>
                    <a:pt x="1348" y="4056"/>
                  </a:lnTo>
                  <a:lnTo>
                    <a:pt x="1410" y="4175"/>
                  </a:lnTo>
                  <a:lnTo>
                    <a:pt x="1468" y="4054"/>
                  </a:lnTo>
                  <a:lnTo>
                    <a:pt x="1530" y="4172"/>
                  </a:lnTo>
                  <a:lnTo>
                    <a:pt x="1588" y="4051"/>
                  </a:lnTo>
                  <a:lnTo>
                    <a:pt x="1650" y="4170"/>
                  </a:lnTo>
                  <a:lnTo>
                    <a:pt x="1708" y="4049"/>
                  </a:lnTo>
                  <a:lnTo>
                    <a:pt x="1770" y="4167"/>
                  </a:lnTo>
                  <a:lnTo>
                    <a:pt x="1828" y="4046"/>
                  </a:lnTo>
                  <a:lnTo>
                    <a:pt x="1890" y="4165"/>
                  </a:lnTo>
                  <a:lnTo>
                    <a:pt x="1948" y="4044"/>
                  </a:lnTo>
                  <a:lnTo>
                    <a:pt x="2010" y="4162"/>
                  </a:lnTo>
                  <a:lnTo>
                    <a:pt x="2068" y="4041"/>
                  </a:lnTo>
                  <a:lnTo>
                    <a:pt x="2130" y="4160"/>
                  </a:lnTo>
                  <a:lnTo>
                    <a:pt x="2188" y="4038"/>
                  </a:lnTo>
                  <a:lnTo>
                    <a:pt x="2250" y="4157"/>
                  </a:lnTo>
                  <a:lnTo>
                    <a:pt x="2308" y="4036"/>
                  </a:lnTo>
                  <a:lnTo>
                    <a:pt x="2370" y="4155"/>
                  </a:lnTo>
                  <a:lnTo>
                    <a:pt x="2428" y="4033"/>
                  </a:lnTo>
                  <a:lnTo>
                    <a:pt x="2490" y="4152"/>
                  </a:lnTo>
                  <a:lnTo>
                    <a:pt x="2548" y="4031"/>
                  </a:lnTo>
                  <a:lnTo>
                    <a:pt x="2610" y="4150"/>
                  </a:lnTo>
                  <a:lnTo>
                    <a:pt x="2668" y="4028"/>
                  </a:lnTo>
                  <a:lnTo>
                    <a:pt x="2730" y="4147"/>
                  </a:lnTo>
                  <a:lnTo>
                    <a:pt x="2788" y="4026"/>
                  </a:lnTo>
                  <a:lnTo>
                    <a:pt x="2850" y="4145"/>
                  </a:lnTo>
                  <a:lnTo>
                    <a:pt x="2908" y="4023"/>
                  </a:lnTo>
                  <a:lnTo>
                    <a:pt x="2970" y="4142"/>
                  </a:lnTo>
                  <a:lnTo>
                    <a:pt x="3027" y="4021"/>
                  </a:lnTo>
                  <a:lnTo>
                    <a:pt x="3090" y="4140"/>
                  </a:lnTo>
                  <a:lnTo>
                    <a:pt x="3147" y="4018"/>
                  </a:lnTo>
                  <a:lnTo>
                    <a:pt x="3210" y="4137"/>
                  </a:lnTo>
                  <a:lnTo>
                    <a:pt x="3267" y="4016"/>
                  </a:lnTo>
                  <a:lnTo>
                    <a:pt x="3330" y="4134"/>
                  </a:lnTo>
                  <a:lnTo>
                    <a:pt x="3387" y="4013"/>
                  </a:lnTo>
                  <a:lnTo>
                    <a:pt x="3450" y="4132"/>
                  </a:lnTo>
                  <a:lnTo>
                    <a:pt x="3507" y="4011"/>
                  </a:lnTo>
                  <a:lnTo>
                    <a:pt x="3570" y="4129"/>
                  </a:lnTo>
                  <a:lnTo>
                    <a:pt x="3627" y="4008"/>
                  </a:lnTo>
                  <a:lnTo>
                    <a:pt x="3690" y="4127"/>
                  </a:lnTo>
                  <a:lnTo>
                    <a:pt x="3747" y="4006"/>
                  </a:lnTo>
                  <a:lnTo>
                    <a:pt x="3810" y="4124"/>
                  </a:lnTo>
                  <a:lnTo>
                    <a:pt x="3867" y="4003"/>
                  </a:lnTo>
                  <a:lnTo>
                    <a:pt x="3930" y="4122"/>
                  </a:lnTo>
                  <a:lnTo>
                    <a:pt x="3987" y="4001"/>
                  </a:lnTo>
                  <a:lnTo>
                    <a:pt x="4050" y="4119"/>
                  </a:lnTo>
                  <a:lnTo>
                    <a:pt x="4107" y="3998"/>
                  </a:lnTo>
                  <a:lnTo>
                    <a:pt x="4170" y="4117"/>
                  </a:lnTo>
                  <a:lnTo>
                    <a:pt x="4227" y="3996"/>
                  </a:lnTo>
                  <a:lnTo>
                    <a:pt x="4290" y="4114"/>
                  </a:lnTo>
                  <a:lnTo>
                    <a:pt x="4347" y="3993"/>
                  </a:lnTo>
                  <a:lnTo>
                    <a:pt x="4410" y="4112"/>
                  </a:lnTo>
                  <a:lnTo>
                    <a:pt x="4467" y="3991"/>
                  </a:lnTo>
                  <a:lnTo>
                    <a:pt x="4530" y="4109"/>
                  </a:lnTo>
                  <a:lnTo>
                    <a:pt x="4587" y="3988"/>
                  </a:lnTo>
                  <a:lnTo>
                    <a:pt x="4650" y="4107"/>
                  </a:lnTo>
                  <a:lnTo>
                    <a:pt x="4707" y="3985"/>
                  </a:lnTo>
                  <a:lnTo>
                    <a:pt x="4770" y="4104"/>
                  </a:lnTo>
                  <a:lnTo>
                    <a:pt x="4827" y="3983"/>
                  </a:lnTo>
                  <a:lnTo>
                    <a:pt x="4890" y="4102"/>
                  </a:lnTo>
                  <a:lnTo>
                    <a:pt x="4947" y="3980"/>
                  </a:lnTo>
                  <a:lnTo>
                    <a:pt x="5010" y="4099"/>
                  </a:lnTo>
                  <a:lnTo>
                    <a:pt x="5067" y="3978"/>
                  </a:lnTo>
                  <a:lnTo>
                    <a:pt x="5129" y="4097"/>
                  </a:lnTo>
                  <a:lnTo>
                    <a:pt x="5187" y="3975"/>
                  </a:lnTo>
                  <a:lnTo>
                    <a:pt x="5249" y="4094"/>
                  </a:lnTo>
                  <a:lnTo>
                    <a:pt x="5307" y="3973"/>
                  </a:lnTo>
                  <a:lnTo>
                    <a:pt x="5369" y="4092"/>
                  </a:lnTo>
                  <a:lnTo>
                    <a:pt x="5427" y="3970"/>
                  </a:lnTo>
                  <a:lnTo>
                    <a:pt x="5489" y="4089"/>
                  </a:lnTo>
                  <a:lnTo>
                    <a:pt x="5547" y="3968"/>
                  </a:lnTo>
                  <a:lnTo>
                    <a:pt x="5609" y="4087"/>
                  </a:lnTo>
                  <a:lnTo>
                    <a:pt x="5667" y="3965"/>
                  </a:lnTo>
                  <a:lnTo>
                    <a:pt x="5729" y="4084"/>
                  </a:lnTo>
                  <a:lnTo>
                    <a:pt x="5787" y="3963"/>
                  </a:lnTo>
                  <a:lnTo>
                    <a:pt x="5849" y="4081"/>
                  </a:lnTo>
                  <a:lnTo>
                    <a:pt x="5907" y="3960"/>
                  </a:lnTo>
                  <a:lnTo>
                    <a:pt x="5969" y="4079"/>
                  </a:lnTo>
                  <a:lnTo>
                    <a:pt x="6027" y="3958"/>
                  </a:lnTo>
                  <a:lnTo>
                    <a:pt x="6089" y="4076"/>
                  </a:lnTo>
                  <a:lnTo>
                    <a:pt x="6118" y="4016"/>
                  </a:lnTo>
                  <a:lnTo>
                    <a:pt x="6134" y="4016"/>
                  </a:lnTo>
                  <a:lnTo>
                    <a:pt x="84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3668" y="953"/>
              <a:ext cx="42" cy="50"/>
            </a:xfrm>
            <a:custGeom>
              <a:avLst/>
              <a:gdLst>
                <a:gd name="T0" fmla="*/ 42 w 42"/>
                <a:gd name="T1" fmla="*/ 0 h 50"/>
                <a:gd name="T2" fmla="*/ 0 w 42"/>
                <a:gd name="T3" fmla="*/ 33 h 50"/>
                <a:gd name="T4" fmla="*/ 23 w 42"/>
                <a:gd name="T5" fmla="*/ 31 h 50"/>
                <a:gd name="T6" fmla="*/ 32 w 42"/>
                <a:gd name="T7" fmla="*/ 50 h 50"/>
                <a:gd name="T8" fmla="*/ 4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42" y="0"/>
                  </a:moveTo>
                  <a:lnTo>
                    <a:pt x="0" y="33"/>
                  </a:lnTo>
                  <a:lnTo>
                    <a:pt x="23" y="31"/>
                  </a:lnTo>
                  <a:lnTo>
                    <a:pt x="32" y="5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Arc 151"/>
            <p:cNvSpPr>
              <a:spLocks/>
            </p:cNvSpPr>
            <p:nvPr/>
          </p:nvSpPr>
          <p:spPr bwMode="auto">
            <a:xfrm>
              <a:off x="1162" y="1374"/>
              <a:ext cx="1665" cy="5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87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5"/>
                    <a:pt x="9662" y="7"/>
                    <a:pt x="21587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5"/>
                    <a:pt x="9662" y="7"/>
                    <a:pt x="2158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2"/>
            <p:cNvSpPr>
              <a:spLocks/>
            </p:cNvSpPr>
            <p:nvPr/>
          </p:nvSpPr>
          <p:spPr bwMode="auto">
            <a:xfrm>
              <a:off x="2774" y="1357"/>
              <a:ext cx="52" cy="34"/>
            </a:xfrm>
            <a:custGeom>
              <a:avLst/>
              <a:gdLst>
                <a:gd name="T0" fmla="*/ 52 w 52"/>
                <a:gd name="T1" fmla="*/ 17 h 34"/>
                <a:gd name="T2" fmla="*/ 0 w 52"/>
                <a:gd name="T3" fmla="*/ 0 h 34"/>
                <a:gd name="T4" fmla="*/ 13 w 52"/>
                <a:gd name="T5" fmla="*/ 17 h 34"/>
                <a:gd name="T6" fmla="*/ 0 w 52"/>
                <a:gd name="T7" fmla="*/ 34 h 34"/>
                <a:gd name="T8" fmla="*/ 52 w 52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4">
                  <a:moveTo>
                    <a:pt x="52" y="17"/>
                  </a:moveTo>
                  <a:lnTo>
                    <a:pt x="0" y="0"/>
                  </a:lnTo>
                  <a:lnTo>
                    <a:pt x="13" y="17"/>
                  </a:lnTo>
                  <a:lnTo>
                    <a:pt x="0" y="34"/>
                  </a:lnTo>
                  <a:lnTo>
                    <a:pt x="52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437312" cy="8413750"/>
            <a:chOff x="263" y="288"/>
            <a:chExt cx="4055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3" y="288"/>
              <a:ext cx="3817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90" y="315"/>
              <a:ext cx="4028" cy="5092"/>
              <a:chOff x="290" y="315"/>
              <a:chExt cx="4028" cy="5092"/>
            </a:xfrm>
          </p:grpSpPr>
          <p:sp>
            <p:nvSpPr>
              <p:cNvPr id="8280" name="Rectangle 5"/>
              <p:cNvSpPr>
                <a:spLocks noChangeArrowheads="1"/>
              </p:cNvSpPr>
              <p:nvPr/>
            </p:nvSpPr>
            <p:spPr bwMode="auto">
              <a:xfrm>
                <a:off x="290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1" name="Rectangle 6"/>
              <p:cNvSpPr>
                <a:spLocks noChangeArrowheads="1"/>
              </p:cNvSpPr>
              <p:nvPr/>
            </p:nvSpPr>
            <p:spPr bwMode="auto">
              <a:xfrm>
                <a:off x="290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2" name="Rectangle 7"/>
              <p:cNvSpPr>
                <a:spLocks noChangeArrowheads="1"/>
              </p:cNvSpPr>
              <p:nvPr/>
            </p:nvSpPr>
            <p:spPr bwMode="auto">
              <a:xfrm>
                <a:off x="290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3" name="Rectangle 8"/>
              <p:cNvSpPr>
                <a:spLocks noChangeArrowheads="1"/>
              </p:cNvSpPr>
              <p:nvPr/>
            </p:nvSpPr>
            <p:spPr bwMode="auto">
              <a:xfrm>
                <a:off x="695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4" name="Oval 9"/>
              <p:cNvSpPr>
                <a:spLocks noChangeArrowheads="1"/>
              </p:cNvSpPr>
              <p:nvPr/>
            </p:nvSpPr>
            <p:spPr bwMode="auto">
              <a:xfrm>
                <a:off x="89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5" name="Rectangle 10"/>
              <p:cNvSpPr>
                <a:spLocks noChangeArrowheads="1"/>
              </p:cNvSpPr>
              <p:nvPr/>
            </p:nvSpPr>
            <p:spPr bwMode="auto">
              <a:xfrm>
                <a:off x="1672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6" name="Oval 11"/>
              <p:cNvSpPr>
                <a:spLocks noChangeArrowheads="1"/>
              </p:cNvSpPr>
              <p:nvPr/>
            </p:nvSpPr>
            <p:spPr bwMode="auto">
              <a:xfrm>
                <a:off x="166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7" name="Rectangle 12"/>
              <p:cNvSpPr>
                <a:spLocks noChangeArrowheads="1"/>
              </p:cNvSpPr>
              <p:nvPr/>
            </p:nvSpPr>
            <p:spPr bwMode="auto">
              <a:xfrm>
                <a:off x="2049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8" name="Oval 13"/>
              <p:cNvSpPr>
                <a:spLocks noChangeArrowheads="1"/>
              </p:cNvSpPr>
              <p:nvPr/>
            </p:nvSpPr>
            <p:spPr bwMode="auto">
              <a:xfrm>
                <a:off x="191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9" name="Rectangle 14"/>
              <p:cNvSpPr>
                <a:spLocks noChangeArrowheads="1"/>
              </p:cNvSpPr>
              <p:nvPr/>
            </p:nvSpPr>
            <p:spPr bwMode="auto">
              <a:xfrm>
                <a:off x="2554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0" name="Rectangle 15"/>
              <p:cNvSpPr>
                <a:spLocks noChangeArrowheads="1"/>
              </p:cNvSpPr>
              <p:nvPr/>
            </p:nvSpPr>
            <p:spPr bwMode="auto">
              <a:xfrm>
                <a:off x="2174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1" name="Line 16"/>
              <p:cNvSpPr>
                <a:spLocks noChangeShapeType="1"/>
              </p:cNvSpPr>
              <p:nvPr/>
            </p:nvSpPr>
            <p:spPr bwMode="auto">
              <a:xfrm>
                <a:off x="2174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2" name="Line 17"/>
              <p:cNvSpPr>
                <a:spLocks noChangeShapeType="1"/>
              </p:cNvSpPr>
              <p:nvPr/>
            </p:nvSpPr>
            <p:spPr bwMode="auto">
              <a:xfrm flipV="1">
                <a:off x="2174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3" name="Rectangle 18"/>
              <p:cNvSpPr>
                <a:spLocks noChangeArrowheads="1"/>
              </p:cNvSpPr>
              <p:nvPr/>
            </p:nvSpPr>
            <p:spPr bwMode="auto">
              <a:xfrm>
                <a:off x="1407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4" name="Oval 19"/>
              <p:cNvSpPr>
                <a:spLocks noChangeArrowheads="1"/>
              </p:cNvSpPr>
              <p:nvPr/>
            </p:nvSpPr>
            <p:spPr bwMode="auto">
              <a:xfrm>
                <a:off x="2434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5" name="Rectangle 20"/>
              <p:cNvSpPr>
                <a:spLocks noChangeArrowheads="1"/>
              </p:cNvSpPr>
              <p:nvPr/>
            </p:nvSpPr>
            <p:spPr bwMode="auto">
              <a:xfrm>
                <a:off x="217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6" name="Oval 21"/>
              <p:cNvSpPr>
                <a:spLocks noChangeArrowheads="1"/>
              </p:cNvSpPr>
              <p:nvPr/>
            </p:nvSpPr>
            <p:spPr bwMode="auto">
              <a:xfrm>
                <a:off x="268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7" name="Rectangle 22"/>
              <p:cNvSpPr>
                <a:spLocks noChangeArrowheads="1"/>
              </p:cNvSpPr>
              <p:nvPr/>
            </p:nvSpPr>
            <p:spPr bwMode="auto">
              <a:xfrm>
                <a:off x="2692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8" name="Oval 23"/>
              <p:cNvSpPr>
                <a:spLocks noChangeArrowheads="1"/>
              </p:cNvSpPr>
              <p:nvPr/>
            </p:nvSpPr>
            <p:spPr bwMode="auto">
              <a:xfrm>
                <a:off x="294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9" name="Rectangle 24"/>
              <p:cNvSpPr>
                <a:spLocks noChangeArrowheads="1"/>
              </p:cNvSpPr>
              <p:nvPr/>
            </p:nvSpPr>
            <p:spPr bwMode="auto">
              <a:xfrm>
                <a:off x="2952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0" name="Oval 25"/>
              <p:cNvSpPr>
                <a:spLocks noChangeArrowheads="1"/>
              </p:cNvSpPr>
              <p:nvPr/>
            </p:nvSpPr>
            <p:spPr bwMode="auto">
              <a:xfrm>
                <a:off x="2174" y="1588"/>
                <a:ext cx="106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1" name="Rectangle 26"/>
              <p:cNvSpPr>
                <a:spLocks noChangeArrowheads="1"/>
              </p:cNvSpPr>
              <p:nvPr/>
            </p:nvSpPr>
            <p:spPr bwMode="auto">
              <a:xfrm>
                <a:off x="89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2" name="Oval 27"/>
              <p:cNvSpPr>
                <a:spLocks noChangeArrowheads="1"/>
              </p:cNvSpPr>
              <p:nvPr/>
            </p:nvSpPr>
            <p:spPr bwMode="auto">
              <a:xfrm>
                <a:off x="2174" y="176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3" name="Rectangle 28"/>
              <p:cNvSpPr>
                <a:spLocks noChangeArrowheads="1"/>
              </p:cNvSpPr>
              <p:nvPr/>
            </p:nvSpPr>
            <p:spPr bwMode="auto">
              <a:xfrm>
                <a:off x="332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4" name="Oval 29"/>
              <p:cNvSpPr>
                <a:spLocks noChangeArrowheads="1"/>
              </p:cNvSpPr>
              <p:nvPr/>
            </p:nvSpPr>
            <p:spPr bwMode="auto">
              <a:xfrm>
                <a:off x="1436" y="154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5" name="Rectangle 30"/>
              <p:cNvSpPr>
                <a:spLocks noChangeArrowheads="1"/>
              </p:cNvSpPr>
              <p:nvPr/>
            </p:nvSpPr>
            <p:spPr bwMode="auto">
              <a:xfrm>
                <a:off x="1508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6" name="Oval 31"/>
              <p:cNvSpPr>
                <a:spLocks noChangeArrowheads="1"/>
              </p:cNvSpPr>
              <p:nvPr/>
            </p:nvSpPr>
            <p:spPr bwMode="auto">
              <a:xfrm>
                <a:off x="3198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7" name="Rectangle 32"/>
              <p:cNvSpPr>
                <a:spLocks noChangeArrowheads="1"/>
              </p:cNvSpPr>
              <p:nvPr/>
            </p:nvSpPr>
            <p:spPr bwMode="auto">
              <a:xfrm>
                <a:off x="2912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8" name="Oval 33"/>
              <p:cNvSpPr>
                <a:spLocks noChangeArrowheads="1"/>
              </p:cNvSpPr>
              <p:nvPr/>
            </p:nvSpPr>
            <p:spPr bwMode="auto">
              <a:xfrm>
                <a:off x="441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9" name="Rectangle 34"/>
              <p:cNvSpPr>
                <a:spLocks noChangeArrowheads="1"/>
              </p:cNvSpPr>
              <p:nvPr/>
            </p:nvSpPr>
            <p:spPr bwMode="auto">
              <a:xfrm>
                <a:off x="889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0" name="Oval 35"/>
              <p:cNvSpPr>
                <a:spLocks noChangeArrowheads="1"/>
              </p:cNvSpPr>
              <p:nvPr/>
            </p:nvSpPr>
            <p:spPr bwMode="auto">
              <a:xfrm>
                <a:off x="881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1" name="Rectangle 36"/>
              <p:cNvSpPr>
                <a:spLocks noChangeArrowheads="1"/>
              </p:cNvSpPr>
              <p:nvPr/>
            </p:nvSpPr>
            <p:spPr bwMode="auto">
              <a:xfrm>
                <a:off x="1107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2" name="Oval 37"/>
              <p:cNvSpPr>
                <a:spLocks noChangeArrowheads="1"/>
              </p:cNvSpPr>
              <p:nvPr/>
            </p:nvSpPr>
            <p:spPr bwMode="auto">
              <a:xfrm>
                <a:off x="1030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3" name="Rectangle 38"/>
              <p:cNvSpPr>
                <a:spLocks noChangeArrowheads="1"/>
              </p:cNvSpPr>
              <p:nvPr/>
            </p:nvSpPr>
            <p:spPr bwMode="auto">
              <a:xfrm>
                <a:off x="1404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4" name="Rectangle 39"/>
              <p:cNvSpPr>
                <a:spLocks noChangeArrowheads="1"/>
              </p:cNvSpPr>
              <p:nvPr/>
            </p:nvSpPr>
            <p:spPr bwMode="auto">
              <a:xfrm>
                <a:off x="1178" y="296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5" name="Line 40"/>
              <p:cNvSpPr>
                <a:spLocks noChangeShapeType="1"/>
              </p:cNvSpPr>
              <p:nvPr/>
            </p:nvSpPr>
            <p:spPr bwMode="auto">
              <a:xfrm>
                <a:off x="1178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6" name="Line 41"/>
              <p:cNvSpPr>
                <a:spLocks noChangeShapeType="1"/>
              </p:cNvSpPr>
              <p:nvPr/>
            </p:nvSpPr>
            <p:spPr bwMode="auto">
              <a:xfrm flipV="1">
                <a:off x="1178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7" name="Rectangle 42"/>
              <p:cNvSpPr>
                <a:spLocks noChangeArrowheads="1"/>
              </p:cNvSpPr>
              <p:nvPr/>
            </p:nvSpPr>
            <p:spPr bwMode="auto">
              <a:xfrm>
                <a:off x="728" y="274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8" name="Oval 43"/>
              <p:cNvSpPr>
                <a:spLocks noChangeArrowheads="1"/>
              </p:cNvSpPr>
              <p:nvPr/>
            </p:nvSpPr>
            <p:spPr bwMode="auto">
              <a:xfrm>
                <a:off x="1327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9" name="Rectangle 44"/>
              <p:cNvSpPr>
                <a:spLocks noChangeArrowheads="1"/>
              </p:cNvSpPr>
              <p:nvPr/>
            </p:nvSpPr>
            <p:spPr bwMode="auto">
              <a:xfrm>
                <a:off x="1035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0" name="Oval 45"/>
              <p:cNvSpPr>
                <a:spLocks noChangeArrowheads="1"/>
              </p:cNvSpPr>
              <p:nvPr/>
            </p:nvSpPr>
            <p:spPr bwMode="auto">
              <a:xfrm>
                <a:off x="1476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1" name="Rectangle 46"/>
              <p:cNvSpPr>
                <a:spLocks noChangeArrowheads="1"/>
              </p:cNvSpPr>
              <p:nvPr/>
            </p:nvSpPr>
            <p:spPr bwMode="auto">
              <a:xfrm>
                <a:off x="1327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2" name="Oval 47"/>
              <p:cNvSpPr>
                <a:spLocks noChangeArrowheads="1"/>
              </p:cNvSpPr>
              <p:nvPr/>
            </p:nvSpPr>
            <p:spPr bwMode="auto">
              <a:xfrm>
                <a:off x="1624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3" name="Rectangle 48"/>
              <p:cNvSpPr>
                <a:spLocks noChangeArrowheads="1"/>
              </p:cNvSpPr>
              <p:nvPr/>
            </p:nvSpPr>
            <p:spPr bwMode="auto">
              <a:xfrm>
                <a:off x="1627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4" name="Oval 49"/>
              <p:cNvSpPr>
                <a:spLocks noChangeArrowheads="1"/>
              </p:cNvSpPr>
              <p:nvPr/>
            </p:nvSpPr>
            <p:spPr bwMode="auto">
              <a:xfrm>
                <a:off x="1178" y="3050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5" name="Rectangle 50"/>
              <p:cNvSpPr>
                <a:spLocks noChangeArrowheads="1"/>
              </p:cNvSpPr>
              <p:nvPr/>
            </p:nvSpPr>
            <p:spPr bwMode="auto">
              <a:xfrm>
                <a:off x="441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6" name="Oval 51"/>
              <p:cNvSpPr>
                <a:spLocks noChangeArrowheads="1"/>
              </p:cNvSpPr>
              <p:nvPr/>
            </p:nvSpPr>
            <p:spPr bwMode="auto">
              <a:xfrm>
                <a:off x="1178" y="315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7" name="Rectangle 52"/>
              <p:cNvSpPr>
                <a:spLocks noChangeArrowheads="1"/>
              </p:cNvSpPr>
              <p:nvPr/>
            </p:nvSpPr>
            <p:spPr bwMode="auto">
              <a:xfrm>
                <a:off x="1773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8" name="Oval 53"/>
              <p:cNvSpPr>
                <a:spLocks noChangeArrowheads="1"/>
              </p:cNvSpPr>
              <p:nvPr/>
            </p:nvSpPr>
            <p:spPr bwMode="auto">
              <a:xfrm>
                <a:off x="733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9" name="Rectangle 54"/>
              <p:cNvSpPr>
                <a:spLocks noChangeArrowheads="1"/>
              </p:cNvSpPr>
              <p:nvPr/>
            </p:nvSpPr>
            <p:spPr bwMode="auto">
              <a:xfrm>
                <a:off x="1083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0" name="Oval 55"/>
              <p:cNvSpPr>
                <a:spLocks noChangeArrowheads="1"/>
              </p:cNvSpPr>
              <p:nvPr/>
            </p:nvSpPr>
            <p:spPr bwMode="auto">
              <a:xfrm>
                <a:off x="1768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1" name="Rectangle 56"/>
              <p:cNvSpPr>
                <a:spLocks noChangeArrowheads="1"/>
              </p:cNvSpPr>
              <p:nvPr/>
            </p:nvSpPr>
            <p:spPr bwMode="auto">
              <a:xfrm>
                <a:off x="1922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2" name="Oval 57"/>
              <p:cNvSpPr>
                <a:spLocks noChangeArrowheads="1"/>
              </p:cNvSpPr>
              <p:nvPr/>
            </p:nvSpPr>
            <p:spPr bwMode="auto">
              <a:xfrm>
                <a:off x="441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3" name="Rectangle 58"/>
              <p:cNvSpPr>
                <a:spLocks noChangeArrowheads="1"/>
              </p:cNvSpPr>
              <p:nvPr/>
            </p:nvSpPr>
            <p:spPr bwMode="auto">
              <a:xfrm>
                <a:off x="889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4" name="Oval 59"/>
              <p:cNvSpPr>
                <a:spLocks noChangeArrowheads="1"/>
              </p:cNvSpPr>
              <p:nvPr/>
            </p:nvSpPr>
            <p:spPr bwMode="auto">
              <a:xfrm>
                <a:off x="881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5" name="Rectangle 60"/>
              <p:cNvSpPr>
                <a:spLocks noChangeArrowheads="1"/>
              </p:cNvSpPr>
              <p:nvPr/>
            </p:nvSpPr>
            <p:spPr bwMode="auto">
              <a:xfrm>
                <a:off x="1179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6" name="Oval 61"/>
              <p:cNvSpPr>
                <a:spLocks noChangeArrowheads="1"/>
              </p:cNvSpPr>
              <p:nvPr/>
            </p:nvSpPr>
            <p:spPr bwMode="auto">
              <a:xfrm>
                <a:off x="1030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7" name="Rectangle 62"/>
              <p:cNvSpPr>
                <a:spLocks noChangeArrowheads="1"/>
              </p:cNvSpPr>
              <p:nvPr/>
            </p:nvSpPr>
            <p:spPr bwMode="auto">
              <a:xfrm>
                <a:off x="1479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8" name="Rectangle 63"/>
              <p:cNvSpPr>
                <a:spLocks noChangeArrowheads="1"/>
              </p:cNvSpPr>
              <p:nvPr/>
            </p:nvSpPr>
            <p:spPr bwMode="auto">
              <a:xfrm>
                <a:off x="1178" y="503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9" name="Line 64"/>
              <p:cNvSpPr>
                <a:spLocks noChangeShapeType="1"/>
              </p:cNvSpPr>
              <p:nvPr/>
            </p:nvSpPr>
            <p:spPr bwMode="auto">
              <a:xfrm>
                <a:off x="1178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0" name="Line 65"/>
              <p:cNvSpPr>
                <a:spLocks noChangeShapeType="1"/>
              </p:cNvSpPr>
              <p:nvPr/>
            </p:nvSpPr>
            <p:spPr bwMode="auto">
              <a:xfrm flipV="1">
                <a:off x="1178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1" name="Rectangle 66"/>
              <p:cNvSpPr>
                <a:spLocks noChangeArrowheads="1"/>
              </p:cNvSpPr>
              <p:nvPr/>
            </p:nvSpPr>
            <p:spPr bwMode="auto">
              <a:xfrm>
                <a:off x="714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2" name="Oval 67"/>
              <p:cNvSpPr>
                <a:spLocks noChangeArrowheads="1"/>
              </p:cNvSpPr>
              <p:nvPr/>
            </p:nvSpPr>
            <p:spPr bwMode="auto">
              <a:xfrm>
                <a:off x="1327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3" name="Rectangle 68"/>
              <p:cNvSpPr>
                <a:spLocks noChangeArrowheads="1"/>
              </p:cNvSpPr>
              <p:nvPr/>
            </p:nvSpPr>
            <p:spPr bwMode="auto">
              <a:xfrm>
                <a:off x="887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4" name="Oval 69"/>
              <p:cNvSpPr>
                <a:spLocks noChangeArrowheads="1"/>
              </p:cNvSpPr>
              <p:nvPr/>
            </p:nvSpPr>
            <p:spPr bwMode="auto">
              <a:xfrm>
                <a:off x="1476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5" name="Rectangle 70"/>
              <p:cNvSpPr>
                <a:spLocks noChangeArrowheads="1"/>
              </p:cNvSpPr>
              <p:nvPr/>
            </p:nvSpPr>
            <p:spPr bwMode="auto">
              <a:xfrm>
                <a:off x="1179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6" name="Oval 71"/>
              <p:cNvSpPr>
                <a:spLocks noChangeArrowheads="1"/>
              </p:cNvSpPr>
              <p:nvPr/>
            </p:nvSpPr>
            <p:spPr bwMode="auto">
              <a:xfrm>
                <a:off x="1624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7" name="Rectangle 72"/>
              <p:cNvSpPr>
                <a:spLocks noChangeArrowheads="1"/>
              </p:cNvSpPr>
              <p:nvPr/>
            </p:nvSpPr>
            <p:spPr bwMode="auto">
              <a:xfrm>
                <a:off x="1476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8" name="Oval 73"/>
              <p:cNvSpPr>
                <a:spLocks noChangeArrowheads="1"/>
              </p:cNvSpPr>
              <p:nvPr/>
            </p:nvSpPr>
            <p:spPr bwMode="auto">
              <a:xfrm>
                <a:off x="1178" y="5120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9" name="Rectangle 74"/>
              <p:cNvSpPr>
                <a:spLocks noChangeArrowheads="1"/>
              </p:cNvSpPr>
              <p:nvPr/>
            </p:nvSpPr>
            <p:spPr bwMode="auto">
              <a:xfrm>
                <a:off x="441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0" name="Oval 75"/>
              <p:cNvSpPr>
                <a:spLocks noChangeArrowheads="1"/>
              </p:cNvSpPr>
              <p:nvPr/>
            </p:nvSpPr>
            <p:spPr bwMode="auto">
              <a:xfrm>
                <a:off x="1178" y="52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1" name="Rectangle 76"/>
              <p:cNvSpPr>
                <a:spLocks noChangeArrowheads="1"/>
              </p:cNvSpPr>
              <p:nvPr/>
            </p:nvSpPr>
            <p:spPr bwMode="auto">
              <a:xfrm>
                <a:off x="1848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2" name="Oval 77"/>
              <p:cNvSpPr>
                <a:spLocks noChangeArrowheads="1"/>
              </p:cNvSpPr>
              <p:nvPr/>
            </p:nvSpPr>
            <p:spPr bwMode="auto">
              <a:xfrm>
                <a:off x="733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3" name="Rectangle 78"/>
              <p:cNvSpPr>
                <a:spLocks noChangeArrowheads="1"/>
              </p:cNvSpPr>
              <p:nvPr/>
            </p:nvSpPr>
            <p:spPr bwMode="auto">
              <a:xfrm>
                <a:off x="1083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4" name="Oval 79"/>
              <p:cNvSpPr>
                <a:spLocks noChangeArrowheads="1"/>
              </p:cNvSpPr>
              <p:nvPr/>
            </p:nvSpPr>
            <p:spPr bwMode="auto">
              <a:xfrm>
                <a:off x="1768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5" name="Rectangle 80"/>
              <p:cNvSpPr>
                <a:spLocks noChangeArrowheads="1"/>
              </p:cNvSpPr>
              <p:nvPr/>
            </p:nvSpPr>
            <p:spPr bwMode="auto">
              <a:xfrm>
                <a:off x="1675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6" name="Oval 81"/>
              <p:cNvSpPr>
                <a:spLocks noChangeArrowheads="1"/>
              </p:cNvSpPr>
              <p:nvPr/>
            </p:nvSpPr>
            <p:spPr bwMode="auto">
              <a:xfrm>
                <a:off x="441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7" name="Rectangle 82"/>
              <p:cNvSpPr>
                <a:spLocks noChangeArrowheads="1"/>
              </p:cNvSpPr>
              <p:nvPr/>
            </p:nvSpPr>
            <p:spPr bwMode="auto">
              <a:xfrm>
                <a:off x="889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8" name="Oval 83"/>
              <p:cNvSpPr>
                <a:spLocks noChangeArrowheads="1"/>
              </p:cNvSpPr>
              <p:nvPr/>
            </p:nvSpPr>
            <p:spPr bwMode="auto">
              <a:xfrm>
                <a:off x="881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9" name="Rectangle 84"/>
              <p:cNvSpPr>
                <a:spLocks noChangeArrowheads="1"/>
              </p:cNvSpPr>
              <p:nvPr/>
            </p:nvSpPr>
            <p:spPr bwMode="auto">
              <a:xfrm>
                <a:off x="1179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0" name="Oval 85"/>
              <p:cNvSpPr>
                <a:spLocks noChangeArrowheads="1"/>
              </p:cNvSpPr>
              <p:nvPr/>
            </p:nvSpPr>
            <p:spPr bwMode="auto">
              <a:xfrm>
                <a:off x="1030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1" name="Rectangle 86"/>
              <p:cNvSpPr>
                <a:spLocks noChangeArrowheads="1"/>
              </p:cNvSpPr>
              <p:nvPr/>
            </p:nvSpPr>
            <p:spPr bwMode="auto">
              <a:xfrm>
                <a:off x="1479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2" name="Rectangle 87"/>
              <p:cNvSpPr>
                <a:spLocks noChangeArrowheads="1"/>
              </p:cNvSpPr>
              <p:nvPr/>
            </p:nvSpPr>
            <p:spPr bwMode="auto">
              <a:xfrm>
                <a:off x="1178" y="3995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3" name="Line 88"/>
              <p:cNvSpPr>
                <a:spLocks noChangeShapeType="1"/>
              </p:cNvSpPr>
              <p:nvPr/>
            </p:nvSpPr>
            <p:spPr bwMode="auto">
              <a:xfrm>
                <a:off x="1178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4" name="Line 89"/>
              <p:cNvSpPr>
                <a:spLocks noChangeShapeType="1"/>
              </p:cNvSpPr>
              <p:nvPr/>
            </p:nvSpPr>
            <p:spPr bwMode="auto">
              <a:xfrm flipV="1">
                <a:off x="1178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5" name="Rectangle 90"/>
              <p:cNvSpPr>
                <a:spLocks noChangeArrowheads="1"/>
              </p:cNvSpPr>
              <p:nvPr/>
            </p:nvSpPr>
            <p:spPr bwMode="auto">
              <a:xfrm>
                <a:off x="738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6" name="Oval 91"/>
              <p:cNvSpPr>
                <a:spLocks noChangeArrowheads="1"/>
              </p:cNvSpPr>
              <p:nvPr/>
            </p:nvSpPr>
            <p:spPr bwMode="auto">
              <a:xfrm>
                <a:off x="1327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7" name="Rectangle 92"/>
              <p:cNvSpPr>
                <a:spLocks noChangeArrowheads="1"/>
              </p:cNvSpPr>
              <p:nvPr/>
            </p:nvSpPr>
            <p:spPr bwMode="auto">
              <a:xfrm>
                <a:off x="1035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8" name="Oval 93"/>
              <p:cNvSpPr>
                <a:spLocks noChangeArrowheads="1"/>
              </p:cNvSpPr>
              <p:nvPr/>
            </p:nvSpPr>
            <p:spPr bwMode="auto">
              <a:xfrm>
                <a:off x="1476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9" name="Rectangle 94"/>
              <p:cNvSpPr>
                <a:spLocks noChangeArrowheads="1"/>
              </p:cNvSpPr>
              <p:nvPr/>
            </p:nvSpPr>
            <p:spPr bwMode="auto">
              <a:xfrm>
                <a:off x="1327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0" name="Oval 95"/>
              <p:cNvSpPr>
                <a:spLocks noChangeArrowheads="1"/>
              </p:cNvSpPr>
              <p:nvPr/>
            </p:nvSpPr>
            <p:spPr bwMode="auto">
              <a:xfrm>
                <a:off x="1624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1" name="Rectangle 96"/>
              <p:cNvSpPr>
                <a:spLocks noChangeArrowheads="1"/>
              </p:cNvSpPr>
              <p:nvPr/>
            </p:nvSpPr>
            <p:spPr bwMode="auto">
              <a:xfrm>
                <a:off x="1625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2" name="Oval 97"/>
              <p:cNvSpPr>
                <a:spLocks noChangeArrowheads="1"/>
              </p:cNvSpPr>
              <p:nvPr/>
            </p:nvSpPr>
            <p:spPr bwMode="auto">
              <a:xfrm>
                <a:off x="1184" y="4085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3" name="Rectangle 98"/>
              <p:cNvSpPr>
                <a:spLocks noChangeArrowheads="1"/>
              </p:cNvSpPr>
              <p:nvPr/>
            </p:nvSpPr>
            <p:spPr bwMode="auto">
              <a:xfrm>
                <a:off x="441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4" name="Oval 99"/>
              <p:cNvSpPr>
                <a:spLocks noChangeArrowheads="1"/>
              </p:cNvSpPr>
              <p:nvPr/>
            </p:nvSpPr>
            <p:spPr bwMode="auto">
              <a:xfrm>
                <a:off x="1178" y="41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5" name="Rectangle 100"/>
              <p:cNvSpPr>
                <a:spLocks noChangeArrowheads="1"/>
              </p:cNvSpPr>
              <p:nvPr/>
            </p:nvSpPr>
            <p:spPr bwMode="auto">
              <a:xfrm>
                <a:off x="1848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6" name="Oval 101"/>
              <p:cNvSpPr>
                <a:spLocks noChangeArrowheads="1"/>
              </p:cNvSpPr>
              <p:nvPr/>
            </p:nvSpPr>
            <p:spPr bwMode="auto">
              <a:xfrm>
                <a:off x="733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7" name="Rectangle 102"/>
              <p:cNvSpPr>
                <a:spLocks noChangeArrowheads="1"/>
              </p:cNvSpPr>
              <p:nvPr/>
            </p:nvSpPr>
            <p:spPr bwMode="auto">
              <a:xfrm>
                <a:off x="791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8" name="Oval 103"/>
              <p:cNvSpPr>
                <a:spLocks noChangeArrowheads="1"/>
              </p:cNvSpPr>
              <p:nvPr/>
            </p:nvSpPr>
            <p:spPr bwMode="auto">
              <a:xfrm>
                <a:off x="1768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9" name="Rectangle 104"/>
              <p:cNvSpPr>
                <a:spLocks noChangeArrowheads="1"/>
              </p:cNvSpPr>
              <p:nvPr/>
            </p:nvSpPr>
            <p:spPr bwMode="auto">
              <a:xfrm>
                <a:off x="1601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0" name="Rectangle 105"/>
              <p:cNvSpPr>
                <a:spLocks noChangeArrowheads="1"/>
              </p:cNvSpPr>
              <p:nvPr/>
            </p:nvSpPr>
            <p:spPr bwMode="auto">
              <a:xfrm>
                <a:off x="1799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1" name="Rectangle 106"/>
              <p:cNvSpPr>
                <a:spLocks noChangeArrowheads="1"/>
              </p:cNvSpPr>
              <p:nvPr/>
            </p:nvSpPr>
            <p:spPr bwMode="auto">
              <a:xfrm>
                <a:off x="1822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2" name="Rectangle 107"/>
              <p:cNvSpPr>
                <a:spLocks noChangeArrowheads="1"/>
              </p:cNvSpPr>
              <p:nvPr/>
            </p:nvSpPr>
            <p:spPr bwMode="auto">
              <a:xfrm>
                <a:off x="1834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3" name="Rectangle 108"/>
              <p:cNvSpPr>
                <a:spLocks noChangeArrowheads="1"/>
              </p:cNvSpPr>
              <p:nvPr/>
            </p:nvSpPr>
            <p:spPr bwMode="auto">
              <a:xfrm>
                <a:off x="805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4" name="Rectangle 109"/>
              <p:cNvSpPr>
                <a:spLocks noChangeArrowheads="1"/>
              </p:cNvSpPr>
              <p:nvPr/>
            </p:nvSpPr>
            <p:spPr bwMode="auto">
              <a:xfrm>
                <a:off x="1645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5" name="Rectangle 110"/>
              <p:cNvSpPr>
                <a:spLocks noChangeArrowheads="1"/>
              </p:cNvSpPr>
              <p:nvPr/>
            </p:nvSpPr>
            <p:spPr bwMode="auto">
              <a:xfrm>
                <a:off x="1916" y="315"/>
                <a:ext cx="118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19 QB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6" name="Rectangle 111"/>
              <p:cNvSpPr>
                <a:spLocks noChangeArrowheads="1"/>
              </p:cNvSpPr>
              <p:nvPr/>
            </p:nvSpPr>
            <p:spPr bwMode="auto">
              <a:xfrm>
                <a:off x="2082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7" name="Rectangle 112"/>
              <p:cNvSpPr>
                <a:spLocks noChangeArrowheads="1"/>
              </p:cNvSpPr>
              <p:nvPr/>
            </p:nvSpPr>
            <p:spPr bwMode="auto">
              <a:xfrm>
                <a:off x="2188" y="2328"/>
                <a:ext cx="20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 Release inside. If 7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8" name="Rectangle 113"/>
              <p:cNvSpPr>
                <a:spLocks noChangeArrowheads="1"/>
              </p:cNvSpPr>
              <p:nvPr/>
            </p:nvSpPr>
            <p:spPr bwMode="auto">
              <a:xfrm>
                <a:off x="2082" y="2429"/>
                <a:ext cx="14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or 9 technique squeezes, block him.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89" name="Rectangle 114"/>
              <p:cNvSpPr>
                <a:spLocks noChangeArrowheads="1"/>
              </p:cNvSpPr>
              <p:nvPr/>
            </p:nvSpPr>
            <p:spPr bwMode="auto">
              <a:xfrm>
                <a:off x="2082" y="2530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0" name="Rectangle 115"/>
              <p:cNvSpPr>
                <a:spLocks noChangeArrowheads="1"/>
              </p:cNvSpPr>
              <p:nvPr/>
            </p:nvSpPr>
            <p:spPr bwMode="auto">
              <a:xfrm>
                <a:off x="2082" y="2631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1" name="Rectangle 116"/>
              <p:cNvSpPr>
                <a:spLocks noChangeArrowheads="1"/>
              </p:cNvSpPr>
              <p:nvPr/>
            </p:nvSpPr>
            <p:spPr bwMode="auto">
              <a:xfrm>
                <a:off x="2198" y="2631"/>
                <a:ext cx="3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2" name="Rectangle 117"/>
              <p:cNvSpPr>
                <a:spLocks noChangeArrowheads="1"/>
              </p:cNvSpPr>
              <p:nvPr/>
            </p:nvSpPr>
            <p:spPr bwMode="auto">
              <a:xfrm>
                <a:off x="2082" y="28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3" name="Rectangle 118"/>
              <p:cNvSpPr>
                <a:spLocks noChangeArrowheads="1"/>
              </p:cNvSpPr>
              <p:nvPr/>
            </p:nvSpPr>
            <p:spPr bwMode="auto">
              <a:xfrm>
                <a:off x="2209" y="2832"/>
                <a:ext cx="19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 flat- 3 steps- Beat FB. Get depth around WB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4" name="Rectangle 119"/>
              <p:cNvSpPr>
                <a:spLocks noChangeArrowheads="1"/>
              </p:cNvSpPr>
              <p:nvPr/>
            </p:nvSpPr>
            <p:spPr bwMode="auto">
              <a:xfrm>
                <a:off x="2082" y="2933"/>
                <a:ext cx="20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down block. Lead QB looking for the safety or Mike.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5" name="Rectangle 120"/>
              <p:cNvSpPr>
                <a:spLocks noChangeArrowheads="1"/>
              </p:cNvSpPr>
              <p:nvPr/>
            </p:nvSpPr>
            <p:spPr bwMode="auto">
              <a:xfrm>
                <a:off x="2082" y="31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6" name="Rectangle 121"/>
              <p:cNvSpPr>
                <a:spLocks noChangeArrowheads="1"/>
              </p:cNvSpPr>
              <p:nvPr/>
            </p:nvSpPr>
            <p:spPr bwMode="auto">
              <a:xfrm>
                <a:off x="2204" y="3135"/>
                <a:ext cx="7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7" name="Rectangle 122"/>
              <p:cNvSpPr>
                <a:spLocks noChangeArrowheads="1"/>
              </p:cNvSpPr>
              <p:nvPr/>
            </p:nvSpPr>
            <p:spPr bwMode="auto">
              <a:xfrm>
                <a:off x="2082" y="333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8" name="Rectangle 123"/>
              <p:cNvSpPr>
                <a:spLocks noChangeArrowheads="1"/>
              </p:cNvSpPr>
              <p:nvPr/>
            </p:nvSpPr>
            <p:spPr bwMode="auto">
              <a:xfrm>
                <a:off x="2198" y="3337"/>
                <a:ext cx="59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99" name="Rectangle 124"/>
              <p:cNvSpPr>
                <a:spLocks noChangeArrowheads="1"/>
              </p:cNvSpPr>
              <p:nvPr/>
            </p:nvSpPr>
            <p:spPr bwMode="auto">
              <a:xfrm>
                <a:off x="2082" y="353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0" name="Rectangle 125"/>
              <p:cNvSpPr>
                <a:spLocks noChangeArrowheads="1"/>
              </p:cNvSpPr>
              <p:nvPr/>
            </p:nvSpPr>
            <p:spPr bwMode="auto">
              <a:xfrm>
                <a:off x="2188" y="3538"/>
                <a:ext cx="6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:Gap-Down-Post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1" name="Rectangle 126"/>
              <p:cNvSpPr>
                <a:spLocks noChangeArrowheads="1"/>
              </p:cNvSpPr>
              <p:nvPr/>
            </p:nvSpPr>
            <p:spPr bwMode="auto">
              <a:xfrm>
                <a:off x="2082" y="374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2" name="Rectangle 127"/>
              <p:cNvSpPr>
                <a:spLocks noChangeArrowheads="1"/>
              </p:cNvSpPr>
              <p:nvPr/>
            </p:nvSpPr>
            <p:spPr bwMode="auto">
              <a:xfrm>
                <a:off x="2182" y="3740"/>
                <a:ext cx="18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:Drive downfield- Man on or crack level 2 to 3.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3" name="Rectangle 128"/>
              <p:cNvSpPr>
                <a:spLocks noChangeArrowheads="1"/>
              </p:cNvSpPr>
              <p:nvPr/>
            </p:nvSpPr>
            <p:spPr bwMode="auto">
              <a:xfrm>
                <a:off x="2082" y="394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4" name="Rectangle 129"/>
              <p:cNvSpPr>
                <a:spLocks noChangeArrowheads="1"/>
              </p:cNvSpPr>
              <p:nvPr/>
            </p:nvSpPr>
            <p:spPr bwMode="auto">
              <a:xfrm>
                <a:off x="2204" y="3942"/>
                <a:ext cx="180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:Open 45 degree angle. Fake draw to FB. Get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5" name="Rectangle 130"/>
              <p:cNvSpPr>
                <a:spLocks noChangeArrowheads="1"/>
              </p:cNvSpPr>
              <p:nvPr/>
            </p:nvSpPr>
            <p:spPr bwMode="auto">
              <a:xfrm>
                <a:off x="2082" y="4043"/>
                <a:ext cx="213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depth- Fake Pass- Read log block of HB. RG is escort.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6" name="Rectangle 131"/>
              <p:cNvSpPr>
                <a:spLocks noChangeArrowheads="1"/>
              </p:cNvSpPr>
              <p:nvPr/>
            </p:nvSpPr>
            <p:spPr bwMode="auto">
              <a:xfrm>
                <a:off x="2082" y="424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7" name="Rectangle 132"/>
              <p:cNvSpPr>
                <a:spLocks noChangeArrowheads="1"/>
              </p:cNvSpPr>
              <p:nvPr/>
            </p:nvSpPr>
            <p:spPr bwMode="auto">
              <a:xfrm>
                <a:off x="2209" y="4244"/>
                <a:ext cx="210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:Run to(Jet &amp; slide)motion. Read down block of slot.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8" name="Rectangle 133"/>
              <p:cNvSpPr>
                <a:spLocks noChangeArrowheads="1"/>
              </p:cNvSpPr>
              <p:nvPr/>
            </p:nvSpPr>
            <p:spPr bwMode="auto">
              <a:xfrm>
                <a:off x="2082" y="4345"/>
                <a:ext cx="12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Log next most dangerous 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09" name="Rectangle 134"/>
              <p:cNvSpPr>
                <a:spLocks noChangeArrowheads="1"/>
              </p:cNvSpPr>
              <p:nvPr/>
            </p:nvSpPr>
            <p:spPr bwMode="auto">
              <a:xfrm>
                <a:off x="2082" y="454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0" name="Rectangle 135"/>
              <p:cNvSpPr>
                <a:spLocks noChangeArrowheads="1"/>
              </p:cNvSpPr>
              <p:nvPr/>
            </p:nvSpPr>
            <p:spPr bwMode="auto">
              <a:xfrm>
                <a:off x="2198" y="4547"/>
                <a:ext cx="7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1" name="Rectangle 136"/>
              <p:cNvSpPr>
                <a:spLocks noChangeArrowheads="1"/>
              </p:cNvSpPr>
              <p:nvPr/>
            </p:nvSpPr>
            <p:spPr bwMode="auto">
              <a:xfrm>
                <a:off x="2082" y="4749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2" name="Rectangle 137"/>
              <p:cNvSpPr>
                <a:spLocks noChangeArrowheads="1"/>
              </p:cNvSpPr>
              <p:nvPr/>
            </p:nvSpPr>
            <p:spPr bwMode="auto">
              <a:xfrm>
                <a:off x="2188" y="4749"/>
                <a:ext cx="19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draw. Lead,Crossover,Square. Stay flat. Blk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3" name="Rectangle 138"/>
              <p:cNvSpPr>
                <a:spLocks noChangeArrowheads="1"/>
              </p:cNvSpPr>
              <p:nvPr/>
            </p:nvSpPr>
            <p:spPr bwMode="auto">
              <a:xfrm>
                <a:off x="2082" y="4849"/>
                <a:ext cx="172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1st LB from C. Continue to bounce outside.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4" name="Rectangle 139"/>
              <p:cNvSpPr>
                <a:spLocks noChangeArrowheads="1"/>
              </p:cNvSpPr>
              <p:nvPr/>
            </p:nvSpPr>
            <p:spPr bwMode="auto">
              <a:xfrm>
                <a:off x="2082" y="505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5" name="Line 140"/>
              <p:cNvSpPr>
                <a:spLocks noChangeShapeType="1"/>
              </p:cNvSpPr>
              <p:nvPr/>
            </p:nvSpPr>
            <p:spPr bwMode="auto">
              <a:xfrm flipV="1">
                <a:off x="949" y="1209"/>
                <a:ext cx="5" cy="22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6" name="Freeform 141"/>
              <p:cNvSpPr>
                <a:spLocks/>
              </p:cNvSpPr>
              <p:nvPr/>
            </p:nvSpPr>
            <p:spPr bwMode="auto">
              <a:xfrm>
                <a:off x="918" y="1202"/>
                <a:ext cx="73" cy="8"/>
              </a:xfrm>
              <a:custGeom>
                <a:avLst/>
                <a:gdLst>
                  <a:gd name="T0" fmla="*/ 205 w 205"/>
                  <a:gd name="T1" fmla="*/ 4 h 22"/>
                  <a:gd name="T2" fmla="*/ 205 w 205"/>
                  <a:gd name="T3" fmla="*/ 22 h 22"/>
                  <a:gd name="T4" fmla="*/ 0 w 205"/>
                  <a:gd name="T5" fmla="*/ 18 h 22"/>
                  <a:gd name="T6" fmla="*/ 0 w 205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2">
                    <a:moveTo>
                      <a:pt x="205" y="4"/>
                    </a:moveTo>
                    <a:lnTo>
                      <a:pt x="205" y="22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7" name="Line 142"/>
              <p:cNvSpPr>
                <a:spLocks noChangeShapeType="1"/>
              </p:cNvSpPr>
              <p:nvPr/>
            </p:nvSpPr>
            <p:spPr bwMode="auto">
              <a:xfrm>
                <a:off x="918" y="120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8" name="Line 143"/>
              <p:cNvSpPr>
                <a:spLocks noChangeShapeType="1"/>
              </p:cNvSpPr>
              <p:nvPr/>
            </p:nvSpPr>
            <p:spPr bwMode="auto">
              <a:xfrm flipH="1">
                <a:off x="830" y="5120"/>
                <a:ext cx="366" cy="12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9" name="Arc 144"/>
              <p:cNvSpPr>
                <a:spLocks/>
              </p:cNvSpPr>
              <p:nvPr/>
            </p:nvSpPr>
            <p:spPr bwMode="auto">
              <a:xfrm>
                <a:off x="522" y="4902"/>
                <a:ext cx="308" cy="34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0" name="Freeform 145"/>
              <p:cNvSpPr>
                <a:spLocks/>
              </p:cNvSpPr>
              <p:nvPr/>
            </p:nvSpPr>
            <p:spPr bwMode="auto">
              <a:xfrm>
                <a:off x="503" y="4902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1" name="Line 146"/>
              <p:cNvSpPr>
                <a:spLocks noChangeShapeType="1"/>
              </p:cNvSpPr>
              <p:nvPr/>
            </p:nvSpPr>
            <p:spPr bwMode="auto">
              <a:xfrm flipH="1">
                <a:off x="845" y="4085"/>
                <a:ext cx="361" cy="11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2" name="Arc 147"/>
              <p:cNvSpPr>
                <a:spLocks/>
              </p:cNvSpPr>
              <p:nvPr/>
            </p:nvSpPr>
            <p:spPr bwMode="auto">
              <a:xfrm>
                <a:off x="533" y="3889"/>
                <a:ext cx="313" cy="313"/>
              </a:xfrm>
              <a:custGeom>
                <a:avLst/>
                <a:gdLst>
                  <a:gd name="G0" fmla="+- 21600 0 0"/>
                  <a:gd name="G1" fmla="+- 69 0 0"/>
                  <a:gd name="G2" fmla="+- 21600 0 0"/>
                  <a:gd name="T0" fmla="*/ 21531 w 21600"/>
                  <a:gd name="T1" fmla="*/ 21669 h 21669"/>
                  <a:gd name="T2" fmla="*/ 0 w 21600"/>
                  <a:gd name="T3" fmla="*/ 0 h 21669"/>
                  <a:gd name="T4" fmla="*/ 21600 w 21600"/>
                  <a:gd name="T5" fmla="*/ 69 h 21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69" fill="none" extrusionOk="0">
                    <a:moveTo>
                      <a:pt x="21531" y="21668"/>
                    </a:moveTo>
                    <a:cubicBezTo>
                      <a:pt x="9628" y="21630"/>
                      <a:pt x="0" y="11971"/>
                      <a:pt x="0" y="69"/>
                    </a:cubicBezTo>
                    <a:cubicBezTo>
                      <a:pt x="-1" y="46"/>
                      <a:pt x="0" y="23"/>
                      <a:pt x="0" y="0"/>
                    </a:cubicBezTo>
                  </a:path>
                  <a:path w="21600" h="21669" stroke="0" extrusionOk="0">
                    <a:moveTo>
                      <a:pt x="21531" y="21668"/>
                    </a:moveTo>
                    <a:cubicBezTo>
                      <a:pt x="9628" y="21630"/>
                      <a:pt x="0" y="11971"/>
                      <a:pt x="0" y="69"/>
                    </a:cubicBezTo>
                    <a:cubicBezTo>
                      <a:pt x="-1" y="46"/>
                      <a:pt x="0" y="23"/>
                      <a:pt x="0" y="0"/>
                    </a:cubicBezTo>
                    <a:lnTo>
                      <a:pt x="21600" y="6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3" name="Freeform 148"/>
              <p:cNvSpPr>
                <a:spLocks/>
              </p:cNvSpPr>
              <p:nvPr/>
            </p:nvSpPr>
            <p:spPr bwMode="auto">
              <a:xfrm>
                <a:off x="514" y="3889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4" name="Line 149"/>
              <p:cNvSpPr>
                <a:spLocks noChangeShapeType="1"/>
              </p:cNvSpPr>
              <p:nvPr/>
            </p:nvSpPr>
            <p:spPr bwMode="auto">
              <a:xfrm flipH="1">
                <a:off x="814" y="3051"/>
                <a:ext cx="387" cy="1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5" name="Arc 150"/>
              <p:cNvSpPr>
                <a:spLocks/>
              </p:cNvSpPr>
              <p:nvPr/>
            </p:nvSpPr>
            <p:spPr bwMode="auto">
              <a:xfrm>
                <a:off x="516" y="2822"/>
                <a:ext cx="298" cy="36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6" name="Freeform 151"/>
              <p:cNvSpPr>
                <a:spLocks/>
              </p:cNvSpPr>
              <p:nvPr/>
            </p:nvSpPr>
            <p:spPr bwMode="auto">
              <a:xfrm>
                <a:off x="498" y="2822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7" name="Arc 152"/>
              <p:cNvSpPr>
                <a:spLocks/>
              </p:cNvSpPr>
              <p:nvPr/>
            </p:nvSpPr>
            <p:spPr bwMode="auto">
              <a:xfrm>
                <a:off x="1403" y="3958"/>
                <a:ext cx="101" cy="101"/>
              </a:xfrm>
              <a:custGeom>
                <a:avLst/>
                <a:gdLst>
                  <a:gd name="G0" fmla="+- 21600 0 0"/>
                  <a:gd name="G1" fmla="+- 214 0 0"/>
                  <a:gd name="G2" fmla="+- 21600 0 0"/>
                  <a:gd name="T0" fmla="*/ 21600 w 21600"/>
                  <a:gd name="T1" fmla="*/ 21814 h 21814"/>
                  <a:gd name="T2" fmla="*/ 1 w 21600"/>
                  <a:gd name="T3" fmla="*/ 0 h 21814"/>
                  <a:gd name="T4" fmla="*/ 21600 w 21600"/>
                  <a:gd name="T5" fmla="*/ 214 h 21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14" fill="none" extrusionOk="0">
                    <a:moveTo>
                      <a:pt x="21600" y="21814"/>
                    </a:moveTo>
                    <a:cubicBezTo>
                      <a:pt x="9670" y="21814"/>
                      <a:pt x="0" y="12143"/>
                      <a:pt x="0" y="214"/>
                    </a:cubicBezTo>
                    <a:cubicBezTo>
                      <a:pt x="-1" y="142"/>
                      <a:pt x="0" y="71"/>
                      <a:pt x="1" y="0"/>
                    </a:cubicBezTo>
                  </a:path>
                  <a:path w="21600" h="21814" stroke="0" extrusionOk="0">
                    <a:moveTo>
                      <a:pt x="21600" y="21814"/>
                    </a:moveTo>
                    <a:cubicBezTo>
                      <a:pt x="9670" y="21814"/>
                      <a:pt x="0" y="12143"/>
                      <a:pt x="0" y="214"/>
                    </a:cubicBezTo>
                    <a:cubicBezTo>
                      <a:pt x="-1" y="142"/>
                      <a:pt x="0" y="71"/>
                      <a:pt x="1" y="0"/>
                    </a:cubicBezTo>
                    <a:lnTo>
                      <a:pt x="21600" y="21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8" name="Freeform 153"/>
              <p:cNvSpPr>
                <a:spLocks/>
              </p:cNvSpPr>
              <p:nvPr/>
            </p:nvSpPr>
            <p:spPr bwMode="auto">
              <a:xfrm>
                <a:off x="1367" y="395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9" name="Line 154"/>
              <p:cNvSpPr>
                <a:spLocks noChangeShapeType="1"/>
              </p:cNvSpPr>
              <p:nvPr/>
            </p:nvSpPr>
            <p:spPr bwMode="auto">
              <a:xfrm>
                <a:off x="1367" y="395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0" name="Arc 155"/>
              <p:cNvSpPr>
                <a:spLocks/>
              </p:cNvSpPr>
              <p:nvPr/>
            </p:nvSpPr>
            <p:spPr bwMode="auto">
              <a:xfrm>
                <a:off x="1392" y="4977"/>
                <a:ext cx="117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1" name="Freeform 156"/>
              <p:cNvSpPr>
                <a:spLocks/>
              </p:cNvSpPr>
              <p:nvPr/>
            </p:nvSpPr>
            <p:spPr bwMode="auto">
              <a:xfrm>
                <a:off x="1356" y="497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2" name="Line 157"/>
              <p:cNvSpPr>
                <a:spLocks noChangeShapeType="1"/>
              </p:cNvSpPr>
              <p:nvPr/>
            </p:nvSpPr>
            <p:spPr bwMode="auto">
              <a:xfrm>
                <a:off x="1356" y="497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3" name="Arc 158"/>
              <p:cNvSpPr>
                <a:spLocks/>
              </p:cNvSpPr>
              <p:nvPr/>
            </p:nvSpPr>
            <p:spPr bwMode="auto">
              <a:xfrm>
                <a:off x="1413" y="4706"/>
                <a:ext cx="128" cy="218"/>
              </a:xfrm>
              <a:custGeom>
                <a:avLst/>
                <a:gdLst>
                  <a:gd name="G0" fmla="+- 21600 0 0"/>
                  <a:gd name="G1" fmla="+- 99 0 0"/>
                  <a:gd name="G2" fmla="+- 21600 0 0"/>
                  <a:gd name="T0" fmla="*/ 21600 w 21600"/>
                  <a:gd name="T1" fmla="*/ 21699 h 21699"/>
                  <a:gd name="T2" fmla="*/ 0 w 21600"/>
                  <a:gd name="T3" fmla="*/ 0 h 21699"/>
                  <a:gd name="T4" fmla="*/ 21600 w 21600"/>
                  <a:gd name="T5" fmla="*/ 99 h 21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99" fill="none" extrusionOk="0">
                    <a:moveTo>
                      <a:pt x="21600" y="21699"/>
                    </a:moveTo>
                    <a:cubicBezTo>
                      <a:pt x="9670" y="21699"/>
                      <a:pt x="0" y="12028"/>
                      <a:pt x="0" y="99"/>
                    </a:cubicBezTo>
                    <a:cubicBezTo>
                      <a:pt x="-1" y="66"/>
                      <a:pt x="0" y="33"/>
                      <a:pt x="0" y="0"/>
                    </a:cubicBezTo>
                  </a:path>
                  <a:path w="21600" h="21699" stroke="0" extrusionOk="0">
                    <a:moveTo>
                      <a:pt x="21600" y="21699"/>
                    </a:moveTo>
                    <a:cubicBezTo>
                      <a:pt x="9670" y="21699"/>
                      <a:pt x="0" y="12028"/>
                      <a:pt x="0" y="99"/>
                    </a:cubicBezTo>
                    <a:cubicBezTo>
                      <a:pt x="-1" y="66"/>
                      <a:pt x="0" y="33"/>
                      <a:pt x="0" y="0"/>
                    </a:cubicBezTo>
                    <a:lnTo>
                      <a:pt x="21600" y="9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4" name="Freeform 159"/>
              <p:cNvSpPr>
                <a:spLocks/>
              </p:cNvSpPr>
              <p:nvPr/>
            </p:nvSpPr>
            <p:spPr bwMode="auto">
              <a:xfrm>
                <a:off x="1377" y="4700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5" name="Line 160"/>
              <p:cNvSpPr>
                <a:spLocks noChangeShapeType="1"/>
              </p:cNvSpPr>
              <p:nvPr/>
            </p:nvSpPr>
            <p:spPr bwMode="auto">
              <a:xfrm>
                <a:off x="1377" y="470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6" name="Arc 161"/>
              <p:cNvSpPr>
                <a:spLocks/>
              </p:cNvSpPr>
              <p:nvPr/>
            </p:nvSpPr>
            <p:spPr bwMode="auto">
              <a:xfrm>
                <a:off x="1541" y="4951"/>
                <a:ext cx="107" cy="14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96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95" y="21599"/>
                    </a:moveTo>
                    <a:cubicBezTo>
                      <a:pt x="9546" y="21487"/>
                      <a:pt x="0" y="11849"/>
                      <a:pt x="0" y="0"/>
                    </a:cubicBezTo>
                  </a:path>
                  <a:path w="21600" h="21599" stroke="0" extrusionOk="0">
                    <a:moveTo>
                      <a:pt x="21395" y="21599"/>
                    </a:moveTo>
                    <a:cubicBezTo>
                      <a:pt x="9546" y="21487"/>
                      <a:pt x="0" y="1184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7" name="Freeform 162"/>
              <p:cNvSpPr>
                <a:spLocks/>
              </p:cNvSpPr>
              <p:nvPr/>
            </p:nvSpPr>
            <p:spPr bwMode="auto">
              <a:xfrm>
                <a:off x="1505" y="4944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8" name="Line 163"/>
              <p:cNvSpPr>
                <a:spLocks noChangeShapeType="1"/>
              </p:cNvSpPr>
              <p:nvPr/>
            </p:nvSpPr>
            <p:spPr bwMode="auto">
              <a:xfrm>
                <a:off x="1505" y="494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9" name="Arc 164"/>
              <p:cNvSpPr>
                <a:spLocks/>
              </p:cNvSpPr>
              <p:nvPr/>
            </p:nvSpPr>
            <p:spPr bwMode="auto">
              <a:xfrm>
                <a:off x="1307" y="3634"/>
                <a:ext cx="213" cy="20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0" name="Freeform 165"/>
              <p:cNvSpPr>
                <a:spLocks/>
              </p:cNvSpPr>
              <p:nvPr/>
            </p:nvSpPr>
            <p:spPr bwMode="auto">
              <a:xfrm>
                <a:off x="1271" y="362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1" name="Line 166"/>
              <p:cNvSpPr>
                <a:spLocks noChangeShapeType="1"/>
              </p:cNvSpPr>
              <p:nvPr/>
            </p:nvSpPr>
            <p:spPr bwMode="auto">
              <a:xfrm>
                <a:off x="1271" y="362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2" name="Arc 167"/>
              <p:cNvSpPr>
                <a:spLocks/>
              </p:cNvSpPr>
              <p:nvPr/>
            </p:nvSpPr>
            <p:spPr bwMode="auto">
              <a:xfrm>
                <a:off x="1525" y="3900"/>
                <a:ext cx="122" cy="15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3" name="Freeform 168"/>
              <p:cNvSpPr>
                <a:spLocks/>
              </p:cNvSpPr>
              <p:nvPr/>
            </p:nvSpPr>
            <p:spPr bwMode="auto">
              <a:xfrm>
                <a:off x="1489" y="3893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4" name="Line 169"/>
              <p:cNvSpPr>
                <a:spLocks noChangeShapeType="1"/>
              </p:cNvSpPr>
              <p:nvPr/>
            </p:nvSpPr>
            <p:spPr bwMode="auto">
              <a:xfrm>
                <a:off x="1489" y="389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5" name="Arc 170"/>
              <p:cNvSpPr>
                <a:spLocks/>
              </p:cNvSpPr>
              <p:nvPr/>
            </p:nvSpPr>
            <p:spPr bwMode="auto">
              <a:xfrm>
                <a:off x="1297" y="2652"/>
                <a:ext cx="207" cy="22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6" name="Arc 171"/>
              <p:cNvSpPr>
                <a:spLocks/>
              </p:cNvSpPr>
              <p:nvPr/>
            </p:nvSpPr>
            <p:spPr bwMode="auto">
              <a:xfrm>
                <a:off x="1297" y="2652"/>
                <a:ext cx="107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398 w 43200"/>
                  <a:gd name="T1" fmla="*/ 1 h 43200"/>
                  <a:gd name="T2" fmla="*/ 11868 w 43200"/>
                  <a:gd name="T3" fmla="*/ 2317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397" y="0"/>
                    </a:moveTo>
                    <a:cubicBezTo>
                      <a:pt x="21465" y="0"/>
                      <a:pt x="21532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47"/>
                      <a:pt x="4589" y="5989"/>
                      <a:pt x="11867" y="2316"/>
                    </a:cubicBezTo>
                  </a:path>
                  <a:path w="43200" h="43200" stroke="0" extrusionOk="0">
                    <a:moveTo>
                      <a:pt x="21397" y="0"/>
                    </a:moveTo>
                    <a:cubicBezTo>
                      <a:pt x="21465" y="0"/>
                      <a:pt x="21532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47"/>
                      <a:pt x="4589" y="5989"/>
                      <a:pt x="11867" y="231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7" name="Freeform 172"/>
              <p:cNvSpPr>
                <a:spLocks/>
              </p:cNvSpPr>
              <p:nvPr/>
            </p:nvSpPr>
            <p:spPr bwMode="auto">
              <a:xfrm>
                <a:off x="1350" y="2616"/>
                <a:ext cx="8" cy="72"/>
              </a:xfrm>
              <a:custGeom>
                <a:avLst/>
                <a:gdLst>
                  <a:gd name="T0" fmla="*/ 21 w 21"/>
                  <a:gd name="T1" fmla="*/ 204 h 204"/>
                  <a:gd name="T2" fmla="*/ 0 w 21"/>
                  <a:gd name="T3" fmla="*/ 204 h 204"/>
                  <a:gd name="T4" fmla="*/ 0 w 21"/>
                  <a:gd name="T5" fmla="*/ 0 h 204"/>
                  <a:gd name="T6" fmla="*/ 21 w 21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4">
                    <a:moveTo>
                      <a:pt x="21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8" name="Line 173"/>
              <p:cNvSpPr>
                <a:spLocks noChangeShapeType="1"/>
              </p:cNvSpPr>
              <p:nvPr/>
            </p:nvSpPr>
            <p:spPr bwMode="auto">
              <a:xfrm flipH="1">
                <a:off x="1350" y="2616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9" name="Arc 174"/>
              <p:cNvSpPr>
                <a:spLocks/>
              </p:cNvSpPr>
              <p:nvPr/>
            </p:nvSpPr>
            <p:spPr bwMode="auto">
              <a:xfrm>
                <a:off x="1504" y="2902"/>
                <a:ext cx="138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0" name="Freeform 175"/>
              <p:cNvSpPr>
                <a:spLocks/>
              </p:cNvSpPr>
              <p:nvPr/>
            </p:nvSpPr>
            <p:spPr bwMode="auto">
              <a:xfrm>
                <a:off x="1468" y="2895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1" name="Line 176"/>
              <p:cNvSpPr>
                <a:spLocks noChangeShapeType="1"/>
              </p:cNvSpPr>
              <p:nvPr/>
            </p:nvSpPr>
            <p:spPr bwMode="auto">
              <a:xfrm>
                <a:off x="1468" y="289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2" name="Arc 177"/>
              <p:cNvSpPr>
                <a:spLocks/>
              </p:cNvSpPr>
              <p:nvPr/>
            </p:nvSpPr>
            <p:spPr bwMode="auto">
              <a:xfrm>
                <a:off x="1377" y="2928"/>
                <a:ext cx="122" cy="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3" name="Freeform 178"/>
              <p:cNvSpPr>
                <a:spLocks/>
              </p:cNvSpPr>
              <p:nvPr/>
            </p:nvSpPr>
            <p:spPr bwMode="auto">
              <a:xfrm>
                <a:off x="1341" y="2921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4" name="Line 179"/>
              <p:cNvSpPr>
                <a:spLocks noChangeShapeType="1"/>
              </p:cNvSpPr>
              <p:nvPr/>
            </p:nvSpPr>
            <p:spPr bwMode="auto">
              <a:xfrm>
                <a:off x="1341" y="292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5" name="Freeform 180"/>
              <p:cNvSpPr>
                <a:spLocks/>
              </p:cNvSpPr>
              <p:nvPr/>
            </p:nvSpPr>
            <p:spPr bwMode="auto">
              <a:xfrm>
                <a:off x="862" y="5099"/>
                <a:ext cx="483" cy="37"/>
              </a:xfrm>
              <a:custGeom>
                <a:avLst/>
                <a:gdLst>
                  <a:gd name="T0" fmla="*/ 1365 w 1365"/>
                  <a:gd name="T1" fmla="*/ 0 h 104"/>
                  <a:gd name="T2" fmla="*/ 1185 w 1365"/>
                  <a:gd name="T3" fmla="*/ 104 h 104"/>
                  <a:gd name="T4" fmla="*/ 0 w 1365"/>
                  <a:gd name="T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5" h="104">
                    <a:moveTo>
                      <a:pt x="1365" y="0"/>
                    </a:moveTo>
                    <a:lnTo>
                      <a:pt x="1185" y="104"/>
                    </a:lnTo>
                    <a:lnTo>
                      <a:pt x="0" y="1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6" name="Arc 181"/>
              <p:cNvSpPr>
                <a:spLocks/>
              </p:cNvSpPr>
              <p:nvPr/>
            </p:nvSpPr>
            <p:spPr bwMode="auto">
              <a:xfrm>
                <a:off x="596" y="4786"/>
                <a:ext cx="266" cy="35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7" name="Freeform 182"/>
              <p:cNvSpPr>
                <a:spLocks/>
              </p:cNvSpPr>
              <p:nvPr/>
            </p:nvSpPr>
            <p:spPr bwMode="auto">
              <a:xfrm>
                <a:off x="560" y="4779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8" name="Line 183"/>
              <p:cNvSpPr>
                <a:spLocks noChangeShapeType="1"/>
              </p:cNvSpPr>
              <p:nvPr/>
            </p:nvSpPr>
            <p:spPr bwMode="auto">
              <a:xfrm>
                <a:off x="560" y="477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9" name="Freeform 184"/>
              <p:cNvSpPr>
                <a:spLocks/>
              </p:cNvSpPr>
              <p:nvPr/>
            </p:nvSpPr>
            <p:spPr bwMode="auto">
              <a:xfrm>
                <a:off x="841" y="4059"/>
                <a:ext cx="514" cy="42"/>
              </a:xfrm>
              <a:custGeom>
                <a:avLst/>
                <a:gdLst>
                  <a:gd name="T0" fmla="*/ 1454 w 1454"/>
                  <a:gd name="T1" fmla="*/ 0 h 121"/>
                  <a:gd name="T2" fmla="*/ 1364 w 1454"/>
                  <a:gd name="T3" fmla="*/ 121 h 121"/>
                  <a:gd name="T4" fmla="*/ 0 w 1454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4" h="121">
                    <a:moveTo>
                      <a:pt x="1454" y="0"/>
                    </a:moveTo>
                    <a:lnTo>
                      <a:pt x="1364" y="121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0" name="Arc 185"/>
              <p:cNvSpPr>
                <a:spLocks/>
              </p:cNvSpPr>
              <p:nvPr/>
            </p:nvSpPr>
            <p:spPr bwMode="auto">
              <a:xfrm>
                <a:off x="585" y="3767"/>
                <a:ext cx="256" cy="3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1" name="Freeform 186"/>
              <p:cNvSpPr>
                <a:spLocks/>
              </p:cNvSpPr>
              <p:nvPr/>
            </p:nvSpPr>
            <p:spPr bwMode="auto">
              <a:xfrm>
                <a:off x="549" y="376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2" name="Line 187"/>
              <p:cNvSpPr>
                <a:spLocks noChangeShapeType="1"/>
              </p:cNvSpPr>
              <p:nvPr/>
            </p:nvSpPr>
            <p:spPr bwMode="auto">
              <a:xfrm>
                <a:off x="549" y="376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3" name="Freeform 188"/>
              <p:cNvSpPr>
                <a:spLocks/>
              </p:cNvSpPr>
              <p:nvPr/>
            </p:nvSpPr>
            <p:spPr bwMode="auto">
              <a:xfrm>
                <a:off x="835" y="3018"/>
                <a:ext cx="515" cy="43"/>
              </a:xfrm>
              <a:custGeom>
                <a:avLst/>
                <a:gdLst>
                  <a:gd name="T0" fmla="*/ 1455 w 1455"/>
                  <a:gd name="T1" fmla="*/ 0 h 121"/>
                  <a:gd name="T2" fmla="*/ 1290 w 1455"/>
                  <a:gd name="T3" fmla="*/ 121 h 121"/>
                  <a:gd name="T4" fmla="*/ 0 w 1455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5" h="121">
                    <a:moveTo>
                      <a:pt x="1455" y="0"/>
                    </a:moveTo>
                    <a:lnTo>
                      <a:pt x="1290" y="121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4" name="Arc 189"/>
              <p:cNvSpPr>
                <a:spLocks/>
              </p:cNvSpPr>
              <p:nvPr/>
            </p:nvSpPr>
            <p:spPr bwMode="auto">
              <a:xfrm>
                <a:off x="612" y="2642"/>
                <a:ext cx="223" cy="42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5" name="Freeform 190"/>
              <p:cNvSpPr>
                <a:spLocks/>
              </p:cNvSpPr>
              <p:nvPr/>
            </p:nvSpPr>
            <p:spPr bwMode="auto">
              <a:xfrm>
                <a:off x="576" y="2635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6" name="Line 191"/>
              <p:cNvSpPr>
                <a:spLocks noChangeShapeType="1"/>
              </p:cNvSpPr>
              <p:nvPr/>
            </p:nvSpPr>
            <p:spPr bwMode="auto">
              <a:xfrm>
                <a:off x="576" y="263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7" name="Freeform 192"/>
              <p:cNvSpPr>
                <a:spLocks/>
              </p:cNvSpPr>
              <p:nvPr/>
            </p:nvSpPr>
            <p:spPr bwMode="auto">
              <a:xfrm>
                <a:off x="665" y="4828"/>
                <a:ext cx="526" cy="398"/>
              </a:xfrm>
              <a:custGeom>
                <a:avLst/>
                <a:gdLst>
                  <a:gd name="T0" fmla="*/ 1486 w 1486"/>
                  <a:gd name="T1" fmla="*/ 1110 h 1124"/>
                  <a:gd name="T2" fmla="*/ 586 w 1486"/>
                  <a:gd name="T3" fmla="*/ 1124 h 1124"/>
                  <a:gd name="T4" fmla="*/ 0 w 1486"/>
                  <a:gd name="T5" fmla="*/ 29 h 1124"/>
                  <a:gd name="T6" fmla="*/ 136 w 1486"/>
                  <a:gd name="T7" fmla="*/ 0 h 1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6" h="1124">
                    <a:moveTo>
                      <a:pt x="1486" y="1110"/>
                    </a:moveTo>
                    <a:lnTo>
                      <a:pt x="586" y="1124"/>
                    </a:lnTo>
                    <a:lnTo>
                      <a:pt x="0" y="29"/>
                    </a:lnTo>
                    <a:lnTo>
                      <a:pt x="1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8" name="Freeform 193"/>
              <p:cNvSpPr>
                <a:spLocks/>
              </p:cNvSpPr>
              <p:nvPr/>
            </p:nvSpPr>
            <p:spPr bwMode="auto">
              <a:xfrm>
                <a:off x="706" y="4791"/>
                <a:ext cx="21" cy="73"/>
              </a:xfrm>
              <a:custGeom>
                <a:avLst/>
                <a:gdLst>
                  <a:gd name="T0" fmla="*/ 61 w 61"/>
                  <a:gd name="T1" fmla="*/ 201 h 205"/>
                  <a:gd name="T2" fmla="*/ 42 w 61"/>
                  <a:gd name="T3" fmla="*/ 205 h 205"/>
                  <a:gd name="T4" fmla="*/ 0 w 61"/>
                  <a:gd name="T5" fmla="*/ 5 h 205"/>
                  <a:gd name="T6" fmla="*/ 19 w 6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5">
                    <a:moveTo>
                      <a:pt x="61" y="201"/>
                    </a:moveTo>
                    <a:lnTo>
                      <a:pt x="42" y="205"/>
                    </a:lnTo>
                    <a:lnTo>
                      <a:pt x="0" y="5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9" name="Line 194"/>
              <p:cNvSpPr>
                <a:spLocks noChangeShapeType="1"/>
              </p:cNvSpPr>
              <p:nvPr/>
            </p:nvSpPr>
            <p:spPr bwMode="auto">
              <a:xfrm flipH="1">
                <a:off x="706" y="4791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0" name="Freeform 195"/>
              <p:cNvSpPr>
                <a:spLocks/>
              </p:cNvSpPr>
              <p:nvPr/>
            </p:nvSpPr>
            <p:spPr bwMode="auto">
              <a:xfrm>
                <a:off x="638" y="3852"/>
                <a:ext cx="558" cy="340"/>
              </a:xfrm>
              <a:custGeom>
                <a:avLst/>
                <a:gdLst>
                  <a:gd name="T0" fmla="*/ 1576 w 1576"/>
                  <a:gd name="T1" fmla="*/ 945 h 961"/>
                  <a:gd name="T2" fmla="*/ 646 w 1576"/>
                  <a:gd name="T3" fmla="*/ 961 h 961"/>
                  <a:gd name="T4" fmla="*/ 0 w 1576"/>
                  <a:gd name="T5" fmla="*/ 0 h 961"/>
                  <a:gd name="T6" fmla="*/ 195 w 1576"/>
                  <a:gd name="T7" fmla="*/ 0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6" h="961">
                    <a:moveTo>
                      <a:pt x="1576" y="945"/>
                    </a:moveTo>
                    <a:lnTo>
                      <a:pt x="646" y="961"/>
                    </a:lnTo>
                    <a:lnTo>
                      <a:pt x="0" y="0"/>
                    </a:lnTo>
                    <a:lnTo>
                      <a:pt x="19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1" name="Freeform 196"/>
              <p:cNvSpPr>
                <a:spLocks/>
              </p:cNvSpPr>
              <p:nvPr/>
            </p:nvSpPr>
            <p:spPr bwMode="auto">
              <a:xfrm>
                <a:off x="707" y="3815"/>
                <a:ext cx="8" cy="73"/>
              </a:xfrm>
              <a:custGeom>
                <a:avLst/>
                <a:gdLst>
                  <a:gd name="T0" fmla="*/ 20 w 20"/>
                  <a:gd name="T1" fmla="*/ 204 h 204"/>
                  <a:gd name="T2" fmla="*/ 0 w 20"/>
                  <a:gd name="T3" fmla="*/ 204 h 204"/>
                  <a:gd name="T4" fmla="*/ 0 w 20"/>
                  <a:gd name="T5" fmla="*/ 0 h 204"/>
                  <a:gd name="T6" fmla="*/ 20 w 20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4">
                    <a:moveTo>
                      <a:pt x="20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2" name="Line 197"/>
              <p:cNvSpPr>
                <a:spLocks noChangeShapeType="1"/>
              </p:cNvSpPr>
              <p:nvPr/>
            </p:nvSpPr>
            <p:spPr bwMode="auto">
              <a:xfrm flipH="1">
                <a:off x="707" y="3815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3" name="Freeform 198"/>
              <p:cNvSpPr>
                <a:spLocks/>
              </p:cNvSpPr>
              <p:nvPr/>
            </p:nvSpPr>
            <p:spPr bwMode="auto">
              <a:xfrm>
                <a:off x="655" y="2742"/>
                <a:ext cx="525" cy="414"/>
              </a:xfrm>
              <a:custGeom>
                <a:avLst/>
                <a:gdLst>
                  <a:gd name="T0" fmla="*/ 1484 w 1484"/>
                  <a:gd name="T1" fmla="*/ 1170 h 1170"/>
                  <a:gd name="T2" fmla="*/ 585 w 1484"/>
                  <a:gd name="T3" fmla="*/ 1170 h 1170"/>
                  <a:gd name="T4" fmla="*/ 0 w 1484"/>
                  <a:gd name="T5" fmla="*/ 121 h 1170"/>
                  <a:gd name="T6" fmla="*/ 284 w 1484"/>
                  <a:gd name="T7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4" h="1170">
                    <a:moveTo>
                      <a:pt x="1484" y="1170"/>
                    </a:moveTo>
                    <a:lnTo>
                      <a:pt x="585" y="1170"/>
                    </a:lnTo>
                    <a:lnTo>
                      <a:pt x="0" y="121"/>
                    </a:lnTo>
                    <a:lnTo>
                      <a:pt x="28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4" name="Freeform 199"/>
              <p:cNvSpPr>
                <a:spLocks/>
              </p:cNvSpPr>
              <p:nvPr/>
            </p:nvSpPr>
            <p:spPr bwMode="auto">
              <a:xfrm>
                <a:off x="741" y="2707"/>
                <a:ext cx="35" cy="68"/>
              </a:xfrm>
              <a:custGeom>
                <a:avLst/>
                <a:gdLst>
                  <a:gd name="T0" fmla="*/ 98 w 98"/>
                  <a:gd name="T1" fmla="*/ 188 h 194"/>
                  <a:gd name="T2" fmla="*/ 79 w 98"/>
                  <a:gd name="T3" fmla="*/ 194 h 194"/>
                  <a:gd name="T4" fmla="*/ 0 w 98"/>
                  <a:gd name="T5" fmla="*/ 6 h 194"/>
                  <a:gd name="T6" fmla="*/ 18 w 98"/>
                  <a:gd name="T7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94">
                    <a:moveTo>
                      <a:pt x="98" y="188"/>
                    </a:moveTo>
                    <a:lnTo>
                      <a:pt x="79" y="194"/>
                    </a:lnTo>
                    <a:lnTo>
                      <a:pt x="0" y="6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5" name="Line 200"/>
              <p:cNvSpPr>
                <a:spLocks noChangeShapeType="1"/>
              </p:cNvSpPr>
              <p:nvPr/>
            </p:nvSpPr>
            <p:spPr bwMode="auto">
              <a:xfrm flipH="1">
                <a:off x="741" y="2707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6" name="Freeform 201"/>
              <p:cNvSpPr>
                <a:spLocks/>
              </p:cNvSpPr>
              <p:nvPr/>
            </p:nvSpPr>
            <p:spPr bwMode="auto">
              <a:xfrm>
                <a:off x="1037" y="5118"/>
                <a:ext cx="748" cy="106"/>
              </a:xfrm>
              <a:custGeom>
                <a:avLst/>
                <a:gdLst>
                  <a:gd name="T0" fmla="*/ 2115 w 2115"/>
                  <a:gd name="T1" fmla="*/ 52 h 301"/>
                  <a:gd name="T2" fmla="*/ 2090 w 2115"/>
                  <a:gd name="T3" fmla="*/ 114 h 301"/>
                  <a:gd name="T4" fmla="*/ 2019 w 2115"/>
                  <a:gd name="T5" fmla="*/ 0 h 301"/>
                  <a:gd name="T6" fmla="*/ 1971 w 2115"/>
                  <a:gd name="T7" fmla="*/ 125 h 301"/>
                  <a:gd name="T8" fmla="*/ 1900 w 2115"/>
                  <a:gd name="T9" fmla="*/ 11 h 301"/>
                  <a:gd name="T10" fmla="*/ 1851 w 2115"/>
                  <a:gd name="T11" fmla="*/ 136 h 301"/>
                  <a:gd name="T12" fmla="*/ 1780 w 2115"/>
                  <a:gd name="T13" fmla="*/ 22 h 301"/>
                  <a:gd name="T14" fmla="*/ 1732 w 2115"/>
                  <a:gd name="T15" fmla="*/ 147 h 301"/>
                  <a:gd name="T16" fmla="*/ 1661 w 2115"/>
                  <a:gd name="T17" fmla="*/ 33 h 301"/>
                  <a:gd name="T18" fmla="*/ 1612 w 2115"/>
                  <a:gd name="T19" fmla="*/ 158 h 301"/>
                  <a:gd name="T20" fmla="*/ 1541 w 2115"/>
                  <a:gd name="T21" fmla="*/ 44 h 301"/>
                  <a:gd name="T22" fmla="*/ 1493 w 2115"/>
                  <a:gd name="T23" fmla="*/ 169 h 301"/>
                  <a:gd name="T24" fmla="*/ 1422 w 2115"/>
                  <a:gd name="T25" fmla="*/ 55 h 301"/>
                  <a:gd name="T26" fmla="*/ 1373 w 2115"/>
                  <a:gd name="T27" fmla="*/ 180 h 301"/>
                  <a:gd name="T28" fmla="*/ 1302 w 2115"/>
                  <a:gd name="T29" fmla="*/ 66 h 301"/>
                  <a:gd name="T30" fmla="*/ 1254 w 2115"/>
                  <a:gd name="T31" fmla="*/ 191 h 301"/>
                  <a:gd name="T32" fmla="*/ 1183 w 2115"/>
                  <a:gd name="T33" fmla="*/ 77 h 301"/>
                  <a:gd name="T34" fmla="*/ 1134 w 2115"/>
                  <a:gd name="T35" fmla="*/ 202 h 301"/>
                  <a:gd name="T36" fmla="*/ 1063 w 2115"/>
                  <a:gd name="T37" fmla="*/ 88 h 301"/>
                  <a:gd name="T38" fmla="*/ 1015 w 2115"/>
                  <a:gd name="T39" fmla="*/ 213 h 301"/>
                  <a:gd name="T40" fmla="*/ 944 w 2115"/>
                  <a:gd name="T41" fmla="*/ 99 h 301"/>
                  <a:gd name="T42" fmla="*/ 895 w 2115"/>
                  <a:gd name="T43" fmla="*/ 224 h 301"/>
                  <a:gd name="T44" fmla="*/ 824 w 2115"/>
                  <a:gd name="T45" fmla="*/ 110 h 301"/>
                  <a:gd name="T46" fmla="*/ 776 w 2115"/>
                  <a:gd name="T47" fmla="*/ 235 h 301"/>
                  <a:gd name="T48" fmla="*/ 705 w 2115"/>
                  <a:gd name="T49" fmla="*/ 121 h 301"/>
                  <a:gd name="T50" fmla="*/ 656 w 2115"/>
                  <a:gd name="T51" fmla="*/ 246 h 301"/>
                  <a:gd name="T52" fmla="*/ 585 w 2115"/>
                  <a:gd name="T53" fmla="*/ 132 h 301"/>
                  <a:gd name="T54" fmla="*/ 537 w 2115"/>
                  <a:gd name="T55" fmla="*/ 257 h 301"/>
                  <a:gd name="T56" fmla="*/ 466 w 2115"/>
                  <a:gd name="T57" fmla="*/ 143 h 301"/>
                  <a:gd name="T58" fmla="*/ 417 w 2115"/>
                  <a:gd name="T59" fmla="*/ 268 h 301"/>
                  <a:gd name="T60" fmla="*/ 347 w 2115"/>
                  <a:gd name="T61" fmla="*/ 154 h 301"/>
                  <a:gd name="T62" fmla="*/ 298 w 2115"/>
                  <a:gd name="T63" fmla="*/ 279 h 301"/>
                  <a:gd name="T64" fmla="*/ 227 w 2115"/>
                  <a:gd name="T65" fmla="*/ 165 h 301"/>
                  <a:gd name="T66" fmla="*/ 178 w 2115"/>
                  <a:gd name="T67" fmla="*/ 290 h 301"/>
                  <a:gd name="T68" fmla="*/ 108 w 2115"/>
                  <a:gd name="T69" fmla="*/ 176 h 301"/>
                  <a:gd name="T70" fmla="*/ 59 w 2115"/>
                  <a:gd name="T71" fmla="*/ 301 h 301"/>
                  <a:gd name="T72" fmla="*/ 23 w 2115"/>
                  <a:gd name="T73" fmla="*/ 244 h 301"/>
                  <a:gd name="T74" fmla="*/ 0 w 2115"/>
                  <a:gd name="T75" fmla="*/ 247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15" h="301">
                    <a:moveTo>
                      <a:pt x="2115" y="52"/>
                    </a:moveTo>
                    <a:lnTo>
                      <a:pt x="2090" y="114"/>
                    </a:lnTo>
                    <a:lnTo>
                      <a:pt x="2019" y="0"/>
                    </a:lnTo>
                    <a:lnTo>
                      <a:pt x="1971" y="125"/>
                    </a:lnTo>
                    <a:lnTo>
                      <a:pt x="1900" y="11"/>
                    </a:lnTo>
                    <a:lnTo>
                      <a:pt x="1851" y="136"/>
                    </a:lnTo>
                    <a:lnTo>
                      <a:pt x="1780" y="22"/>
                    </a:lnTo>
                    <a:lnTo>
                      <a:pt x="1732" y="147"/>
                    </a:lnTo>
                    <a:lnTo>
                      <a:pt x="1661" y="33"/>
                    </a:lnTo>
                    <a:lnTo>
                      <a:pt x="1612" y="158"/>
                    </a:lnTo>
                    <a:lnTo>
                      <a:pt x="1541" y="44"/>
                    </a:lnTo>
                    <a:lnTo>
                      <a:pt x="1493" y="169"/>
                    </a:lnTo>
                    <a:lnTo>
                      <a:pt x="1422" y="55"/>
                    </a:lnTo>
                    <a:lnTo>
                      <a:pt x="1373" y="180"/>
                    </a:lnTo>
                    <a:lnTo>
                      <a:pt x="1302" y="66"/>
                    </a:lnTo>
                    <a:lnTo>
                      <a:pt x="1254" y="191"/>
                    </a:lnTo>
                    <a:lnTo>
                      <a:pt x="1183" y="77"/>
                    </a:lnTo>
                    <a:lnTo>
                      <a:pt x="1134" y="202"/>
                    </a:lnTo>
                    <a:lnTo>
                      <a:pt x="1063" y="88"/>
                    </a:lnTo>
                    <a:lnTo>
                      <a:pt x="1015" y="213"/>
                    </a:lnTo>
                    <a:lnTo>
                      <a:pt x="944" y="99"/>
                    </a:lnTo>
                    <a:lnTo>
                      <a:pt x="895" y="224"/>
                    </a:lnTo>
                    <a:lnTo>
                      <a:pt x="824" y="110"/>
                    </a:lnTo>
                    <a:lnTo>
                      <a:pt x="776" y="235"/>
                    </a:lnTo>
                    <a:lnTo>
                      <a:pt x="705" y="121"/>
                    </a:lnTo>
                    <a:lnTo>
                      <a:pt x="656" y="246"/>
                    </a:lnTo>
                    <a:lnTo>
                      <a:pt x="585" y="132"/>
                    </a:lnTo>
                    <a:lnTo>
                      <a:pt x="537" y="257"/>
                    </a:lnTo>
                    <a:lnTo>
                      <a:pt x="466" y="143"/>
                    </a:lnTo>
                    <a:lnTo>
                      <a:pt x="417" y="268"/>
                    </a:lnTo>
                    <a:lnTo>
                      <a:pt x="347" y="154"/>
                    </a:lnTo>
                    <a:lnTo>
                      <a:pt x="298" y="279"/>
                    </a:lnTo>
                    <a:lnTo>
                      <a:pt x="227" y="165"/>
                    </a:lnTo>
                    <a:lnTo>
                      <a:pt x="178" y="290"/>
                    </a:lnTo>
                    <a:lnTo>
                      <a:pt x="108" y="176"/>
                    </a:lnTo>
                    <a:lnTo>
                      <a:pt x="59" y="301"/>
                    </a:lnTo>
                    <a:lnTo>
                      <a:pt x="23" y="244"/>
                    </a:lnTo>
                    <a:lnTo>
                      <a:pt x="0" y="24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7" name="Line 202"/>
              <p:cNvSpPr>
                <a:spLocks noChangeShapeType="1"/>
              </p:cNvSpPr>
              <p:nvPr/>
            </p:nvSpPr>
            <p:spPr bwMode="auto">
              <a:xfrm flipH="1">
                <a:off x="1027" y="5205"/>
                <a:ext cx="10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8" name="Arc 203"/>
              <p:cNvSpPr>
                <a:spLocks/>
              </p:cNvSpPr>
              <p:nvPr/>
            </p:nvSpPr>
            <p:spPr bwMode="auto">
              <a:xfrm>
                <a:off x="956" y="5171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7 w 43200"/>
                  <a:gd name="T1" fmla="*/ 24199 h 24199"/>
                  <a:gd name="T2" fmla="*/ 43193 w 43200"/>
                  <a:gd name="T3" fmla="*/ 22168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</a:path>
                  <a:path w="43200" h="24199" stroke="0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9" name="Arc 204"/>
              <p:cNvSpPr>
                <a:spLocks/>
              </p:cNvSpPr>
              <p:nvPr/>
            </p:nvSpPr>
            <p:spPr bwMode="auto">
              <a:xfrm>
                <a:off x="885" y="5173"/>
                <a:ext cx="66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7 w 43200"/>
                  <a:gd name="T1" fmla="*/ 24199 h 24199"/>
                  <a:gd name="T2" fmla="*/ 43170 w 43200"/>
                  <a:gd name="T3" fmla="*/ 22735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78"/>
                      <a:pt x="43190" y="22356"/>
                      <a:pt x="43170" y="22735"/>
                    </a:cubicBezTo>
                  </a:path>
                  <a:path w="43200" h="24199" stroke="0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78"/>
                      <a:pt x="43190" y="22356"/>
                      <a:pt x="43170" y="2273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Arc 206"/>
            <p:cNvSpPr>
              <a:spLocks/>
            </p:cNvSpPr>
            <p:nvPr/>
          </p:nvSpPr>
          <p:spPr bwMode="auto">
            <a:xfrm>
              <a:off x="814" y="5176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93 w 43200"/>
                <a:gd name="T3" fmla="*/ 22168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7"/>
            <p:cNvSpPr>
              <a:spLocks/>
            </p:cNvSpPr>
            <p:nvPr/>
          </p:nvSpPr>
          <p:spPr bwMode="auto">
            <a:xfrm>
              <a:off x="744" y="5179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2 w 43200"/>
                <a:gd name="T3" fmla="*/ 22184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734" y="4924"/>
              <a:ext cx="10" cy="292"/>
            </a:xfrm>
            <a:custGeom>
              <a:avLst/>
              <a:gdLst>
                <a:gd name="T0" fmla="*/ 27 w 27"/>
                <a:gd name="T1" fmla="*/ 824 h 826"/>
                <a:gd name="T2" fmla="*/ 0 w 27"/>
                <a:gd name="T3" fmla="*/ 826 h 826"/>
                <a:gd name="T4" fmla="*/ 0 w 27"/>
                <a:gd name="T5" fmla="*/ 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826">
                  <a:moveTo>
                    <a:pt x="27" y="824"/>
                  </a:moveTo>
                  <a:lnTo>
                    <a:pt x="0" y="82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698" y="4917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698" y="49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031" y="4092"/>
              <a:ext cx="760" cy="87"/>
            </a:xfrm>
            <a:custGeom>
              <a:avLst/>
              <a:gdLst>
                <a:gd name="T0" fmla="*/ 2146 w 2146"/>
                <a:gd name="T1" fmla="*/ 55 h 245"/>
                <a:gd name="T2" fmla="*/ 2119 w 2146"/>
                <a:gd name="T3" fmla="*/ 116 h 245"/>
                <a:gd name="T4" fmla="*/ 2052 w 2146"/>
                <a:gd name="T5" fmla="*/ 0 h 245"/>
                <a:gd name="T6" fmla="*/ 2000 w 2146"/>
                <a:gd name="T7" fmla="*/ 124 h 245"/>
                <a:gd name="T8" fmla="*/ 1932 w 2146"/>
                <a:gd name="T9" fmla="*/ 8 h 245"/>
                <a:gd name="T10" fmla="*/ 1880 w 2146"/>
                <a:gd name="T11" fmla="*/ 131 h 245"/>
                <a:gd name="T12" fmla="*/ 1812 w 2146"/>
                <a:gd name="T13" fmla="*/ 15 h 245"/>
                <a:gd name="T14" fmla="*/ 1760 w 2146"/>
                <a:gd name="T15" fmla="*/ 139 h 245"/>
                <a:gd name="T16" fmla="*/ 1693 w 2146"/>
                <a:gd name="T17" fmla="*/ 23 h 245"/>
                <a:gd name="T18" fmla="*/ 1640 w 2146"/>
                <a:gd name="T19" fmla="*/ 147 h 245"/>
                <a:gd name="T20" fmla="*/ 1573 w 2146"/>
                <a:gd name="T21" fmla="*/ 31 h 245"/>
                <a:gd name="T22" fmla="*/ 1521 w 2146"/>
                <a:gd name="T23" fmla="*/ 154 h 245"/>
                <a:gd name="T24" fmla="*/ 1453 w 2146"/>
                <a:gd name="T25" fmla="*/ 38 h 245"/>
                <a:gd name="T26" fmla="*/ 1401 w 2146"/>
                <a:gd name="T27" fmla="*/ 162 h 245"/>
                <a:gd name="T28" fmla="*/ 1333 w 2146"/>
                <a:gd name="T29" fmla="*/ 46 h 245"/>
                <a:gd name="T30" fmla="*/ 1281 w 2146"/>
                <a:gd name="T31" fmla="*/ 169 h 245"/>
                <a:gd name="T32" fmla="*/ 1214 w 2146"/>
                <a:gd name="T33" fmla="*/ 53 h 245"/>
                <a:gd name="T34" fmla="*/ 1161 w 2146"/>
                <a:gd name="T35" fmla="*/ 177 h 245"/>
                <a:gd name="T36" fmla="*/ 1094 w 2146"/>
                <a:gd name="T37" fmla="*/ 61 h 245"/>
                <a:gd name="T38" fmla="*/ 1042 w 2146"/>
                <a:gd name="T39" fmla="*/ 185 h 245"/>
                <a:gd name="T40" fmla="*/ 974 w 2146"/>
                <a:gd name="T41" fmla="*/ 69 h 245"/>
                <a:gd name="T42" fmla="*/ 922 w 2146"/>
                <a:gd name="T43" fmla="*/ 192 h 245"/>
                <a:gd name="T44" fmla="*/ 854 w 2146"/>
                <a:gd name="T45" fmla="*/ 76 h 245"/>
                <a:gd name="T46" fmla="*/ 802 w 2146"/>
                <a:gd name="T47" fmla="*/ 200 h 245"/>
                <a:gd name="T48" fmla="*/ 735 w 2146"/>
                <a:gd name="T49" fmla="*/ 84 h 245"/>
                <a:gd name="T50" fmla="*/ 682 w 2146"/>
                <a:gd name="T51" fmla="*/ 207 h 245"/>
                <a:gd name="T52" fmla="*/ 615 w 2146"/>
                <a:gd name="T53" fmla="*/ 91 h 245"/>
                <a:gd name="T54" fmla="*/ 563 w 2146"/>
                <a:gd name="T55" fmla="*/ 215 h 245"/>
                <a:gd name="T56" fmla="*/ 495 w 2146"/>
                <a:gd name="T57" fmla="*/ 99 h 245"/>
                <a:gd name="T58" fmla="*/ 443 w 2146"/>
                <a:gd name="T59" fmla="*/ 223 h 245"/>
                <a:gd name="T60" fmla="*/ 375 w 2146"/>
                <a:gd name="T61" fmla="*/ 107 h 245"/>
                <a:gd name="T62" fmla="*/ 323 w 2146"/>
                <a:gd name="T63" fmla="*/ 230 h 245"/>
                <a:gd name="T64" fmla="*/ 256 w 2146"/>
                <a:gd name="T65" fmla="*/ 114 h 245"/>
                <a:gd name="T66" fmla="*/ 203 w 2146"/>
                <a:gd name="T67" fmla="*/ 238 h 245"/>
                <a:gd name="T68" fmla="*/ 136 w 2146"/>
                <a:gd name="T69" fmla="*/ 122 h 245"/>
                <a:gd name="T70" fmla="*/ 83 w 2146"/>
                <a:gd name="T71" fmla="*/ 245 h 245"/>
                <a:gd name="T72" fmla="*/ 50 w 2146"/>
                <a:gd name="T73" fmla="*/ 187 h 245"/>
                <a:gd name="T74" fmla="*/ 0 w 2146"/>
                <a:gd name="T75" fmla="*/ 19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46" h="245">
                  <a:moveTo>
                    <a:pt x="2146" y="55"/>
                  </a:moveTo>
                  <a:lnTo>
                    <a:pt x="2119" y="116"/>
                  </a:lnTo>
                  <a:lnTo>
                    <a:pt x="2052" y="0"/>
                  </a:lnTo>
                  <a:lnTo>
                    <a:pt x="2000" y="124"/>
                  </a:lnTo>
                  <a:lnTo>
                    <a:pt x="1932" y="8"/>
                  </a:lnTo>
                  <a:lnTo>
                    <a:pt x="1880" y="131"/>
                  </a:lnTo>
                  <a:lnTo>
                    <a:pt x="1812" y="15"/>
                  </a:lnTo>
                  <a:lnTo>
                    <a:pt x="1760" y="139"/>
                  </a:lnTo>
                  <a:lnTo>
                    <a:pt x="1693" y="23"/>
                  </a:lnTo>
                  <a:lnTo>
                    <a:pt x="1640" y="147"/>
                  </a:lnTo>
                  <a:lnTo>
                    <a:pt x="1573" y="31"/>
                  </a:lnTo>
                  <a:lnTo>
                    <a:pt x="1521" y="154"/>
                  </a:lnTo>
                  <a:lnTo>
                    <a:pt x="1453" y="38"/>
                  </a:lnTo>
                  <a:lnTo>
                    <a:pt x="1401" y="162"/>
                  </a:lnTo>
                  <a:lnTo>
                    <a:pt x="1333" y="46"/>
                  </a:lnTo>
                  <a:lnTo>
                    <a:pt x="1281" y="169"/>
                  </a:lnTo>
                  <a:lnTo>
                    <a:pt x="1214" y="53"/>
                  </a:lnTo>
                  <a:lnTo>
                    <a:pt x="1161" y="177"/>
                  </a:lnTo>
                  <a:lnTo>
                    <a:pt x="1094" y="61"/>
                  </a:lnTo>
                  <a:lnTo>
                    <a:pt x="1042" y="185"/>
                  </a:lnTo>
                  <a:lnTo>
                    <a:pt x="974" y="69"/>
                  </a:lnTo>
                  <a:lnTo>
                    <a:pt x="922" y="192"/>
                  </a:lnTo>
                  <a:lnTo>
                    <a:pt x="854" y="76"/>
                  </a:lnTo>
                  <a:lnTo>
                    <a:pt x="802" y="200"/>
                  </a:lnTo>
                  <a:lnTo>
                    <a:pt x="735" y="84"/>
                  </a:lnTo>
                  <a:lnTo>
                    <a:pt x="682" y="207"/>
                  </a:lnTo>
                  <a:lnTo>
                    <a:pt x="615" y="91"/>
                  </a:lnTo>
                  <a:lnTo>
                    <a:pt x="563" y="215"/>
                  </a:lnTo>
                  <a:lnTo>
                    <a:pt x="495" y="99"/>
                  </a:lnTo>
                  <a:lnTo>
                    <a:pt x="443" y="223"/>
                  </a:lnTo>
                  <a:lnTo>
                    <a:pt x="375" y="107"/>
                  </a:lnTo>
                  <a:lnTo>
                    <a:pt x="323" y="230"/>
                  </a:lnTo>
                  <a:lnTo>
                    <a:pt x="256" y="114"/>
                  </a:lnTo>
                  <a:lnTo>
                    <a:pt x="203" y="238"/>
                  </a:lnTo>
                  <a:lnTo>
                    <a:pt x="136" y="122"/>
                  </a:lnTo>
                  <a:lnTo>
                    <a:pt x="83" y="245"/>
                  </a:lnTo>
                  <a:lnTo>
                    <a:pt x="50" y="187"/>
                  </a:lnTo>
                  <a:lnTo>
                    <a:pt x="0" y="19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H="1">
              <a:off x="997" y="4160"/>
              <a:ext cx="34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3"/>
            <p:cNvSpPr>
              <a:spLocks/>
            </p:cNvSpPr>
            <p:nvPr/>
          </p:nvSpPr>
          <p:spPr bwMode="auto">
            <a:xfrm>
              <a:off x="926" y="4128"/>
              <a:ext cx="65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37 w 43200"/>
                <a:gd name="T1" fmla="*/ 24788 h 24788"/>
                <a:gd name="T2" fmla="*/ 43193 w 43200"/>
                <a:gd name="T3" fmla="*/ 22160 h 24788"/>
                <a:gd name="T4" fmla="*/ 21600 w 43200"/>
                <a:gd name="T5" fmla="*/ 21600 h 24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788" fill="none" extrusionOk="0">
                  <a:moveTo>
                    <a:pt x="236" y="24788"/>
                  </a:moveTo>
                  <a:cubicBezTo>
                    <a:pt x="79" y="23732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6"/>
                    <a:pt x="43197" y="21973"/>
                    <a:pt x="43192" y="22159"/>
                  </a:cubicBezTo>
                </a:path>
                <a:path w="43200" h="24788" stroke="0" extrusionOk="0">
                  <a:moveTo>
                    <a:pt x="236" y="24788"/>
                  </a:moveTo>
                  <a:cubicBezTo>
                    <a:pt x="79" y="23732"/>
                    <a:pt x="0" y="2266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6"/>
                    <a:pt x="43197" y="21973"/>
                    <a:pt x="43192" y="2215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4"/>
            <p:cNvSpPr>
              <a:spLocks/>
            </p:cNvSpPr>
            <p:nvPr/>
          </p:nvSpPr>
          <p:spPr bwMode="auto">
            <a:xfrm>
              <a:off x="855" y="4132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93 w 43200"/>
                <a:gd name="T3" fmla="*/ 22168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5"/>
            <p:cNvSpPr>
              <a:spLocks/>
            </p:cNvSpPr>
            <p:nvPr/>
          </p:nvSpPr>
          <p:spPr bwMode="auto">
            <a:xfrm>
              <a:off x="785" y="4136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200 w 43200"/>
                <a:gd name="T3" fmla="*/ 21600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745" y="3958"/>
              <a:ext cx="40" cy="217"/>
            </a:xfrm>
            <a:custGeom>
              <a:avLst/>
              <a:gdLst>
                <a:gd name="T0" fmla="*/ 112 w 112"/>
                <a:gd name="T1" fmla="*/ 608 h 614"/>
                <a:gd name="T2" fmla="*/ 15 w 112"/>
                <a:gd name="T3" fmla="*/ 614 h 614"/>
                <a:gd name="T4" fmla="*/ 0 w 112"/>
                <a:gd name="T5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614">
                  <a:moveTo>
                    <a:pt x="112" y="608"/>
                  </a:moveTo>
                  <a:lnTo>
                    <a:pt x="15" y="61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709" y="3951"/>
              <a:ext cx="72" cy="8"/>
            </a:xfrm>
            <a:custGeom>
              <a:avLst/>
              <a:gdLst>
                <a:gd name="T0" fmla="*/ 205 w 205"/>
                <a:gd name="T1" fmla="*/ 0 h 23"/>
                <a:gd name="T2" fmla="*/ 205 w 205"/>
                <a:gd name="T3" fmla="*/ 19 h 23"/>
                <a:gd name="T4" fmla="*/ 0 w 205"/>
                <a:gd name="T5" fmla="*/ 23 h 23"/>
                <a:gd name="T6" fmla="*/ 0 w 20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0"/>
                  </a:moveTo>
                  <a:lnTo>
                    <a:pt x="205" y="19"/>
                  </a:lnTo>
                  <a:lnTo>
                    <a:pt x="0" y="23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709" y="39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037" y="3057"/>
              <a:ext cx="764" cy="82"/>
            </a:xfrm>
            <a:custGeom>
              <a:avLst/>
              <a:gdLst>
                <a:gd name="T0" fmla="*/ 2161 w 2161"/>
                <a:gd name="T1" fmla="*/ 55 h 230"/>
                <a:gd name="T2" fmla="*/ 2134 w 2161"/>
                <a:gd name="T3" fmla="*/ 116 h 230"/>
                <a:gd name="T4" fmla="*/ 2067 w 2161"/>
                <a:gd name="T5" fmla="*/ 0 h 230"/>
                <a:gd name="T6" fmla="*/ 2014 w 2161"/>
                <a:gd name="T7" fmla="*/ 123 h 230"/>
                <a:gd name="T8" fmla="*/ 1947 w 2161"/>
                <a:gd name="T9" fmla="*/ 6 h 230"/>
                <a:gd name="T10" fmla="*/ 1894 w 2161"/>
                <a:gd name="T11" fmla="*/ 129 h 230"/>
                <a:gd name="T12" fmla="*/ 1828 w 2161"/>
                <a:gd name="T13" fmla="*/ 13 h 230"/>
                <a:gd name="T14" fmla="*/ 1774 w 2161"/>
                <a:gd name="T15" fmla="*/ 136 h 230"/>
                <a:gd name="T16" fmla="*/ 1708 w 2161"/>
                <a:gd name="T17" fmla="*/ 20 h 230"/>
                <a:gd name="T18" fmla="*/ 1655 w 2161"/>
                <a:gd name="T19" fmla="*/ 143 h 230"/>
                <a:gd name="T20" fmla="*/ 1588 w 2161"/>
                <a:gd name="T21" fmla="*/ 26 h 230"/>
                <a:gd name="T22" fmla="*/ 1535 w 2161"/>
                <a:gd name="T23" fmla="*/ 150 h 230"/>
                <a:gd name="T24" fmla="*/ 1468 w 2161"/>
                <a:gd name="T25" fmla="*/ 33 h 230"/>
                <a:gd name="T26" fmla="*/ 1415 w 2161"/>
                <a:gd name="T27" fmla="*/ 156 h 230"/>
                <a:gd name="T28" fmla="*/ 1348 w 2161"/>
                <a:gd name="T29" fmla="*/ 40 h 230"/>
                <a:gd name="T30" fmla="*/ 1295 w 2161"/>
                <a:gd name="T31" fmla="*/ 163 h 230"/>
                <a:gd name="T32" fmla="*/ 1229 w 2161"/>
                <a:gd name="T33" fmla="*/ 47 h 230"/>
                <a:gd name="T34" fmla="*/ 1175 w 2161"/>
                <a:gd name="T35" fmla="*/ 170 h 230"/>
                <a:gd name="T36" fmla="*/ 1109 w 2161"/>
                <a:gd name="T37" fmla="*/ 53 h 230"/>
                <a:gd name="T38" fmla="*/ 1056 w 2161"/>
                <a:gd name="T39" fmla="*/ 176 h 230"/>
                <a:gd name="T40" fmla="*/ 989 w 2161"/>
                <a:gd name="T41" fmla="*/ 60 h 230"/>
                <a:gd name="T42" fmla="*/ 936 w 2161"/>
                <a:gd name="T43" fmla="*/ 183 h 230"/>
                <a:gd name="T44" fmla="*/ 869 w 2161"/>
                <a:gd name="T45" fmla="*/ 67 h 230"/>
                <a:gd name="T46" fmla="*/ 816 w 2161"/>
                <a:gd name="T47" fmla="*/ 190 h 230"/>
                <a:gd name="T48" fmla="*/ 749 w 2161"/>
                <a:gd name="T49" fmla="*/ 73 h 230"/>
                <a:gd name="T50" fmla="*/ 696 w 2161"/>
                <a:gd name="T51" fmla="*/ 197 h 230"/>
                <a:gd name="T52" fmla="*/ 630 w 2161"/>
                <a:gd name="T53" fmla="*/ 80 h 230"/>
                <a:gd name="T54" fmla="*/ 576 w 2161"/>
                <a:gd name="T55" fmla="*/ 203 h 230"/>
                <a:gd name="T56" fmla="*/ 510 w 2161"/>
                <a:gd name="T57" fmla="*/ 87 h 230"/>
                <a:gd name="T58" fmla="*/ 457 w 2161"/>
                <a:gd name="T59" fmla="*/ 210 h 230"/>
                <a:gd name="T60" fmla="*/ 390 w 2161"/>
                <a:gd name="T61" fmla="*/ 94 h 230"/>
                <a:gd name="T62" fmla="*/ 337 w 2161"/>
                <a:gd name="T63" fmla="*/ 217 h 230"/>
                <a:gd name="T64" fmla="*/ 270 w 2161"/>
                <a:gd name="T65" fmla="*/ 100 h 230"/>
                <a:gd name="T66" fmla="*/ 217 w 2161"/>
                <a:gd name="T67" fmla="*/ 223 h 230"/>
                <a:gd name="T68" fmla="*/ 150 w 2161"/>
                <a:gd name="T69" fmla="*/ 107 h 230"/>
                <a:gd name="T70" fmla="*/ 97 w 2161"/>
                <a:gd name="T71" fmla="*/ 230 h 230"/>
                <a:gd name="T72" fmla="*/ 31 w 2161"/>
                <a:gd name="T73" fmla="*/ 114 h 230"/>
                <a:gd name="T74" fmla="*/ 4 w 2161"/>
                <a:gd name="T75" fmla="*/ 175 h 230"/>
                <a:gd name="T76" fmla="*/ 0 w 2161"/>
                <a:gd name="T77" fmla="*/ 17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61" h="230">
                  <a:moveTo>
                    <a:pt x="2161" y="55"/>
                  </a:moveTo>
                  <a:lnTo>
                    <a:pt x="2134" y="116"/>
                  </a:lnTo>
                  <a:lnTo>
                    <a:pt x="2067" y="0"/>
                  </a:lnTo>
                  <a:lnTo>
                    <a:pt x="2014" y="123"/>
                  </a:lnTo>
                  <a:lnTo>
                    <a:pt x="1947" y="6"/>
                  </a:lnTo>
                  <a:lnTo>
                    <a:pt x="1894" y="129"/>
                  </a:lnTo>
                  <a:lnTo>
                    <a:pt x="1828" y="13"/>
                  </a:lnTo>
                  <a:lnTo>
                    <a:pt x="1774" y="136"/>
                  </a:lnTo>
                  <a:lnTo>
                    <a:pt x="1708" y="20"/>
                  </a:lnTo>
                  <a:lnTo>
                    <a:pt x="1655" y="143"/>
                  </a:lnTo>
                  <a:lnTo>
                    <a:pt x="1588" y="26"/>
                  </a:lnTo>
                  <a:lnTo>
                    <a:pt x="1535" y="150"/>
                  </a:lnTo>
                  <a:lnTo>
                    <a:pt x="1468" y="33"/>
                  </a:lnTo>
                  <a:lnTo>
                    <a:pt x="1415" y="156"/>
                  </a:lnTo>
                  <a:lnTo>
                    <a:pt x="1348" y="40"/>
                  </a:lnTo>
                  <a:lnTo>
                    <a:pt x="1295" y="163"/>
                  </a:lnTo>
                  <a:lnTo>
                    <a:pt x="1229" y="47"/>
                  </a:lnTo>
                  <a:lnTo>
                    <a:pt x="1175" y="170"/>
                  </a:lnTo>
                  <a:lnTo>
                    <a:pt x="1109" y="53"/>
                  </a:lnTo>
                  <a:lnTo>
                    <a:pt x="1056" y="176"/>
                  </a:lnTo>
                  <a:lnTo>
                    <a:pt x="989" y="60"/>
                  </a:lnTo>
                  <a:lnTo>
                    <a:pt x="936" y="183"/>
                  </a:lnTo>
                  <a:lnTo>
                    <a:pt x="869" y="67"/>
                  </a:lnTo>
                  <a:lnTo>
                    <a:pt x="816" y="190"/>
                  </a:lnTo>
                  <a:lnTo>
                    <a:pt x="749" y="73"/>
                  </a:lnTo>
                  <a:lnTo>
                    <a:pt x="696" y="197"/>
                  </a:lnTo>
                  <a:lnTo>
                    <a:pt x="630" y="80"/>
                  </a:lnTo>
                  <a:lnTo>
                    <a:pt x="576" y="203"/>
                  </a:lnTo>
                  <a:lnTo>
                    <a:pt x="510" y="87"/>
                  </a:lnTo>
                  <a:lnTo>
                    <a:pt x="457" y="210"/>
                  </a:lnTo>
                  <a:lnTo>
                    <a:pt x="390" y="94"/>
                  </a:lnTo>
                  <a:lnTo>
                    <a:pt x="337" y="217"/>
                  </a:lnTo>
                  <a:lnTo>
                    <a:pt x="270" y="100"/>
                  </a:lnTo>
                  <a:lnTo>
                    <a:pt x="217" y="223"/>
                  </a:lnTo>
                  <a:lnTo>
                    <a:pt x="150" y="107"/>
                  </a:lnTo>
                  <a:lnTo>
                    <a:pt x="97" y="230"/>
                  </a:lnTo>
                  <a:lnTo>
                    <a:pt x="31" y="114"/>
                  </a:lnTo>
                  <a:lnTo>
                    <a:pt x="4" y="175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H="1">
              <a:off x="1029" y="311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1"/>
            <p:cNvSpPr>
              <a:spLocks/>
            </p:cNvSpPr>
            <p:nvPr/>
          </p:nvSpPr>
          <p:spPr bwMode="auto">
            <a:xfrm>
              <a:off x="959" y="3085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2907"/>
                <a:gd name="T2" fmla="*/ 43192 w 43200"/>
                <a:gd name="T3" fmla="*/ 22184 h 22907"/>
                <a:gd name="T4" fmla="*/ 21600 w 43200"/>
                <a:gd name="T5" fmla="*/ 21600 h 2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907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2907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888" y="3086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3 w 43200"/>
                <a:gd name="T3" fmla="*/ 22168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3"/>
            <p:cNvSpPr>
              <a:spLocks/>
            </p:cNvSpPr>
            <p:nvPr/>
          </p:nvSpPr>
          <p:spPr bwMode="auto">
            <a:xfrm>
              <a:off x="817" y="3087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0 w 43200"/>
                <a:gd name="T3" fmla="*/ 22735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4"/>
            <p:cNvSpPr>
              <a:spLocks/>
            </p:cNvSpPr>
            <p:nvPr/>
          </p:nvSpPr>
          <p:spPr bwMode="auto">
            <a:xfrm>
              <a:off x="746" y="3088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70 w 43200"/>
                <a:gd name="T3" fmla="*/ 22735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740" y="2838"/>
              <a:ext cx="6" cy="287"/>
            </a:xfrm>
            <a:custGeom>
              <a:avLst/>
              <a:gdLst>
                <a:gd name="T0" fmla="*/ 19 w 19"/>
                <a:gd name="T1" fmla="*/ 810 h 811"/>
                <a:gd name="T2" fmla="*/ 0 w 19"/>
                <a:gd name="T3" fmla="*/ 811 h 811"/>
                <a:gd name="T4" fmla="*/ 0 w 19"/>
                <a:gd name="T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811">
                  <a:moveTo>
                    <a:pt x="19" y="810"/>
                  </a:moveTo>
                  <a:lnTo>
                    <a:pt x="0" y="8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704" y="283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704" y="283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V="1">
              <a:off x="463" y="2769"/>
              <a:ext cx="0" cy="1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427" y="276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427" y="276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231"/>
            <p:cNvSpPr>
              <a:spLocks noChangeShapeType="1"/>
            </p:cNvSpPr>
            <p:nvPr/>
          </p:nvSpPr>
          <p:spPr bwMode="auto">
            <a:xfrm flipH="1">
              <a:off x="1598" y="1653"/>
              <a:ext cx="600" cy="2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Arc 232"/>
            <p:cNvSpPr>
              <a:spLocks/>
            </p:cNvSpPr>
            <p:nvPr/>
          </p:nvSpPr>
          <p:spPr bwMode="auto">
            <a:xfrm>
              <a:off x="1044" y="789"/>
              <a:ext cx="555" cy="11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61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61" y="21599"/>
                  </a:moveTo>
                  <a:cubicBezTo>
                    <a:pt x="9646" y="21578"/>
                    <a:pt x="0" y="11914"/>
                    <a:pt x="0" y="0"/>
                  </a:cubicBezTo>
                </a:path>
                <a:path w="21600" h="21600" stroke="0" extrusionOk="0">
                  <a:moveTo>
                    <a:pt x="21561" y="21599"/>
                  </a:moveTo>
                  <a:cubicBezTo>
                    <a:pt x="9646" y="21578"/>
                    <a:pt x="0" y="1191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Freeform 233"/>
            <p:cNvSpPr>
              <a:spLocks/>
            </p:cNvSpPr>
            <p:nvPr/>
          </p:nvSpPr>
          <p:spPr bwMode="auto">
            <a:xfrm>
              <a:off x="1025" y="789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Freeform 234"/>
            <p:cNvSpPr>
              <a:spLocks/>
            </p:cNvSpPr>
            <p:nvPr/>
          </p:nvSpPr>
          <p:spPr bwMode="auto">
            <a:xfrm>
              <a:off x="1594" y="1514"/>
              <a:ext cx="624" cy="265"/>
            </a:xfrm>
            <a:custGeom>
              <a:avLst/>
              <a:gdLst>
                <a:gd name="T0" fmla="*/ 1764 w 1764"/>
                <a:gd name="T1" fmla="*/ 734 h 749"/>
                <a:gd name="T2" fmla="*/ 467 w 1764"/>
                <a:gd name="T3" fmla="*/ 749 h 749"/>
                <a:gd name="T4" fmla="*/ 0 w 1764"/>
                <a:gd name="T5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4" h="749">
                  <a:moveTo>
                    <a:pt x="1764" y="734"/>
                  </a:moveTo>
                  <a:lnTo>
                    <a:pt x="467" y="7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Arc 235"/>
            <p:cNvSpPr>
              <a:spLocks/>
            </p:cNvSpPr>
            <p:nvPr/>
          </p:nvSpPr>
          <p:spPr bwMode="auto">
            <a:xfrm>
              <a:off x="1594" y="1124"/>
              <a:ext cx="150" cy="39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Freeform 236"/>
            <p:cNvSpPr>
              <a:spLocks/>
            </p:cNvSpPr>
            <p:nvPr/>
          </p:nvSpPr>
          <p:spPr bwMode="auto">
            <a:xfrm>
              <a:off x="1744" y="1088"/>
              <a:ext cx="7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237"/>
            <p:cNvSpPr>
              <a:spLocks noChangeShapeType="1"/>
            </p:cNvSpPr>
            <p:nvPr/>
          </p:nvSpPr>
          <p:spPr bwMode="auto">
            <a:xfrm flipH="1">
              <a:off x="1744" y="108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Freeform 238"/>
            <p:cNvSpPr>
              <a:spLocks/>
            </p:cNvSpPr>
            <p:nvPr/>
          </p:nvSpPr>
          <p:spPr bwMode="auto">
            <a:xfrm>
              <a:off x="1894" y="1672"/>
              <a:ext cx="1329" cy="53"/>
            </a:xfrm>
            <a:custGeom>
              <a:avLst/>
              <a:gdLst>
                <a:gd name="T0" fmla="*/ 3726 w 3756"/>
                <a:gd name="T1" fmla="*/ 120 h 148"/>
                <a:gd name="T2" fmla="*/ 3606 w 3756"/>
                <a:gd name="T3" fmla="*/ 121 h 148"/>
                <a:gd name="T4" fmla="*/ 3486 w 3756"/>
                <a:gd name="T5" fmla="*/ 122 h 148"/>
                <a:gd name="T6" fmla="*/ 3366 w 3756"/>
                <a:gd name="T7" fmla="*/ 123 h 148"/>
                <a:gd name="T8" fmla="*/ 3246 w 3756"/>
                <a:gd name="T9" fmla="*/ 124 h 148"/>
                <a:gd name="T10" fmla="*/ 3126 w 3756"/>
                <a:gd name="T11" fmla="*/ 125 h 148"/>
                <a:gd name="T12" fmla="*/ 3006 w 3756"/>
                <a:gd name="T13" fmla="*/ 125 h 148"/>
                <a:gd name="T14" fmla="*/ 2886 w 3756"/>
                <a:gd name="T15" fmla="*/ 126 h 148"/>
                <a:gd name="T16" fmla="*/ 2766 w 3756"/>
                <a:gd name="T17" fmla="*/ 127 h 148"/>
                <a:gd name="T18" fmla="*/ 2646 w 3756"/>
                <a:gd name="T19" fmla="*/ 128 h 148"/>
                <a:gd name="T20" fmla="*/ 2526 w 3756"/>
                <a:gd name="T21" fmla="*/ 129 h 148"/>
                <a:gd name="T22" fmla="*/ 2406 w 3756"/>
                <a:gd name="T23" fmla="*/ 130 h 148"/>
                <a:gd name="T24" fmla="*/ 2286 w 3756"/>
                <a:gd name="T25" fmla="*/ 131 h 148"/>
                <a:gd name="T26" fmla="*/ 2166 w 3756"/>
                <a:gd name="T27" fmla="*/ 132 h 148"/>
                <a:gd name="T28" fmla="*/ 2046 w 3756"/>
                <a:gd name="T29" fmla="*/ 133 h 148"/>
                <a:gd name="T30" fmla="*/ 1926 w 3756"/>
                <a:gd name="T31" fmla="*/ 134 h 148"/>
                <a:gd name="T32" fmla="*/ 1806 w 3756"/>
                <a:gd name="T33" fmla="*/ 135 h 148"/>
                <a:gd name="T34" fmla="*/ 1686 w 3756"/>
                <a:gd name="T35" fmla="*/ 136 h 148"/>
                <a:gd name="T36" fmla="*/ 1566 w 3756"/>
                <a:gd name="T37" fmla="*/ 137 h 148"/>
                <a:gd name="T38" fmla="*/ 1446 w 3756"/>
                <a:gd name="T39" fmla="*/ 138 h 148"/>
                <a:gd name="T40" fmla="*/ 1326 w 3756"/>
                <a:gd name="T41" fmla="*/ 139 h 148"/>
                <a:gd name="T42" fmla="*/ 1206 w 3756"/>
                <a:gd name="T43" fmla="*/ 140 h 148"/>
                <a:gd name="T44" fmla="*/ 1086 w 3756"/>
                <a:gd name="T45" fmla="*/ 141 h 148"/>
                <a:gd name="T46" fmla="*/ 966 w 3756"/>
                <a:gd name="T47" fmla="*/ 142 h 148"/>
                <a:gd name="T48" fmla="*/ 846 w 3756"/>
                <a:gd name="T49" fmla="*/ 143 h 148"/>
                <a:gd name="T50" fmla="*/ 726 w 3756"/>
                <a:gd name="T51" fmla="*/ 144 h 148"/>
                <a:gd name="T52" fmla="*/ 606 w 3756"/>
                <a:gd name="T53" fmla="*/ 145 h 148"/>
                <a:gd name="T54" fmla="*/ 486 w 3756"/>
                <a:gd name="T55" fmla="*/ 146 h 148"/>
                <a:gd name="T56" fmla="*/ 366 w 3756"/>
                <a:gd name="T57" fmla="*/ 147 h 148"/>
                <a:gd name="T58" fmla="*/ 246 w 3756"/>
                <a:gd name="T59" fmla="*/ 148 h 148"/>
                <a:gd name="T60" fmla="*/ 126 w 3756"/>
                <a:gd name="T61" fmla="*/ 148 h 148"/>
                <a:gd name="T62" fmla="*/ 36 w 3756"/>
                <a:gd name="T63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56" h="148">
                  <a:moveTo>
                    <a:pt x="3756" y="60"/>
                  </a:moveTo>
                  <a:lnTo>
                    <a:pt x="3726" y="120"/>
                  </a:lnTo>
                  <a:lnTo>
                    <a:pt x="3665" y="0"/>
                  </a:lnTo>
                  <a:lnTo>
                    <a:pt x="3606" y="121"/>
                  </a:lnTo>
                  <a:lnTo>
                    <a:pt x="3545" y="1"/>
                  </a:lnTo>
                  <a:lnTo>
                    <a:pt x="3486" y="122"/>
                  </a:lnTo>
                  <a:lnTo>
                    <a:pt x="3425" y="2"/>
                  </a:lnTo>
                  <a:lnTo>
                    <a:pt x="3366" y="123"/>
                  </a:lnTo>
                  <a:lnTo>
                    <a:pt x="3305" y="3"/>
                  </a:lnTo>
                  <a:lnTo>
                    <a:pt x="3246" y="124"/>
                  </a:lnTo>
                  <a:lnTo>
                    <a:pt x="3185" y="4"/>
                  </a:lnTo>
                  <a:lnTo>
                    <a:pt x="3126" y="125"/>
                  </a:lnTo>
                  <a:lnTo>
                    <a:pt x="3065" y="5"/>
                  </a:lnTo>
                  <a:lnTo>
                    <a:pt x="3006" y="125"/>
                  </a:lnTo>
                  <a:lnTo>
                    <a:pt x="2945" y="6"/>
                  </a:lnTo>
                  <a:lnTo>
                    <a:pt x="2886" y="126"/>
                  </a:lnTo>
                  <a:lnTo>
                    <a:pt x="2825" y="7"/>
                  </a:lnTo>
                  <a:lnTo>
                    <a:pt x="2766" y="127"/>
                  </a:lnTo>
                  <a:lnTo>
                    <a:pt x="2705" y="8"/>
                  </a:lnTo>
                  <a:lnTo>
                    <a:pt x="2646" y="128"/>
                  </a:lnTo>
                  <a:lnTo>
                    <a:pt x="2585" y="9"/>
                  </a:lnTo>
                  <a:lnTo>
                    <a:pt x="2526" y="129"/>
                  </a:lnTo>
                  <a:lnTo>
                    <a:pt x="2465" y="10"/>
                  </a:lnTo>
                  <a:lnTo>
                    <a:pt x="2406" y="130"/>
                  </a:lnTo>
                  <a:lnTo>
                    <a:pt x="2345" y="11"/>
                  </a:lnTo>
                  <a:lnTo>
                    <a:pt x="2286" y="131"/>
                  </a:lnTo>
                  <a:lnTo>
                    <a:pt x="2225" y="12"/>
                  </a:lnTo>
                  <a:lnTo>
                    <a:pt x="2166" y="132"/>
                  </a:lnTo>
                  <a:lnTo>
                    <a:pt x="2105" y="13"/>
                  </a:lnTo>
                  <a:lnTo>
                    <a:pt x="2046" y="133"/>
                  </a:lnTo>
                  <a:lnTo>
                    <a:pt x="1985" y="14"/>
                  </a:lnTo>
                  <a:lnTo>
                    <a:pt x="1926" y="134"/>
                  </a:lnTo>
                  <a:lnTo>
                    <a:pt x="1865" y="15"/>
                  </a:lnTo>
                  <a:lnTo>
                    <a:pt x="1806" y="135"/>
                  </a:lnTo>
                  <a:lnTo>
                    <a:pt x="1745" y="16"/>
                  </a:lnTo>
                  <a:lnTo>
                    <a:pt x="1686" y="136"/>
                  </a:lnTo>
                  <a:lnTo>
                    <a:pt x="1625" y="17"/>
                  </a:lnTo>
                  <a:lnTo>
                    <a:pt x="1566" y="137"/>
                  </a:lnTo>
                  <a:lnTo>
                    <a:pt x="1505" y="17"/>
                  </a:lnTo>
                  <a:lnTo>
                    <a:pt x="1446" y="138"/>
                  </a:lnTo>
                  <a:lnTo>
                    <a:pt x="1385" y="18"/>
                  </a:lnTo>
                  <a:lnTo>
                    <a:pt x="1326" y="139"/>
                  </a:lnTo>
                  <a:lnTo>
                    <a:pt x="1265" y="19"/>
                  </a:lnTo>
                  <a:lnTo>
                    <a:pt x="1206" y="140"/>
                  </a:lnTo>
                  <a:lnTo>
                    <a:pt x="1145" y="20"/>
                  </a:lnTo>
                  <a:lnTo>
                    <a:pt x="1086" y="141"/>
                  </a:lnTo>
                  <a:lnTo>
                    <a:pt x="1025" y="21"/>
                  </a:lnTo>
                  <a:lnTo>
                    <a:pt x="966" y="142"/>
                  </a:lnTo>
                  <a:lnTo>
                    <a:pt x="905" y="22"/>
                  </a:lnTo>
                  <a:lnTo>
                    <a:pt x="846" y="143"/>
                  </a:lnTo>
                  <a:lnTo>
                    <a:pt x="785" y="23"/>
                  </a:lnTo>
                  <a:lnTo>
                    <a:pt x="726" y="144"/>
                  </a:lnTo>
                  <a:lnTo>
                    <a:pt x="665" y="24"/>
                  </a:lnTo>
                  <a:lnTo>
                    <a:pt x="606" y="145"/>
                  </a:lnTo>
                  <a:lnTo>
                    <a:pt x="545" y="25"/>
                  </a:lnTo>
                  <a:lnTo>
                    <a:pt x="486" y="146"/>
                  </a:lnTo>
                  <a:lnTo>
                    <a:pt x="425" y="26"/>
                  </a:lnTo>
                  <a:lnTo>
                    <a:pt x="366" y="147"/>
                  </a:lnTo>
                  <a:lnTo>
                    <a:pt x="305" y="27"/>
                  </a:lnTo>
                  <a:lnTo>
                    <a:pt x="246" y="148"/>
                  </a:lnTo>
                  <a:lnTo>
                    <a:pt x="185" y="28"/>
                  </a:lnTo>
                  <a:lnTo>
                    <a:pt x="126" y="148"/>
                  </a:lnTo>
                  <a:lnTo>
                    <a:pt x="65" y="29"/>
                  </a:lnTo>
                  <a:lnTo>
                    <a:pt x="36" y="89"/>
                  </a:lnTo>
                  <a:lnTo>
                    <a:pt x="0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239"/>
            <p:cNvSpPr>
              <a:spLocks noChangeShapeType="1"/>
            </p:cNvSpPr>
            <p:nvPr/>
          </p:nvSpPr>
          <p:spPr bwMode="auto">
            <a:xfrm flipH="1">
              <a:off x="1865" y="1704"/>
              <a:ext cx="2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Arc 240"/>
            <p:cNvSpPr>
              <a:spLocks/>
            </p:cNvSpPr>
            <p:nvPr/>
          </p:nvSpPr>
          <p:spPr bwMode="auto">
            <a:xfrm>
              <a:off x="1795" y="1669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6 w 43200"/>
                <a:gd name="T1" fmla="*/ 23526 h 23526"/>
                <a:gd name="T2" fmla="*/ 43169 w 43200"/>
                <a:gd name="T3" fmla="*/ 22748 h 23526"/>
                <a:gd name="T4" fmla="*/ 21600 w 43200"/>
                <a:gd name="T5" fmla="*/ 21600 h 23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26" fill="none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2"/>
                    <a:pt x="43189" y="22365"/>
                    <a:pt x="43169" y="22748"/>
                  </a:cubicBezTo>
                </a:path>
                <a:path w="43200" h="23526" stroke="0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2"/>
                    <a:pt x="43189" y="22365"/>
                    <a:pt x="43169" y="227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Arc 241"/>
            <p:cNvSpPr>
              <a:spLocks/>
            </p:cNvSpPr>
            <p:nvPr/>
          </p:nvSpPr>
          <p:spPr bwMode="auto">
            <a:xfrm>
              <a:off x="1724" y="1670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6 w 43200"/>
                <a:gd name="T1" fmla="*/ 23526 h 23526"/>
                <a:gd name="T2" fmla="*/ 43171 w 43200"/>
                <a:gd name="T3" fmla="*/ 22718 h 23526"/>
                <a:gd name="T4" fmla="*/ 21600 w 43200"/>
                <a:gd name="T5" fmla="*/ 21600 h 23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26" fill="none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2"/>
                    <a:pt x="43190" y="22345"/>
                    <a:pt x="43171" y="22718"/>
                  </a:cubicBezTo>
                </a:path>
                <a:path w="43200" h="23526" stroke="0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2"/>
                    <a:pt x="43190" y="22345"/>
                    <a:pt x="43171" y="2271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Arc 242"/>
            <p:cNvSpPr>
              <a:spLocks/>
            </p:cNvSpPr>
            <p:nvPr/>
          </p:nvSpPr>
          <p:spPr bwMode="auto">
            <a:xfrm>
              <a:off x="1653" y="1672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2907"/>
                <a:gd name="T2" fmla="*/ 43193 w 43200"/>
                <a:gd name="T3" fmla="*/ 22168 h 22907"/>
                <a:gd name="T4" fmla="*/ 21600 w 43200"/>
                <a:gd name="T5" fmla="*/ 21600 h 2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907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2907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Arc 243"/>
            <p:cNvSpPr>
              <a:spLocks/>
            </p:cNvSpPr>
            <p:nvPr/>
          </p:nvSpPr>
          <p:spPr bwMode="auto">
            <a:xfrm>
              <a:off x="1582" y="1673"/>
              <a:ext cx="66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1 w 43200"/>
                <a:gd name="T1" fmla="*/ 22927 h 22927"/>
                <a:gd name="T2" fmla="*/ 43192 w 43200"/>
                <a:gd name="T3" fmla="*/ 22177 h 22927"/>
                <a:gd name="T4" fmla="*/ 21600 w 43200"/>
                <a:gd name="T5" fmla="*/ 21600 h 22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927" fill="none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</a:path>
                <a:path w="43200" h="22927" stroke="0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244"/>
            <p:cNvSpPr>
              <a:spLocks noChangeShapeType="1"/>
            </p:cNvSpPr>
            <p:nvPr/>
          </p:nvSpPr>
          <p:spPr bwMode="auto">
            <a:xfrm flipH="1">
              <a:off x="1554" y="1708"/>
              <a:ext cx="28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Arc 245"/>
            <p:cNvSpPr>
              <a:spLocks/>
            </p:cNvSpPr>
            <p:nvPr/>
          </p:nvSpPr>
          <p:spPr bwMode="auto">
            <a:xfrm>
              <a:off x="1254" y="1344"/>
              <a:ext cx="301" cy="3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28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28" y="21599"/>
                  </a:moveTo>
                  <a:cubicBezTo>
                    <a:pt x="9626" y="21560"/>
                    <a:pt x="0" y="11901"/>
                    <a:pt x="0" y="0"/>
                  </a:cubicBezTo>
                </a:path>
                <a:path w="21600" h="21600" stroke="0" extrusionOk="0">
                  <a:moveTo>
                    <a:pt x="21528" y="21599"/>
                  </a:moveTo>
                  <a:cubicBezTo>
                    <a:pt x="9626" y="21560"/>
                    <a:pt x="0" y="1190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Arc 246"/>
            <p:cNvSpPr>
              <a:spLocks/>
            </p:cNvSpPr>
            <p:nvPr/>
          </p:nvSpPr>
          <p:spPr bwMode="auto">
            <a:xfrm>
              <a:off x="1254" y="1169"/>
              <a:ext cx="50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Freeform 247"/>
            <p:cNvSpPr>
              <a:spLocks/>
            </p:cNvSpPr>
            <p:nvPr/>
          </p:nvSpPr>
          <p:spPr bwMode="auto">
            <a:xfrm>
              <a:off x="1269" y="1153"/>
              <a:ext cx="72" cy="26"/>
            </a:xfrm>
            <a:custGeom>
              <a:avLst/>
              <a:gdLst>
                <a:gd name="T0" fmla="*/ 205 w 205"/>
                <a:gd name="T1" fmla="*/ 54 h 73"/>
                <a:gd name="T2" fmla="*/ 200 w 205"/>
                <a:gd name="T3" fmla="*/ 73 h 73"/>
                <a:gd name="T4" fmla="*/ 0 w 205"/>
                <a:gd name="T5" fmla="*/ 18 h 73"/>
                <a:gd name="T6" fmla="*/ 4 w 20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5" y="54"/>
                  </a:moveTo>
                  <a:lnTo>
                    <a:pt x="200" y="73"/>
                  </a:lnTo>
                  <a:lnTo>
                    <a:pt x="0" y="18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248"/>
            <p:cNvSpPr>
              <a:spLocks noChangeShapeType="1"/>
            </p:cNvSpPr>
            <p:nvPr/>
          </p:nvSpPr>
          <p:spPr bwMode="auto">
            <a:xfrm flipH="1">
              <a:off x="1269" y="1153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Arc 249"/>
            <p:cNvSpPr>
              <a:spLocks/>
            </p:cNvSpPr>
            <p:nvPr/>
          </p:nvSpPr>
          <p:spPr bwMode="auto">
            <a:xfrm>
              <a:off x="2528" y="959"/>
              <a:ext cx="445" cy="576"/>
            </a:xfrm>
            <a:custGeom>
              <a:avLst/>
              <a:gdLst>
                <a:gd name="G0" fmla="+- 21600 0 0"/>
                <a:gd name="G1" fmla="+- 38 0 0"/>
                <a:gd name="G2" fmla="+- 21600 0 0"/>
                <a:gd name="T0" fmla="*/ 21600 w 21600"/>
                <a:gd name="T1" fmla="*/ 21638 h 21638"/>
                <a:gd name="T2" fmla="*/ 0 w 21600"/>
                <a:gd name="T3" fmla="*/ 0 h 21638"/>
                <a:gd name="T4" fmla="*/ 21600 w 21600"/>
                <a:gd name="T5" fmla="*/ 38 h 2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8" fill="none" extrusionOk="0">
                  <a:moveTo>
                    <a:pt x="21600" y="21638"/>
                  </a:moveTo>
                  <a:cubicBezTo>
                    <a:pt x="9670" y="21638"/>
                    <a:pt x="0" y="11967"/>
                    <a:pt x="0" y="38"/>
                  </a:cubicBezTo>
                  <a:cubicBezTo>
                    <a:pt x="-1" y="25"/>
                    <a:pt x="0" y="12"/>
                    <a:pt x="0" y="0"/>
                  </a:cubicBezTo>
                </a:path>
                <a:path w="21600" h="21638" stroke="0" extrusionOk="0">
                  <a:moveTo>
                    <a:pt x="21600" y="21638"/>
                  </a:moveTo>
                  <a:cubicBezTo>
                    <a:pt x="9670" y="21638"/>
                    <a:pt x="0" y="11967"/>
                    <a:pt x="0" y="38"/>
                  </a:cubicBezTo>
                  <a:cubicBezTo>
                    <a:pt x="-1" y="25"/>
                    <a:pt x="0" y="12"/>
                    <a:pt x="0" y="0"/>
                  </a:cubicBezTo>
                  <a:lnTo>
                    <a:pt x="21600" y="3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Arc 250"/>
            <p:cNvSpPr>
              <a:spLocks/>
            </p:cNvSpPr>
            <p:nvPr/>
          </p:nvSpPr>
          <p:spPr bwMode="auto">
            <a:xfrm>
              <a:off x="2528" y="785"/>
              <a:ext cx="85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476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476"/>
                  </a:moveTo>
                  <a:cubicBezTo>
                    <a:pt x="68" y="9595"/>
                    <a:pt x="9719" y="0"/>
                    <a:pt x="21599" y="0"/>
                  </a:cubicBezTo>
                </a:path>
                <a:path w="21600" h="21600" stroke="0" extrusionOk="0">
                  <a:moveTo>
                    <a:pt x="0" y="21476"/>
                  </a:moveTo>
                  <a:cubicBezTo>
                    <a:pt x="68" y="9595"/>
                    <a:pt x="971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Freeform 251"/>
            <p:cNvSpPr>
              <a:spLocks/>
            </p:cNvSpPr>
            <p:nvPr/>
          </p:nvSpPr>
          <p:spPr bwMode="auto">
            <a:xfrm>
              <a:off x="2613" y="748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252"/>
            <p:cNvSpPr>
              <a:spLocks noChangeShapeType="1"/>
            </p:cNvSpPr>
            <p:nvPr/>
          </p:nvSpPr>
          <p:spPr bwMode="auto">
            <a:xfrm flipH="1">
              <a:off x="2613" y="74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Arc 253"/>
            <p:cNvSpPr>
              <a:spLocks/>
            </p:cNvSpPr>
            <p:nvPr/>
          </p:nvSpPr>
          <p:spPr bwMode="auto">
            <a:xfrm>
              <a:off x="2548" y="1404"/>
              <a:ext cx="190" cy="1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Freeform 254"/>
            <p:cNvSpPr>
              <a:spLocks/>
            </p:cNvSpPr>
            <p:nvPr/>
          </p:nvSpPr>
          <p:spPr bwMode="auto">
            <a:xfrm>
              <a:off x="2512" y="139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255"/>
            <p:cNvSpPr>
              <a:spLocks noChangeShapeType="1"/>
            </p:cNvSpPr>
            <p:nvPr/>
          </p:nvSpPr>
          <p:spPr bwMode="auto">
            <a:xfrm>
              <a:off x="2512" y="139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256"/>
            <p:cNvSpPr>
              <a:spLocks noChangeShapeType="1"/>
            </p:cNvSpPr>
            <p:nvPr/>
          </p:nvSpPr>
          <p:spPr bwMode="auto">
            <a:xfrm flipH="1">
              <a:off x="2394" y="1524"/>
              <a:ext cx="74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Arc 257"/>
            <p:cNvSpPr>
              <a:spLocks/>
            </p:cNvSpPr>
            <p:nvPr/>
          </p:nvSpPr>
          <p:spPr bwMode="auto">
            <a:xfrm>
              <a:off x="1199" y="1129"/>
              <a:ext cx="1195" cy="440"/>
            </a:xfrm>
            <a:custGeom>
              <a:avLst/>
              <a:gdLst>
                <a:gd name="G0" fmla="+- 21600 0 0"/>
                <a:gd name="G1" fmla="+- 49 0 0"/>
                <a:gd name="G2" fmla="+- 21600 0 0"/>
                <a:gd name="T0" fmla="*/ 21600 w 21600"/>
                <a:gd name="T1" fmla="*/ 21649 h 21649"/>
                <a:gd name="T2" fmla="*/ 0 w 21600"/>
                <a:gd name="T3" fmla="*/ 0 h 21649"/>
                <a:gd name="T4" fmla="*/ 21600 w 21600"/>
                <a:gd name="T5" fmla="*/ 49 h 21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9" fill="none" extrusionOk="0">
                  <a:moveTo>
                    <a:pt x="21600" y="21649"/>
                  </a:moveTo>
                  <a:cubicBezTo>
                    <a:pt x="9670" y="21649"/>
                    <a:pt x="0" y="11978"/>
                    <a:pt x="0" y="49"/>
                  </a:cubicBezTo>
                  <a:cubicBezTo>
                    <a:pt x="-1" y="32"/>
                    <a:pt x="0" y="16"/>
                    <a:pt x="0" y="0"/>
                  </a:cubicBezTo>
                </a:path>
                <a:path w="21600" h="21649" stroke="0" extrusionOk="0">
                  <a:moveTo>
                    <a:pt x="21600" y="21649"/>
                  </a:moveTo>
                  <a:cubicBezTo>
                    <a:pt x="9670" y="21649"/>
                    <a:pt x="0" y="11978"/>
                    <a:pt x="0" y="49"/>
                  </a:cubicBezTo>
                  <a:cubicBezTo>
                    <a:pt x="-1" y="32"/>
                    <a:pt x="0" y="16"/>
                    <a:pt x="0" y="0"/>
                  </a:cubicBezTo>
                  <a:lnTo>
                    <a:pt x="21600" y="4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Arc 258"/>
            <p:cNvSpPr>
              <a:spLocks/>
            </p:cNvSpPr>
            <p:nvPr/>
          </p:nvSpPr>
          <p:spPr bwMode="auto">
            <a:xfrm>
              <a:off x="1199" y="939"/>
              <a:ext cx="55" cy="19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Freeform 259"/>
            <p:cNvSpPr>
              <a:spLocks/>
            </p:cNvSpPr>
            <p:nvPr/>
          </p:nvSpPr>
          <p:spPr bwMode="auto">
            <a:xfrm>
              <a:off x="1218" y="923"/>
              <a:ext cx="73" cy="26"/>
            </a:xfrm>
            <a:custGeom>
              <a:avLst/>
              <a:gdLst>
                <a:gd name="T0" fmla="*/ 205 w 205"/>
                <a:gd name="T1" fmla="*/ 54 h 73"/>
                <a:gd name="T2" fmla="*/ 200 w 205"/>
                <a:gd name="T3" fmla="*/ 73 h 73"/>
                <a:gd name="T4" fmla="*/ 0 w 205"/>
                <a:gd name="T5" fmla="*/ 18 h 73"/>
                <a:gd name="T6" fmla="*/ 4 w 20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5" y="54"/>
                  </a:moveTo>
                  <a:lnTo>
                    <a:pt x="200" y="73"/>
                  </a:lnTo>
                  <a:lnTo>
                    <a:pt x="0" y="18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260"/>
            <p:cNvSpPr>
              <a:spLocks noChangeShapeType="1"/>
            </p:cNvSpPr>
            <p:nvPr/>
          </p:nvSpPr>
          <p:spPr bwMode="auto">
            <a:xfrm flipH="1">
              <a:off x="1218" y="923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261"/>
            <p:cNvSpPr>
              <a:spLocks noChangeShapeType="1"/>
            </p:cNvSpPr>
            <p:nvPr/>
          </p:nvSpPr>
          <p:spPr bwMode="auto">
            <a:xfrm flipV="1">
              <a:off x="2274" y="1334"/>
              <a:ext cx="114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Freeform 262"/>
            <p:cNvSpPr>
              <a:spLocks/>
            </p:cNvSpPr>
            <p:nvPr/>
          </p:nvSpPr>
          <p:spPr bwMode="auto">
            <a:xfrm>
              <a:off x="2366" y="1301"/>
              <a:ext cx="50" cy="62"/>
            </a:xfrm>
            <a:custGeom>
              <a:avLst/>
              <a:gdLst>
                <a:gd name="T0" fmla="*/ 140 w 140"/>
                <a:gd name="T1" fmla="*/ 163 h 175"/>
                <a:gd name="T2" fmla="*/ 126 w 140"/>
                <a:gd name="T3" fmla="*/ 175 h 175"/>
                <a:gd name="T4" fmla="*/ 0 w 140"/>
                <a:gd name="T5" fmla="*/ 12 h 175"/>
                <a:gd name="T6" fmla="*/ 15 w 140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5">
                  <a:moveTo>
                    <a:pt x="140" y="163"/>
                  </a:moveTo>
                  <a:lnTo>
                    <a:pt x="126" y="175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263"/>
            <p:cNvSpPr>
              <a:spLocks noChangeShapeType="1"/>
            </p:cNvSpPr>
            <p:nvPr/>
          </p:nvSpPr>
          <p:spPr bwMode="auto">
            <a:xfrm flipH="1">
              <a:off x="2366" y="130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264"/>
            <p:cNvSpPr>
              <a:spLocks noChangeShapeType="1"/>
            </p:cNvSpPr>
            <p:nvPr/>
          </p:nvSpPr>
          <p:spPr bwMode="auto">
            <a:xfrm flipV="1">
              <a:off x="1964" y="1364"/>
              <a:ext cx="69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Freeform 265"/>
            <p:cNvSpPr>
              <a:spLocks/>
            </p:cNvSpPr>
            <p:nvPr/>
          </p:nvSpPr>
          <p:spPr bwMode="auto">
            <a:xfrm>
              <a:off x="2008" y="1333"/>
              <a:ext cx="57" cy="57"/>
            </a:xfrm>
            <a:custGeom>
              <a:avLst/>
              <a:gdLst>
                <a:gd name="T0" fmla="*/ 161 w 161"/>
                <a:gd name="T1" fmla="*/ 147 h 161"/>
                <a:gd name="T2" fmla="*/ 146 w 161"/>
                <a:gd name="T3" fmla="*/ 161 h 161"/>
                <a:gd name="T4" fmla="*/ 0 w 161"/>
                <a:gd name="T5" fmla="*/ 15 h 161"/>
                <a:gd name="T6" fmla="*/ 14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7"/>
                  </a:moveTo>
                  <a:lnTo>
                    <a:pt x="146" y="161"/>
                  </a:lnTo>
                  <a:lnTo>
                    <a:pt x="0" y="15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266"/>
            <p:cNvSpPr>
              <a:spLocks noChangeShapeType="1"/>
            </p:cNvSpPr>
            <p:nvPr/>
          </p:nvSpPr>
          <p:spPr bwMode="auto">
            <a:xfrm flipH="1">
              <a:off x="2008" y="133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Freeform 267"/>
            <p:cNvSpPr>
              <a:spLocks/>
            </p:cNvSpPr>
            <p:nvPr/>
          </p:nvSpPr>
          <p:spPr bwMode="auto">
            <a:xfrm>
              <a:off x="1489" y="1304"/>
              <a:ext cx="140" cy="245"/>
            </a:xfrm>
            <a:custGeom>
              <a:avLst/>
              <a:gdLst>
                <a:gd name="T0" fmla="*/ 0 w 395"/>
                <a:gd name="T1" fmla="*/ 692 h 692"/>
                <a:gd name="T2" fmla="*/ 0 w 395"/>
                <a:gd name="T3" fmla="*/ 297 h 692"/>
                <a:gd name="T4" fmla="*/ 395 w 395"/>
                <a:gd name="T5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5" h="692">
                  <a:moveTo>
                    <a:pt x="0" y="692"/>
                  </a:moveTo>
                  <a:lnTo>
                    <a:pt x="0" y="297"/>
                  </a:lnTo>
                  <a:lnTo>
                    <a:pt x="3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Freeform 268"/>
            <p:cNvSpPr>
              <a:spLocks/>
            </p:cNvSpPr>
            <p:nvPr/>
          </p:nvSpPr>
          <p:spPr bwMode="auto">
            <a:xfrm>
              <a:off x="1607" y="1271"/>
              <a:ext cx="49" cy="62"/>
            </a:xfrm>
            <a:custGeom>
              <a:avLst/>
              <a:gdLst>
                <a:gd name="T0" fmla="*/ 140 w 140"/>
                <a:gd name="T1" fmla="*/ 163 h 175"/>
                <a:gd name="T2" fmla="*/ 125 w 140"/>
                <a:gd name="T3" fmla="*/ 175 h 175"/>
                <a:gd name="T4" fmla="*/ 0 w 140"/>
                <a:gd name="T5" fmla="*/ 12 h 175"/>
                <a:gd name="T6" fmla="*/ 15 w 140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5">
                  <a:moveTo>
                    <a:pt x="140" y="163"/>
                  </a:moveTo>
                  <a:lnTo>
                    <a:pt x="125" y="175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Line 269"/>
            <p:cNvSpPr>
              <a:spLocks noChangeShapeType="1"/>
            </p:cNvSpPr>
            <p:nvPr/>
          </p:nvSpPr>
          <p:spPr bwMode="auto">
            <a:xfrm flipH="1">
              <a:off x="1607" y="127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Line 270"/>
            <p:cNvSpPr>
              <a:spLocks noChangeShapeType="1"/>
            </p:cNvSpPr>
            <p:nvPr/>
          </p:nvSpPr>
          <p:spPr bwMode="auto">
            <a:xfrm flipV="1">
              <a:off x="1714" y="1364"/>
              <a:ext cx="0" cy="6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3" name="Freeform 271"/>
            <p:cNvSpPr>
              <a:spLocks/>
            </p:cNvSpPr>
            <p:nvPr/>
          </p:nvSpPr>
          <p:spPr bwMode="auto">
            <a:xfrm>
              <a:off x="1678" y="1357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Line 272"/>
            <p:cNvSpPr>
              <a:spLocks noChangeShapeType="1"/>
            </p:cNvSpPr>
            <p:nvPr/>
          </p:nvSpPr>
          <p:spPr bwMode="auto">
            <a:xfrm>
              <a:off x="1678" y="135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5" name="Line 273"/>
            <p:cNvSpPr>
              <a:spLocks noChangeShapeType="1"/>
            </p:cNvSpPr>
            <p:nvPr/>
          </p:nvSpPr>
          <p:spPr bwMode="auto">
            <a:xfrm flipV="1">
              <a:off x="904" y="2923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Freeform 274"/>
            <p:cNvSpPr>
              <a:spLocks/>
            </p:cNvSpPr>
            <p:nvPr/>
          </p:nvSpPr>
          <p:spPr bwMode="auto">
            <a:xfrm>
              <a:off x="868" y="291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7" name="Line 275"/>
            <p:cNvSpPr>
              <a:spLocks noChangeShapeType="1"/>
            </p:cNvSpPr>
            <p:nvPr/>
          </p:nvSpPr>
          <p:spPr bwMode="auto">
            <a:xfrm>
              <a:off x="868" y="29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276"/>
            <p:cNvSpPr>
              <a:spLocks noChangeShapeType="1"/>
            </p:cNvSpPr>
            <p:nvPr/>
          </p:nvSpPr>
          <p:spPr bwMode="auto">
            <a:xfrm flipV="1">
              <a:off x="761" y="2886"/>
              <a:ext cx="84" cy="1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Freeform 277"/>
            <p:cNvSpPr>
              <a:spLocks/>
            </p:cNvSpPr>
            <p:nvPr/>
          </p:nvSpPr>
          <p:spPr bwMode="auto">
            <a:xfrm>
              <a:off x="817" y="2858"/>
              <a:ext cx="62" cy="50"/>
            </a:xfrm>
            <a:custGeom>
              <a:avLst/>
              <a:gdLst>
                <a:gd name="T0" fmla="*/ 175 w 175"/>
                <a:gd name="T1" fmla="*/ 126 h 140"/>
                <a:gd name="T2" fmla="*/ 163 w 175"/>
                <a:gd name="T3" fmla="*/ 140 h 140"/>
                <a:gd name="T4" fmla="*/ 0 w 175"/>
                <a:gd name="T5" fmla="*/ 15 h 140"/>
                <a:gd name="T6" fmla="*/ 12 w 175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75" y="126"/>
                  </a:moveTo>
                  <a:lnTo>
                    <a:pt x="163" y="140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0" name="Line 278"/>
            <p:cNvSpPr>
              <a:spLocks noChangeShapeType="1"/>
            </p:cNvSpPr>
            <p:nvPr/>
          </p:nvSpPr>
          <p:spPr bwMode="auto">
            <a:xfrm flipH="1">
              <a:off x="817" y="2858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1" name="Line 279"/>
            <p:cNvSpPr>
              <a:spLocks noChangeShapeType="1"/>
            </p:cNvSpPr>
            <p:nvPr/>
          </p:nvSpPr>
          <p:spPr bwMode="auto">
            <a:xfrm flipV="1">
              <a:off x="1058" y="2917"/>
              <a:ext cx="37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2" name="Freeform 280"/>
            <p:cNvSpPr>
              <a:spLocks/>
            </p:cNvSpPr>
            <p:nvPr/>
          </p:nvSpPr>
          <p:spPr bwMode="auto">
            <a:xfrm>
              <a:off x="1071" y="2886"/>
              <a:ext cx="53" cy="59"/>
            </a:xfrm>
            <a:custGeom>
              <a:avLst/>
              <a:gdLst>
                <a:gd name="T0" fmla="*/ 148 w 148"/>
                <a:gd name="T1" fmla="*/ 155 h 168"/>
                <a:gd name="T2" fmla="*/ 134 w 148"/>
                <a:gd name="T3" fmla="*/ 168 h 168"/>
                <a:gd name="T4" fmla="*/ 0 w 148"/>
                <a:gd name="T5" fmla="*/ 13 h 168"/>
                <a:gd name="T6" fmla="*/ 14 w 148"/>
                <a:gd name="T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68">
                  <a:moveTo>
                    <a:pt x="148" y="155"/>
                  </a:moveTo>
                  <a:lnTo>
                    <a:pt x="134" y="168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3" name="Line 281"/>
            <p:cNvSpPr>
              <a:spLocks noChangeShapeType="1"/>
            </p:cNvSpPr>
            <p:nvPr/>
          </p:nvSpPr>
          <p:spPr bwMode="auto">
            <a:xfrm flipH="1">
              <a:off x="1071" y="288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4" name="Line 282"/>
            <p:cNvSpPr>
              <a:spLocks noChangeShapeType="1"/>
            </p:cNvSpPr>
            <p:nvPr/>
          </p:nvSpPr>
          <p:spPr bwMode="auto">
            <a:xfrm flipV="1">
              <a:off x="1228" y="2923"/>
              <a:ext cx="69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5" name="Freeform 283"/>
            <p:cNvSpPr>
              <a:spLocks/>
            </p:cNvSpPr>
            <p:nvPr/>
          </p:nvSpPr>
          <p:spPr bwMode="auto">
            <a:xfrm>
              <a:off x="1282" y="2887"/>
              <a:ext cx="36" cy="69"/>
            </a:xfrm>
            <a:custGeom>
              <a:avLst/>
              <a:gdLst>
                <a:gd name="T0" fmla="*/ 103 w 103"/>
                <a:gd name="T1" fmla="*/ 188 h 196"/>
                <a:gd name="T2" fmla="*/ 84 w 103"/>
                <a:gd name="T3" fmla="*/ 196 h 196"/>
                <a:gd name="T4" fmla="*/ 0 w 103"/>
                <a:gd name="T5" fmla="*/ 8 h 196"/>
                <a:gd name="T6" fmla="*/ 19 w 103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6">
                  <a:moveTo>
                    <a:pt x="103" y="188"/>
                  </a:moveTo>
                  <a:lnTo>
                    <a:pt x="84" y="196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6" name="Line 284"/>
            <p:cNvSpPr>
              <a:spLocks noChangeShapeType="1"/>
            </p:cNvSpPr>
            <p:nvPr/>
          </p:nvSpPr>
          <p:spPr bwMode="auto">
            <a:xfrm flipH="1">
              <a:off x="1282" y="2887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7" name="Line 285"/>
            <p:cNvSpPr>
              <a:spLocks noChangeShapeType="1"/>
            </p:cNvSpPr>
            <p:nvPr/>
          </p:nvSpPr>
          <p:spPr bwMode="auto">
            <a:xfrm flipV="1">
              <a:off x="909" y="395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8" name="Freeform 286"/>
            <p:cNvSpPr>
              <a:spLocks/>
            </p:cNvSpPr>
            <p:nvPr/>
          </p:nvSpPr>
          <p:spPr bwMode="auto">
            <a:xfrm>
              <a:off x="873" y="39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9" name="Line 287"/>
            <p:cNvSpPr>
              <a:spLocks noChangeShapeType="1"/>
            </p:cNvSpPr>
            <p:nvPr/>
          </p:nvSpPr>
          <p:spPr bwMode="auto">
            <a:xfrm>
              <a:off x="873" y="39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0" name="Line 288"/>
            <p:cNvSpPr>
              <a:spLocks noChangeShapeType="1"/>
            </p:cNvSpPr>
            <p:nvPr/>
          </p:nvSpPr>
          <p:spPr bwMode="auto">
            <a:xfrm flipV="1">
              <a:off x="761" y="3931"/>
              <a:ext cx="106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1" name="Freeform 289"/>
            <p:cNvSpPr>
              <a:spLocks/>
            </p:cNvSpPr>
            <p:nvPr/>
          </p:nvSpPr>
          <p:spPr bwMode="auto">
            <a:xfrm>
              <a:off x="843" y="3899"/>
              <a:ext cx="53" cy="60"/>
            </a:xfrm>
            <a:custGeom>
              <a:avLst/>
              <a:gdLst>
                <a:gd name="T0" fmla="*/ 148 w 148"/>
                <a:gd name="T1" fmla="*/ 159 h 171"/>
                <a:gd name="T2" fmla="*/ 134 w 148"/>
                <a:gd name="T3" fmla="*/ 171 h 171"/>
                <a:gd name="T4" fmla="*/ 0 w 148"/>
                <a:gd name="T5" fmla="*/ 12 h 171"/>
                <a:gd name="T6" fmla="*/ 15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2" name="Line 290"/>
            <p:cNvSpPr>
              <a:spLocks noChangeShapeType="1"/>
            </p:cNvSpPr>
            <p:nvPr/>
          </p:nvSpPr>
          <p:spPr bwMode="auto">
            <a:xfrm flipH="1">
              <a:off x="843" y="389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3" name="Line 291"/>
            <p:cNvSpPr>
              <a:spLocks noChangeShapeType="1"/>
            </p:cNvSpPr>
            <p:nvPr/>
          </p:nvSpPr>
          <p:spPr bwMode="auto">
            <a:xfrm flipV="1">
              <a:off x="1206" y="3963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4" name="Freeform 292"/>
            <p:cNvSpPr>
              <a:spLocks/>
            </p:cNvSpPr>
            <p:nvPr/>
          </p:nvSpPr>
          <p:spPr bwMode="auto">
            <a:xfrm>
              <a:off x="1170" y="3957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5" name="Line 293"/>
            <p:cNvSpPr>
              <a:spLocks noChangeShapeType="1"/>
            </p:cNvSpPr>
            <p:nvPr/>
          </p:nvSpPr>
          <p:spPr bwMode="auto">
            <a:xfrm>
              <a:off x="1170" y="395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6" name="Line 294"/>
            <p:cNvSpPr>
              <a:spLocks noChangeShapeType="1"/>
            </p:cNvSpPr>
            <p:nvPr/>
          </p:nvSpPr>
          <p:spPr bwMode="auto">
            <a:xfrm flipV="1">
              <a:off x="1053" y="3942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7" name="Freeform 295"/>
            <p:cNvSpPr>
              <a:spLocks/>
            </p:cNvSpPr>
            <p:nvPr/>
          </p:nvSpPr>
          <p:spPr bwMode="auto">
            <a:xfrm>
              <a:off x="1016" y="3935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8" name="Line 296"/>
            <p:cNvSpPr>
              <a:spLocks noChangeShapeType="1"/>
            </p:cNvSpPr>
            <p:nvPr/>
          </p:nvSpPr>
          <p:spPr bwMode="auto">
            <a:xfrm>
              <a:off x="1016" y="39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9" name="Line 297"/>
            <p:cNvSpPr>
              <a:spLocks noChangeShapeType="1"/>
            </p:cNvSpPr>
            <p:nvPr/>
          </p:nvSpPr>
          <p:spPr bwMode="auto">
            <a:xfrm flipV="1">
              <a:off x="1206" y="4999"/>
              <a:ext cx="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0" name="Freeform 298"/>
            <p:cNvSpPr>
              <a:spLocks/>
            </p:cNvSpPr>
            <p:nvPr/>
          </p:nvSpPr>
          <p:spPr bwMode="auto">
            <a:xfrm>
              <a:off x="1170" y="499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1" name="Line 299"/>
            <p:cNvSpPr>
              <a:spLocks noChangeShapeType="1"/>
            </p:cNvSpPr>
            <p:nvPr/>
          </p:nvSpPr>
          <p:spPr bwMode="auto">
            <a:xfrm>
              <a:off x="1170" y="499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2" name="Line 300"/>
            <p:cNvSpPr>
              <a:spLocks noChangeShapeType="1"/>
            </p:cNvSpPr>
            <p:nvPr/>
          </p:nvSpPr>
          <p:spPr bwMode="auto">
            <a:xfrm flipV="1">
              <a:off x="904" y="498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3" name="Freeform 301"/>
            <p:cNvSpPr>
              <a:spLocks/>
            </p:cNvSpPr>
            <p:nvPr/>
          </p:nvSpPr>
          <p:spPr bwMode="auto">
            <a:xfrm>
              <a:off x="868" y="4981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4" name="Line 302"/>
            <p:cNvSpPr>
              <a:spLocks noChangeShapeType="1"/>
            </p:cNvSpPr>
            <p:nvPr/>
          </p:nvSpPr>
          <p:spPr bwMode="auto">
            <a:xfrm>
              <a:off x="868" y="498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5" name="Freeform 303"/>
            <p:cNvSpPr>
              <a:spLocks/>
            </p:cNvSpPr>
            <p:nvPr/>
          </p:nvSpPr>
          <p:spPr bwMode="auto">
            <a:xfrm>
              <a:off x="766" y="4955"/>
              <a:ext cx="75" cy="112"/>
            </a:xfrm>
            <a:custGeom>
              <a:avLst/>
              <a:gdLst>
                <a:gd name="T0" fmla="*/ 0 w 211"/>
                <a:gd name="T1" fmla="*/ 316 h 316"/>
                <a:gd name="T2" fmla="*/ 196 w 211"/>
                <a:gd name="T3" fmla="*/ 0 h 316"/>
                <a:gd name="T4" fmla="*/ 211 w 211"/>
                <a:gd name="T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316">
                  <a:moveTo>
                    <a:pt x="0" y="316"/>
                  </a:moveTo>
                  <a:lnTo>
                    <a:pt x="196" y="0"/>
                  </a:lnTo>
                  <a:lnTo>
                    <a:pt x="2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6" name="Freeform 304"/>
            <p:cNvSpPr>
              <a:spLocks/>
            </p:cNvSpPr>
            <p:nvPr/>
          </p:nvSpPr>
          <p:spPr bwMode="auto">
            <a:xfrm>
              <a:off x="841" y="4919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7" name="Line 305"/>
            <p:cNvSpPr>
              <a:spLocks noChangeShapeType="1"/>
            </p:cNvSpPr>
            <p:nvPr/>
          </p:nvSpPr>
          <p:spPr bwMode="auto">
            <a:xfrm flipH="1">
              <a:off x="841" y="491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8" name="Freeform 306"/>
            <p:cNvSpPr>
              <a:spLocks/>
            </p:cNvSpPr>
            <p:nvPr/>
          </p:nvSpPr>
          <p:spPr bwMode="auto">
            <a:xfrm>
              <a:off x="841" y="4860"/>
              <a:ext cx="36" cy="42"/>
            </a:xfrm>
            <a:custGeom>
              <a:avLst/>
              <a:gdLst>
                <a:gd name="T0" fmla="*/ 0 w 104"/>
                <a:gd name="T1" fmla="*/ 119 h 119"/>
                <a:gd name="T2" fmla="*/ 14 w 104"/>
                <a:gd name="T3" fmla="*/ 0 h 119"/>
                <a:gd name="T4" fmla="*/ 104 w 104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19">
                  <a:moveTo>
                    <a:pt x="0" y="119"/>
                  </a:moveTo>
                  <a:lnTo>
                    <a:pt x="14" y="0"/>
                  </a:lnTo>
                  <a:lnTo>
                    <a:pt x="1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9" name="Freeform 307"/>
            <p:cNvSpPr>
              <a:spLocks/>
            </p:cNvSpPr>
            <p:nvPr/>
          </p:nvSpPr>
          <p:spPr bwMode="auto">
            <a:xfrm>
              <a:off x="877" y="4824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0" name="Line 308"/>
            <p:cNvSpPr>
              <a:spLocks noChangeShapeType="1"/>
            </p:cNvSpPr>
            <p:nvPr/>
          </p:nvSpPr>
          <p:spPr bwMode="auto">
            <a:xfrm flipH="1">
              <a:off x="877" y="4824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1" name="Line 309"/>
            <p:cNvSpPr>
              <a:spLocks noChangeShapeType="1"/>
            </p:cNvSpPr>
            <p:nvPr/>
          </p:nvSpPr>
          <p:spPr bwMode="auto">
            <a:xfrm flipV="1">
              <a:off x="1053" y="4897"/>
              <a:ext cx="58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2" name="Freeform 310"/>
            <p:cNvSpPr>
              <a:spLocks/>
            </p:cNvSpPr>
            <p:nvPr/>
          </p:nvSpPr>
          <p:spPr bwMode="auto">
            <a:xfrm>
              <a:off x="1078" y="4876"/>
              <a:ext cx="69" cy="36"/>
            </a:xfrm>
            <a:custGeom>
              <a:avLst/>
              <a:gdLst>
                <a:gd name="T0" fmla="*/ 196 w 196"/>
                <a:gd name="T1" fmla="*/ 83 h 102"/>
                <a:gd name="T2" fmla="*/ 188 w 196"/>
                <a:gd name="T3" fmla="*/ 102 h 102"/>
                <a:gd name="T4" fmla="*/ 0 w 196"/>
                <a:gd name="T5" fmla="*/ 18 h 102"/>
                <a:gd name="T6" fmla="*/ 8 w 19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2">
                  <a:moveTo>
                    <a:pt x="196" y="83"/>
                  </a:moveTo>
                  <a:lnTo>
                    <a:pt x="188" y="102"/>
                  </a:lnTo>
                  <a:lnTo>
                    <a:pt x="0" y="18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3" name="Line 311"/>
            <p:cNvSpPr>
              <a:spLocks noChangeShapeType="1"/>
            </p:cNvSpPr>
            <p:nvPr/>
          </p:nvSpPr>
          <p:spPr bwMode="auto">
            <a:xfrm flipH="1">
              <a:off x="1078" y="487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4" name="Line 312"/>
            <p:cNvSpPr>
              <a:spLocks noChangeShapeType="1"/>
            </p:cNvSpPr>
            <p:nvPr/>
          </p:nvSpPr>
          <p:spPr bwMode="auto">
            <a:xfrm flipV="1">
              <a:off x="463" y="3868"/>
              <a:ext cx="5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5" name="Freeform 313"/>
            <p:cNvSpPr>
              <a:spLocks/>
            </p:cNvSpPr>
            <p:nvPr/>
          </p:nvSpPr>
          <p:spPr bwMode="auto">
            <a:xfrm>
              <a:off x="432" y="3860"/>
              <a:ext cx="73" cy="9"/>
            </a:xfrm>
            <a:custGeom>
              <a:avLst/>
              <a:gdLst>
                <a:gd name="T0" fmla="*/ 205 w 205"/>
                <a:gd name="T1" fmla="*/ 8 h 27"/>
                <a:gd name="T2" fmla="*/ 205 w 205"/>
                <a:gd name="T3" fmla="*/ 27 h 27"/>
                <a:gd name="T4" fmla="*/ 0 w 205"/>
                <a:gd name="T5" fmla="*/ 19 h 27"/>
                <a:gd name="T6" fmla="*/ 0 w 20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8"/>
                  </a:moveTo>
                  <a:lnTo>
                    <a:pt x="205" y="27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6" name="Line 314"/>
            <p:cNvSpPr>
              <a:spLocks noChangeShapeType="1"/>
            </p:cNvSpPr>
            <p:nvPr/>
          </p:nvSpPr>
          <p:spPr bwMode="auto">
            <a:xfrm>
              <a:off x="432" y="386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7" name="Line 315"/>
            <p:cNvSpPr>
              <a:spLocks noChangeShapeType="1"/>
            </p:cNvSpPr>
            <p:nvPr/>
          </p:nvSpPr>
          <p:spPr bwMode="auto">
            <a:xfrm flipV="1">
              <a:off x="468" y="4839"/>
              <a:ext cx="0" cy="1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8" name="Freeform 316"/>
            <p:cNvSpPr>
              <a:spLocks/>
            </p:cNvSpPr>
            <p:nvPr/>
          </p:nvSpPr>
          <p:spPr bwMode="auto">
            <a:xfrm>
              <a:off x="432" y="483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9" name="Line 317"/>
            <p:cNvSpPr>
              <a:spLocks noChangeShapeType="1"/>
            </p:cNvSpPr>
            <p:nvPr/>
          </p:nvSpPr>
          <p:spPr bwMode="auto">
            <a:xfrm>
              <a:off x="478" y="12842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382584" y="82690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96863" y="533400"/>
            <a:ext cx="6256337" cy="8332788"/>
            <a:chOff x="187" y="336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7" y="336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2" y="25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12" y="25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2" y="24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12" y="24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2" y="24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12" y="24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2" y="23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12" y="23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2" y="227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18" y="225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562" y="225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2" y="22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12" y="22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2" y="21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12" y="21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2" y="20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12" y="20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2" y="19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12" y="19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2" y="191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18" y="189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562" y="189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2" y="18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12" y="18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2" y="17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12" y="17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31"/>
            <p:cNvSpPr>
              <a:spLocks noChangeShapeType="1"/>
            </p:cNvSpPr>
            <p:nvPr/>
          </p:nvSpPr>
          <p:spPr bwMode="auto">
            <a:xfrm>
              <a:off x="222" y="17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32"/>
            <p:cNvSpPr>
              <a:spLocks noChangeShapeType="1"/>
            </p:cNvSpPr>
            <p:nvPr/>
          </p:nvSpPr>
          <p:spPr bwMode="auto">
            <a:xfrm>
              <a:off x="3912" y="17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33"/>
            <p:cNvSpPr>
              <a:spLocks noChangeShapeType="1"/>
            </p:cNvSpPr>
            <p:nvPr/>
          </p:nvSpPr>
          <p:spPr bwMode="auto">
            <a:xfrm>
              <a:off x="222" y="16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34"/>
            <p:cNvSpPr>
              <a:spLocks noChangeShapeType="1"/>
            </p:cNvSpPr>
            <p:nvPr/>
          </p:nvSpPr>
          <p:spPr bwMode="auto">
            <a:xfrm>
              <a:off x="3912" y="16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35"/>
            <p:cNvSpPr>
              <a:spLocks noChangeShapeType="1"/>
            </p:cNvSpPr>
            <p:nvPr/>
          </p:nvSpPr>
          <p:spPr bwMode="auto">
            <a:xfrm>
              <a:off x="222" y="156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36"/>
            <p:cNvSpPr>
              <a:spLocks noChangeShapeType="1"/>
            </p:cNvSpPr>
            <p:nvPr/>
          </p:nvSpPr>
          <p:spPr bwMode="auto">
            <a:xfrm>
              <a:off x="1618" y="154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37"/>
            <p:cNvSpPr>
              <a:spLocks noChangeShapeType="1"/>
            </p:cNvSpPr>
            <p:nvPr/>
          </p:nvSpPr>
          <p:spPr bwMode="auto">
            <a:xfrm>
              <a:off x="2562" y="154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38"/>
            <p:cNvSpPr>
              <a:spLocks noChangeShapeType="1"/>
            </p:cNvSpPr>
            <p:nvPr/>
          </p:nvSpPr>
          <p:spPr bwMode="auto">
            <a:xfrm>
              <a:off x="222" y="149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39"/>
            <p:cNvSpPr>
              <a:spLocks noChangeShapeType="1"/>
            </p:cNvSpPr>
            <p:nvPr/>
          </p:nvSpPr>
          <p:spPr bwMode="auto">
            <a:xfrm>
              <a:off x="3912" y="149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40"/>
            <p:cNvSpPr>
              <a:spLocks noChangeShapeType="1"/>
            </p:cNvSpPr>
            <p:nvPr/>
          </p:nvSpPr>
          <p:spPr bwMode="auto">
            <a:xfrm>
              <a:off x="222" y="14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1"/>
            <p:cNvSpPr>
              <a:spLocks noChangeShapeType="1"/>
            </p:cNvSpPr>
            <p:nvPr/>
          </p:nvSpPr>
          <p:spPr bwMode="auto">
            <a:xfrm>
              <a:off x="3912" y="14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2"/>
            <p:cNvSpPr>
              <a:spLocks noChangeShapeType="1"/>
            </p:cNvSpPr>
            <p:nvPr/>
          </p:nvSpPr>
          <p:spPr bwMode="auto">
            <a:xfrm>
              <a:off x="222" y="13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43"/>
            <p:cNvSpPr>
              <a:spLocks noChangeShapeType="1"/>
            </p:cNvSpPr>
            <p:nvPr/>
          </p:nvSpPr>
          <p:spPr bwMode="auto">
            <a:xfrm>
              <a:off x="3912" y="13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44"/>
            <p:cNvSpPr>
              <a:spLocks noChangeShapeType="1"/>
            </p:cNvSpPr>
            <p:nvPr/>
          </p:nvSpPr>
          <p:spPr bwMode="auto">
            <a:xfrm>
              <a:off x="222" y="12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45"/>
            <p:cNvSpPr>
              <a:spLocks noChangeShapeType="1"/>
            </p:cNvSpPr>
            <p:nvPr/>
          </p:nvSpPr>
          <p:spPr bwMode="auto">
            <a:xfrm>
              <a:off x="3912" y="12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46"/>
            <p:cNvSpPr>
              <a:spLocks noChangeShapeType="1"/>
            </p:cNvSpPr>
            <p:nvPr/>
          </p:nvSpPr>
          <p:spPr bwMode="auto">
            <a:xfrm>
              <a:off x="222" y="120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Line 47"/>
            <p:cNvSpPr>
              <a:spLocks noChangeShapeType="1"/>
            </p:cNvSpPr>
            <p:nvPr/>
          </p:nvSpPr>
          <p:spPr bwMode="auto">
            <a:xfrm>
              <a:off x="1618" y="11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48"/>
            <p:cNvSpPr>
              <a:spLocks noChangeShapeType="1"/>
            </p:cNvSpPr>
            <p:nvPr/>
          </p:nvSpPr>
          <p:spPr bwMode="auto">
            <a:xfrm>
              <a:off x="2562" y="11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49"/>
            <p:cNvSpPr>
              <a:spLocks noChangeShapeType="1"/>
            </p:cNvSpPr>
            <p:nvPr/>
          </p:nvSpPr>
          <p:spPr bwMode="auto">
            <a:xfrm>
              <a:off x="222" y="11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50"/>
            <p:cNvSpPr>
              <a:spLocks noChangeShapeType="1"/>
            </p:cNvSpPr>
            <p:nvPr/>
          </p:nvSpPr>
          <p:spPr bwMode="auto">
            <a:xfrm>
              <a:off x="3912" y="11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51"/>
            <p:cNvSpPr>
              <a:spLocks noChangeShapeType="1"/>
            </p:cNvSpPr>
            <p:nvPr/>
          </p:nvSpPr>
          <p:spPr bwMode="auto">
            <a:xfrm>
              <a:off x="222" y="10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52"/>
            <p:cNvSpPr>
              <a:spLocks noChangeShapeType="1"/>
            </p:cNvSpPr>
            <p:nvPr/>
          </p:nvSpPr>
          <p:spPr bwMode="auto">
            <a:xfrm>
              <a:off x="3912" y="10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53"/>
            <p:cNvSpPr>
              <a:spLocks noChangeShapeType="1"/>
            </p:cNvSpPr>
            <p:nvPr/>
          </p:nvSpPr>
          <p:spPr bwMode="auto">
            <a:xfrm>
              <a:off x="222" y="99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54"/>
            <p:cNvSpPr>
              <a:spLocks noChangeShapeType="1"/>
            </p:cNvSpPr>
            <p:nvPr/>
          </p:nvSpPr>
          <p:spPr bwMode="auto">
            <a:xfrm>
              <a:off x="3912" y="99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55"/>
            <p:cNvSpPr>
              <a:spLocks noChangeShapeType="1"/>
            </p:cNvSpPr>
            <p:nvPr/>
          </p:nvSpPr>
          <p:spPr bwMode="auto">
            <a:xfrm>
              <a:off x="222" y="9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56"/>
            <p:cNvSpPr>
              <a:spLocks noChangeShapeType="1"/>
            </p:cNvSpPr>
            <p:nvPr/>
          </p:nvSpPr>
          <p:spPr bwMode="auto">
            <a:xfrm>
              <a:off x="3912" y="9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57"/>
            <p:cNvSpPr>
              <a:spLocks noChangeShapeType="1"/>
            </p:cNvSpPr>
            <p:nvPr/>
          </p:nvSpPr>
          <p:spPr bwMode="auto">
            <a:xfrm>
              <a:off x="222" y="855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58"/>
            <p:cNvSpPr>
              <a:spLocks noChangeShapeType="1"/>
            </p:cNvSpPr>
            <p:nvPr/>
          </p:nvSpPr>
          <p:spPr bwMode="auto">
            <a:xfrm>
              <a:off x="1618" y="83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59"/>
            <p:cNvSpPr>
              <a:spLocks noChangeShapeType="1"/>
            </p:cNvSpPr>
            <p:nvPr/>
          </p:nvSpPr>
          <p:spPr bwMode="auto">
            <a:xfrm>
              <a:off x="2562" y="83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60"/>
            <p:cNvSpPr>
              <a:spLocks noChangeShapeType="1"/>
            </p:cNvSpPr>
            <p:nvPr/>
          </p:nvSpPr>
          <p:spPr bwMode="auto">
            <a:xfrm>
              <a:off x="222" y="7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61"/>
            <p:cNvSpPr>
              <a:spLocks noChangeShapeType="1"/>
            </p:cNvSpPr>
            <p:nvPr/>
          </p:nvSpPr>
          <p:spPr bwMode="auto">
            <a:xfrm>
              <a:off x="3912" y="7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62"/>
            <p:cNvSpPr>
              <a:spLocks noChangeShapeType="1"/>
            </p:cNvSpPr>
            <p:nvPr/>
          </p:nvSpPr>
          <p:spPr bwMode="auto">
            <a:xfrm>
              <a:off x="222" y="7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63"/>
            <p:cNvSpPr>
              <a:spLocks noChangeShapeType="1"/>
            </p:cNvSpPr>
            <p:nvPr/>
          </p:nvSpPr>
          <p:spPr bwMode="auto">
            <a:xfrm>
              <a:off x="3912" y="7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64"/>
            <p:cNvSpPr>
              <a:spLocks noChangeShapeType="1"/>
            </p:cNvSpPr>
            <p:nvPr/>
          </p:nvSpPr>
          <p:spPr bwMode="auto">
            <a:xfrm>
              <a:off x="222" y="6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5"/>
            <p:cNvSpPr>
              <a:spLocks noChangeShapeType="1"/>
            </p:cNvSpPr>
            <p:nvPr/>
          </p:nvSpPr>
          <p:spPr bwMode="auto">
            <a:xfrm>
              <a:off x="3912" y="6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6"/>
            <p:cNvSpPr>
              <a:spLocks noChangeShapeType="1"/>
            </p:cNvSpPr>
            <p:nvPr/>
          </p:nvSpPr>
          <p:spPr bwMode="auto">
            <a:xfrm>
              <a:off x="222" y="5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Line 67"/>
            <p:cNvSpPr>
              <a:spLocks noChangeShapeType="1"/>
            </p:cNvSpPr>
            <p:nvPr/>
          </p:nvSpPr>
          <p:spPr bwMode="auto">
            <a:xfrm>
              <a:off x="3912" y="5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Rectangle 68"/>
            <p:cNvSpPr>
              <a:spLocks noChangeArrowheads="1"/>
            </p:cNvSpPr>
            <p:nvPr/>
          </p:nvSpPr>
          <p:spPr bwMode="auto">
            <a:xfrm>
              <a:off x="214" y="504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Oval 69"/>
            <p:cNvSpPr>
              <a:spLocks noChangeArrowheads="1"/>
            </p:cNvSpPr>
            <p:nvPr/>
          </p:nvSpPr>
          <p:spPr bwMode="auto">
            <a:xfrm>
              <a:off x="684" y="221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6" name="Rectangle 70"/>
            <p:cNvSpPr>
              <a:spLocks noChangeArrowheads="1"/>
            </p:cNvSpPr>
            <p:nvPr/>
          </p:nvSpPr>
          <p:spPr bwMode="auto">
            <a:xfrm>
              <a:off x="1647" y="1962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7" name="Oval 71"/>
            <p:cNvSpPr>
              <a:spLocks noChangeArrowheads="1"/>
            </p:cNvSpPr>
            <p:nvPr/>
          </p:nvSpPr>
          <p:spPr bwMode="auto">
            <a:xfrm>
              <a:off x="1791" y="2224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8" name="Rectangle 72"/>
            <p:cNvSpPr>
              <a:spLocks noChangeArrowheads="1"/>
            </p:cNvSpPr>
            <p:nvPr/>
          </p:nvSpPr>
          <p:spPr bwMode="auto">
            <a:xfrm>
              <a:off x="2112" y="19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9" name="Oval 73"/>
            <p:cNvSpPr>
              <a:spLocks noChangeArrowheads="1"/>
            </p:cNvSpPr>
            <p:nvPr/>
          </p:nvSpPr>
          <p:spPr bwMode="auto">
            <a:xfrm>
              <a:off x="2027" y="2218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0" name="Rectangle 74"/>
            <p:cNvSpPr>
              <a:spLocks noChangeArrowheads="1"/>
            </p:cNvSpPr>
            <p:nvPr/>
          </p:nvSpPr>
          <p:spPr bwMode="auto">
            <a:xfrm>
              <a:off x="2733" y="1962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1" name="Rectangle 75"/>
            <p:cNvSpPr>
              <a:spLocks noChangeArrowheads="1"/>
            </p:cNvSpPr>
            <p:nvPr/>
          </p:nvSpPr>
          <p:spPr bwMode="auto">
            <a:xfrm>
              <a:off x="2267" y="2218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76"/>
            <p:cNvSpPr>
              <a:spLocks noChangeShapeType="1"/>
            </p:cNvSpPr>
            <p:nvPr/>
          </p:nvSpPr>
          <p:spPr bwMode="auto">
            <a:xfrm>
              <a:off x="2267" y="2218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Line 77"/>
            <p:cNvSpPr>
              <a:spLocks noChangeShapeType="1"/>
            </p:cNvSpPr>
            <p:nvPr/>
          </p:nvSpPr>
          <p:spPr bwMode="auto">
            <a:xfrm flipV="1">
              <a:off x="2267" y="2218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4" name="Rectangle 78"/>
            <p:cNvSpPr>
              <a:spLocks noChangeArrowheads="1"/>
            </p:cNvSpPr>
            <p:nvPr/>
          </p:nvSpPr>
          <p:spPr bwMode="auto">
            <a:xfrm>
              <a:off x="1321" y="180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5" name="Oval 79"/>
            <p:cNvSpPr>
              <a:spLocks noChangeArrowheads="1"/>
            </p:cNvSpPr>
            <p:nvPr/>
          </p:nvSpPr>
          <p:spPr bwMode="auto">
            <a:xfrm>
              <a:off x="2508" y="2218"/>
              <a:ext cx="128" cy="129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6" name="Rectangle 80"/>
            <p:cNvSpPr>
              <a:spLocks noChangeArrowheads="1"/>
            </p:cNvSpPr>
            <p:nvPr/>
          </p:nvSpPr>
          <p:spPr bwMode="auto">
            <a:xfrm>
              <a:off x="2273" y="177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7" name="Oval 81"/>
            <p:cNvSpPr>
              <a:spLocks noChangeArrowheads="1"/>
            </p:cNvSpPr>
            <p:nvPr/>
          </p:nvSpPr>
          <p:spPr bwMode="auto">
            <a:xfrm>
              <a:off x="2765" y="2218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8" name="Rectangle 82"/>
            <p:cNvSpPr>
              <a:spLocks noChangeArrowheads="1"/>
            </p:cNvSpPr>
            <p:nvPr/>
          </p:nvSpPr>
          <p:spPr bwMode="auto">
            <a:xfrm>
              <a:off x="2904" y="177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9" name="Oval 83"/>
            <p:cNvSpPr>
              <a:spLocks noChangeArrowheads="1"/>
            </p:cNvSpPr>
            <p:nvPr/>
          </p:nvSpPr>
          <p:spPr bwMode="auto">
            <a:xfrm>
              <a:off x="3064" y="2218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0" name="Rectangle 84"/>
            <p:cNvSpPr>
              <a:spLocks noChangeArrowheads="1"/>
            </p:cNvSpPr>
            <p:nvPr/>
          </p:nvSpPr>
          <p:spPr bwMode="auto">
            <a:xfrm>
              <a:off x="3225" y="1962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1" name="Oval 85"/>
            <p:cNvSpPr>
              <a:spLocks noChangeArrowheads="1"/>
            </p:cNvSpPr>
            <p:nvPr/>
          </p:nvSpPr>
          <p:spPr bwMode="auto">
            <a:xfrm>
              <a:off x="2267" y="2341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2" name="Freeform 86"/>
            <p:cNvSpPr>
              <a:spLocks/>
            </p:cNvSpPr>
            <p:nvPr/>
          </p:nvSpPr>
          <p:spPr bwMode="auto">
            <a:xfrm>
              <a:off x="2329" y="2341"/>
              <a:ext cx="67" cy="129"/>
            </a:xfrm>
            <a:custGeom>
              <a:avLst/>
              <a:gdLst>
                <a:gd name="T0" fmla="*/ 0 w 188"/>
                <a:gd name="T1" fmla="*/ 360 h 361"/>
                <a:gd name="T2" fmla="*/ 8 w 188"/>
                <a:gd name="T3" fmla="*/ 361 h 361"/>
                <a:gd name="T4" fmla="*/ 188 w 188"/>
                <a:gd name="T5" fmla="*/ 181 h 361"/>
                <a:gd name="T6" fmla="*/ 8 w 188"/>
                <a:gd name="T7" fmla="*/ 1 h 361"/>
                <a:gd name="T8" fmla="*/ 0 w 188"/>
                <a:gd name="T9" fmla="*/ 1 h 361"/>
                <a:gd name="T10" fmla="*/ 0 w 188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361">
                  <a:moveTo>
                    <a:pt x="0" y="360"/>
                  </a:moveTo>
                  <a:cubicBezTo>
                    <a:pt x="3" y="360"/>
                    <a:pt x="5" y="361"/>
                    <a:pt x="8" y="361"/>
                  </a:cubicBezTo>
                  <a:cubicBezTo>
                    <a:pt x="107" y="361"/>
                    <a:pt x="188" y="280"/>
                    <a:pt x="188" y="181"/>
                  </a:cubicBezTo>
                  <a:cubicBezTo>
                    <a:pt x="188" y="81"/>
                    <a:pt x="107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Rectangle 87"/>
            <p:cNvSpPr>
              <a:spLocks noChangeArrowheads="1"/>
            </p:cNvSpPr>
            <p:nvPr/>
          </p:nvSpPr>
          <p:spPr bwMode="auto">
            <a:xfrm>
              <a:off x="690" y="177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4" name="Oval 88"/>
            <p:cNvSpPr>
              <a:spLocks noChangeArrowheads="1"/>
            </p:cNvSpPr>
            <p:nvPr/>
          </p:nvSpPr>
          <p:spPr bwMode="auto">
            <a:xfrm>
              <a:off x="2267" y="2636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Rectangle 89"/>
            <p:cNvSpPr>
              <a:spLocks noChangeArrowheads="1"/>
            </p:cNvSpPr>
            <p:nvPr/>
          </p:nvSpPr>
          <p:spPr bwMode="auto">
            <a:xfrm>
              <a:off x="3545" y="177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6" name="Oval 90"/>
            <p:cNvSpPr>
              <a:spLocks noChangeArrowheads="1"/>
            </p:cNvSpPr>
            <p:nvPr/>
          </p:nvSpPr>
          <p:spPr bwMode="auto">
            <a:xfrm>
              <a:off x="1428" y="243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Rectangle 91"/>
            <p:cNvSpPr>
              <a:spLocks noChangeArrowheads="1"/>
            </p:cNvSpPr>
            <p:nvPr/>
          </p:nvSpPr>
          <p:spPr bwMode="auto">
            <a:xfrm>
              <a:off x="1441" y="129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8" name="Oval 92"/>
            <p:cNvSpPr>
              <a:spLocks noChangeArrowheads="1"/>
            </p:cNvSpPr>
            <p:nvPr/>
          </p:nvSpPr>
          <p:spPr bwMode="auto">
            <a:xfrm>
              <a:off x="3380" y="2422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9" name="Rectangle 93"/>
            <p:cNvSpPr>
              <a:spLocks noChangeArrowheads="1"/>
            </p:cNvSpPr>
            <p:nvPr/>
          </p:nvSpPr>
          <p:spPr bwMode="auto">
            <a:xfrm>
              <a:off x="3027" y="1299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Rectangle 94"/>
            <p:cNvSpPr>
              <a:spLocks noChangeArrowheads="1"/>
            </p:cNvSpPr>
            <p:nvPr/>
          </p:nvSpPr>
          <p:spPr bwMode="auto">
            <a:xfrm>
              <a:off x="275" y="2693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1" name="Rectangle 95"/>
            <p:cNvSpPr>
              <a:spLocks noChangeArrowheads="1"/>
            </p:cNvSpPr>
            <p:nvPr/>
          </p:nvSpPr>
          <p:spPr bwMode="auto">
            <a:xfrm>
              <a:off x="1519" y="363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Rectangle 96"/>
            <p:cNvSpPr>
              <a:spLocks noChangeArrowheads="1"/>
            </p:cNvSpPr>
            <p:nvPr/>
          </p:nvSpPr>
          <p:spPr bwMode="auto">
            <a:xfrm>
              <a:off x="1792" y="363"/>
              <a:ext cx="127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19 Run or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3" name="Rectangle 97"/>
            <p:cNvSpPr>
              <a:spLocks noChangeArrowheads="1"/>
            </p:cNvSpPr>
            <p:nvPr/>
          </p:nvSpPr>
          <p:spPr bwMode="auto">
            <a:xfrm>
              <a:off x="282" y="2941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Rectangle 98"/>
            <p:cNvSpPr>
              <a:spLocks noChangeArrowheads="1"/>
            </p:cNvSpPr>
            <p:nvPr/>
          </p:nvSpPr>
          <p:spPr bwMode="auto">
            <a:xfrm>
              <a:off x="400" y="2941"/>
              <a:ext cx="3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:Shutoff.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5" name="Rectangle 99"/>
            <p:cNvSpPr>
              <a:spLocks noChangeArrowheads="1"/>
            </p:cNvSpPr>
            <p:nvPr/>
          </p:nvSpPr>
          <p:spPr bwMode="auto">
            <a:xfrm>
              <a:off x="282" y="314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Rectangle 100"/>
            <p:cNvSpPr>
              <a:spLocks noChangeArrowheads="1"/>
            </p:cNvSpPr>
            <p:nvPr/>
          </p:nvSpPr>
          <p:spPr bwMode="auto">
            <a:xfrm>
              <a:off x="411" y="3144"/>
              <a:ext cx="10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:Pull: Beat FB. Lead QB.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7" name="Rectangle 101"/>
            <p:cNvSpPr>
              <a:spLocks noChangeArrowheads="1"/>
            </p:cNvSpPr>
            <p:nvPr/>
          </p:nvSpPr>
          <p:spPr bwMode="auto">
            <a:xfrm>
              <a:off x="282" y="334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Rectangle 102"/>
            <p:cNvSpPr>
              <a:spLocks noChangeArrowheads="1"/>
            </p:cNvSpPr>
            <p:nvPr/>
          </p:nvSpPr>
          <p:spPr bwMode="auto">
            <a:xfrm>
              <a:off x="405" y="3347"/>
              <a:ext cx="4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9" name="Rectangle 103"/>
            <p:cNvSpPr>
              <a:spLocks noChangeArrowheads="1"/>
            </p:cNvSpPr>
            <p:nvPr/>
          </p:nvSpPr>
          <p:spPr bwMode="auto">
            <a:xfrm>
              <a:off x="282" y="355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Rectangle 104"/>
            <p:cNvSpPr>
              <a:spLocks noChangeArrowheads="1"/>
            </p:cNvSpPr>
            <p:nvPr/>
          </p:nvSpPr>
          <p:spPr bwMode="auto">
            <a:xfrm>
              <a:off x="400" y="3550"/>
              <a:ext cx="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1" name="Rectangle 105"/>
            <p:cNvSpPr>
              <a:spLocks noChangeArrowheads="1"/>
            </p:cNvSpPr>
            <p:nvPr/>
          </p:nvSpPr>
          <p:spPr bwMode="auto">
            <a:xfrm>
              <a:off x="282" y="3754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6"/>
            <p:cNvSpPr>
              <a:spLocks noChangeArrowheads="1"/>
            </p:cNvSpPr>
            <p:nvPr/>
          </p:nvSpPr>
          <p:spPr bwMode="auto">
            <a:xfrm>
              <a:off x="389" y="3754"/>
              <a:ext cx="6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:Gap-Area-Post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7"/>
            <p:cNvSpPr>
              <a:spLocks noChangeArrowheads="1"/>
            </p:cNvSpPr>
            <p:nvPr/>
          </p:nvSpPr>
          <p:spPr bwMode="auto">
            <a:xfrm>
              <a:off x="282" y="3957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8"/>
            <p:cNvSpPr>
              <a:spLocks noChangeArrowheads="1"/>
            </p:cNvSpPr>
            <p:nvPr/>
          </p:nvSpPr>
          <p:spPr bwMode="auto">
            <a:xfrm>
              <a:off x="389" y="3957"/>
              <a:ext cx="12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Drag route 8-10yds.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09"/>
            <p:cNvSpPr>
              <a:spLocks noChangeArrowheads="1"/>
            </p:cNvSpPr>
            <p:nvPr/>
          </p:nvSpPr>
          <p:spPr bwMode="auto">
            <a:xfrm>
              <a:off x="282" y="4160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0"/>
            <p:cNvSpPr>
              <a:spLocks noChangeArrowheads="1"/>
            </p:cNvSpPr>
            <p:nvPr/>
          </p:nvSpPr>
          <p:spPr bwMode="auto">
            <a:xfrm>
              <a:off x="384" y="4160"/>
              <a:ext cx="9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:Fly pattern. Stay wide.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1"/>
            <p:cNvSpPr>
              <a:spLocks noChangeArrowheads="1"/>
            </p:cNvSpPr>
            <p:nvPr/>
          </p:nvSpPr>
          <p:spPr bwMode="auto">
            <a:xfrm>
              <a:off x="282" y="436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2"/>
            <p:cNvSpPr>
              <a:spLocks noChangeArrowheads="1"/>
            </p:cNvSpPr>
            <p:nvPr/>
          </p:nvSpPr>
          <p:spPr bwMode="auto">
            <a:xfrm>
              <a:off x="405" y="4363"/>
              <a:ext cx="350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:Open @ 45. Poke fake to FB. Get 2 more steps of depth. Attack flank w/Run/Pass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3"/>
            <p:cNvSpPr>
              <a:spLocks noChangeArrowheads="1"/>
            </p:cNvSpPr>
            <p:nvPr/>
          </p:nvSpPr>
          <p:spPr bwMode="auto">
            <a:xfrm>
              <a:off x="282" y="456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4"/>
            <p:cNvSpPr>
              <a:spLocks noChangeArrowheads="1"/>
            </p:cNvSpPr>
            <p:nvPr/>
          </p:nvSpPr>
          <p:spPr bwMode="auto">
            <a:xfrm>
              <a:off x="411" y="4566"/>
              <a:ext cx="18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to(Slide) motion. Run a 12-16 yd. Banana.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5"/>
            <p:cNvSpPr>
              <a:spLocks noChangeArrowheads="1"/>
            </p:cNvSpPr>
            <p:nvPr/>
          </p:nvSpPr>
          <p:spPr bwMode="auto">
            <a:xfrm>
              <a:off x="282" y="477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6"/>
            <p:cNvSpPr>
              <a:spLocks noChangeArrowheads="1"/>
            </p:cNvSpPr>
            <p:nvPr/>
          </p:nvSpPr>
          <p:spPr bwMode="auto">
            <a:xfrm>
              <a:off x="400" y="4770"/>
              <a:ext cx="205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down 1st man inside. Usually double w/PST.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7"/>
            <p:cNvSpPr>
              <a:spLocks noChangeArrowheads="1"/>
            </p:cNvSpPr>
            <p:nvPr/>
          </p:nvSpPr>
          <p:spPr bwMode="auto">
            <a:xfrm>
              <a:off x="282" y="4973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Rectangle 118"/>
            <p:cNvSpPr>
              <a:spLocks noChangeArrowheads="1"/>
            </p:cNvSpPr>
            <p:nvPr/>
          </p:nvSpPr>
          <p:spPr bwMode="auto">
            <a:xfrm>
              <a:off x="389" y="4973"/>
              <a:ext cx="36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draw. Lead,Crossover, Plant: do not gain ground. Block 1st LB then lead. Follow BSG.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5" name="Rectangle 119"/>
            <p:cNvSpPr>
              <a:spLocks noChangeArrowheads="1"/>
            </p:cNvSpPr>
            <p:nvPr/>
          </p:nvSpPr>
          <p:spPr bwMode="auto">
            <a:xfrm>
              <a:off x="282" y="5176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6" name="Freeform 120"/>
            <p:cNvSpPr>
              <a:spLocks/>
            </p:cNvSpPr>
            <p:nvPr/>
          </p:nvSpPr>
          <p:spPr bwMode="auto">
            <a:xfrm>
              <a:off x="1478" y="2092"/>
              <a:ext cx="155" cy="342"/>
            </a:xfrm>
            <a:custGeom>
              <a:avLst/>
              <a:gdLst>
                <a:gd name="T0" fmla="*/ 0 w 434"/>
                <a:gd name="T1" fmla="*/ 960 h 960"/>
                <a:gd name="T2" fmla="*/ 255 w 434"/>
                <a:gd name="T3" fmla="*/ 30 h 960"/>
                <a:gd name="T4" fmla="*/ 434 w 434"/>
                <a:gd name="T5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4" h="960">
                  <a:moveTo>
                    <a:pt x="0" y="960"/>
                  </a:moveTo>
                  <a:lnTo>
                    <a:pt x="255" y="30"/>
                  </a:lnTo>
                  <a:lnTo>
                    <a:pt x="4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Freeform 121"/>
            <p:cNvSpPr>
              <a:spLocks/>
            </p:cNvSpPr>
            <p:nvPr/>
          </p:nvSpPr>
          <p:spPr bwMode="auto">
            <a:xfrm>
              <a:off x="1627" y="2055"/>
              <a:ext cx="19" cy="74"/>
            </a:xfrm>
            <a:custGeom>
              <a:avLst/>
              <a:gdLst>
                <a:gd name="T0" fmla="*/ 52 w 52"/>
                <a:gd name="T1" fmla="*/ 205 h 207"/>
                <a:gd name="T2" fmla="*/ 33 w 52"/>
                <a:gd name="T3" fmla="*/ 207 h 207"/>
                <a:gd name="T4" fmla="*/ 0 w 52"/>
                <a:gd name="T5" fmla="*/ 2 h 207"/>
                <a:gd name="T6" fmla="*/ 19 w 52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07">
                  <a:moveTo>
                    <a:pt x="52" y="205"/>
                  </a:moveTo>
                  <a:lnTo>
                    <a:pt x="33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8" name="Line 122"/>
            <p:cNvSpPr>
              <a:spLocks noChangeShapeType="1"/>
            </p:cNvSpPr>
            <p:nvPr/>
          </p:nvSpPr>
          <p:spPr bwMode="auto">
            <a:xfrm flipH="1">
              <a:off x="1627" y="205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9" name="Line 123"/>
            <p:cNvSpPr>
              <a:spLocks noChangeShapeType="1"/>
            </p:cNvSpPr>
            <p:nvPr/>
          </p:nvSpPr>
          <p:spPr bwMode="auto">
            <a:xfrm flipH="1">
              <a:off x="1874" y="2461"/>
              <a:ext cx="423" cy="27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Arc 124"/>
            <p:cNvSpPr>
              <a:spLocks/>
            </p:cNvSpPr>
            <p:nvPr/>
          </p:nvSpPr>
          <p:spPr bwMode="auto">
            <a:xfrm>
              <a:off x="1387" y="2739"/>
              <a:ext cx="487" cy="102"/>
            </a:xfrm>
            <a:custGeom>
              <a:avLst/>
              <a:gdLst>
                <a:gd name="G0" fmla="+- 44 0 0"/>
                <a:gd name="G1" fmla="+- 0 0 0"/>
                <a:gd name="G2" fmla="+- 21600 0 0"/>
                <a:gd name="T0" fmla="*/ 21644 w 21644"/>
                <a:gd name="T1" fmla="*/ 0 h 21600"/>
                <a:gd name="T2" fmla="*/ 0 w 21644"/>
                <a:gd name="T3" fmla="*/ 21600 h 21600"/>
                <a:gd name="T4" fmla="*/ 44 w 216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4" h="21600" fill="none" extrusionOk="0">
                  <a:moveTo>
                    <a:pt x="21644" y="0"/>
                  </a:moveTo>
                  <a:cubicBezTo>
                    <a:pt x="21644" y="11929"/>
                    <a:pt x="11973" y="21600"/>
                    <a:pt x="44" y="21600"/>
                  </a:cubicBezTo>
                  <a:cubicBezTo>
                    <a:pt x="29" y="21600"/>
                    <a:pt x="14" y="21599"/>
                    <a:pt x="0" y="21599"/>
                  </a:cubicBezTo>
                </a:path>
                <a:path w="21644" h="21600" stroke="0" extrusionOk="0">
                  <a:moveTo>
                    <a:pt x="21644" y="0"/>
                  </a:moveTo>
                  <a:cubicBezTo>
                    <a:pt x="21644" y="11929"/>
                    <a:pt x="11973" y="21600"/>
                    <a:pt x="44" y="21600"/>
                  </a:cubicBezTo>
                  <a:cubicBezTo>
                    <a:pt x="29" y="21600"/>
                    <a:pt x="14" y="21599"/>
                    <a:pt x="0" y="21599"/>
                  </a:cubicBezTo>
                  <a:lnTo>
                    <a:pt x="4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Arc 125"/>
            <p:cNvSpPr>
              <a:spLocks/>
            </p:cNvSpPr>
            <p:nvPr/>
          </p:nvSpPr>
          <p:spPr bwMode="auto">
            <a:xfrm>
              <a:off x="1067" y="2466"/>
              <a:ext cx="321" cy="3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33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33" y="21599"/>
                  </a:moveTo>
                  <a:cubicBezTo>
                    <a:pt x="9629" y="21562"/>
                    <a:pt x="0" y="11903"/>
                    <a:pt x="0" y="0"/>
                  </a:cubicBezTo>
                </a:path>
                <a:path w="21600" h="21600" stroke="0" extrusionOk="0">
                  <a:moveTo>
                    <a:pt x="21533" y="21599"/>
                  </a:moveTo>
                  <a:cubicBezTo>
                    <a:pt x="9629" y="21562"/>
                    <a:pt x="0" y="1190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Freeform 126"/>
            <p:cNvSpPr>
              <a:spLocks/>
            </p:cNvSpPr>
            <p:nvPr/>
          </p:nvSpPr>
          <p:spPr bwMode="auto">
            <a:xfrm>
              <a:off x="1048" y="2466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3" name="Arc 127"/>
            <p:cNvSpPr>
              <a:spLocks/>
            </p:cNvSpPr>
            <p:nvPr/>
          </p:nvSpPr>
          <p:spPr bwMode="auto">
            <a:xfrm>
              <a:off x="1895" y="1595"/>
              <a:ext cx="1291" cy="695"/>
            </a:xfrm>
            <a:custGeom>
              <a:avLst/>
              <a:gdLst>
                <a:gd name="G0" fmla="+- 17 0 0"/>
                <a:gd name="G1" fmla="+- 21600 0 0"/>
                <a:gd name="G2" fmla="+- 21600 0 0"/>
                <a:gd name="T0" fmla="*/ 0 w 21617"/>
                <a:gd name="T1" fmla="*/ 0 h 21600"/>
                <a:gd name="T2" fmla="*/ 21617 w 21617"/>
                <a:gd name="T3" fmla="*/ 21600 h 21600"/>
                <a:gd name="T4" fmla="*/ 17 w 2161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00" fill="none" extrusionOk="0">
                  <a:moveTo>
                    <a:pt x="0" y="0"/>
                  </a:moveTo>
                  <a:cubicBezTo>
                    <a:pt x="5" y="0"/>
                    <a:pt x="11" y="-1"/>
                    <a:pt x="17" y="0"/>
                  </a:cubicBezTo>
                  <a:cubicBezTo>
                    <a:pt x="11946" y="0"/>
                    <a:pt x="21617" y="9670"/>
                    <a:pt x="21617" y="21600"/>
                  </a:cubicBezTo>
                </a:path>
                <a:path w="21617" h="21600" stroke="0" extrusionOk="0">
                  <a:moveTo>
                    <a:pt x="0" y="0"/>
                  </a:moveTo>
                  <a:cubicBezTo>
                    <a:pt x="5" y="0"/>
                    <a:pt x="11" y="-1"/>
                    <a:pt x="17" y="0"/>
                  </a:cubicBezTo>
                  <a:cubicBezTo>
                    <a:pt x="11946" y="0"/>
                    <a:pt x="21617" y="9670"/>
                    <a:pt x="21617" y="21600"/>
                  </a:cubicBezTo>
                  <a:lnTo>
                    <a:pt x="1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Freeform 128"/>
            <p:cNvSpPr>
              <a:spLocks/>
            </p:cNvSpPr>
            <p:nvPr/>
          </p:nvSpPr>
          <p:spPr bwMode="auto">
            <a:xfrm>
              <a:off x="1895" y="1576"/>
              <a:ext cx="52" cy="38"/>
            </a:xfrm>
            <a:custGeom>
              <a:avLst/>
              <a:gdLst>
                <a:gd name="T0" fmla="*/ 0 w 52"/>
                <a:gd name="T1" fmla="*/ 19 h 38"/>
                <a:gd name="T2" fmla="*/ 52 w 52"/>
                <a:gd name="T3" fmla="*/ 38 h 38"/>
                <a:gd name="T4" fmla="*/ 39 w 52"/>
                <a:gd name="T5" fmla="*/ 19 h 38"/>
                <a:gd name="T6" fmla="*/ 52 w 52"/>
                <a:gd name="T7" fmla="*/ 0 h 38"/>
                <a:gd name="T8" fmla="*/ 0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0" y="19"/>
                  </a:moveTo>
                  <a:lnTo>
                    <a:pt x="52" y="38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Freeform 129"/>
            <p:cNvSpPr>
              <a:spLocks/>
            </p:cNvSpPr>
            <p:nvPr/>
          </p:nvSpPr>
          <p:spPr bwMode="auto">
            <a:xfrm>
              <a:off x="1666" y="2504"/>
              <a:ext cx="1781" cy="63"/>
            </a:xfrm>
            <a:custGeom>
              <a:avLst/>
              <a:gdLst>
                <a:gd name="T0" fmla="*/ 4964 w 4995"/>
                <a:gd name="T1" fmla="*/ 178 h 178"/>
                <a:gd name="T2" fmla="*/ 4844 w 4995"/>
                <a:gd name="T3" fmla="*/ 177 h 178"/>
                <a:gd name="T4" fmla="*/ 4724 w 4995"/>
                <a:gd name="T5" fmla="*/ 175 h 178"/>
                <a:gd name="T6" fmla="*/ 4604 w 4995"/>
                <a:gd name="T7" fmla="*/ 174 h 178"/>
                <a:gd name="T8" fmla="*/ 4484 w 4995"/>
                <a:gd name="T9" fmla="*/ 172 h 178"/>
                <a:gd name="T10" fmla="*/ 4364 w 4995"/>
                <a:gd name="T11" fmla="*/ 171 h 178"/>
                <a:gd name="T12" fmla="*/ 4244 w 4995"/>
                <a:gd name="T13" fmla="*/ 169 h 178"/>
                <a:gd name="T14" fmla="*/ 4124 w 4995"/>
                <a:gd name="T15" fmla="*/ 168 h 178"/>
                <a:gd name="T16" fmla="*/ 4004 w 4995"/>
                <a:gd name="T17" fmla="*/ 167 h 178"/>
                <a:gd name="T18" fmla="*/ 3884 w 4995"/>
                <a:gd name="T19" fmla="*/ 165 h 178"/>
                <a:gd name="T20" fmla="*/ 3764 w 4995"/>
                <a:gd name="T21" fmla="*/ 164 h 178"/>
                <a:gd name="T22" fmla="*/ 3644 w 4995"/>
                <a:gd name="T23" fmla="*/ 162 h 178"/>
                <a:gd name="T24" fmla="*/ 3524 w 4995"/>
                <a:gd name="T25" fmla="*/ 161 h 178"/>
                <a:gd name="T26" fmla="*/ 3404 w 4995"/>
                <a:gd name="T27" fmla="*/ 159 h 178"/>
                <a:gd name="T28" fmla="*/ 3284 w 4995"/>
                <a:gd name="T29" fmla="*/ 158 h 178"/>
                <a:gd name="T30" fmla="*/ 3164 w 4995"/>
                <a:gd name="T31" fmla="*/ 157 h 178"/>
                <a:gd name="T32" fmla="*/ 3044 w 4995"/>
                <a:gd name="T33" fmla="*/ 155 h 178"/>
                <a:gd name="T34" fmla="*/ 2924 w 4995"/>
                <a:gd name="T35" fmla="*/ 154 h 178"/>
                <a:gd name="T36" fmla="*/ 2804 w 4995"/>
                <a:gd name="T37" fmla="*/ 152 h 178"/>
                <a:gd name="T38" fmla="*/ 2684 w 4995"/>
                <a:gd name="T39" fmla="*/ 151 h 178"/>
                <a:gd name="T40" fmla="*/ 2564 w 4995"/>
                <a:gd name="T41" fmla="*/ 149 h 178"/>
                <a:gd name="T42" fmla="*/ 2444 w 4995"/>
                <a:gd name="T43" fmla="*/ 148 h 178"/>
                <a:gd name="T44" fmla="*/ 2324 w 4995"/>
                <a:gd name="T45" fmla="*/ 146 h 178"/>
                <a:gd name="T46" fmla="*/ 2204 w 4995"/>
                <a:gd name="T47" fmla="*/ 145 h 178"/>
                <a:gd name="T48" fmla="*/ 2084 w 4995"/>
                <a:gd name="T49" fmla="*/ 144 h 178"/>
                <a:gd name="T50" fmla="*/ 1964 w 4995"/>
                <a:gd name="T51" fmla="*/ 142 h 178"/>
                <a:gd name="T52" fmla="*/ 1844 w 4995"/>
                <a:gd name="T53" fmla="*/ 141 h 178"/>
                <a:gd name="T54" fmla="*/ 1724 w 4995"/>
                <a:gd name="T55" fmla="*/ 139 h 178"/>
                <a:gd name="T56" fmla="*/ 1604 w 4995"/>
                <a:gd name="T57" fmla="*/ 138 h 178"/>
                <a:gd name="T58" fmla="*/ 1484 w 4995"/>
                <a:gd name="T59" fmla="*/ 136 h 178"/>
                <a:gd name="T60" fmla="*/ 1364 w 4995"/>
                <a:gd name="T61" fmla="*/ 135 h 178"/>
                <a:gd name="T62" fmla="*/ 1244 w 4995"/>
                <a:gd name="T63" fmla="*/ 133 h 178"/>
                <a:gd name="T64" fmla="*/ 1124 w 4995"/>
                <a:gd name="T65" fmla="*/ 132 h 178"/>
                <a:gd name="T66" fmla="*/ 1004 w 4995"/>
                <a:gd name="T67" fmla="*/ 131 h 178"/>
                <a:gd name="T68" fmla="*/ 884 w 4995"/>
                <a:gd name="T69" fmla="*/ 129 h 178"/>
                <a:gd name="T70" fmla="*/ 764 w 4995"/>
                <a:gd name="T71" fmla="*/ 128 h 178"/>
                <a:gd name="T72" fmla="*/ 644 w 4995"/>
                <a:gd name="T73" fmla="*/ 126 h 178"/>
                <a:gd name="T74" fmla="*/ 524 w 4995"/>
                <a:gd name="T75" fmla="*/ 125 h 178"/>
                <a:gd name="T76" fmla="*/ 404 w 4995"/>
                <a:gd name="T77" fmla="*/ 123 h 178"/>
                <a:gd name="T78" fmla="*/ 284 w 4995"/>
                <a:gd name="T79" fmla="*/ 122 h 178"/>
                <a:gd name="T80" fmla="*/ 164 w 4995"/>
                <a:gd name="T81" fmla="*/ 120 h 178"/>
                <a:gd name="T82" fmla="*/ 44 w 4995"/>
                <a:gd name="T83" fmla="*/ 119 h 178"/>
                <a:gd name="T84" fmla="*/ 0 w 4995"/>
                <a:gd name="T85" fmla="*/ 5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5" h="178">
                  <a:moveTo>
                    <a:pt x="4995" y="119"/>
                  </a:moveTo>
                  <a:lnTo>
                    <a:pt x="4964" y="178"/>
                  </a:lnTo>
                  <a:lnTo>
                    <a:pt x="4905" y="57"/>
                  </a:lnTo>
                  <a:lnTo>
                    <a:pt x="4844" y="177"/>
                  </a:lnTo>
                  <a:lnTo>
                    <a:pt x="4785" y="56"/>
                  </a:lnTo>
                  <a:lnTo>
                    <a:pt x="4724" y="175"/>
                  </a:lnTo>
                  <a:lnTo>
                    <a:pt x="4665" y="55"/>
                  </a:lnTo>
                  <a:lnTo>
                    <a:pt x="4604" y="174"/>
                  </a:lnTo>
                  <a:lnTo>
                    <a:pt x="4545" y="53"/>
                  </a:lnTo>
                  <a:lnTo>
                    <a:pt x="4484" y="172"/>
                  </a:lnTo>
                  <a:lnTo>
                    <a:pt x="4425" y="52"/>
                  </a:lnTo>
                  <a:lnTo>
                    <a:pt x="4364" y="171"/>
                  </a:lnTo>
                  <a:lnTo>
                    <a:pt x="4305" y="50"/>
                  </a:lnTo>
                  <a:lnTo>
                    <a:pt x="4244" y="169"/>
                  </a:lnTo>
                  <a:lnTo>
                    <a:pt x="4185" y="49"/>
                  </a:lnTo>
                  <a:lnTo>
                    <a:pt x="4124" y="168"/>
                  </a:lnTo>
                  <a:lnTo>
                    <a:pt x="4065" y="47"/>
                  </a:lnTo>
                  <a:lnTo>
                    <a:pt x="4004" y="167"/>
                  </a:lnTo>
                  <a:lnTo>
                    <a:pt x="3945" y="46"/>
                  </a:lnTo>
                  <a:lnTo>
                    <a:pt x="3884" y="165"/>
                  </a:lnTo>
                  <a:lnTo>
                    <a:pt x="3825" y="44"/>
                  </a:lnTo>
                  <a:lnTo>
                    <a:pt x="3764" y="164"/>
                  </a:lnTo>
                  <a:lnTo>
                    <a:pt x="3705" y="43"/>
                  </a:lnTo>
                  <a:lnTo>
                    <a:pt x="3644" y="162"/>
                  </a:lnTo>
                  <a:lnTo>
                    <a:pt x="3585" y="42"/>
                  </a:lnTo>
                  <a:lnTo>
                    <a:pt x="3524" y="161"/>
                  </a:lnTo>
                  <a:lnTo>
                    <a:pt x="3465" y="40"/>
                  </a:lnTo>
                  <a:lnTo>
                    <a:pt x="3404" y="159"/>
                  </a:lnTo>
                  <a:lnTo>
                    <a:pt x="3345" y="39"/>
                  </a:lnTo>
                  <a:lnTo>
                    <a:pt x="3284" y="158"/>
                  </a:lnTo>
                  <a:lnTo>
                    <a:pt x="3225" y="37"/>
                  </a:lnTo>
                  <a:lnTo>
                    <a:pt x="3164" y="157"/>
                  </a:lnTo>
                  <a:lnTo>
                    <a:pt x="3105" y="36"/>
                  </a:lnTo>
                  <a:lnTo>
                    <a:pt x="3044" y="155"/>
                  </a:lnTo>
                  <a:lnTo>
                    <a:pt x="2985" y="34"/>
                  </a:lnTo>
                  <a:lnTo>
                    <a:pt x="2924" y="154"/>
                  </a:lnTo>
                  <a:lnTo>
                    <a:pt x="2865" y="33"/>
                  </a:lnTo>
                  <a:lnTo>
                    <a:pt x="2804" y="152"/>
                  </a:lnTo>
                  <a:lnTo>
                    <a:pt x="2745" y="31"/>
                  </a:lnTo>
                  <a:lnTo>
                    <a:pt x="2684" y="151"/>
                  </a:lnTo>
                  <a:lnTo>
                    <a:pt x="2625" y="30"/>
                  </a:lnTo>
                  <a:lnTo>
                    <a:pt x="2564" y="149"/>
                  </a:lnTo>
                  <a:lnTo>
                    <a:pt x="2505" y="29"/>
                  </a:lnTo>
                  <a:lnTo>
                    <a:pt x="2444" y="148"/>
                  </a:lnTo>
                  <a:lnTo>
                    <a:pt x="2385" y="27"/>
                  </a:lnTo>
                  <a:lnTo>
                    <a:pt x="2324" y="146"/>
                  </a:lnTo>
                  <a:lnTo>
                    <a:pt x="2265" y="26"/>
                  </a:lnTo>
                  <a:lnTo>
                    <a:pt x="2204" y="145"/>
                  </a:lnTo>
                  <a:lnTo>
                    <a:pt x="2146" y="24"/>
                  </a:lnTo>
                  <a:lnTo>
                    <a:pt x="2084" y="144"/>
                  </a:lnTo>
                  <a:lnTo>
                    <a:pt x="2026" y="23"/>
                  </a:lnTo>
                  <a:lnTo>
                    <a:pt x="1964" y="142"/>
                  </a:lnTo>
                  <a:lnTo>
                    <a:pt x="1906" y="21"/>
                  </a:lnTo>
                  <a:lnTo>
                    <a:pt x="1844" y="141"/>
                  </a:lnTo>
                  <a:lnTo>
                    <a:pt x="1786" y="20"/>
                  </a:lnTo>
                  <a:lnTo>
                    <a:pt x="1724" y="139"/>
                  </a:lnTo>
                  <a:lnTo>
                    <a:pt x="1666" y="19"/>
                  </a:lnTo>
                  <a:lnTo>
                    <a:pt x="1604" y="138"/>
                  </a:lnTo>
                  <a:lnTo>
                    <a:pt x="1546" y="17"/>
                  </a:lnTo>
                  <a:lnTo>
                    <a:pt x="1484" y="136"/>
                  </a:lnTo>
                  <a:lnTo>
                    <a:pt x="1426" y="16"/>
                  </a:lnTo>
                  <a:lnTo>
                    <a:pt x="1364" y="135"/>
                  </a:lnTo>
                  <a:lnTo>
                    <a:pt x="1306" y="14"/>
                  </a:lnTo>
                  <a:lnTo>
                    <a:pt x="1244" y="133"/>
                  </a:lnTo>
                  <a:lnTo>
                    <a:pt x="1186" y="13"/>
                  </a:lnTo>
                  <a:lnTo>
                    <a:pt x="1124" y="132"/>
                  </a:lnTo>
                  <a:lnTo>
                    <a:pt x="1066" y="11"/>
                  </a:lnTo>
                  <a:lnTo>
                    <a:pt x="1004" y="131"/>
                  </a:lnTo>
                  <a:lnTo>
                    <a:pt x="946" y="10"/>
                  </a:lnTo>
                  <a:lnTo>
                    <a:pt x="884" y="129"/>
                  </a:lnTo>
                  <a:lnTo>
                    <a:pt x="826" y="8"/>
                  </a:lnTo>
                  <a:lnTo>
                    <a:pt x="764" y="128"/>
                  </a:lnTo>
                  <a:lnTo>
                    <a:pt x="706" y="7"/>
                  </a:lnTo>
                  <a:lnTo>
                    <a:pt x="644" y="126"/>
                  </a:lnTo>
                  <a:lnTo>
                    <a:pt x="586" y="6"/>
                  </a:lnTo>
                  <a:lnTo>
                    <a:pt x="524" y="125"/>
                  </a:lnTo>
                  <a:lnTo>
                    <a:pt x="466" y="4"/>
                  </a:lnTo>
                  <a:lnTo>
                    <a:pt x="404" y="123"/>
                  </a:lnTo>
                  <a:lnTo>
                    <a:pt x="346" y="3"/>
                  </a:lnTo>
                  <a:lnTo>
                    <a:pt x="284" y="122"/>
                  </a:lnTo>
                  <a:lnTo>
                    <a:pt x="226" y="1"/>
                  </a:lnTo>
                  <a:lnTo>
                    <a:pt x="164" y="120"/>
                  </a:lnTo>
                  <a:lnTo>
                    <a:pt x="106" y="0"/>
                  </a:lnTo>
                  <a:lnTo>
                    <a:pt x="44" y="119"/>
                  </a:lnTo>
                  <a:lnTo>
                    <a:pt x="15" y="59"/>
                  </a:lnTo>
                  <a:lnTo>
                    <a:pt x="0" y="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6" name="Line 130"/>
            <p:cNvSpPr>
              <a:spLocks noChangeShapeType="1"/>
            </p:cNvSpPr>
            <p:nvPr/>
          </p:nvSpPr>
          <p:spPr bwMode="auto">
            <a:xfrm flipH="1" flipV="1">
              <a:off x="1642" y="2523"/>
              <a:ext cx="24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Arc 131"/>
            <p:cNvSpPr>
              <a:spLocks/>
            </p:cNvSpPr>
            <p:nvPr/>
          </p:nvSpPr>
          <p:spPr bwMode="auto">
            <a:xfrm>
              <a:off x="1571" y="2484"/>
              <a:ext cx="66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969"/>
                <a:gd name="T2" fmla="*/ 42936 w 43200"/>
                <a:gd name="T3" fmla="*/ 24969 h 24969"/>
                <a:gd name="T4" fmla="*/ 21600 w 43200"/>
                <a:gd name="T5" fmla="*/ 21600 h 24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969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4"/>
                    <a:pt x="42935" y="24968"/>
                  </a:cubicBezTo>
                </a:path>
                <a:path w="43200" h="24969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4"/>
                    <a:pt x="42935" y="249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8" name="Arc 132"/>
            <p:cNvSpPr>
              <a:spLocks/>
            </p:cNvSpPr>
            <p:nvPr/>
          </p:nvSpPr>
          <p:spPr bwMode="auto">
            <a:xfrm>
              <a:off x="1500" y="2479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418"/>
                <a:gd name="T2" fmla="*/ 43015 w 43200"/>
                <a:gd name="T3" fmla="*/ 24418 h 24418"/>
                <a:gd name="T4" fmla="*/ 21600 w 43200"/>
                <a:gd name="T5" fmla="*/ 21600 h 24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18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42"/>
                    <a:pt x="43138" y="23483"/>
                    <a:pt x="43015" y="24418"/>
                  </a:cubicBezTo>
                </a:path>
                <a:path w="43200" h="24418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42"/>
                    <a:pt x="43138" y="23483"/>
                    <a:pt x="43015" y="2441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" name="Arc 133"/>
            <p:cNvSpPr>
              <a:spLocks/>
            </p:cNvSpPr>
            <p:nvPr/>
          </p:nvSpPr>
          <p:spPr bwMode="auto">
            <a:xfrm>
              <a:off x="1429" y="2473"/>
              <a:ext cx="66" cy="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969"/>
                <a:gd name="T2" fmla="*/ 42936 w 43200"/>
                <a:gd name="T3" fmla="*/ 24969 h 24969"/>
                <a:gd name="T4" fmla="*/ 21600 w 43200"/>
                <a:gd name="T5" fmla="*/ 21600 h 24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969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4"/>
                    <a:pt x="42935" y="24968"/>
                  </a:cubicBezTo>
                </a:path>
                <a:path w="43200" h="24969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4"/>
                    <a:pt x="42935" y="249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" name="Arc 134"/>
            <p:cNvSpPr>
              <a:spLocks/>
            </p:cNvSpPr>
            <p:nvPr/>
          </p:nvSpPr>
          <p:spPr bwMode="auto">
            <a:xfrm>
              <a:off x="1357" y="2468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347"/>
                <a:gd name="T2" fmla="*/ 43025 w 43200"/>
                <a:gd name="T3" fmla="*/ 24347 h 24347"/>
                <a:gd name="T4" fmla="*/ 21600 w 43200"/>
                <a:gd name="T5" fmla="*/ 21600 h 24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47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18"/>
                    <a:pt x="43141" y="23435"/>
                    <a:pt x="43024" y="24346"/>
                  </a:cubicBezTo>
                </a:path>
                <a:path w="43200" h="24347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18"/>
                    <a:pt x="43141" y="23435"/>
                    <a:pt x="43024" y="24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1" name="Freeform 135"/>
            <p:cNvSpPr>
              <a:spLocks/>
            </p:cNvSpPr>
            <p:nvPr/>
          </p:nvSpPr>
          <p:spPr bwMode="auto">
            <a:xfrm>
              <a:off x="1259" y="1445"/>
              <a:ext cx="99" cy="1056"/>
            </a:xfrm>
            <a:custGeom>
              <a:avLst/>
              <a:gdLst>
                <a:gd name="T0" fmla="*/ 277 w 277"/>
                <a:gd name="T1" fmla="*/ 2961 h 2961"/>
                <a:gd name="T2" fmla="*/ 211 w 277"/>
                <a:gd name="T3" fmla="*/ 2956 h 2961"/>
                <a:gd name="T4" fmla="*/ 0 w 277"/>
                <a:gd name="T5" fmla="*/ 0 h 2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7" h="2961">
                  <a:moveTo>
                    <a:pt x="277" y="2961"/>
                  </a:moveTo>
                  <a:lnTo>
                    <a:pt x="211" y="295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2" name="Arc 136"/>
            <p:cNvSpPr>
              <a:spLocks/>
            </p:cNvSpPr>
            <p:nvPr/>
          </p:nvSpPr>
          <p:spPr bwMode="auto">
            <a:xfrm>
              <a:off x="772" y="1065"/>
              <a:ext cx="487" cy="380"/>
            </a:xfrm>
            <a:custGeom>
              <a:avLst/>
              <a:gdLst>
                <a:gd name="G0" fmla="+- 44 0 0"/>
                <a:gd name="G1" fmla="+- 21600 0 0"/>
                <a:gd name="G2" fmla="+- 21600 0 0"/>
                <a:gd name="T0" fmla="*/ 0 w 21644"/>
                <a:gd name="T1" fmla="*/ 0 h 21600"/>
                <a:gd name="T2" fmla="*/ 21644 w 21644"/>
                <a:gd name="T3" fmla="*/ 21600 h 21600"/>
                <a:gd name="T4" fmla="*/ 44 w 2164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4" h="21600" fill="none" extrusionOk="0">
                  <a:moveTo>
                    <a:pt x="0" y="0"/>
                  </a:moveTo>
                  <a:cubicBezTo>
                    <a:pt x="14" y="0"/>
                    <a:pt x="29" y="-1"/>
                    <a:pt x="44" y="0"/>
                  </a:cubicBezTo>
                  <a:cubicBezTo>
                    <a:pt x="11973" y="0"/>
                    <a:pt x="21644" y="9670"/>
                    <a:pt x="21644" y="21600"/>
                  </a:cubicBezTo>
                </a:path>
                <a:path w="21644" h="21600" stroke="0" extrusionOk="0">
                  <a:moveTo>
                    <a:pt x="0" y="0"/>
                  </a:moveTo>
                  <a:cubicBezTo>
                    <a:pt x="14" y="0"/>
                    <a:pt x="29" y="-1"/>
                    <a:pt x="44" y="0"/>
                  </a:cubicBezTo>
                  <a:cubicBezTo>
                    <a:pt x="11973" y="0"/>
                    <a:pt x="21644" y="9670"/>
                    <a:pt x="21644" y="21600"/>
                  </a:cubicBezTo>
                  <a:lnTo>
                    <a:pt x="44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3" name="Freeform 137"/>
            <p:cNvSpPr>
              <a:spLocks/>
            </p:cNvSpPr>
            <p:nvPr/>
          </p:nvSpPr>
          <p:spPr bwMode="auto">
            <a:xfrm>
              <a:off x="772" y="1047"/>
              <a:ext cx="53" cy="37"/>
            </a:xfrm>
            <a:custGeom>
              <a:avLst/>
              <a:gdLst>
                <a:gd name="T0" fmla="*/ 0 w 53"/>
                <a:gd name="T1" fmla="*/ 18 h 37"/>
                <a:gd name="T2" fmla="*/ 53 w 53"/>
                <a:gd name="T3" fmla="*/ 37 h 37"/>
                <a:gd name="T4" fmla="*/ 39 w 53"/>
                <a:gd name="T5" fmla="*/ 18 h 37"/>
                <a:gd name="T6" fmla="*/ 53 w 53"/>
                <a:gd name="T7" fmla="*/ 0 h 37"/>
                <a:gd name="T8" fmla="*/ 0 w 53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0" y="18"/>
                  </a:moveTo>
                  <a:lnTo>
                    <a:pt x="53" y="37"/>
                  </a:lnTo>
                  <a:lnTo>
                    <a:pt x="39" y="18"/>
                  </a:lnTo>
                  <a:lnTo>
                    <a:pt x="53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4" name="Line 138"/>
            <p:cNvSpPr>
              <a:spLocks noChangeShapeType="1"/>
            </p:cNvSpPr>
            <p:nvPr/>
          </p:nvSpPr>
          <p:spPr bwMode="auto">
            <a:xfrm flipH="1" flipV="1">
              <a:off x="607" y="659"/>
              <a:ext cx="134" cy="15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5" name="Freeform 139"/>
            <p:cNvSpPr>
              <a:spLocks/>
            </p:cNvSpPr>
            <p:nvPr/>
          </p:nvSpPr>
          <p:spPr bwMode="auto">
            <a:xfrm>
              <a:off x="593" y="659"/>
              <a:ext cx="37" cy="54"/>
            </a:xfrm>
            <a:custGeom>
              <a:avLst/>
              <a:gdLst>
                <a:gd name="T0" fmla="*/ 14 w 37"/>
                <a:gd name="T1" fmla="*/ 0 h 54"/>
                <a:gd name="T2" fmla="*/ 0 w 37"/>
                <a:gd name="T3" fmla="*/ 54 h 54"/>
                <a:gd name="T4" fmla="*/ 17 w 37"/>
                <a:gd name="T5" fmla="*/ 39 h 54"/>
                <a:gd name="T6" fmla="*/ 37 w 37"/>
                <a:gd name="T7" fmla="*/ 51 h 54"/>
                <a:gd name="T8" fmla="*/ 14 w 3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14" y="0"/>
                  </a:moveTo>
                  <a:lnTo>
                    <a:pt x="0" y="54"/>
                  </a:lnTo>
                  <a:lnTo>
                    <a:pt x="17" y="39"/>
                  </a:lnTo>
                  <a:lnTo>
                    <a:pt x="37" y="5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6" name="Freeform 140"/>
            <p:cNvSpPr>
              <a:spLocks/>
            </p:cNvSpPr>
            <p:nvPr/>
          </p:nvSpPr>
          <p:spPr bwMode="auto">
            <a:xfrm>
              <a:off x="1740" y="2423"/>
              <a:ext cx="530" cy="284"/>
            </a:xfrm>
            <a:custGeom>
              <a:avLst/>
              <a:gdLst>
                <a:gd name="T0" fmla="*/ 1486 w 1486"/>
                <a:gd name="T1" fmla="*/ 795 h 795"/>
                <a:gd name="T2" fmla="*/ 481 w 1486"/>
                <a:gd name="T3" fmla="*/ 795 h 795"/>
                <a:gd name="T4" fmla="*/ 0 w 1486"/>
                <a:gd name="T5" fmla="*/ 0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6" h="795">
                  <a:moveTo>
                    <a:pt x="1486" y="795"/>
                  </a:moveTo>
                  <a:lnTo>
                    <a:pt x="481" y="79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7" name="Arc 141"/>
            <p:cNvSpPr>
              <a:spLocks/>
            </p:cNvSpPr>
            <p:nvPr/>
          </p:nvSpPr>
          <p:spPr bwMode="auto">
            <a:xfrm>
              <a:off x="1436" y="2103"/>
              <a:ext cx="305" cy="32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29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29" y="21599"/>
                  </a:moveTo>
                  <a:cubicBezTo>
                    <a:pt x="9627" y="21560"/>
                    <a:pt x="0" y="11901"/>
                    <a:pt x="0" y="0"/>
                  </a:cubicBezTo>
                </a:path>
                <a:path w="21600" h="21600" stroke="0" extrusionOk="0">
                  <a:moveTo>
                    <a:pt x="21529" y="21599"/>
                  </a:moveTo>
                  <a:cubicBezTo>
                    <a:pt x="9627" y="21560"/>
                    <a:pt x="0" y="1190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Freeform 142"/>
            <p:cNvSpPr>
              <a:spLocks/>
            </p:cNvSpPr>
            <p:nvPr/>
          </p:nvSpPr>
          <p:spPr bwMode="auto">
            <a:xfrm>
              <a:off x="1399" y="209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Line 143"/>
            <p:cNvSpPr>
              <a:spLocks noChangeShapeType="1"/>
            </p:cNvSpPr>
            <p:nvPr/>
          </p:nvSpPr>
          <p:spPr bwMode="auto">
            <a:xfrm>
              <a:off x="1399" y="209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Arc 144"/>
            <p:cNvSpPr>
              <a:spLocks/>
            </p:cNvSpPr>
            <p:nvPr/>
          </p:nvSpPr>
          <p:spPr bwMode="auto">
            <a:xfrm>
              <a:off x="2602" y="2124"/>
              <a:ext cx="235" cy="2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1" name="Freeform 145"/>
            <p:cNvSpPr>
              <a:spLocks/>
            </p:cNvSpPr>
            <p:nvPr/>
          </p:nvSpPr>
          <p:spPr bwMode="auto">
            <a:xfrm>
              <a:off x="2565" y="211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2" name="Line 146"/>
            <p:cNvSpPr>
              <a:spLocks noChangeShapeType="1"/>
            </p:cNvSpPr>
            <p:nvPr/>
          </p:nvSpPr>
          <p:spPr bwMode="auto">
            <a:xfrm>
              <a:off x="2565" y="21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3" name="Freeform 147"/>
            <p:cNvSpPr>
              <a:spLocks/>
            </p:cNvSpPr>
            <p:nvPr/>
          </p:nvSpPr>
          <p:spPr bwMode="auto">
            <a:xfrm>
              <a:off x="1457" y="2327"/>
              <a:ext cx="1097" cy="75"/>
            </a:xfrm>
            <a:custGeom>
              <a:avLst/>
              <a:gdLst>
                <a:gd name="T0" fmla="*/ 3075 w 3075"/>
                <a:gd name="T1" fmla="*/ 60 h 209"/>
                <a:gd name="T2" fmla="*/ 2834 w 3075"/>
                <a:gd name="T3" fmla="*/ 209 h 209"/>
                <a:gd name="T4" fmla="*/ 0 w 3075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5" h="209">
                  <a:moveTo>
                    <a:pt x="3075" y="60"/>
                  </a:moveTo>
                  <a:lnTo>
                    <a:pt x="2834" y="20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4" name="Arc 148"/>
            <p:cNvSpPr>
              <a:spLocks/>
            </p:cNvSpPr>
            <p:nvPr/>
          </p:nvSpPr>
          <p:spPr bwMode="auto">
            <a:xfrm>
              <a:off x="1264" y="2033"/>
              <a:ext cx="193" cy="2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5" name="Freeform 149"/>
            <p:cNvSpPr>
              <a:spLocks/>
            </p:cNvSpPr>
            <p:nvPr/>
          </p:nvSpPr>
          <p:spPr bwMode="auto">
            <a:xfrm>
              <a:off x="1228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6" name="Line 150"/>
            <p:cNvSpPr>
              <a:spLocks noChangeShapeType="1"/>
            </p:cNvSpPr>
            <p:nvPr/>
          </p:nvSpPr>
          <p:spPr bwMode="auto">
            <a:xfrm>
              <a:off x="1228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7" name="Line 151"/>
            <p:cNvSpPr>
              <a:spLocks noChangeShapeType="1"/>
            </p:cNvSpPr>
            <p:nvPr/>
          </p:nvSpPr>
          <p:spPr bwMode="auto">
            <a:xfrm flipV="1">
              <a:off x="2329" y="2129"/>
              <a:ext cx="0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8" name="Freeform 152"/>
            <p:cNvSpPr>
              <a:spLocks/>
            </p:cNvSpPr>
            <p:nvPr/>
          </p:nvSpPr>
          <p:spPr bwMode="auto">
            <a:xfrm>
              <a:off x="2293" y="212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9" name="Line 153"/>
            <p:cNvSpPr>
              <a:spLocks noChangeShapeType="1"/>
            </p:cNvSpPr>
            <p:nvPr/>
          </p:nvSpPr>
          <p:spPr bwMode="auto">
            <a:xfrm>
              <a:off x="2293" y="21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0" name="Freeform 154"/>
            <p:cNvSpPr>
              <a:spLocks/>
            </p:cNvSpPr>
            <p:nvPr/>
          </p:nvSpPr>
          <p:spPr bwMode="auto">
            <a:xfrm>
              <a:off x="2077" y="2119"/>
              <a:ext cx="17" cy="107"/>
            </a:xfrm>
            <a:custGeom>
              <a:avLst/>
              <a:gdLst>
                <a:gd name="T0" fmla="*/ 0 w 46"/>
                <a:gd name="T1" fmla="*/ 299 h 299"/>
                <a:gd name="T2" fmla="*/ 0 w 46"/>
                <a:gd name="T3" fmla="*/ 119 h 299"/>
                <a:gd name="T4" fmla="*/ 46 w 46"/>
                <a:gd name="T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99">
                  <a:moveTo>
                    <a:pt x="0" y="299"/>
                  </a:moveTo>
                  <a:lnTo>
                    <a:pt x="0" y="119"/>
                  </a:lnTo>
                  <a:lnTo>
                    <a:pt x="4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1" name="Freeform 155"/>
            <p:cNvSpPr>
              <a:spLocks/>
            </p:cNvSpPr>
            <p:nvPr/>
          </p:nvSpPr>
          <p:spPr bwMode="auto">
            <a:xfrm>
              <a:off x="2059" y="2099"/>
              <a:ext cx="71" cy="32"/>
            </a:xfrm>
            <a:custGeom>
              <a:avLst/>
              <a:gdLst>
                <a:gd name="T0" fmla="*/ 198 w 198"/>
                <a:gd name="T1" fmla="*/ 71 h 90"/>
                <a:gd name="T2" fmla="*/ 192 w 198"/>
                <a:gd name="T3" fmla="*/ 90 h 90"/>
                <a:gd name="T4" fmla="*/ 0 w 198"/>
                <a:gd name="T5" fmla="*/ 19 h 90"/>
                <a:gd name="T6" fmla="*/ 6 w 198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90">
                  <a:moveTo>
                    <a:pt x="198" y="71"/>
                  </a:moveTo>
                  <a:lnTo>
                    <a:pt x="192" y="90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2" name="Line 156"/>
            <p:cNvSpPr>
              <a:spLocks noChangeShapeType="1"/>
            </p:cNvSpPr>
            <p:nvPr/>
          </p:nvSpPr>
          <p:spPr bwMode="auto">
            <a:xfrm flipH="1">
              <a:off x="2059" y="2099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3" name="Freeform 157"/>
            <p:cNvSpPr>
              <a:spLocks/>
            </p:cNvSpPr>
            <p:nvPr/>
          </p:nvSpPr>
          <p:spPr bwMode="auto">
            <a:xfrm>
              <a:off x="1789" y="2114"/>
              <a:ext cx="59" cy="112"/>
            </a:xfrm>
            <a:custGeom>
              <a:avLst/>
              <a:gdLst>
                <a:gd name="T0" fmla="*/ 165 w 165"/>
                <a:gd name="T1" fmla="*/ 314 h 314"/>
                <a:gd name="T2" fmla="*/ 0 w 165"/>
                <a:gd name="T3" fmla="*/ 150 h 314"/>
                <a:gd name="T4" fmla="*/ 0 w 165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314">
                  <a:moveTo>
                    <a:pt x="165" y="314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4" name="Freeform 158"/>
            <p:cNvSpPr>
              <a:spLocks/>
            </p:cNvSpPr>
            <p:nvPr/>
          </p:nvSpPr>
          <p:spPr bwMode="auto">
            <a:xfrm>
              <a:off x="1752" y="2107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5" name="Line 159"/>
            <p:cNvSpPr>
              <a:spLocks noChangeShapeType="1"/>
            </p:cNvSpPr>
            <p:nvPr/>
          </p:nvSpPr>
          <p:spPr bwMode="auto">
            <a:xfrm>
              <a:off x="4391" y="4967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533400"/>
            <a:ext cx="6308725" cy="8413750"/>
            <a:chOff x="302" y="336"/>
            <a:chExt cx="3974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2" y="336"/>
              <a:ext cx="377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29" y="363"/>
              <a:ext cx="3947" cy="5092"/>
              <a:chOff x="329" y="363"/>
              <a:chExt cx="3947" cy="5092"/>
            </a:xfrm>
          </p:grpSpPr>
          <p:sp>
            <p:nvSpPr>
              <p:cNvPr id="10316" name="Rectangle 5"/>
              <p:cNvSpPr>
                <a:spLocks noChangeArrowheads="1"/>
              </p:cNvSpPr>
              <p:nvPr/>
            </p:nvSpPr>
            <p:spPr bwMode="auto">
              <a:xfrm>
                <a:off x="329" y="4430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7" name="Rectangle 6"/>
              <p:cNvSpPr>
                <a:spLocks noChangeArrowheads="1"/>
              </p:cNvSpPr>
              <p:nvPr/>
            </p:nvSpPr>
            <p:spPr bwMode="auto">
              <a:xfrm>
                <a:off x="329" y="2359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8" name="Rectangle 7"/>
              <p:cNvSpPr>
                <a:spLocks noChangeArrowheads="1"/>
              </p:cNvSpPr>
              <p:nvPr/>
            </p:nvSpPr>
            <p:spPr bwMode="auto">
              <a:xfrm>
                <a:off x="329" y="3395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9" name="Rectangle 8"/>
              <p:cNvSpPr>
                <a:spLocks noChangeArrowheads="1"/>
              </p:cNvSpPr>
              <p:nvPr/>
            </p:nvSpPr>
            <p:spPr bwMode="auto">
              <a:xfrm>
                <a:off x="734" y="510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0" name="Oval 9"/>
              <p:cNvSpPr>
                <a:spLocks noChangeArrowheads="1"/>
              </p:cNvSpPr>
              <p:nvPr/>
            </p:nvSpPr>
            <p:spPr bwMode="auto">
              <a:xfrm>
                <a:off x="934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1" name="Rectangle 10"/>
              <p:cNvSpPr>
                <a:spLocks noChangeArrowheads="1"/>
              </p:cNvSpPr>
              <p:nvPr/>
            </p:nvSpPr>
            <p:spPr bwMode="auto">
              <a:xfrm>
                <a:off x="1711" y="126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2" name="Oval 11"/>
              <p:cNvSpPr>
                <a:spLocks noChangeArrowheads="1"/>
              </p:cNvSpPr>
              <p:nvPr/>
            </p:nvSpPr>
            <p:spPr bwMode="auto">
              <a:xfrm>
                <a:off x="1703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3" name="Rectangle 12"/>
              <p:cNvSpPr>
                <a:spLocks noChangeArrowheads="1"/>
              </p:cNvSpPr>
              <p:nvPr/>
            </p:nvSpPr>
            <p:spPr bwMode="auto">
              <a:xfrm>
                <a:off x="2088" y="126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4" name="Oval 13"/>
              <p:cNvSpPr>
                <a:spLocks noChangeArrowheads="1"/>
              </p:cNvSpPr>
              <p:nvPr/>
            </p:nvSpPr>
            <p:spPr bwMode="auto">
              <a:xfrm>
                <a:off x="1958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5" name="Rectangle 14"/>
              <p:cNvSpPr>
                <a:spLocks noChangeArrowheads="1"/>
              </p:cNvSpPr>
              <p:nvPr/>
            </p:nvSpPr>
            <p:spPr bwMode="auto">
              <a:xfrm>
                <a:off x="2592" y="126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6" name="Rectangle 15"/>
              <p:cNvSpPr>
                <a:spLocks noChangeArrowheads="1"/>
              </p:cNvSpPr>
              <p:nvPr/>
            </p:nvSpPr>
            <p:spPr bwMode="auto">
              <a:xfrm>
                <a:off x="2213" y="1477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7" name="Line 16"/>
              <p:cNvSpPr>
                <a:spLocks noChangeShapeType="1"/>
              </p:cNvSpPr>
              <p:nvPr/>
            </p:nvSpPr>
            <p:spPr bwMode="auto">
              <a:xfrm>
                <a:off x="2213" y="1477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8" name="Line 17"/>
              <p:cNvSpPr>
                <a:spLocks noChangeShapeType="1"/>
              </p:cNvSpPr>
              <p:nvPr/>
            </p:nvSpPr>
            <p:spPr bwMode="auto">
              <a:xfrm flipV="1">
                <a:off x="2213" y="1477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9" name="Rectangle 18"/>
              <p:cNvSpPr>
                <a:spLocks noChangeArrowheads="1"/>
              </p:cNvSpPr>
              <p:nvPr/>
            </p:nvSpPr>
            <p:spPr bwMode="auto">
              <a:xfrm>
                <a:off x="1446" y="113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0" name="Oval 19"/>
              <p:cNvSpPr>
                <a:spLocks noChangeArrowheads="1"/>
              </p:cNvSpPr>
              <p:nvPr/>
            </p:nvSpPr>
            <p:spPr bwMode="auto">
              <a:xfrm>
                <a:off x="2473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1" name="Rectangle 20"/>
              <p:cNvSpPr>
                <a:spLocks noChangeArrowheads="1"/>
              </p:cNvSpPr>
              <p:nvPr/>
            </p:nvSpPr>
            <p:spPr bwMode="auto">
              <a:xfrm>
                <a:off x="2215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2" name="Oval 21"/>
              <p:cNvSpPr>
                <a:spLocks noChangeArrowheads="1"/>
              </p:cNvSpPr>
              <p:nvPr/>
            </p:nvSpPr>
            <p:spPr bwMode="auto">
              <a:xfrm>
                <a:off x="2727" y="1477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3" name="Rectangle 22"/>
              <p:cNvSpPr>
                <a:spLocks noChangeArrowheads="1"/>
              </p:cNvSpPr>
              <p:nvPr/>
            </p:nvSpPr>
            <p:spPr bwMode="auto">
              <a:xfrm>
                <a:off x="2730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4" name="Oval 23"/>
              <p:cNvSpPr>
                <a:spLocks noChangeArrowheads="1"/>
              </p:cNvSpPr>
              <p:nvPr/>
            </p:nvSpPr>
            <p:spPr bwMode="auto">
              <a:xfrm>
                <a:off x="2982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5" name="Rectangle 24"/>
              <p:cNvSpPr>
                <a:spLocks noChangeArrowheads="1"/>
              </p:cNvSpPr>
              <p:nvPr/>
            </p:nvSpPr>
            <p:spPr bwMode="auto">
              <a:xfrm>
                <a:off x="2990" y="1262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6" name="Oval 25"/>
              <p:cNvSpPr>
                <a:spLocks noChangeArrowheads="1"/>
              </p:cNvSpPr>
              <p:nvPr/>
            </p:nvSpPr>
            <p:spPr bwMode="auto">
              <a:xfrm>
                <a:off x="2213" y="1636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7" name="Rectangle 26"/>
              <p:cNvSpPr>
                <a:spLocks noChangeArrowheads="1"/>
              </p:cNvSpPr>
              <p:nvPr/>
            </p:nvSpPr>
            <p:spPr bwMode="auto">
              <a:xfrm>
                <a:off x="936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8" name="Oval 27"/>
              <p:cNvSpPr>
                <a:spLocks noChangeArrowheads="1"/>
              </p:cNvSpPr>
              <p:nvPr/>
            </p:nvSpPr>
            <p:spPr bwMode="auto">
              <a:xfrm>
                <a:off x="2213" y="181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9" name="Rectangle 28"/>
              <p:cNvSpPr>
                <a:spLocks noChangeArrowheads="1"/>
              </p:cNvSpPr>
              <p:nvPr/>
            </p:nvSpPr>
            <p:spPr bwMode="auto">
              <a:xfrm>
                <a:off x="3367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0" name="Oval 29"/>
              <p:cNvSpPr>
                <a:spLocks noChangeArrowheads="1"/>
              </p:cNvSpPr>
              <p:nvPr/>
            </p:nvSpPr>
            <p:spPr bwMode="auto">
              <a:xfrm>
                <a:off x="1475" y="1626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1" name="Rectangle 30"/>
              <p:cNvSpPr>
                <a:spLocks noChangeArrowheads="1"/>
              </p:cNvSpPr>
              <p:nvPr/>
            </p:nvSpPr>
            <p:spPr bwMode="auto">
              <a:xfrm>
                <a:off x="1547" y="726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2" name="Oval 31"/>
              <p:cNvSpPr>
                <a:spLocks noChangeArrowheads="1"/>
              </p:cNvSpPr>
              <p:nvPr/>
            </p:nvSpPr>
            <p:spPr bwMode="auto">
              <a:xfrm>
                <a:off x="3237" y="164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3" name="Rectangle 32"/>
              <p:cNvSpPr>
                <a:spLocks noChangeArrowheads="1"/>
              </p:cNvSpPr>
              <p:nvPr/>
            </p:nvSpPr>
            <p:spPr bwMode="auto">
              <a:xfrm>
                <a:off x="2950" y="726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4" name="Oval 33"/>
              <p:cNvSpPr>
                <a:spLocks noChangeArrowheads="1"/>
              </p:cNvSpPr>
              <p:nvPr/>
            </p:nvSpPr>
            <p:spPr bwMode="auto">
              <a:xfrm>
                <a:off x="480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5" name="Rectangle 34"/>
              <p:cNvSpPr>
                <a:spLocks noChangeArrowheads="1"/>
              </p:cNvSpPr>
              <p:nvPr/>
            </p:nvSpPr>
            <p:spPr bwMode="auto">
              <a:xfrm>
                <a:off x="928" y="288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6" name="Oval 35"/>
              <p:cNvSpPr>
                <a:spLocks noChangeArrowheads="1"/>
              </p:cNvSpPr>
              <p:nvPr/>
            </p:nvSpPr>
            <p:spPr bwMode="auto">
              <a:xfrm>
                <a:off x="920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7" name="Rectangle 36"/>
              <p:cNvSpPr>
                <a:spLocks noChangeArrowheads="1"/>
              </p:cNvSpPr>
              <p:nvPr/>
            </p:nvSpPr>
            <p:spPr bwMode="auto">
              <a:xfrm>
                <a:off x="1146" y="288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8" name="Oval 37"/>
              <p:cNvSpPr>
                <a:spLocks noChangeArrowheads="1"/>
              </p:cNvSpPr>
              <p:nvPr/>
            </p:nvSpPr>
            <p:spPr bwMode="auto">
              <a:xfrm>
                <a:off x="1069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9" name="Rectangle 38"/>
              <p:cNvSpPr>
                <a:spLocks noChangeArrowheads="1"/>
              </p:cNvSpPr>
              <p:nvPr/>
            </p:nvSpPr>
            <p:spPr bwMode="auto">
              <a:xfrm>
                <a:off x="1443" y="288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0" name="Rectangle 39"/>
              <p:cNvSpPr>
                <a:spLocks noChangeArrowheads="1"/>
              </p:cNvSpPr>
              <p:nvPr/>
            </p:nvSpPr>
            <p:spPr bwMode="auto">
              <a:xfrm>
                <a:off x="1217" y="3008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1" name="Line 40"/>
              <p:cNvSpPr>
                <a:spLocks noChangeShapeType="1"/>
              </p:cNvSpPr>
              <p:nvPr/>
            </p:nvSpPr>
            <p:spPr bwMode="auto">
              <a:xfrm>
                <a:off x="1217" y="300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2" name="Line 41"/>
              <p:cNvSpPr>
                <a:spLocks noChangeShapeType="1"/>
              </p:cNvSpPr>
              <p:nvPr/>
            </p:nvSpPr>
            <p:spPr bwMode="auto">
              <a:xfrm flipV="1">
                <a:off x="1217" y="300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3" name="Rectangle 42"/>
              <p:cNvSpPr>
                <a:spLocks noChangeArrowheads="1"/>
              </p:cNvSpPr>
              <p:nvPr/>
            </p:nvSpPr>
            <p:spPr bwMode="auto">
              <a:xfrm>
                <a:off x="767" y="28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4" name="Oval 43"/>
              <p:cNvSpPr>
                <a:spLocks noChangeArrowheads="1"/>
              </p:cNvSpPr>
              <p:nvPr/>
            </p:nvSpPr>
            <p:spPr bwMode="auto">
              <a:xfrm>
                <a:off x="1366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5" name="Rectangle 44"/>
              <p:cNvSpPr>
                <a:spLocks noChangeArrowheads="1"/>
              </p:cNvSpPr>
              <p:nvPr/>
            </p:nvSpPr>
            <p:spPr bwMode="auto">
              <a:xfrm>
                <a:off x="1074" y="2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6" name="Oval 45"/>
              <p:cNvSpPr>
                <a:spLocks noChangeArrowheads="1"/>
              </p:cNvSpPr>
              <p:nvPr/>
            </p:nvSpPr>
            <p:spPr bwMode="auto">
              <a:xfrm>
                <a:off x="1515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7" name="Rectangle 46"/>
              <p:cNvSpPr>
                <a:spLocks noChangeArrowheads="1"/>
              </p:cNvSpPr>
              <p:nvPr/>
            </p:nvSpPr>
            <p:spPr bwMode="auto">
              <a:xfrm>
                <a:off x="1366" y="2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8" name="Oval 47"/>
              <p:cNvSpPr>
                <a:spLocks noChangeArrowheads="1"/>
              </p:cNvSpPr>
              <p:nvPr/>
            </p:nvSpPr>
            <p:spPr bwMode="auto">
              <a:xfrm>
                <a:off x="1663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9" name="Rectangle 48"/>
              <p:cNvSpPr>
                <a:spLocks noChangeArrowheads="1"/>
              </p:cNvSpPr>
              <p:nvPr/>
            </p:nvSpPr>
            <p:spPr bwMode="auto">
              <a:xfrm>
                <a:off x="1666" y="288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0" name="Oval 49"/>
              <p:cNvSpPr>
                <a:spLocks noChangeArrowheads="1"/>
              </p:cNvSpPr>
              <p:nvPr/>
            </p:nvSpPr>
            <p:spPr bwMode="auto">
              <a:xfrm>
                <a:off x="1217" y="309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1" name="Rectangle 50"/>
              <p:cNvSpPr>
                <a:spLocks noChangeArrowheads="1"/>
              </p:cNvSpPr>
              <p:nvPr/>
            </p:nvSpPr>
            <p:spPr bwMode="auto">
              <a:xfrm>
                <a:off x="480" y="27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2" name="Oval 51"/>
              <p:cNvSpPr>
                <a:spLocks noChangeArrowheads="1"/>
              </p:cNvSpPr>
              <p:nvPr/>
            </p:nvSpPr>
            <p:spPr bwMode="auto">
              <a:xfrm>
                <a:off x="1217" y="319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3" name="Rectangle 52"/>
              <p:cNvSpPr>
                <a:spLocks noChangeArrowheads="1"/>
              </p:cNvSpPr>
              <p:nvPr/>
            </p:nvSpPr>
            <p:spPr bwMode="auto">
              <a:xfrm>
                <a:off x="1812" y="2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4" name="Oval 53"/>
              <p:cNvSpPr>
                <a:spLocks noChangeArrowheads="1"/>
              </p:cNvSpPr>
              <p:nvPr/>
            </p:nvSpPr>
            <p:spPr bwMode="auto">
              <a:xfrm>
                <a:off x="772" y="313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5" name="Rectangle 54"/>
              <p:cNvSpPr>
                <a:spLocks noChangeArrowheads="1"/>
              </p:cNvSpPr>
              <p:nvPr/>
            </p:nvSpPr>
            <p:spPr bwMode="auto">
              <a:xfrm>
                <a:off x="1122" y="257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6" name="Oval 55"/>
              <p:cNvSpPr>
                <a:spLocks noChangeArrowheads="1"/>
              </p:cNvSpPr>
              <p:nvPr/>
            </p:nvSpPr>
            <p:spPr bwMode="auto">
              <a:xfrm>
                <a:off x="1806" y="310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7" name="Rectangle 56"/>
              <p:cNvSpPr>
                <a:spLocks noChangeArrowheads="1"/>
              </p:cNvSpPr>
              <p:nvPr/>
            </p:nvSpPr>
            <p:spPr bwMode="auto">
              <a:xfrm>
                <a:off x="1961" y="27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8" name="Oval 57"/>
              <p:cNvSpPr>
                <a:spLocks noChangeArrowheads="1"/>
              </p:cNvSpPr>
              <p:nvPr/>
            </p:nvSpPr>
            <p:spPr bwMode="auto">
              <a:xfrm>
                <a:off x="480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9" name="Rectangle 58"/>
              <p:cNvSpPr>
                <a:spLocks noChangeArrowheads="1"/>
              </p:cNvSpPr>
              <p:nvPr/>
            </p:nvSpPr>
            <p:spPr bwMode="auto">
              <a:xfrm>
                <a:off x="928" y="495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0" name="Oval 59"/>
              <p:cNvSpPr>
                <a:spLocks noChangeArrowheads="1"/>
              </p:cNvSpPr>
              <p:nvPr/>
            </p:nvSpPr>
            <p:spPr bwMode="auto">
              <a:xfrm>
                <a:off x="920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1" name="Rectangle 60"/>
              <p:cNvSpPr>
                <a:spLocks noChangeArrowheads="1"/>
              </p:cNvSpPr>
              <p:nvPr/>
            </p:nvSpPr>
            <p:spPr bwMode="auto">
              <a:xfrm>
                <a:off x="1218" y="49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2" name="Oval 61"/>
              <p:cNvSpPr>
                <a:spLocks noChangeArrowheads="1"/>
              </p:cNvSpPr>
              <p:nvPr/>
            </p:nvSpPr>
            <p:spPr bwMode="auto">
              <a:xfrm>
                <a:off x="1069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3" name="Rectangle 62"/>
              <p:cNvSpPr>
                <a:spLocks noChangeArrowheads="1"/>
              </p:cNvSpPr>
              <p:nvPr/>
            </p:nvSpPr>
            <p:spPr bwMode="auto">
              <a:xfrm>
                <a:off x="1517" y="495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4" name="Rectangle 63"/>
              <p:cNvSpPr>
                <a:spLocks noChangeArrowheads="1"/>
              </p:cNvSpPr>
              <p:nvPr/>
            </p:nvSpPr>
            <p:spPr bwMode="auto">
              <a:xfrm>
                <a:off x="1217" y="5078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5" name="Line 64"/>
              <p:cNvSpPr>
                <a:spLocks noChangeShapeType="1"/>
              </p:cNvSpPr>
              <p:nvPr/>
            </p:nvSpPr>
            <p:spPr bwMode="auto">
              <a:xfrm>
                <a:off x="1217" y="507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6" name="Line 65"/>
              <p:cNvSpPr>
                <a:spLocks noChangeShapeType="1"/>
              </p:cNvSpPr>
              <p:nvPr/>
            </p:nvSpPr>
            <p:spPr bwMode="auto">
              <a:xfrm flipV="1">
                <a:off x="1217" y="507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7" name="Rectangle 66"/>
              <p:cNvSpPr>
                <a:spLocks noChangeArrowheads="1"/>
              </p:cNvSpPr>
              <p:nvPr/>
            </p:nvSpPr>
            <p:spPr bwMode="auto">
              <a:xfrm>
                <a:off x="753" y="487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8" name="Oval 67"/>
              <p:cNvSpPr>
                <a:spLocks noChangeArrowheads="1"/>
              </p:cNvSpPr>
              <p:nvPr/>
            </p:nvSpPr>
            <p:spPr bwMode="auto">
              <a:xfrm>
                <a:off x="1366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9" name="Rectangle 68"/>
              <p:cNvSpPr>
                <a:spLocks noChangeArrowheads="1"/>
              </p:cNvSpPr>
              <p:nvPr/>
            </p:nvSpPr>
            <p:spPr bwMode="auto">
              <a:xfrm>
                <a:off x="926" y="48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0" name="Oval 69"/>
              <p:cNvSpPr>
                <a:spLocks noChangeArrowheads="1"/>
              </p:cNvSpPr>
              <p:nvPr/>
            </p:nvSpPr>
            <p:spPr bwMode="auto">
              <a:xfrm>
                <a:off x="1515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1" name="Rectangle 70"/>
              <p:cNvSpPr>
                <a:spLocks noChangeArrowheads="1"/>
              </p:cNvSpPr>
              <p:nvPr/>
            </p:nvSpPr>
            <p:spPr bwMode="auto">
              <a:xfrm>
                <a:off x="1218" y="48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2" name="Oval 71"/>
              <p:cNvSpPr>
                <a:spLocks noChangeArrowheads="1"/>
              </p:cNvSpPr>
              <p:nvPr/>
            </p:nvSpPr>
            <p:spPr bwMode="auto">
              <a:xfrm>
                <a:off x="1663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3" name="Rectangle 72"/>
              <p:cNvSpPr>
                <a:spLocks noChangeArrowheads="1"/>
              </p:cNvSpPr>
              <p:nvPr/>
            </p:nvSpPr>
            <p:spPr bwMode="auto">
              <a:xfrm>
                <a:off x="1515" y="48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4" name="Oval 73"/>
              <p:cNvSpPr>
                <a:spLocks noChangeArrowheads="1"/>
              </p:cNvSpPr>
              <p:nvPr/>
            </p:nvSpPr>
            <p:spPr bwMode="auto">
              <a:xfrm>
                <a:off x="1217" y="516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5" name="Rectangle 74"/>
              <p:cNvSpPr>
                <a:spLocks noChangeArrowheads="1"/>
              </p:cNvSpPr>
              <p:nvPr/>
            </p:nvSpPr>
            <p:spPr bwMode="auto">
              <a:xfrm>
                <a:off x="480" y="47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6" name="Oval 75"/>
              <p:cNvSpPr>
                <a:spLocks noChangeArrowheads="1"/>
              </p:cNvSpPr>
              <p:nvPr/>
            </p:nvSpPr>
            <p:spPr bwMode="auto">
              <a:xfrm>
                <a:off x="1217" y="526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7" name="Rectangle 76"/>
              <p:cNvSpPr>
                <a:spLocks noChangeArrowheads="1"/>
              </p:cNvSpPr>
              <p:nvPr/>
            </p:nvSpPr>
            <p:spPr bwMode="auto">
              <a:xfrm>
                <a:off x="1886" y="47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8" name="Oval 77"/>
              <p:cNvSpPr>
                <a:spLocks noChangeArrowheads="1"/>
              </p:cNvSpPr>
              <p:nvPr/>
            </p:nvSpPr>
            <p:spPr bwMode="auto">
              <a:xfrm>
                <a:off x="777" y="519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9" name="Rectangle 78"/>
              <p:cNvSpPr>
                <a:spLocks noChangeArrowheads="1"/>
              </p:cNvSpPr>
              <p:nvPr/>
            </p:nvSpPr>
            <p:spPr bwMode="auto">
              <a:xfrm>
                <a:off x="1122" y="464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0" name="Oval 79"/>
              <p:cNvSpPr>
                <a:spLocks noChangeArrowheads="1"/>
              </p:cNvSpPr>
              <p:nvPr/>
            </p:nvSpPr>
            <p:spPr bwMode="auto">
              <a:xfrm>
                <a:off x="1812" y="51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1" name="Rectangle 80"/>
              <p:cNvSpPr>
                <a:spLocks noChangeArrowheads="1"/>
              </p:cNvSpPr>
              <p:nvPr/>
            </p:nvSpPr>
            <p:spPr bwMode="auto">
              <a:xfrm>
                <a:off x="1714" y="494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2" name="Oval 81"/>
              <p:cNvSpPr>
                <a:spLocks noChangeArrowheads="1"/>
              </p:cNvSpPr>
              <p:nvPr/>
            </p:nvSpPr>
            <p:spPr bwMode="auto">
              <a:xfrm>
                <a:off x="480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3" name="Rectangle 82"/>
              <p:cNvSpPr>
                <a:spLocks noChangeArrowheads="1"/>
              </p:cNvSpPr>
              <p:nvPr/>
            </p:nvSpPr>
            <p:spPr bwMode="auto">
              <a:xfrm>
                <a:off x="928" y="391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4" name="Oval 83"/>
              <p:cNvSpPr>
                <a:spLocks noChangeArrowheads="1"/>
              </p:cNvSpPr>
              <p:nvPr/>
            </p:nvSpPr>
            <p:spPr bwMode="auto">
              <a:xfrm>
                <a:off x="920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5" name="Rectangle 84"/>
              <p:cNvSpPr>
                <a:spLocks noChangeArrowheads="1"/>
              </p:cNvSpPr>
              <p:nvPr/>
            </p:nvSpPr>
            <p:spPr bwMode="auto">
              <a:xfrm>
                <a:off x="1218" y="39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6" name="Oval 85"/>
              <p:cNvSpPr>
                <a:spLocks noChangeArrowheads="1"/>
              </p:cNvSpPr>
              <p:nvPr/>
            </p:nvSpPr>
            <p:spPr bwMode="auto">
              <a:xfrm>
                <a:off x="1069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7" name="Rectangle 86"/>
              <p:cNvSpPr>
                <a:spLocks noChangeArrowheads="1"/>
              </p:cNvSpPr>
              <p:nvPr/>
            </p:nvSpPr>
            <p:spPr bwMode="auto">
              <a:xfrm>
                <a:off x="1517" y="391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8" name="Rectangle 87"/>
              <p:cNvSpPr>
                <a:spLocks noChangeArrowheads="1"/>
              </p:cNvSpPr>
              <p:nvPr/>
            </p:nvSpPr>
            <p:spPr bwMode="auto">
              <a:xfrm>
                <a:off x="1217" y="4043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9" name="Line 88"/>
              <p:cNvSpPr>
                <a:spLocks noChangeShapeType="1"/>
              </p:cNvSpPr>
              <p:nvPr/>
            </p:nvSpPr>
            <p:spPr bwMode="auto">
              <a:xfrm>
                <a:off x="1217" y="4043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0" name="Line 89"/>
              <p:cNvSpPr>
                <a:spLocks noChangeShapeType="1"/>
              </p:cNvSpPr>
              <p:nvPr/>
            </p:nvSpPr>
            <p:spPr bwMode="auto">
              <a:xfrm flipV="1">
                <a:off x="1217" y="4043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1" name="Rectangle 90"/>
              <p:cNvSpPr>
                <a:spLocks noChangeArrowheads="1"/>
              </p:cNvSpPr>
              <p:nvPr/>
            </p:nvSpPr>
            <p:spPr bwMode="auto">
              <a:xfrm>
                <a:off x="777" y="39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2" name="Oval 91"/>
              <p:cNvSpPr>
                <a:spLocks noChangeArrowheads="1"/>
              </p:cNvSpPr>
              <p:nvPr/>
            </p:nvSpPr>
            <p:spPr bwMode="auto">
              <a:xfrm>
                <a:off x="1366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3" name="Rectangle 92"/>
              <p:cNvSpPr>
                <a:spLocks noChangeArrowheads="1"/>
              </p:cNvSpPr>
              <p:nvPr/>
            </p:nvSpPr>
            <p:spPr bwMode="auto">
              <a:xfrm>
                <a:off x="1074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4" name="Oval 93"/>
              <p:cNvSpPr>
                <a:spLocks noChangeArrowheads="1"/>
              </p:cNvSpPr>
              <p:nvPr/>
            </p:nvSpPr>
            <p:spPr bwMode="auto">
              <a:xfrm>
                <a:off x="1515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5" name="Rectangle 94"/>
              <p:cNvSpPr>
                <a:spLocks noChangeArrowheads="1"/>
              </p:cNvSpPr>
              <p:nvPr/>
            </p:nvSpPr>
            <p:spPr bwMode="auto">
              <a:xfrm>
                <a:off x="1366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6" name="Oval 95"/>
              <p:cNvSpPr>
                <a:spLocks noChangeArrowheads="1"/>
              </p:cNvSpPr>
              <p:nvPr/>
            </p:nvSpPr>
            <p:spPr bwMode="auto">
              <a:xfrm>
                <a:off x="1663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7" name="Rectangle 96"/>
              <p:cNvSpPr>
                <a:spLocks noChangeArrowheads="1"/>
              </p:cNvSpPr>
              <p:nvPr/>
            </p:nvSpPr>
            <p:spPr bwMode="auto">
              <a:xfrm>
                <a:off x="1663" y="39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8" name="Oval 97"/>
              <p:cNvSpPr>
                <a:spLocks noChangeArrowheads="1"/>
              </p:cNvSpPr>
              <p:nvPr/>
            </p:nvSpPr>
            <p:spPr bwMode="auto">
              <a:xfrm>
                <a:off x="1217" y="413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9" name="Rectangle 98"/>
              <p:cNvSpPr>
                <a:spLocks noChangeArrowheads="1"/>
              </p:cNvSpPr>
              <p:nvPr/>
            </p:nvSpPr>
            <p:spPr bwMode="auto">
              <a:xfrm>
                <a:off x="480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0" name="Oval 99"/>
              <p:cNvSpPr>
                <a:spLocks noChangeArrowheads="1"/>
              </p:cNvSpPr>
              <p:nvPr/>
            </p:nvSpPr>
            <p:spPr bwMode="auto">
              <a:xfrm>
                <a:off x="1217" y="423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1" name="Rectangle 100"/>
              <p:cNvSpPr>
                <a:spLocks noChangeArrowheads="1"/>
              </p:cNvSpPr>
              <p:nvPr/>
            </p:nvSpPr>
            <p:spPr bwMode="auto">
              <a:xfrm>
                <a:off x="1886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2" name="Oval 101"/>
              <p:cNvSpPr>
                <a:spLocks noChangeArrowheads="1"/>
              </p:cNvSpPr>
              <p:nvPr/>
            </p:nvSpPr>
            <p:spPr bwMode="auto">
              <a:xfrm>
                <a:off x="772" y="415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3" name="Rectangle 102"/>
              <p:cNvSpPr>
                <a:spLocks noChangeArrowheads="1"/>
              </p:cNvSpPr>
              <p:nvPr/>
            </p:nvSpPr>
            <p:spPr bwMode="auto">
              <a:xfrm>
                <a:off x="830" y="361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4" name="Oval 103"/>
              <p:cNvSpPr>
                <a:spLocks noChangeArrowheads="1"/>
              </p:cNvSpPr>
              <p:nvPr/>
            </p:nvSpPr>
            <p:spPr bwMode="auto">
              <a:xfrm>
                <a:off x="1806" y="415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5" name="Rectangle 104"/>
              <p:cNvSpPr>
                <a:spLocks noChangeArrowheads="1"/>
              </p:cNvSpPr>
              <p:nvPr/>
            </p:nvSpPr>
            <p:spPr bwMode="auto">
              <a:xfrm>
                <a:off x="1639" y="361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6" name="Rectangle 105"/>
              <p:cNvSpPr>
                <a:spLocks noChangeArrowheads="1"/>
              </p:cNvSpPr>
              <p:nvPr/>
            </p:nvSpPr>
            <p:spPr bwMode="auto">
              <a:xfrm>
                <a:off x="1838" y="322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7" name="Rectangle 106"/>
              <p:cNvSpPr>
                <a:spLocks noChangeArrowheads="1"/>
              </p:cNvSpPr>
              <p:nvPr/>
            </p:nvSpPr>
            <p:spPr bwMode="auto">
              <a:xfrm>
                <a:off x="1861" y="533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8" name="Rectangle 107"/>
              <p:cNvSpPr>
                <a:spLocks noChangeArrowheads="1"/>
              </p:cNvSpPr>
              <p:nvPr/>
            </p:nvSpPr>
            <p:spPr bwMode="auto">
              <a:xfrm>
                <a:off x="1873" y="430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9" name="Rectangle 108"/>
              <p:cNvSpPr>
                <a:spLocks noChangeArrowheads="1"/>
              </p:cNvSpPr>
              <p:nvPr/>
            </p:nvSpPr>
            <p:spPr bwMode="auto">
              <a:xfrm>
                <a:off x="844" y="204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0" name="Rectangle 109"/>
              <p:cNvSpPr>
                <a:spLocks noChangeArrowheads="1"/>
              </p:cNvSpPr>
              <p:nvPr/>
            </p:nvSpPr>
            <p:spPr bwMode="auto">
              <a:xfrm>
                <a:off x="1688" y="363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1" name="Rectangle 110"/>
              <p:cNvSpPr>
                <a:spLocks noChangeArrowheads="1"/>
              </p:cNvSpPr>
              <p:nvPr/>
            </p:nvSpPr>
            <p:spPr bwMode="auto">
              <a:xfrm>
                <a:off x="1959" y="363"/>
                <a:ext cx="105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20 Scissors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2" name="Rectangle 111"/>
              <p:cNvSpPr>
                <a:spLocks noChangeArrowheads="1"/>
              </p:cNvSpPr>
              <p:nvPr/>
            </p:nvSpPr>
            <p:spPr bwMode="auto">
              <a:xfrm>
                <a:off x="2120" y="237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3" name="Rectangle 112"/>
              <p:cNvSpPr>
                <a:spLocks noChangeArrowheads="1"/>
              </p:cNvSpPr>
              <p:nvPr/>
            </p:nvSpPr>
            <p:spPr bwMode="auto">
              <a:xfrm>
                <a:off x="2226" y="2376"/>
                <a:ext cx="17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4" name="Rectangle 113"/>
              <p:cNvSpPr>
                <a:spLocks noChangeArrowheads="1"/>
              </p:cNvSpPr>
              <p:nvPr/>
            </p:nvSpPr>
            <p:spPr bwMode="auto">
              <a:xfrm>
                <a:off x="2120" y="2477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5" name="Rectangle 114"/>
              <p:cNvSpPr>
                <a:spLocks noChangeArrowheads="1"/>
              </p:cNvSpPr>
              <p:nvPr/>
            </p:nvSpPr>
            <p:spPr bwMode="auto">
              <a:xfrm>
                <a:off x="2120" y="2578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6" name="Rectangle 115"/>
              <p:cNvSpPr>
                <a:spLocks noChangeArrowheads="1"/>
              </p:cNvSpPr>
              <p:nvPr/>
            </p:nvSpPr>
            <p:spPr bwMode="auto">
              <a:xfrm>
                <a:off x="2237" y="2578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7" name="Rectangle 116"/>
              <p:cNvSpPr>
                <a:spLocks noChangeArrowheads="1"/>
              </p:cNvSpPr>
              <p:nvPr/>
            </p:nvSpPr>
            <p:spPr bwMode="auto">
              <a:xfrm>
                <a:off x="2120" y="2780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8" name="Rectangle 117"/>
              <p:cNvSpPr>
                <a:spLocks noChangeArrowheads="1"/>
              </p:cNvSpPr>
              <p:nvPr/>
            </p:nvSpPr>
            <p:spPr bwMode="auto">
              <a:xfrm>
                <a:off x="2248" y="2780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9" name="Rectangle 118"/>
              <p:cNvSpPr>
                <a:spLocks noChangeArrowheads="1"/>
              </p:cNvSpPr>
              <p:nvPr/>
            </p:nvSpPr>
            <p:spPr bwMode="auto">
              <a:xfrm>
                <a:off x="2120" y="298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0" name="Rectangle 119"/>
              <p:cNvSpPr>
                <a:spLocks noChangeArrowheads="1"/>
              </p:cNvSpPr>
              <p:nvPr/>
            </p:nvSpPr>
            <p:spPr bwMode="auto">
              <a:xfrm>
                <a:off x="2242" y="2981"/>
                <a:ext cx="7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1" name="Rectangle 120"/>
              <p:cNvSpPr>
                <a:spLocks noChangeArrowheads="1"/>
              </p:cNvSpPr>
              <p:nvPr/>
            </p:nvSpPr>
            <p:spPr bwMode="auto">
              <a:xfrm>
                <a:off x="2120" y="318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2" name="Rectangle 121"/>
              <p:cNvSpPr>
                <a:spLocks noChangeArrowheads="1"/>
              </p:cNvSpPr>
              <p:nvPr/>
            </p:nvSpPr>
            <p:spPr bwMode="auto">
              <a:xfrm>
                <a:off x="2237" y="3183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3" name="Rectangle 122"/>
              <p:cNvSpPr>
                <a:spLocks noChangeArrowheads="1"/>
              </p:cNvSpPr>
              <p:nvPr/>
            </p:nvSpPr>
            <p:spPr bwMode="auto">
              <a:xfrm>
                <a:off x="2120" y="3385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4" name="Rectangle 123"/>
              <p:cNvSpPr>
                <a:spLocks noChangeArrowheads="1"/>
              </p:cNvSpPr>
              <p:nvPr/>
            </p:nvSpPr>
            <p:spPr bwMode="auto">
              <a:xfrm>
                <a:off x="2226" y="3385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5" name="Rectangle 124"/>
              <p:cNvSpPr>
                <a:spLocks noChangeArrowheads="1"/>
              </p:cNvSpPr>
              <p:nvPr/>
            </p:nvSpPr>
            <p:spPr bwMode="auto">
              <a:xfrm>
                <a:off x="2120" y="3586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6" name="Rectangle 125"/>
              <p:cNvSpPr>
                <a:spLocks noChangeArrowheads="1"/>
              </p:cNvSpPr>
              <p:nvPr/>
            </p:nvSpPr>
            <p:spPr bwMode="auto">
              <a:xfrm>
                <a:off x="2221" y="3586"/>
                <a:ext cx="122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7" name="Rectangle 126"/>
              <p:cNvSpPr>
                <a:spLocks noChangeArrowheads="1"/>
              </p:cNvSpPr>
              <p:nvPr/>
            </p:nvSpPr>
            <p:spPr bwMode="auto">
              <a:xfrm>
                <a:off x="2120" y="378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8" name="Rectangle 127"/>
              <p:cNvSpPr>
                <a:spLocks noChangeArrowheads="1"/>
              </p:cNvSpPr>
              <p:nvPr/>
            </p:nvSpPr>
            <p:spPr bwMode="auto">
              <a:xfrm>
                <a:off x="2242" y="3788"/>
                <a:ext cx="20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:Kick out @45- look downfield as on a pass. Inside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9" name="Rectangle 128"/>
              <p:cNvSpPr>
                <a:spLocks noChangeArrowheads="1"/>
              </p:cNvSpPr>
              <p:nvPr/>
            </p:nvSpPr>
            <p:spPr bwMode="auto">
              <a:xfrm>
                <a:off x="2120" y="3889"/>
                <a:ext cx="18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 Continue as on sprint out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0" name="Rectangle 129"/>
              <p:cNvSpPr>
                <a:spLocks noChangeArrowheads="1"/>
              </p:cNvSpPr>
              <p:nvPr/>
            </p:nvSpPr>
            <p:spPr bwMode="auto">
              <a:xfrm>
                <a:off x="2120" y="409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1" name="Rectangle 130"/>
              <p:cNvSpPr>
                <a:spLocks noChangeArrowheads="1"/>
              </p:cNvSpPr>
              <p:nvPr/>
            </p:nvSpPr>
            <p:spPr bwMode="auto">
              <a:xfrm>
                <a:off x="2248" y="4091"/>
                <a:ext cx="17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:Early motion. Crossfield- block across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2" name="Rectangle 131"/>
              <p:cNvSpPr>
                <a:spLocks noChangeArrowheads="1"/>
              </p:cNvSpPr>
              <p:nvPr/>
            </p:nvSpPr>
            <p:spPr bwMode="auto">
              <a:xfrm>
                <a:off x="2120" y="42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3" name="Rectangle 132"/>
              <p:cNvSpPr>
                <a:spLocks noChangeArrowheads="1"/>
              </p:cNvSpPr>
              <p:nvPr/>
            </p:nvSpPr>
            <p:spPr bwMode="auto">
              <a:xfrm>
                <a:off x="2237" y="4292"/>
                <a:ext cx="19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Drop step- receive inside handoff.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4" name="Rectangle 133"/>
              <p:cNvSpPr>
                <a:spLocks noChangeArrowheads="1"/>
              </p:cNvSpPr>
              <p:nvPr/>
            </p:nvSpPr>
            <p:spPr bwMode="auto">
              <a:xfrm>
                <a:off x="2120" y="4393"/>
                <a:ext cx="6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Select opening.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5" name="Rectangle 134"/>
              <p:cNvSpPr>
                <a:spLocks noChangeArrowheads="1"/>
              </p:cNvSpPr>
              <p:nvPr/>
            </p:nvSpPr>
            <p:spPr bwMode="auto">
              <a:xfrm>
                <a:off x="2120" y="4595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6" name="Rectangle 135"/>
              <p:cNvSpPr>
                <a:spLocks noChangeArrowheads="1"/>
              </p:cNvSpPr>
              <p:nvPr/>
            </p:nvSpPr>
            <p:spPr bwMode="auto">
              <a:xfrm>
                <a:off x="2226" y="4595"/>
                <a:ext cx="203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:Crossover @45 as on sprint out. Block 1st to show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7" name="Rectangle 136"/>
              <p:cNvSpPr>
                <a:spLocks noChangeArrowheads="1"/>
              </p:cNvSpPr>
              <p:nvPr/>
            </p:nvSpPr>
            <p:spPr bwMode="auto">
              <a:xfrm>
                <a:off x="2120" y="4696"/>
                <a:ext cx="5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tackle.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8" name="Rectangle 137"/>
              <p:cNvSpPr>
                <a:spLocks noChangeArrowheads="1"/>
              </p:cNvSpPr>
              <p:nvPr/>
            </p:nvSpPr>
            <p:spPr bwMode="auto">
              <a:xfrm>
                <a:off x="2120" y="4897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9" name="Line 138"/>
              <p:cNvSpPr>
                <a:spLocks noChangeShapeType="1"/>
              </p:cNvSpPr>
              <p:nvPr/>
            </p:nvSpPr>
            <p:spPr bwMode="auto">
              <a:xfrm flipV="1">
                <a:off x="1753" y="1402"/>
                <a:ext cx="0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0" name="Freeform 139"/>
              <p:cNvSpPr>
                <a:spLocks/>
              </p:cNvSpPr>
              <p:nvPr/>
            </p:nvSpPr>
            <p:spPr bwMode="auto">
              <a:xfrm>
                <a:off x="1717" y="1395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1" name="Line 140"/>
              <p:cNvSpPr>
                <a:spLocks noChangeShapeType="1"/>
              </p:cNvSpPr>
              <p:nvPr/>
            </p:nvSpPr>
            <p:spPr bwMode="auto">
              <a:xfrm>
                <a:off x="1717" y="139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2" name="Freeform 141"/>
              <p:cNvSpPr>
                <a:spLocks/>
              </p:cNvSpPr>
              <p:nvPr/>
            </p:nvSpPr>
            <p:spPr bwMode="auto">
              <a:xfrm>
                <a:off x="970" y="5221"/>
                <a:ext cx="249" cy="107"/>
              </a:xfrm>
              <a:custGeom>
                <a:avLst/>
                <a:gdLst>
                  <a:gd name="T0" fmla="*/ 704 w 704"/>
                  <a:gd name="T1" fmla="*/ 0 h 301"/>
                  <a:gd name="T2" fmla="*/ 133 w 704"/>
                  <a:gd name="T3" fmla="*/ 301 h 301"/>
                  <a:gd name="T4" fmla="*/ 0 w 704"/>
                  <a:gd name="T5" fmla="*/ 286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4" h="301">
                    <a:moveTo>
                      <a:pt x="704" y="0"/>
                    </a:moveTo>
                    <a:lnTo>
                      <a:pt x="133" y="301"/>
                    </a:lnTo>
                    <a:lnTo>
                      <a:pt x="0" y="28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3" name="Arc 142"/>
              <p:cNvSpPr>
                <a:spLocks/>
              </p:cNvSpPr>
              <p:nvPr/>
            </p:nvSpPr>
            <p:spPr bwMode="auto">
              <a:xfrm>
                <a:off x="715" y="5322"/>
                <a:ext cx="256" cy="60"/>
              </a:xfrm>
              <a:custGeom>
                <a:avLst/>
                <a:gdLst>
                  <a:gd name="G0" fmla="+- 0 0 0"/>
                  <a:gd name="G1" fmla="+- 370 0 0"/>
                  <a:gd name="G2" fmla="+- 21600 0 0"/>
                  <a:gd name="T0" fmla="*/ 21597 w 21600"/>
                  <a:gd name="T1" fmla="*/ 0 h 21970"/>
                  <a:gd name="T2" fmla="*/ 0 w 21600"/>
                  <a:gd name="T3" fmla="*/ 21970 h 21970"/>
                  <a:gd name="T4" fmla="*/ 0 w 21600"/>
                  <a:gd name="T5" fmla="*/ 370 h 2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70" fill="none" extrusionOk="0">
                    <a:moveTo>
                      <a:pt x="21596" y="0"/>
                    </a:moveTo>
                    <a:cubicBezTo>
                      <a:pt x="21598" y="123"/>
                      <a:pt x="21600" y="246"/>
                      <a:pt x="21600" y="370"/>
                    </a:cubicBezTo>
                    <a:cubicBezTo>
                      <a:pt x="21600" y="12299"/>
                      <a:pt x="11929" y="21969"/>
                      <a:pt x="0" y="21970"/>
                    </a:cubicBezTo>
                  </a:path>
                  <a:path w="21600" h="21970" stroke="0" extrusionOk="0">
                    <a:moveTo>
                      <a:pt x="21596" y="0"/>
                    </a:moveTo>
                    <a:cubicBezTo>
                      <a:pt x="21598" y="123"/>
                      <a:pt x="21600" y="246"/>
                      <a:pt x="21600" y="370"/>
                    </a:cubicBezTo>
                    <a:cubicBezTo>
                      <a:pt x="21600" y="12299"/>
                      <a:pt x="11929" y="21969"/>
                      <a:pt x="0" y="21970"/>
                    </a:cubicBezTo>
                    <a:lnTo>
                      <a:pt x="0" y="37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4" name="Arc 143"/>
              <p:cNvSpPr>
                <a:spLocks/>
              </p:cNvSpPr>
              <p:nvPr/>
            </p:nvSpPr>
            <p:spPr bwMode="auto">
              <a:xfrm>
                <a:off x="450" y="5248"/>
                <a:ext cx="265" cy="13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5" name="Freeform 144"/>
              <p:cNvSpPr>
                <a:spLocks/>
              </p:cNvSpPr>
              <p:nvPr/>
            </p:nvSpPr>
            <p:spPr bwMode="auto">
              <a:xfrm>
                <a:off x="431" y="5248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6" name="Freeform 145"/>
              <p:cNvSpPr>
                <a:spLocks/>
              </p:cNvSpPr>
              <p:nvPr/>
            </p:nvSpPr>
            <p:spPr bwMode="auto">
              <a:xfrm>
                <a:off x="975" y="4186"/>
                <a:ext cx="260" cy="106"/>
              </a:xfrm>
              <a:custGeom>
                <a:avLst/>
                <a:gdLst>
                  <a:gd name="T0" fmla="*/ 736 w 736"/>
                  <a:gd name="T1" fmla="*/ 0 h 299"/>
                  <a:gd name="T2" fmla="*/ 30 w 736"/>
                  <a:gd name="T3" fmla="*/ 299 h 299"/>
                  <a:gd name="T4" fmla="*/ 0 w 736"/>
                  <a:gd name="T5" fmla="*/ 255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6" h="299">
                    <a:moveTo>
                      <a:pt x="736" y="0"/>
                    </a:moveTo>
                    <a:lnTo>
                      <a:pt x="30" y="299"/>
                    </a:lnTo>
                    <a:lnTo>
                      <a:pt x="0" y="25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7" name="Arc 146"/>
              <p:cNvSpPr>
                <a:spLocks/>
              </p:cNvSpPr>
              <p:nvPr/>
            </p:nvSpPr>
            <p:spPr bwMode="auto">
              <a:xfrm>
                <a:off x="715" y="4277"/>
                <a:ext cx="261" cy="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8" name="Arc 147"/>
              <p:cNvSpPr>
                <a:spLocks/>
              </p:cNvSpPr>
              <p:nvPr/>
            </p:nvSpPr>
            <p:spPr bwMode="auto">
              <a:xfrm>
                <a:off x="507" y="4197"/>
                <a:ext cx="208" cy="1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9" name="Freeform 148"/>
              <p:cNvSpPr>
                <a:spLocks/>
              </p:cNvSpPr>
              <p:nvPr/>
            </p:nvSpPr>
            <p:spPr bwMode="auto">
              <a:xfrm>
                <a:off x="489" y="4197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0" name="Freeform 149"/>
              <p:cNvSpPr>
                <a:spLocks/>
              </p:cNvSpPr>
              <p:nvPr/>
            </p:nvSpPr>
            <p:spPr bwMode="auto">
              <a:xfrm>
                <a:off x="985" y="3136"/>
                <a:ext cx="239" cy="127"/>
              </a:xfrm>
              <a:custGeom>
                <a:avLst/>
                <a:gdLst>
                  <a:gd name="T0" fmla="*/ 675 w 675"/>
                  <a:gd name="T1" fmla="*/ 0 h 359"/>
                  <a:gd name="T2" fmla="*/ 60 w 675"/>
                  <a:gd name="T3" fmla="*/ 359 h 359"/>
                  <a:gd name="T4" fmla="*/ 0 w 675"/>
                  <a:gd name="T5" fmla="*/ 314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5" h="359">
                    <a:moveTo>
                      <a:pt x="675" y="0"/>
                    </a:moveTo>
                    <a:lnTo>
                      <a:pt x="60" y="359"/>
                    </a:lnTo>
                    <a:lnTo>
                      <a:pt x="0" y="31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1" name="Arc 150"/>
              <p:cNvSpPr>
                <a:spLocks/>
              </p:cNvSpPr>
              <p:nvPr/>
            </p:nvSpPr>
            <p:spPr bwMode="auto">
              <a:xfrm>
                <a:off x="646" y="3247"/>
                <a:ext cx="340" cy="7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2" name="Arc 151"/>
              <p:cNvSpPr>
                <a:spLocks/>
              </p:cNvSpPr>
              <p:nvPr/>
            </p:nvSpPr>
            <p:spPr bwMode="auto">
              <a:xfrm>
                <a:off x="481" y="3130"/>
                <a:ext cx="165" cy="186"/>
              </a:xfrm>
              <a:custGeom>
                <a:avLst/>
                <a:gdLst>
                  <a:gd name="G0" fmla="+- 21600 0 0"/>
                  <a:gd name="G1" fmla="+- 116 0 0"/>
                  <a:gd name="G2" fmla="+- 21600 0 0"/>
                  <a:gd name="T0" fmla="*/ 21600 w 21600"/>
                  <a:gd name="T1" fmla="*/ 21716 h 21716"/>
                  <a:gd name="T2" fmla="*/ 0 w 21600"/>
                  <a:gd name="T3" fmla="*/ 0 h 21716"/>
                  <a:gd name="T4" fmla="*/ 21600 w 21600"/>
                  <a:gd name="T5" fmla="*/ 116 h 21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16" fill="none" extrusionOk="0">
                    <a:moveTo>
                      <a:pt x="21600" y="21716"/>
                    </a:moveTo>
                    <a:cubicBezTo>
                      <a:pt x="9670" y="21716"/>
                      <a:pt x="0" y="12045"/>
                      <a:pt x="0" y="116"/>
                    </a:cubicBezTo>
                    <a:cubicBezTo>
                      <a:pt x="-1" y="77"/>
                      <a:pt x="0" y="38"/>
                      <a:pt x="0" y="0"/>
                    </a:cubicBezTo>
                  </a:path>
                  <a:path w="21600" h="21716" stroke="0" extrusionOk="0">
                    <a:moveTo>
                      <a:pt x="21600" y="21716"/>
                    </a:moveTo>
                    <a:cubicBezTo>
                      <a:pt x="9670" y="21716"/>
                      <a:pt x="0" y="12045"/>
                      <a:pt x="0" y="116"/>
                    </a:cubicBezTo>
                    <a:cubicBezTo>
                      <a:pt x="-1" y="77"/>
                      <a:pt x="0" y="38"/>
                      <a:pt x="0" y="0"/>
                    </a:cubicBezTo>
                    <a:lnTo>
                      <a:pt x="21600" y="11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3" name="Freeform 152"/>
              <p:cNvSpPr>
                <a:spLocks/>
              </p:cNvSpPr>
              <p:nvPr/>
            </p:nvSpPr>
            <p:spPr bwMode="auto">
              <a:xfrm>
                <a:off x="463" y="3130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4" name="Line 153"/>
              <p:cNvSpPr>
                <a:spLocks noChangeShapeType="1"/>
              </p:cNvSpPr>
              <p:nvPr/>
            </p:nvSpPr>
            <p:spPr bwMode="auto">
              <a:xfrm>
                <a:off x="805" y="5253"/>
                <a:ext cx="0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5" name="Arc 154"/>
              <p:cNvSpPr>
                <a:spLocks/>
              </p:cNvSpPr>
              <p:nvPr/>
            </p:nvSpPr>
            <p:spPr bwMode="auto">
              <a:xfrm>
                <a:off x="805" y="4845"/>
                <a:ext cx="621" cy="47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6" name="Freeform 155"/>
              <p:cNvSpPr>
                <a:spLocks/>
              </p:cNvSpPr>
              <p:nvPr/>
            </p:nvSpPr>
            <p:spPr bwMode="auto">
              <a:xfrm>
                <a:off x="1407" y="4845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7" name="Line 156"/>
              <p:cNvSpPr>
                <a:spLocks noChangeShapeType="1"/>
              </p:cNvSpPr>
              <p:nvPr/>
            </p:nvSpPr>
            <p:spPr bwMode="auto">
              <a:xfrm>
                <a:off x="810" y="4208"/>
                <a:ext cx="11" cy="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8" name="Arc 157"/>
              <p:cNvSpPr>
                <a:spLocks/>
              </p:cNvSpPr>
              <p:nvPr/>
            </p:nvSpPr>
            <p:spPr bwMode="auto">
              <a:xfrm>
                <a:off x="821" y="3809"/>
                <a:ext cx="568" cy="478"/>
              </a:xfrm>
              <a:custGeom>
                <a:avLst/>
                <a:gdLst>
                  <a:gd name="G0" fmla="+- 0 0 0"/>
                  <a:gd name="G1" fmla="+- 45 0 0"/>
                  <a:gd name="G2" fmla="+- 21600 0 0"/>
                  <a:gd name="T0" fmla="*/ 21600 w 21600"/>
                  <a:gd name="T1" fmla="*/ 0 h 21645"/>
                  <a:gd name="T2" fmla="*/ 0 w 21600"/>
                  <a:gd name="T3" fmla="*/ 21645 h 21645"/>
                  <a:gd name="T4" fmla="*/ 0 w 21600"/>
                  <a:gd name="T5" fmla="*/ 45 h 21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5" fill="none" extrusionOk="0">
                    <a:moveTo>
                      <a:pt x="21599" y="0"/>
                    </a:moveTo>
                    <a:cubicBezTo>
                      <a:pt x="21599" y="15"/>
                      <a:pt x="21600" y="30"/>
                      <a:pt x="21600" y="45"/>
                    </a:cubicBezTo>
                    <a:cubicBezTo>
                      <a:pt x="21600" y="11974"/>
                      <a:pt x="11929" y="21644"/>
                      <a:pt x="0" y="21645"/>
                    </a:cubicBezTo>
                  </a:path>
                  <a:path w="21600" h="21645" stroke="0" extrusionOk="0">
                    <a:moveTo>
                      <a:pt x="21599" y="0"/>
                    </a:moveTo>
                    <a:cubicBezTo>
                      <a:pt x="21599" y="15"/>
                      <a:pt x="21600" y="30"/>
                      <a:pt x="21600" y="45"/>
                    </a:cubicBezTo>
                    <a:cubicBezTo>
                      <a:pt x="21600" y="11974"/>
                      <a:pt x="11929" y="21644"/>
                      <a:pt x="0" y="21645"/>
                    </a:cubicBezTo>
                    <a:lnTo>
                      <a:pt x="0" y="4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9" name="Freeform 158"/>
              <p:cNvSpPr>
                <a:spLocks/>
              </p:cNvSpPr>
              <p:nvPr/>
            </p:nvSpPr>
            <p:spPr bwMode="auto">
              <a:xfrm>
                <a:off x="1370" y="3809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0" name="Line 159"/>
              <p:cNvSpPr>
                <a:spLocks noChangeShapeType="1"/>
              </p:cNvSpPr>
              <p:nvPr/>
            </p:nvSpPr>
            <p:spPr bwMode="auto">
              <a:xfrm>
                <a:off x="816" y="3189"/>
                <a:ext cx="0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1" name="Arc 160"/>
              <p:cNvSpPr>
                <a:spLocks/>
              </p:cNvSpPr>
              <p:nvPr/>
            </p:nvSpPr>
            <p:spPr bwMode="auto">
              <a:xfrm>
                <a:off x="816" y="2807"/>
                <a:ext cx="525" cy="44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2" name="Freeform 161"/>
              <p:cNvSpPr>
                <a:spLocks/>
              </p:cNvSpPr>
              <p:nvPr/>
            </p:nvSpPr>
            <p:spPr bwMode="auto">
              <a:xfrm>
                <a:off x="1322" y="2807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3" name="Freeform 162"/>
              <p:cNvSpPr>
                <a:spLocks/>
              </p:cNvSpPr>
              <p:nvPr/>
            </p:nvSpPr>
            <p:spPr bwMode="auto">
              <a:xfrm>
                <a:off x="1044" y="5238"/>
                <a:ext cx="796" cy="62"/>
              </a:xfrm>
              <a:custGeom>
                <a:avLst/>
                <a:gdLst>
                  <a:gd name="T0" fmla="*/ 2251 w 2251"/>
                  <a:gd name="T1" fmla="*/ 58 h 175"/>
                  <a:gd name="T2" fmla="*/ 2222 w 2251"/>
                  <a:gd name="T3" fmla="*/ 118 h 175"/>
                  <a:gd name="T4" fmla="*/ 2159 w 2251"/>
                  <a:gd name="T5" fmla="*/ 0 h 175"/>
                  <a:gd name="T6" fmla="*/ 2102 w 2251"/>
                  <a:gd name="T7" fmla="*/ 121 h 175"/>
                  <a:gd name="T8" fmla="*/ 2039 w 2251"/>
                  <a:gd name="T9" fmla="*/ 3 h 175"/>
                  <a:gd name="T10" fmla="*/ 1982 w 2251"/>
                  <a:gd name="T11" fmla="*/ 125 h 175"/>
                  <a:gd name="T12" fmla="*/ 1919 w 2251"/>
                  <a:gd name="T13" fmla="*/ 6 h 175"/>
                  <a:gd name="T14" fmla="*/ 1862 w 2251"/>
                  <a:gd name="T15" fmla="*/ 128 h 175"/>
                  <a:gd name="T16" fmla="*/ 1799 w 2251"/>
                  <a:gd name="T17" fmla="*/ 9 h 175"/>
                  <a:gd name="T18" fmla="*/ 1742 w 2251"/>
                  <a:gd name="T19" fmla="*/ 131 h 175"/>
                  <a:gd name="T20" fmla="*/ 1679 w 2251"/>
                  <a:gd name="T21" fmla="*/ 12 h 175"/>
                  <a:gd name="T22" fmla="*/ 1622 w 2251"/>
                  <a:gd name="T23" fmla="*/ 134 h 175"/>
                  <a:gd name="T24" fmla="*/ 1559 w 2251"/>
                  <a:gd name="T25" fmla="*/ 16 h 175"/>
                  <a:gd name="T26" fmla="*/ 1502 w 2251"/>
                  <a:gd name="T27" fmla="*/ 137 h 175"/>
                  <a:gd name="T28" fmla="*/ 1439 w 2251"/>
                  <a:gd name="T29" fmla="*/ 19 h 175"/>
                  <a:gd name="T30" fmla="*/ 1382 w 2251"/>
                  <a:gd name="T31" fmla="*/ 140 h 175"/>
                  <a:gd name="T32" fmla="*/ 1319 w 2251"/>
                  <a:gd name="T33" fmla="*/ 22 h 175"/>
                  <a:gd name="T34" fmla="*/ 1262 w 2251"/>
                  <a:gd name="T35" fmla="*/ 143 h 175"/>
                  <a:gd name="T36" fmla="*/ 1199 w 2251"/>
                  <a:gd name="T37" fmla="*/ 25 h 175"/>
                  <a:gd name="T38" fmla="*/ 1142 w 2251"/>
                  <a:gd name="T39" fmla="*/ 147 h 175"/>
                  <a:gd name="T40" fmla="*/ 1079 w 2251"/>
                  <a:gd name="T41" fmla="*/ 28 h 175"/>
                  <a:gd name="T42" fmla="*/ 1023 w 2251"/>
                  <a:gd name="T43" fmla="*/ 150 h 175"/>
                  <a:gd name="T44" fmla="*/ 959 w 2251"/>
                  <a:gd name="T45" fmla="*/ 31 h 175"/>
                  <a:gd name="T46" fmla="*/ 903 w 2251"/>
                  <a:gd name="T47" fmla="*/ 153 h 175"/>
                  <a:gd name="T48" fmla="*/ 839 w 2251"/>
                  <a:gd name="T49" fmla="*/ 34 h 175"/>
                  <a:gd name="T50" fmla="*/ 783 w 2251"/>
                  <a:gd name="T51" fmla="*/ 156 h 175"/>
                  <a:gd name="T52" fmla="*/ 719 w 2251"/>
                  <a:gd name="T53" fmla="*/ 38 h 175"/>
                  <a:gd name="T54" fmla="*/ 663 w 2251"/>
                  <a:gd name="T55" fmla="*/ 159 h 175"/>
                  <a:gd name="T56" fmla="*/ 600 w 2251"/>
                  <a:gd name="T57" fmla="*/ 41 h 175"/>
                  <a:gd name="T58" fmla="*/ 543 w 2251"/>
                  <a:gd name="T59" fmla="*/ 162 h 175"/>
                  <a:gd name="T60" fmla="*/ 480 w 2251"/>
                  <a:gd name="T61" fmla="*/ 44 h 175"/>
                  <a:gd name="T62" fmla="*/ 423 w 2251"/>
                  <a:gd name="T63" fmla="*/ 165 h 175"/>
                  <a:gd name="T64" fmla="*/ 360 w 2251"/>
                  <a:gd name="T65" fmla="*/ 47 h 175"/>
                  <a:gd name="T66" fmla="*/ 303 w 2251"/>
                  <a:gd name="T67" fmla="*/ 169 h 175"/>
                  <a:gd name="T68" fmla="*/ 240 w 2251"/>
                  <a:gd name="T69" fmla="*/ 50 h 175"/>
                  <a:gd name="T70" fmla="*/ 183 w 2251"/>
                  <a:gd name="T71" fmla="*/ 172 h 175"/>
                  <a:gd name="T72" fmla="*/ 120 w 2251"/>
                  <a:gd name="T73" fmla="*/ 53 h 175"/>
                  <a:gd name="T74" fmla="*/ 63 w 2251"/>
                  <a:gd name="T75" fmla="*/ 175 h 175"/>
                  <a:gd name="T76" fmla="*/ 31 w 2251"/>
                  <a:gd name="T77" fmla="*/ 116 h 175"/>
                  <a:gd name="T78" fmla="*/ 0 w 2251"/>
                  <a:gd name="T79" fmla="*/ 117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51" h="175">
                    <a:moveTo>
                      <a:pt x="2251" y="58"/>
                    </a:moveTo>
                    <a:lnTo>
                      <a:pt x="2222" y="118"/>
                    </a:lnTo>
                    <a:lnTo>
                      <a:pt x="2159" y="0"/>
                    </a:lnTo>
                    <a:lnTo>
                      <a:pt x="2102" y="121"/>
                    </a:lnTo>
                    <a:lnTo>
                      <a:pt x="2039" y="3"/>
                    </a:lnTo>
                    <a:lnTo>
                      <a:pt x="1982" y="125"/>
                    </a:lnTo>
                    <a:lnTo>
                      <a:pt x="1919" y="6"/>
                    </a:lnTo>
                    <a:lnTo>
                      <a:pt x="1862" y="128"/>
                    </a:lnTo>
                    <a:lnTo>
                      <a:pt x="1799" y="9"/>
                    </a:lnTo>
                    <a:lnTo>
                      <a:pt x="1742" y="131"/>
                    </a:lnTo>
                    <a:lnTo>
                      <a:pt x="1679" y="12"/>
                    </a:lnTo>
                    <a:lnTo>
                      <a:pt x="1622" y="134"/>
                    </a:lnTo>
                    <a:lnTo>
                      <a:pt x="1559" y="16"/>
                    </a:lnTo>
                    <a:lnTo>
                      <a:pt x="1502" y="137"/>
                    </a:lnTo>
                    <a:lnTo>
                      <a:pt x="1439" y="19"/>
                    </a:lnTo>
                    <a:lnTo>
                      <a:pt x="1382" y="140"/>
                    </a:lnTo>
                    <a:lnTo>
                      <a:pt x="1319" y="22"/>
                    </a:lnTo>
                    <a:lnTo>
                      <a:pt x="1262" y="143"/>
                    </a:lnTo>
                    <a:lnTo>
                      <a:pt x="1199" y="25"/>
                    </a:lnTo>
                    <a:lnTo>
                      <a:pt x="1142" y="147"/>
                    </a:lnTo>
                    <a:lnTo>
                      <a:pt x="1079" y="28"/>
                    </a:lnTo>
                    <a:lnTo>
                      <a:pt x="1023" y="150"/>
                    </a:lnTo>
                    <a:lnTo>
                      <a:pt x="959" y="31"/>
                    </a:lnTo>
                    <a:lnTo>
                      <a:pt x="903" y="153"/>
                    </a:lnTo>
                    <a:lnTo>
                      <a:pt x="839" y="34"/>
                    </a:lnTo>
                    <a:lnTo>
                      <a:pt x="783" y="156"/>
                    </a:lnTo>
                    <a:lnTo>
                      <a:pt x="719" y="38"/>
                    </a:lnTo>
                    <a:lnTo>
                      <a:pt x="663" y="159"/>
                    </a:lnTo>
                    <a:lnTo>
                      <a:pt x="600" y="41"/>
                    </a:lnTo>
                    <a:lnTo>
                      <a:pt x="543" y="162"/>
                    </a:lnTo>
                    <a:lnTo>
                      <a:pt x="480" y="44"/>
                    </a:lnTo>
                    <a:lnTo>
                      <a:pt x="423" y="165"/>
                    </a:lnTo>
                    <a:lnTo>
                      <a:pt x="360" y="47"/>
                    </a:lnTo>
                    <a:lnTo>
                      <a:pt x="303" y="169"/>
                    </a:lnTo>
                    <a:lnTo>
                      <a:pt x="240" y="50"/>
                    </a:lnTo>
                    <a:lnTo>
                      <a:pt x="183" y="172"/>
                    </a:lnTo>
                    <a:lnTo>
                      <a:pt x="120" y="53"/>
                    </a:lnTo>
                    <a:lnTo>
                      <a:pt x="63" y="175"/>
                    </a:lnTo>
                    <a:lnTo>
                      <a:pt x="31" y="116"/>
                    </a:lnTo>
                    <a:lnTo>
                      <a:pt x="0" y="1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4" name="Line 163"/>
              <p:cNvSpPr>
                <a:spLocks noChangeShapeType="1"/>
              </p:cNvSpPr>
              <p:nvPr/>
            </p:nvSpPr>
            <p:spPr bwMode="auto">
              <a:xfrm flipH="1">
                <a:off x="1040" y="5279"/>
                <a:ext cx="4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5" name="Arc 164"/>
              <p:cNvSpPr>
                <a:spLocks/>
              </p:cNvSpPr>
              <p:nvPr/>
            </p:nvSpPr>
            <p:spPr bwMode="auto">
              <a:xfrm>
                <a:off x="969" y="5246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7 w 43200"/>
                  <a:gd name="T1" fmla="*/ 24199 h 24199"/>
                  <a:gd name="T2" fmla="*/ 43200 w 43200"/>
                  <a:gd name="T3" fmla="*/ 21600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4199" stroke="0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6" name="Arc 165"/>
              <p:cNvSpPr>
                <a:spLocks/>
              </p:cNvSpPr>
              <p:nvPr/>
            </p:nvSpPr>
            <p:spPr bwMode="auto">
              <a:xfrm>
                <a:off x="898" y="5249"/>
                <a:ext cx="66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62 w 43200"/>
                  <a:gd name="T1" fmla="*/ 24239 h 24239"/>
                  <a:gd name="T2" fmla="*/ 43192 w 43200"/>
                  <a:gd name="T3" fmla="*/ 22177 h 24239"/>
                  <a:gd name="T4" fmla="*/ 21600 w 43200"/>
                  <a:gd name="T5" fmla="*/ 21600 h 24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239" fill="none" extrusionOk="0">
                    <a:moveTo>
                      <a:pt x="161" y="24239"/>
                    </a:moveTo>
                    <a:cubicBezTo>
                      <a:pt x="54" y="23363"/>
                      <a:pt x="0" y="2248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</a:path>
                  <a:path w="43200" h="24239" stroke="0" extrusionOk="0">
                    <a:moveTo>
                      <a:pt x="161" y="24239"/>
                    </a:moveTo>
                    <a:cubicBezTo>
                      <a:pt x="54" y="23363"/>
                      <a:pt x="0" y="2248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7" name="Arc 166"/>
              <p:cNvSpPr>
                <a:spLocks/>
              </p:cNvSpPr>
              <p:nvPr/>
            </p:nvSpPr>
            <p:spPr bwMode="auto">
              <a:xfrm>
                <a:off x="827" y="5252"/>
                <a:ext cx="66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72 w 43200"/>
                  <a:gd name="T1" fmla="*/ 24320 h 24320"/>
                  <a:gd name="T2" fmla="*/ 43192 w 43200"/>
                  <a:gd name="T3" fmla="*/ 22177 h 24320"/>
                  <a:gd name="T4" fmla="*/ 21600 w 43200"/>
                  <a:gd name="T5" fmla="*/ 21600 h 24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320" fill="none" extrusionOk="0">
                    <a:moveTo>
                      <a:pt x="171" y="24320"/>
                    </a:moveTo>
                    <a:cubicBezTo>
                      <a:pt x="57" y="23417"/>
                      <a:pt x="0" y="2250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</a:path>
                  <a:path w="43200" h="24320" stroke="0" extrusionOk="0">
                    <a:moveTo>
                      <a:pt x="171" y="24320"/>
                    </a:moveTo>
                    <a:cubicBezTo>
                      <a:pt x="57" y="23417"/>
                      <a:pt x="0" y="2250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8" name="Arc 167"/>
              <p:cNvSpPr>
                <a:spLocks/>
              </p:cNvSpPr>
              <p:nvPr/>
            </p:nvSpPr>
            <p:spPr bwMode="auto">
              <a:xfrm>
                <a:off x="757" y="5255"/>
                <a:ext cx="65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2 w 43200"/>
                  <a:gd name="T1" fmla="*/ 24160 h 24160"/>
                  <a:gd name="T2" fmla="*/ 43193 w 43200"/>
                  <a:gd name="T3" fmla="*/ 22160 h 24160"/>
                  <a:gd name="T4" fmla="*/ 21600 w 43200"/>
                  <a:gd name="T5" fmla="*/ 21600 h 24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60" fill="none" extrusionOk="0">
                    <a:moveTo>
                      <a:pt x="152" y="24159"/>
                    </a:moveTo>
                    <a:cubicBezTo>
                      <a:pt x="50" y="23310"/>
                      <a:pt x="0" y="224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6"/>
                      <a:pt x="43197" y="21973"/>
                      <a:pt x="43192" y="22159"/>
                    </a:cubicBezTo>
                  </a:path>
                  <a:path w="43200" h="24160" stroke="0" extrusionOk="0">
                    <a:moveTo>
                      <a:pt x="152" y="24159"/>
                    </a:moveTo>
                    <a:cubicBezTo>
                      <a:pt x="50" y="23310"/>
                      <a:pt x="0" y="224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6"/>
                      <a:pt x="43197" y="21973"/>
                      <a:pt x="43192" y="2215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9" name="Arc 168"/>
              <p:cNvSpPr>
                <a:spLocks/>
              </p:cNvSpPr>
              <p:nvPr/>
            </p:nvSpPr>
            <p:spPr bwMode="auto">
              <a:xfrm>
                <a:off x="686" y="5259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91 w 43200"/>
                  <a:gd name="T1" fmla="*/ 23585 h 23585"/>
                  <a:gd name="T2" fmla="*/ 43200 w 43200"/>
                  <a:gd name="T3" fmla="*/ 21600 h 23585"/>
                  <a:gd name="T4" fmla="*/ 21600 w 43200"/>
                  <a:gd name="T5" fmla="*/ 21600 h 2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585" fill="none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3585" stroke="0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0" name="Freeform 169"/>
              <p:cNvSpPr>
                <a:spLocks/>
              </p:cNvSpPr>
              <p:nvPr/>
            </p:nvSpPr>
            <p:spPr bwMode="auto">
              <a:xfrm>
                <a:off x="683" y="4760"/>
                <a:ext cx="843" cy="536"/>
              </a:xfrm>
              <a:custGeom>
                <a:avLst/>
                <a:gdLst>
                  <a:gd name="T0" fmla="*/ 10 w 2384"/>
                  <a:gd name="T1" fmla="*/ 1514 h 1515"/>
                  <a:gd name="T2" fmla="*/ 0 w 2384"/>
                  <a:gd name="T3" fmla="*/ 1515 h 1515"/>
                  <a:gd name="T4" fmla="*/ 2205 w 2384"/>
                  <a:gd name="T5" fmla="*/ 0 h 1515"/>
                  <a:gd name="T6" fmla="*/ 2384 w 2384"/>
                  <a:gd name="T7" fmla="*/ 0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4" h="1515">
                    <a:moveTo>
                      <a:pt x="10" y="1514"/>
                    </a:moveTo>
                    <a:lnTo>
                      <a:pt x="0" y="1515"/>
                    </a:lnTo>
                    <a:lnTo>
                      <a:pt x="2205" y="0"/>
                    </a:lnTo>
                    <a:lnTo>
                      <a:pt x="238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1" name="Freeform 170"/>
              <p:cNvSpPr>
                <a:spLocks/>
              </p:cNvSpPr>
              <p:nvPr/>
            </p:nvSpPr>
            <p:spPr bwMode="auto">
              <a:xfrm>
                <a:off x="1526" y="4723"/>
                <a:ext cx="8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2" name="Line 171"/>
              <p:cNvSpPr>
                <a:spLocks noChangeShapeType="1"/>
              </p:cNvSpPr>
              <p:nvPr/>
            </p:nvSpPr>
            <p:spPr bwMode="auto">
              <a:xfrm flipH="1">
                <a:off x="1526" y="4723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3" name="Freeform 172"/>
              <p:cNvSpPr>
                <a:spLocks/>
              </p:cNvSpPr>
              <p:nvPr/>
            </p:nvSpPr>
            <p:spPr bwMode="auto">
              <a:xfrm>
                <a:off x="938" y="4192"/>
                <a:ext cx="907" cy="52"/>
              </a:xfrm>
              <a:custGeom>
                <a:avLst/>
                <a:gdLst>
                  <a:gd name="T0" fmla="*/ 2564 w 2564"/>
                  <a:gd name="T1" fmla="*/ 59 h 146"/>
                  <a:gd name="T2" fmla="*/ 2534 w 2564"/>
                  <a:gd name="T3" fmla="*/ 119 h 146"/>
                  <a:gd name="T4" fmla="*/ 2473 w 2564"/>
                  <a:gd name="T5" fmla="*/ 0 h 146"/>
                  <a:gd name="T6" fmla="*/ 2414 w 2564"/>
                  <a:gd name="T7" fmla="*/ 120 h 146"/>
                  <a:gd name="T8" fmla="*/ 2353 w 2564"/>
                  <a:gd name="T9" fmla="*/ 1 h 146"/>
                  <a:gd name="T10" fmla="*/ 2294 w 2564"/>
                  <a:gd name="T11" fmla="*/ 122 h 146"/>
                  <a:gd name="T12" fmla="*/ 2233 w 2564"/>
                  <a:gd name="T13" fmla="*/ 2 h 146"/>
                  <a:gd name="T14" fmla="*/ 2174 w 2564"/>
                  <a:gd name="T15" fmla="*/ 123 h 146"/>
                  <a:gd name="T16" fmla="*/ 2113 w 2564"/>
                  <a:gd name="T17" fmla="*/ 4 h 146"/>
                  <a:gd name="T18" fmla="*/ 2054 w 2564"/>
                  <a:gd name="T19" fmla="*/ 124 h 146"/>
                  <a:gd name="T20" fmla="*/ 1993 w 2564"/>
                  <a:gd name="T21" fmla="*/ 5 h 146"/>
                  <a:gd name="T22" fmla="*/ 1934 w 2564"/>
                  <a:gd name="T23" fmla="*/ 126 h 146"/>
                  <a:gd name="T24" fmla="*/ 1873 w 2564"/>
                  <a:gd name="T25" fmla="*/ 6 h 146"/>
                  <a:gd name="T26" fmla="*/ 1814 w 2564"/>
                  <a:gd name="T27" fmla="*/ 127 h 146"/>
                  <a:gd name="T28" fmla="*/ 1753 w 2564"/>
                  <a:gd name="T29" fmla="*/ 8 h 146"/>
                  <a:gd name="T30" fmla="*/ 1694 w 2564"/>
                  <a:gd name="T31" fmla="*/ 128 h 146"/>
                  <a:gd name="T32" fmla="*/ 1633 w 2564"/>
                  <a:gd name="T33" fmla="*/ 9 h 146"/>
                  <a:gd name="T34" fmla="*/ 1574 w 2564"/>
                  <a:gd name="T35" fmla="*/ 130 h 146"/>
                  <a:gd name="T36" fmla="*/ 1513 w 2564"/>
                  <a:gd name="T37" fmla="*/ 10 h 146"/>
                  <a:gd name="T38" fmla="*/ 1454 w 2564"/>
                  <a:gd name="T39" fmla="*/ 131 h 146"/>
                  <a:gd name="T40" fmla="*/ 1393 w 2564"/>
                  <a:gd name="T41" fmla="*/ 12 h 146"/>
                  <a:gd name="T42" fmla="*/ 1334 w 2564"/>
                  <a:gd name="T43" fmla="*/ 132 h 146"/>
                  <a:gd name="T44" fmla="*/ 1273 w 2564"/>
                  <a:gd name="T45" fmla="*/ 13 h 146"/>
                  <a:gd name="T46" fmla="*/ 1214 w 2564"/>
                  <a:gd name="T47" fmla="*/ 134 h 146"/>
                  <a:gd name="T48" fmla="*/ 1153 w 2564"/>
                  <a:gd name="T49" fmla="*/ 14 h 146"/>
                  <a:gd name="T50" fmla="*/ 1094 w 2564"/>
                  <a:gd name="T51" fmla="*/ 135 h 146"/>
                  <a:gd name="T52" fmla="*/ 1033 w 2564"/>
                  <a:gd name="T53" fmla="*/ 16 h 146"/>
                  <a:gd name="T54" fmla="*/ 974 w 2564"/>
                  <a:gd name="T55" fmla="*/ 136 h 146"/>
                  <a:gd name="T56" fmla="*/ 913 w 2564"/>
                  <a:gd name="T57" fmla="*/ 17 h 146"/>
                  <a:gd name="T58" fmla="*/ 854 w 2564"/>
                  <a:gd name="T59" fmla="*/ 138 h 146"/>
                  <a:gd name="T60" fmla="*/ 793 w 2564"/>
                  <a:gd name="T61" fmla="*/ 19 h 146"/>
                  <a:gd name="T62" fmla="*/ 734 w 2564"/>
                  <a:gd name="T63" fmla="*/ 139 h 146"/>
                  <a:gd name="T64" fmla="*/ 673 w 2564"/>
                  <a:gd name="T65" fmla="*/ 20 h 146"/>
                  <a:gd name="T66" fmla="*/ 614 w 2564"/>
                  <a:gd name="T67" fmla="*/ 141 h 146"/>
                  <a:gd name="T68" fmla="*/ 553 w 2564"/>
                  <a:gd name="T69" fmla="*/ 21 h 146"/>
                  <a:gd name="T70" fmla="*/ 494 w 2564"/>
                  <a:gd name="T71" fmla="*/ 142 h 146"/>
                  <a:gd name="T72" fmla="*/ 433 w 2564"/>
                  <a:gd name="T73" fmla="*/ 23 h 146"/>
                  <a:gd name="T74" fmla="*/ 374 w 2564"/>
                  <a:gd name="T75" fmla="*/ 143 h 146"/>
                  <a:gd name="T76" fmla="*/ 313 w 2564"/>
                  <a:gd name="T77" fmla="*/ 24 h 146"/>
                  <a:gd name="T78" fmla="*/ 254 w 2564"/>
                  <a:gd name="T79" fmla="*/ 145 h 146"/>
                  <a:gd name="T80" fmla="*/ 193 w 2564"/>
                  <a:gd name="T81" fmla="*/ 25 h 146"/>
                  <a:gd name="T82" fmla="*/ 134 w 2564"/>
                  <a:gd name="T83" fmla="*/ 146 h 146"/>
                  <a:gd name="T84" fmla="*/ 73 w 2564"/>
                  <a:gd name="T85" fmla="*/ 27 h 146"/>
                  <a:gd name="T86" fmla="*/ 44 w 2564"/>
                  <a:gd name="T87" fmla="*/ 87 h 146"/>
                  <a:gd name="T88" fmla="*/ 0 w 2564"/>
                  <a:gd name="T89" fmla="*/ 8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64" h="146">
                    <a:moveTo>
                      <a:pt x="2564" y="59"/>
                    </a:moveTo>
                    <a:lnTo>
                      <a:pt x="2534" y="119"/>
                    </a:lnTo>
                    <a:lnTo>
                      <a:pt x="2473" y="0"/>
                    </a:lnTo>
                    <a:lnTo>
                      <a:pt x="2414" y="120"/>
                    </a:lnTo>
                    <a:lnTo>
                      <a:pt x="2353" y="1"/>
                    </a:lnTo>
                    <a:lnTo>
                      <a:pt x="2294" y="122"/>
                    </a:lnTo>
                    <a:lnTo>
                      <a:pt x="2233" y="2"/>
                    </a:lnTo>
                    <a:lnTo>
                      <a:pt x="2174" y="123"/>
                    </a:lnTo>
                    <a:lnTo>
                      <a:pt x="2113" y="4"/>
                    </a:lnTo>
                    <a:lnTo>
                      <a:pt x="2054" y="124"/>
                    </a:lnTo>
                    <a:lnTo>
                      <a:pt x="1993" y="5"/>
                    </a:lnTo>
                    <a:lnTo>
                      <a:pt x="1934" y="126"/>
                    </a:lnTo>
                    <a:lnTo>
                      <a:pt x="1873" y="6"/>
                    </a:lnTo>
                    <a:lnTo>
                      <a:pt x="1814" y="127"/>
                    </a:lnTo>
                    <a:lnTo>
                      <a:pt x="1753" y="8"/>
                    </a:lnTo>
                    <a:lnTo>
                      <a:pt x="1694" y="128"/>
                    </a:lnTo>
                    <a:lnTo>
                      <a:pt x="1633" y="9"/>
                    </a:lnTo>
                    <a:lnTo>
                      <a:pt x="1574" y="130"/>
                    </a:lnTo>
                    <a:lnTo>
                      <a:pt x="1513" y="10"/>
                    </a:lnTo>
                    <a:lnTo>
                      <a:pt x="1454" y="131"/>
                    </a:lnTo>
                    <a:lnTo>
                      <a:pt x="1393" y="12"/>
                    </a:lnTo>
                    <a:lnTo>
                      <a:pt x="1334" y="132"/>
                    </a:lnTo>
                    <a:lnTo>
                      <a:pt x="1273" y="13"/>
                    </a:lnTo>
                    <a:lnTo>
                      <a:pt x="1214" y="134"/>
                    </a:lnTo>
                    <a:lnTo>
                      <a:pt x="1153" y="14"/>
                    </a:lnTo>
                    <a:lnTo>
                      <a:pt x="1094" y="135"/>
                    </a:lnTo>
                    <a:lnTo>
                      <a:pt x="1033" y="16"/>
                    </a:lnTo>
                    <a:lnTo>
                      <a:pt x="974" y="136"/>
                    </a:lnTo>
                    <a:lnTo>
                      <a:pt x="913" y="17"/>
                    </a:lnTo>
                    <a:lnTo>
                      <a:pt x="854" y="138"/>
                    </a:lnTo>
                    <a:lnTo>
                      <a:pt x="793" y="19"/>
                    </a:lnTo>
                    <a:lnTo>
                      <a:pt x="734" y="139"/>
                    </a:lnTo>
                    <a:lnTo>
                      <a:pt x="673" y="20"/>
                    </a:lnTo>
                    <a:lnTo>
                      <a:pt x="614" y="141"/>
                    </a:lnTo>
                    <a:lnTo>
                      <a:pt x="553" y="21"/>
                    </a:lnTo>
                    <a:lnTo>
                      <a:pt x="494" y="142"/>
                    </a:lnTo>
                    <a:lnTo>
                      <a:pt x="433" y="23"/>
                    </a:lnTo>
                    <a:lnTo>
                      <a:pt x="374" y="143"/>
                    </a:lnTo>
                    <a:lnTo>
                      <a:pt x="313" y="24"/>
                    </a:lnTo>
                    <a:lnTo>
                      <a:pt x="254" y="145"/>
                    </a:lnTo>
                    <a:lnTo>
                      <a:pt x="193" y="25"/>
                    </a:lnTo>
                    <a:lnTo>
                      <a:pt x="134" y="146"/>
                    </a:lnTo>
                    <a:lnTo>
                      <a:pt x="73" y="27"/>
                    </a:lnTo>
                    <a:lnTo>
                      <a:pt x="44" y="87"/>
                    </a:lnTo>
                    <a:lnTo>
                      <a:pt x="0" y="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4" name="Line 173"/>
              <p:cNvSpPr>
                <a:spLocks noChangeShapeType="1"/>
              </p:cNvSpPr>
              <p:nvPr/>
            </p:nvSpPr>
            <p:spPr bwMode="auto">
              <a:xfrm flipH="1">
                <a:off x="908" y="4223"/>
                <a:ext cx="30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5" name="Arc 174"/>
              <p:cNvSpPr>
                <a:spLocks/>
              </p:cNvSpPr>
              <p:nvPr/>
            </p:nvSpPr>
            <p:spPr bwMode="auto">
              <a:xfrm>
                <a:off x="838" y="4190"/>
                <a:ext cx="65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2 w 43200"/>
                  <a:gd name="T1" fmla="*/ 24160 h 24160"/>
                  <a:gd name="T2" fmla="*/ 43192 w 43200"/>
                  <a:gd name="T3" fmla="*/ 22175 h 24160"/>
                  <a:gd name="T4" fmla="*/ 21600 w 43200"/>
                  <a:gd name="T5" fmla="*/ 21600 h 24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60" fill="none" extrusionOk="0">
                    <a:moveTo>
                      <a:pt x="152" y="24159"/>
                    </a:moveTo>
                    <a:cubicBezTo>
                      <a:pt x="50" y="23310"/>
                      <a:pt x="0" y="224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1"/>
                      <a:pt x="43197" y="21983"/>
                      <a:pt x="43192" y="22175"/>
                    </a:cubicBezTo>
                  </a:path>
                  <a:path w="43200" h="24160" stroke="0" extrusionOk="0">
                    <a:moveTo>
                      <a:pt x="152" y="24159"/>
                    </a:moveTo>
                    <a:cubicBezTo>
                      <a:pt x="50" y="23310"/>
                      <a:pt x="0" y="224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1"/>
                      <a:pt x="43197" y="21983"/>
                      <a:pt x="43192" y="2217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6" name="Arc 175"/>
              <p:cNvSpPr>
                <a:spLocks/>
              </p:cNvSpPr>
              <p:nvPr/>
            </p:nvSpPr>
            <p:spPr bwMode="auto">
              <a:xfrm>
                <a:off x="767" y="4193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7 w 43200"/>
                  <a:gd name="T1" fmla="*/ 24199 h 24199"/>
                  <a:gd name="T2" fmla="*/ 43193 w 43200"/>
                  <a:gd name="T3" fmla="*/ 22168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</a:path>
                  <a:path w="43200" h="24199" stroke="0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7" name="Arc 176"/>
              <p:cNvSpPr>
                <a:spLocks/>
              </p:cNvSpPr>
              <p:nvPr/>
            </p:nvSpPr>
            <p:spPr bwMode="auto">
              <a:xfrm>
                <a:off x="696" y="4196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91 w 43200"/>
                  <a:gd name="T1" fmla="*/ 23585 h 23585"/>
                  <a:gd name="T2" fmla="*/ 43192 w 43200"/>
                  <a:gd name="T3" fmla="*/ 22177 h 23585"/>
                  <a:gd name="T4" fmla="*/ 21600 w 43200"/>
                  <a:gd name="T5" fmla="*/ 21600 h 2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585" fill="none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</a:path>
                  <a:path w="43200" h="23585" stroke="0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8" name="Freeform 177"/>
              <p:cNvSpPr>
                <a:spLocks/>
              </p:cNvSpPr>
              <p:nvPr/>
            </p:nvSpPr>
            <p:spPr bwMode="auto">
              <a:xfrm>
                <a:off x="667" y="3735"/>
                <a:ext cx="817" cy="499"/>
              </a:xfrm>
              <a:custGeom>
                <a:avLst/>
                <a:gdLst>
                  <a:gd name="T0" fmla="*/ 82 w 2309"/>
                  <a:gd name="T1" fmla="*/ 1405 h 1409"/>
                  <a:gd name="T2" fmla="*/ 0 w 2309"/>
                  <a:gd name="T3" fmla="*/ 1409 h 1409"/>
                  <a:gd name="T4" fmla="*/ 2130 w 2309"/>
                  <a:gd name="T5" fmla="*/ 0 h 1409"/>
                  <a:gd name="T6" fmla="*/ 2309 w 2309"/>
                  <a:gd name="T7" fmla="*/ 0 h 1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9" h="1409">
                    <a:moveTo>
                      <a:pt x="82" y="1405"/>
                    </a:moveTo>
                    <a:lnTo>
                      <a:pt x="0" y="1409"/>
                    </a:lnTo>
                    <a:lnTo>
                      <a:pt x="2130" y="0"/>
                    </a:lnTo>
                    <a:lnTo>
                      <a:pt x="23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9" name="Freeform 178"/>
              <p:cNvSpPr>
                <a:spLocks/>
              </p:cNvSpPr>
              <p:nvPr/>
            </p:nvSpPr>
            <p:spPr bwMode="auto">
              <a:xfrm>
                <a:off x="1484" y="3699"/>
                <a:ext cx="8" cy="72"/>
              </a:xfrm>
              <a:custGeom>
                <a:avLst/>
                <a:gdLst>
                  <a:gd name="T0" fmla="*/ 21 w 21"/>
                  <a:gd name="T1" fmla="*/ 204 h 204"/>
                  <a:gd name="T2" fmla="*/ 0 w 21"/>
                  <a:gd name="T3" fmla="*/ 204 h 204"/>
                  <a:gd name="T4" fmla="*/ 0 w 21"/>
                  <a:gd name="T5" fmla="*/ 0 h 204"/>
                  <a:gd name="T6" fmla="*/ 21 w 21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4">
                    <a:moveTo>
                      <a:pt x="21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0" name="Line 179"/>
              <p:cNvSpPr>
                <a:spLocks noChangeShapeType="1"/>
              </p:cNvSpPr>
              <p:nvPr/>
            </p:nvSpPr>
            <p:spPr bwMode="auto">
              <a:xfrm flipH="1">
                <a:off x="1484" y="3699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1" name="Freeform 180"/>
              <p:cNvSpPr>
                <a:spLocks/>
              </p:cNvSpPr>
              <p:nvPr/>
            </p:nvSpPr>
            <p:spPr bwMode="auto">
              <a:xfrm>
                <a:off x="1006" y="3146"/>
                <a:ext cx="834" cy="48"/>
              </a:xfrm>
              <a:custGeom>
                <a:avLst/>
                <a:gdLst>
                  <a:gd name="T0" fmla="*/ 2356 w 2356"/>
                  <a:gd name="T1" fmla="*/ 60 h 134"/>
                  <a:gd name="T2" fmla="*/ 2326 w 2356"/>
                  <a:gd name="T3" fmla="*/ 120 h 134"/>
                  <a:gd name="T4" fmla="*/ 2265 w 2356"/>
                  <a:gd name="T5" fmla="*/ 0 h 134"/>
                  <a:gd name="T6" fmla="*/ 2206 w 2356"/>
                  <a:gd name="T7" fmla="*/ 120 h 134"/>
                  <a:gd name="T8" fmla="*/ 2145 w 2356"/>
                  <a:gd name="T9" fmla="*/ 1 h 134"/>
                  <a:gd name="T10" fmla="*/ 2086 w 2356"/>
                  <a:gd name="T11" fmla="*/ 121 h 134"/>
                  <a:gd name="T12" fmla="*/ 2025 w 2356"/>
                  <a:gd name="T13" fmla="*/ 2 h 134"/>
                  <a:gd name="T14" fmla="*/ 1966 w 2356"/>
                  <a:gd name="T15" fmla="*/ 122 h 134"/>
                  <a:gd name="T16" fmla="*/ 1905 w 2356"/>
                  <a:gd name="T17" fmla="*/ 2 h 134"/>
                  <a:gd name="T18" fmla="*/ 1846 w 2356"/>
                  <a:gd name="T19" fmla="*/ 123 h 134"/>
                  <a:gd name="T20" fmla="*/ 1785 w 2356"/>
                  <a:gd name="T21" fmla="*/ 3 h 134"/>
                  <a:gd name="T22" fmla="*/ 1726 w 2356"/>
                  <a:gd name="T23" fmla="*/ 124 h 134"/>
                  <a:gd name="T24" fmla="*/ 1665 w 2356"/>
                  <a:gd name="T25" fmla="*/ 4 h 134"/>
                  <a:gd name="T26" fmla="*/ 1606 w 2356"/>
                  <a:gd name="T27" fmla="*/ 124 h 134"/>
                  <a:gd name="T28" fmla="*/ 1545 w 2356"/>
                  <a:gd name="T29" fmla="*/ 5 h 134"/>
                  <a:gd name="T30" fmla="*/ 1486 w 2356"/>
                  <a:gd name="T31" fmla="*/ 125 h 134"/>
                  <a:gd name="T32" fmla="*/ 1425 w 2356"/>
                  <a:gd name="T33" fmla="*/ 5 h 134"/>
                  <a:gd name="T34" fmla="*/ 1366 w 2356"/>
                  <a:gd name="T35" fmla="*/ 126 h 134"/>
                  <a:gd name="T36" fmla="*/ 1305 w 2356"/>
                  <a:gd name="T37" fmla="*/ 6 h 134"/>
                  <a:gd name="T38" fmla="*/ 1246 w 2356"/>
                  <a:gd name="T39" fmla="*/ 127 h 134"/>
                  <a:gd name="T40" fmla="*/ 1185 w 2356"/>
                  <a:gd name="T41" fmla="*/ 7 h 134"/>
                  <a:gd name="T42" fmla="*/ 1126 w 2356"/>
                  <a:gd name="T43" fmla="*/ 127 h 134"/>
                  <a:gd name="T44" fmla="*/ 1065 w 2356"/>
                  <a:gd name="T45" fmla="*/ 8 h 134"/>
                  <a:gd name="T46" fmla="*/ 1006 w 2356"/>
                  <a:gd name="T47" fmla="*/ 128 h 134"/>
                  <a:gd name="T48" fmla="*/ 945 w 2356"/>
                  <a:gd name="T49" fmla="*/ 8 h 134"/>
                  <a:gd name="T50" fmla="*/ 886 w 2356"/>
                  <a:gd name="T51" fmla="*/ 129 h 134"/>
                  <a:gd name="T52" fmla="*/ 825 w 2356"/>
                  <a:gd name="T53" fmla="*/ 9 h 134"/>
                  <a:gd name="T54" fmla="*/ 766 w 2356"/>
                  <a:gd name="T55" fmla="*/ 130 h 134"/>
                  <a:gd name="T56" fmla="*/ 705 w 2356"/>
                  <a:gd name="T57" fmla="*/ 10 h 134"/>
                  <a:gd name="T58" fmla="*/ 646 w 2356"/>
                  <a:gd name="T59" fmla="*/ 130 h 134"/>
                  <a:gd name="T60" fmla="*/ 585 w 2356"/>
                  <a:gd name="T61" fmla="*/ 11 h 134"/>
                  <a:gd name="T62" fmla="*/ 526 w 2356"/>
                  <a:gd name="T63" fmla="*/ 131 h 134"/>
                  <a:gd name="T64" fmla="*/ 465 w 2356"/>
                  <a:gd name="T65" fmla="*/ 12 h 134"/>
                  <a:gd name="T66" fmla="*/ 406 w 2356"/>
                  <a:gd name="T67" fmla="*/ 132 h 134"/>
                  <a:gd name="T68" fmla="*/ 345 w 2356"/>
                  <a:gd name="T69" fmla="*/ 12 h 134"/>
                  <a:gd name="T70" fmla="*/ 286 w 2356"/>
                  <a:gd name="T71" fmla="*/ 133 h 134"/>
                  <a:gd name="T72" fmla="*/ 225 w 2356"/>
                  <a:gd name="T73" fmla="*/ 13 h 134"/>
                  <a:gd name="T74" fmla="*/ 166 w 2356"/>
                  <a:gd name="T75" fmla="*/ 133 h 134"/>
                  <a:gd name="T76" fmla="*/ 105 w 2356"/>
                  <a:gd name="T77" fmla="*/ 14 h 134"/>
                  <a:gd name="T78" fmla="*/ 46 w 2356"/>
                  <a:gd name="T79" fmla="*/ 134 h 134"/>
                  <a:gd name="T80" fmla="*/ 16 w 2356"/>
                  <a:gd name="T81" fmla="*/ 74 h 134"/>
                  <a:gd name="T82" fmla="*/ 0 w 2356"/>
                  <a:gd name="T83" fmla="*/ 7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56" h="134">
                    <a:moveTo>
                      <a:pt x="2356" y="60"/>
                    </a:moveTo>
                    <a:lnTo>
                      <a:pt x="2326" y="120"/>
                    </a:lnTo>
                    <a:lnTo>
                      <a:pt x="2265" y="0"/>
                    </a:lnTo>
                    <a:lnTo>
                      <a:pt x="2206" y="120"/>
                    </a:lnTo>
                    <a:lnTo>
                      <a:pt x="2145" y="1"/>
                    </a:lnTo>
                    <a:lnTo>
                      <a:pt x="2086" y="121"/>
                    </a:lnTo>
                    <a:lnTo>
                      <a:pt x="2025" y="2"/>
                    </a:lnTo>
                    <a:lnTo>
                      <a:pt x="1966" y="122"/>
                    </a:lnTo>
                    <a:lnTo>
                      <a:pt x="1905" y="2"/>
                    </a:lnTo>
                    <a:lnTo>
                      <a:pt x="1846" y="123"/>
                    </a:lnTo>
                    <a:lnTo>
                      <a:pt x="1785" y="3"/>
                    </a:lnTo>
                    <a:lnTo>
                      <a:pt x="1726" y="124"/>
                    </a:lnTo>
                    <a:lnTo>
                      <a:pt x="1665" y="4"/>
                    </a:lnTo>
                    <a:lnTo>
                      <a:pt x="1606" y="124"/>
                    </a:lnTo>
                    <a:lnTo>
                      <a:pt x="1545" y="5"/>
                    </a:lnTo>
                    <a:lnTo>
                      <a:pt x="1486" y="125"/>
                    </a:lnTo>
                    <a:lnTo>
                      <a:pt x="1425" y="5"/>
                    </a:lnTo>
                    <a:lnTo>
                      <a:pt x="1366" y="126"/>
                    </a:lnTo>
                    <a:lnTo>
                      <a:pt x="1305" y="6"/>
                    </a:lnTo>
                    <a:lnTo>
                      <a:pt x="1246" y="127"/>
                    </a:lnTo>
                    <a:lnTo>
                      <a:pt x="1185" y="7"/>
                    </a:lnTo>
                    <a:lnTo>
                      <a:pt x="1126" y="127"/>
                    </a:lnTo>
                    <a:lnTo>
                      <a:pt x="1065" y="8"/>
                    </a:lnTo>
                    <a:lnTo>
                      <a:pt x="1006" y="128"/>
                    </a:lnTo>
                    <a:lnTo>
                      <a:pt x="945" y="8"/>
                    </a:lnTo>
                    <a:lnTo>
                      <a:pt x="886" y="129"/>
                    </a:lnTo>
                    <a:lnTo>
                      <a:pt x="825" y="9"/>
                    </a:lnTo>
                    <a:lnTo>
                      <a:pt x="766" y="130"/>
                    </a:lnTo>
                    <a:lnTo>
                      <a:pt x="705" y="10"/>
                    </a:lnTo>
                    <a:lnTo>
                      <a:pt x="646" y="130"/>
                    </a:lnTo>
                    <a:lnTo>
                      <a:pt x="585" y="11"/>
                    </a:lnTo>
                    <a:lnTo>
                      <a:pt x="526" y="131"/>
                    </a:lnTo>
                    <a:lnTo>
                      <a:pt x="465" y="12"/>
                    </a:lnTo>
                    <a:lnTo>
                      <a:pt x="406" y="132"/>
                    </a:lnTo>
                    <a:lnTo>
                      <a:pt x="345" y="12"/>
                    </a:lnTo>
                    <a:lnTo>
                      <a:pt x="286" y="133"/>
                    </a:lnTo>
                    <a:lnTo>
                      <a:pt x="225" y="13"/>
                    </a:lnTo>
                    <a:lnTo>
                      <a:pt x="166" y="133"/>
                    </a:lnTo>
                    <a:lnTo>
                      <a:pt x="105" y="14"/>
                    </a:lnTo>
                    <a:lnTo>
                      <a:pt x="46" y="134"/>
                    </a:lnTo>
                    <a:lnTo>
                      <a:pt x="16" y="74"/>
                    </a:lnTo>
                    <a:lnTo>
                      <a:pt x="0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2" name="Line 181"/>
              <p:cNvSpPr>
                <a:spLocks noChangeShapeType="1"/>
              </p:cNvSpPr>
              <p:nvPr/>
            </p:nvSpPr>
            <p:spPr bwMode="auto">
              <a:xfrm flipH="1">
                <a:off x="993" y="3173"/>
                <a:ext cx="13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3" name="Arc 182"/>
              <p:cNvSpPr>
                <a:spLocks/>
              </p:cNvSpPr>
              <p:nvPr/>
            </p:nvSpPr>
            <p:spPr bwMode="auto">
              <a:xfrm>
                <a:off x="923" y="3143"/>
                <a:ext cx="65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70 w 43169"/>
                  <a:gd name="T1" fmla="*/ 26082 h 26082"/>
                  <a:gd name="T2" fmla="*/ 43169 w 43169"/>
                  <a:gd name="T3" fmla="*/ 20434 h 26082"/>
                  <a:gd name="T4" fmla="*/ 21600 w 43169"/>
                  <a:gd name="T5" fmla="*/ 21600 h 26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69" h="26082" fill="none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76" y="-1"/>
                      <a:pt x="42549" y="8974"/>
                      <a:pt x="43168" y="20434"/>
                    </a:cubicBezTo>
                  </a:path>
                  <a:path w="43169" h="26082" stroke="0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76" y="-1"/>
                      <a:pt x="42549" y="8974"/>
                      <a:pt x="43168" y="2043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4" name="Arc 183"/>
              <p:cNvSpPr>
                <a:spLocks/>
              </p:cNvSpPr>
              <p:nvPr/>
            </p:nvSpPr>
            <p:spPr bwMode="auto">
              <a:xfrm>
                <a:off x="852" y="3152"/>
                <a:ext cx="66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81 w 43169"/>
                  <a:gd name="T1" fmla="*/ 25640 h 25640"/>
                  <a:gd name="T2" fmla="*/ 43169 w 43169"/>
                  <a:gd name="T3" fmla="*/ 20447 h 25640"/>
                  <a:gd name="T4" fmla="*/ 21600 w 43169"/>
                  <a:gd name="T5" fmla="*/ 21600 h 25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69" h="25640" fill="none" extrusionOk="0">
                    <a:moveTo>
                      <a:pt x="381" y="25639"/>
                    </a:moveTo>
                    <a:cubicBezTo>
                      <a:pt x="127" y="24308"/>
                      <a:pt x="0" y="229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1" y="-1"/>
                      <a:pt x="42556" y="8982"/>
                      <a:pt x="43169" y="20446"/>
                    </a:cubicBezTo>
                  </a:path>
                  <a:path w="43169" h="25640" stroke="0" extrusionOk="0">
                    <a:moveTo>
                      <a:pt x="381" y="25639"/>
                    </a:moveTo>
                    <a:cubicBezTo>
                      <a:pt x="127" y="24308"/>
                      <a:pt x="0" y="229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1" y="-1"/>
                      <a:pt x="42556" y="8982"/>
                      <a:pt x="43169" y="204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5" name="Arc 184"/>
              <p:cNvSpPr>
                <a:spLocks/>
              </p:cNvSpPr>
              <p:nvPr/>
            </p:nvSpPr>
            <p:spPr bwMode="auto">
              <a:xfrm>
                <a:off x="782" y="3160"/>
                <a:ext cx="66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59 w 43169"/>
                  <a:gd name="T1" fmla="*/ 25521 h 25521"/>
                  <a:gd name="T2" fmla="*/ 43169 w 43169"/>
                  <a:gd name="T3" fmla="*/ 20447 h 25521"/>
                  <a:gd name="T4" fmla="*/ 21600 w 43169"/>
                  <a:gd name="T5" fmla="*/ 21600 h 25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69" h="25521" fill="none" extrusionOk="0">
                    <a:moveTo>
                      <a:pt x="358" y="25521"/>
                    </a:moveTo>
                    <a:cubicBezTo>
                      <a:pt x="120" y="24227"/>
                      <a:pt x="0" y="2291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1" y="-1"/>
                      <a:pt x="42556" y="8982"/>
                      <a:pt x="43169" y="20446"/>
                    </a:cubicBezTo>
                  </a:path>
                  <a:path w="43169" h="25521" stroke="0" extrusionOk="0">
                    <a:moveTo>
                      <a:pt x="358" y="25521"/>
                    </a:moveTo>
                    <a:cubicBezTo>
                      <a:pt x="120" y="24227"/>
                      <a:pt x="0" y="2291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1" y="-1"/>
                      <a:pt x="42556" y="8982"/>
                      <a:pt x="43169" y="204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6" name="Arc 185"/>
              <p:cNvSpPr>
                <a:spLocks/>
              </p:cNvSpPr>
              <p:nvPr/>
            </p:nvSpPr>
            <p:spPr bwMode="auto">
              <a:xfrm>
                <a:off x="712" y="3168"/>
                <a:ext cx="65" cy="4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56 w 43169"/>
                  <a:gd name="T1" fmla="*/ 26017 h 26017"/>
                  <a:gd name="T2" fmla="*/ 43169 w 43169"/>
                  <a:gd name="T3" fmla="*/ 20452 h 26017"/>
                  <a:gd name="T4" fmla="*/ 21600 w 43169"/>
                  <a:gd name="T5" fmla="*/ 21600 h 26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69" h="26017" fill="none" extrusionOk="0">
                    <a:moveTo>
                      <a:pt x="456" y="26016"/>
                    </a:moveTo>
                    <a:cubicBezTo>
                      <a:pt x="152" y="24564"/>
                      <a:pt x="0" y="2308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3" y="-1"/>
                      <a:pt x="42559" y="8984"/>
                      <a:pt x="43169" y="20451"/>
                    </a:cubicBezTo>
                  </a:path>
                  <a:path w="43169" h="26017" stroke="0" extrusionOk="0">
                    <a:moveTo>
                      <a:pt x="456" y="26016"/>
                    </a:moveTo>
                    <a:cubicBezTo>
                      <a:pt x="152" y="24564"/>
                      <a:pt x="0" y="2308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083" y="-1"/>
                      <a:pt x="42559" y="8984"/>
                      <a:pt x="43169" y="2045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7" name="Freeform 186"/>
              <p:cNvSpPr>
                <a:spLocks/>
              </p:cNvSpPr>
              <p:nvPr/>
            </p:nvSpPr>
            <p:spPr bwMode="auto">
              <a:xfrm>
                <a:off x="699" y="2673"/>
                <a:ext cx="917" cy="537"/>
              </a:xfrm>
              <a:custGeom>
                <a:avLst/>
                <a:gdLst>
                  <a:gd name="T0" fmla="*/ 37 w 2593"/>
                  <a:gd name="T1" fmla="*/ 1510 h 1515"/>
                  <a:gd name="T2" fmla="*/ 0 w 2593"/>
                  <a:gd name="T3" fmla="*/ 1515 h 1515"/>
                  <a:gd name="T4" fmla="*/ 2414 w 2593"/>
                  <a:gd name="T5" fmla="*/ 0 h 1515"/>
                  <a:gd name="T6" fmla="*/ 2593 w 2593"/>
                  <a:gd name="T7" fmla="*/ 0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93" h="1515">
                    <a:moveTo>
                      <a:pt x="37" y="1510"/>
                    </a:moveTo>
                    <a:lnTo>
                      <a:pt x="0" y="1515"/>
                    </a:lnTo>
                    <a:lnTo>
                      <a:pt x="2414" y="0"/>
                    </a:lnTo>
                    <a:lnTo>
                      <a:pt x="259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8" name="Freeform 187"/>
              <p:cNvSpPr>
                <a:spLocks/>
              </p:cNvSpPr>
              <p:nvPr/>
            </p:nvSpPr>
            <p:spPr bwMode="auto">
              <a:xfrm>
                <a:off x="1616" y="2637"/>
                <a:ext cx="8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9" name="Line 188"/>
              <p:cNvSpPr>
                <a:spLocks noChangeShapeType="1"/>
              </p:cNvSpPr>
              <p:nvPr/>
            </p:nvSpPr>
            <p:spPr bwMode="auto">
              <a:xfrm flipH="1">
                <a:off x="1616" y="2637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0" name="Arc 189"/>
              <p:cNvSpPr>
                <a:spLocks/>
              </p:cNvSpPr>
              <p:nvPr/>
            </p:nvSpPr>
            <p:spPr bwMode="auto">
              <a:xfrm>
                <a:off x="1548" y="4865"/>
                <a:ext cx="139" cy="20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1" name="Freeform 190"/>
              <p:cNvSpPr>
                <a:spLocks/>
              </p:cNvSpPr>
              <p:nvPr/>
            </p:nvSpPr>
            <p:spPr bwMode="auto">
              <a:xfrm>
                <a:off x="1541" y="4829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2" name="Line 191"/>
              <p:cNvSpPr>
                <a:spLocks noChangeShapeType="1"/>
              </p:cNvSpPr>
              <p:nvPr/>
            </p:nvSpPr>
            <p:spPr bwMode="auto">
              <a:xfrm>
                <a:off x="1541" y="490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3" name="Arc 192"/>
              <p:cNvSpPr>
                <a:spLocks/>
              </p:cNvSpPr>
              <p:nvPr/>
            </p:nvSpPr>
            <p:spPr bwMode="auto">
              <a:xfrm>
                <a:off x="1452" y="3857"/>
                <a:ext cx="244" cy="18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4" name="Freeform 193"/>
              <p:cNvSpPr>
                <a:spLocks/>
              </p:cNvSpPr>
              <p:nvPr/>
            </p:nvSpPr>
            <p:spPr bwMode="auto">
              <a:xfrm>
                <a:off x="1446" y="3821"/>
                <a:ext cx="6" cy="73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5" name="Line 194"/>
              <p:cNvSpPr>
                <a:spLocks noChangeShapeType="1"/>
              </p:cNvSpPr>
              <p:nvPr/>
            </p:nvSpPr>
            <p:spPr bwMode="auto">
              <a:xfrm>
                <a:off x="1446" y="3894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6" name="Arc 195"/>
              <p:cNvSpPr>
                <a:spLocks/>
              </p:cNvSpPr>
              <p:nvPr/>
            </p:nvSpPr>
            <p:spPr bwMode="auto">
              <a:xfrm>
                <a:off x="1479" y="2822"/>
                <a:ext cx="239" cy="21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98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89" y="0"/>
                      <a:pt x="21543" y="9608"/>
                      <a:pt x="21599" y="214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7" name="Freeform 196"/>
              <p:cNvSpPr>
                <a:spLocks/>
              </p:cNvSpPr>
              <p:nvPr/>
            </p:nvSpPr>
            <p:spPr bwMode="auto">
              <a:xfrm>
                <a:off x="1472" y="2786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8" name="Line 197"/>
              <p:cNvSpPr>
                <a:spLocks noChangeShapeType="1"/>
              </p:cNvSpPr>
              <p:nvPr/>
            </p:nvSpPr>
            <p:spPr bwMode="auto">
              <a:xfrm>
                <a:off x="1472" y="285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9" name="Freeform 198"/>
              <p:cNvSpPr>
                <a:spLocks/>
              </p:cNvSpPr>
              <p:nvPr/>
            </p:nvSpPr>
            <p:spPr bwMode="auto">
              <a:xfrm>
                <a:off x="497" y="4696"/>
                <a:ext cx="823" cy="376"/>
              </a:xfrm>
              <a:custGeom>
                <a:avLst/>
                <a:gdLst>
                  <a:gd name="T0" fmla="*/ 0 w 2326"/>
                  <a:gd name="T1" fmla="*/ 1064 h 1064"/>
                  <a:gd name="T2" fmla="*/ 2326 w 2326"/>
                  <a:gd name="T3" fmla="*/ 104 h 1064"/>
                  <a:gd name="T4" fmla="*/ 2326 w 2326"/>
                  <a:gd name="T5" fmla="*/ 0 h 1064"/>
                  <a:gd name="T6" fmla="*/ 2161 w 2326"/>
                  <a:gd name="T7" fmla="*/ 0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6" h="1064">
                    <a:moveTo>
                      <a:pt x="0" y="1064"/>
                    </a:moveTo>
                    <a:lnTo>
                      <a:pt x="2326" y="104"/>
                    </a:lnTo>
                    <a:lnTo>
                      <a:pt x="2326" y="0"/>
                    </a:lnTo>
                    <a:lnTo>
                      <a:pt x="216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0" name="Freeform 199"/>
              <p:cNvSpPr>
                <a:spLocks/>
              </p:cNvSpPr>
              <p:nvPr/>
            </p:nvSpPr>
            <p:spPr bwMode="auto">
              <a:xfrm>
                <a:off x="1255" y="4660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1" name="Line 200"/>
              <p:cNvSpPr>
                <a:spLocks noChangeShapeType="1"/>
              </p:cNvSpPr>
              <p:nvPr/>
            </p:nvSpPr>
            <p:spPr bwMode="auto">
              <a:xfrm>
                <a:off x="1255" y="473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2" name="Freeform 201"/>
              <p:cNvSpPr>
                <a:spLocks/>
              </p:cNvSpPr>
              <p:nvPr/>
            </p:nvSpPr>
            <p:spPr bwMode="auto">
              <a:xfrm>
                <a:off x="831" y="5052"/>
                <a:ext cx="409" cy="217"/>
              </a:xfrm>
              <a:custGeom>
                <a:avLst/>
                <a:gdLst>
                  <a:gd name="T0" fmla="*/ 1156 w 1156"/>
                  <a:gd name="T1" fmla="*/ 615 h 615"/>
                  <a:gd name="T2" fmla="*/ 0 w 1156"/>
                  <a:gd name="T3" fmla="*/ 195 h 615"/>
                  <a:gd name="T4" fmla="*/ 0 w 1156"/>
                  <a:gd name="T5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6" h="615">
                    <a:moveTo>
                      <a:pt x="1156" y="615"/>
                    </a:moveTo>
                    <a:lnTo>
                      <a:pt x="0" y="19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3" name="Freeform 202"/>
              <p:cNvSpPr>
                <a:spLocks/>
              </p:cNvSpPr>
              <p:nvPr/>
            </p:nvSpPr>
            <p:spPr bwMode="auto">
              <a:xfrm>
                <a:off x="795" y="5045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4" name="Line 203"/>
              <p:cNvSpPr>
                <a:spLocks noChangeShapeType="1"/>
              </p:cNvSpPr>
              <p:nvPr/>
            </p:nvSpPr>
            <p:spPr bwMode="auto">
              <a:xfrm>
                <a:off x="795" y="504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5" name="Line 204"/>
              <p:cNvSpPr>
                <a:spLocks noChangeShapeType="1"/>
              </p:cNvSpPr>
              <p:nvPr/>
            </p:nvSpPr>
            <p:spPr bwMode="auto">
              <a:xfrm flipV="1">
                <a:off x="1092" y="5035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055" y="502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055" y="502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943" y="5041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907" y="503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907" y="50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431" y="5047"/>
              <a:ext cx="133" cy="148"/>
            </a:xfrm>
            <a:custGeom>
              <a:avLst/>
              <a:gdLst>
                <a:gd name="T0" fmla="*/ 286 w 376"/>
                <a:gd name="T1" fmla="*/ 269 h 418"/>
                <a:gd name="T2" fmla="*/ 0 w 376"/>
                <a:gd name="T3" fmla="*/ 418 h 418"/>
                <a:gd name="T4" fmla="*/ 376 w 376"/>
                <a:gd name="T5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6" h="418">
                  <a:moveTo>
                    <a:pt x="286" y="269"/>
                  </a:moveTo>
                  <a:lnTo>
                    <a:pt x="0" y="418"/>
                  </a:lnTo>
                  <a:lnTo>
                    <a:pt x="3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537" y="5017"/>
              <a:ext cx="59" cy="54"/>
            </a:xfrm>
            <a:custGeom>
              <a:avLst/>
              <a:gdLst>
                <a:gd name="T0" fmla="*/ 167 w 167"/>
                <a:gd name="T1" fmla="*/ 138 h 153"/>
                <a:gd name="T2" fmla="*/ 154 w 167"/>
                <a:gd name="T3" fmla="*/ 153 h 153"/>
                <a:gd name="T4" fmla="*/ 0 w 167"/>
                <a:gd name="T5" fmla="*/ 15 h 153"/>
                <a:gd name="T6" fmla="*/ 12 w 167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67" y="138"/>
                  </a:moveTo>
                  <a:lnTo>
                    <a:pt x="154" y="153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1537" y="5017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299" y="5025"/>
              <a:ext cx="132" cy="149"/>
            </a:xfrm>
            <a:custGeom>
              <a:avLst/>
              <a:gdLst>
                <a:gd name="T0" fmla="*/ 240 w 374"/>
                <a:gd name="T1" fmla="*/ 316 h 420"/>
                <a:gd name="T2" fmla="*/ 0 w 374"/>
                <a:gd name="T3" fmla="*/ 420 h 420"/>
                <a:gd name="T4" fmla="*/ 374 w 374"/>
                <a:gd name="T5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420">
                  <a:moveTo>
                    <a:pt x="240" y="316"/>
                  </a:moveTo>
                  <a:lnTo>
                    <a:pt x="0" y="420"/>
                  </a:lnTo>
                  <a:lnTo>
                    <a:pt x="3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404" y="4995"/>
              <a:ext cx="59" cy="54"/>
            </a:xfrm>
            <a:custGeom>
              <a:avLst/>
              <a:gdLst>
                <a:gd name="T0" fmla="*/ 167 w 167"/>
                <a:gd name="T1" fmla="*/ 138 h 153"/>
                <a:gd name="T2" fmla="*/ 154 w 167"/>
                <a:gd name="T3" fmla="*/ 153 h 153"/>
                <a:gd name="T4" fmla="*/ 0 w 167"/>
                <a:gd name="T5" fmla="*/ 15 h 153"/>
                <a:gd name="T6" fmla="*/ 12 w 167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67" y="138"/>
                  </a:moveTo>
                  <a:lnTo>
                    <a:pt x="154" y="153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>
              <a:off x="1404" y="499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1251" y="503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214" y="502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214" y="502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507" y="3687"/>
              <a:ext cx="690" cy="356"/>
            </a:xfrm>
            <a:custGeom>
              <a:avLst/>
              <a:gdLst>
                <a:gd name="T0" fmla="*/ 0 w 1950"/>
                <a:gd name="T1" fmla="*/ 1005 h 1005"/>
                <a:gd name="T2" fmla="*/ 1950 w 1950"/>
                <a:gd name="T3" fmla="*/ 180 h 1005"/>
                <a:gd name="T4" fmla="*/ 1950 w 1950"/>
                <a:gd name="T5" fmla="*/ 0 h 1005"/>
                <a:gd name="T6" fmla="*/ 1787 w 1950"/>
                <a:gd name="T7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0" h="1005">
                  <a:moveTo>
                    <a:pt x="0" y="1005"/>
                  </a:moveTo>
                  <a:lnTo>
                    <a:pt x="1950" y="180"/>
                  </a:lnTo>
                  <a:lnTo>
                    <a:pt x="1950" y="0"/>
                  </a:lnTo>
                  <a:lnTo>
                    <a:pt x="178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133" y="3651"/>
              <a:ext cx="6" cy="73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133" y="3724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837" y="4016"/>
              <a:ext cx="403" cy="213"/>
            </a:xfrm>
            <a:custGeom>
              <a:avLst/>
              <a:gdLst>
                <a:gd name="T0" fmla="*/ 1141 w 1141"/>
                <a:gd name="T1" fmla="*/ 600 h 600"/>
                <a:gd name="T2" fmla="*/ 0 w 1141"/>
                <a:gd name="T3" fmla="*/ 105 h 600"/>
                <a:gd name="T4" fmla="*/ 0 w 1141"/>
                <a:gd name="T5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1" h="600">
                  <a:moveTo>
                    <a:pt x="1141" y="600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800" y="4010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800" y="401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V="1">
              <a:off x="1097" y="400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061" y="399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061" y="399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V="1">
              <a:off x="948" y="4011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912" y="400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231"/>
            <p:cNvSpPr>
              <a:spLocks noChangeShapeType="1"/>
            </p:cNvSpPr>
            <p:nvPr/>
          </p:nvSpPr>
          <p:spPr bwMode="auto">
            <a:xfrm>
              <a:off x="912" y="400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232"/>
            <p:cNvSpPr>
              <a:spLocks noChangeShapeType="1"/>
            </p:cNvSpPr>
            <p:nvPr/>
          </p:nvSpPr>
          <p:spPr bwMode="auto">
            <a:xfrm flipV="1">
              <a:off x="1245" y="400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Freeform 233"/>
            <p:cNvSpPr>
              <a:spLocks/>
            </p:cNvSpPr>
            <p:nvPr/>
          </p:nvSpPr>
          <p:spPr bwMode="auto">
            <a:xfrm>
              <a:off x="1209" y="399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234"/>
            <p:cNvSpPr>
              <a:spLocks noChangeShapeType="1"/>
            </p:cNvSpPr>
            <p:nvPr/>
          </p:nvSpPr>
          <p:spPr bwMode="auto">
            <a:xfrm>
              <a:off x="1209" y="399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Freeform 235"/>
            <p:cNvSpPr>
              <a:spLocks/>
            </p:cNvSpPr>
            <p:nvPr/>
          </p:nvSpPr>
          <p:spPr bwMode="auto">
            <a:xfrm>
              <a:off x="1447" y="4001"/>
              <a:ext cx="149" cy="137"/>
            </a:xfrm>
            <a:custGeom>
              <a:avLst/>
              <a:gdLst>
                <a:gd name="T0" fmla="*/ 223 w 420"/>
                <a:gd name="T1" fmla="*/ 299 h 389"/>
                <a:gd name="T2" fmla="*/ 0 w 420"/>
                <a:gd name="T3" fmla="*/ 389 h 389"/>
                <a:gd name="T4" fmla="*/ 420 w 420"/>
                <a:gd name="T5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389">
                  <a:moveTo>
                    <a:pt x="223" y="299"/>
                  </a:moveTo>
                  <a:lnTo>
                    <a:pt x="0" y="389"/>
                  </a:lnTo>
                  <a:lnTo>
                    <a:pt x="4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Freeform 236"/>
            <p:cNvSpPr>
              <a:spLocks/>
            </p:cNvSpPr>
            <p:nvPr/>
          </p:nvSpPr>
          <p:spPr bwMode="auto">
            <a:xfrm>
              <a:off x="1571" y="3970"/>
              <a:ext cx="55" cy="58"/>
            </a:xfrm>
            <a:custGeom>
              <a:avLst/>
              <a:gdLst>
                <a:gd name="T0" fmla="*/ 153 w 153"/>
                <a:gd name="T1" fmla="*/ 150 h 163"/>
                <a:gd name="T2" fmla="*/ 138 w 153"/>
                <a:gd name="T3" fmla="*/ 163 h 163"/>
                <a:gd name="T4" fmla="*/ 0 w 153"/>
                <a:gd name="T5" fmla="*/ 12 h 163"/>
                <a:gd name="T6" fmla="*/ 15 w 153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3">
                  <a:moveTo>
                    <a:pt x="153" y="150"/>
                  </a:moveTo>
                  <a:lnTo>
                    <a:pt x="138" y="163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237"/>
            <p:cNvSpPr>
              <a:spLocks noChangeShapeType="1"/>
            </p:cNvSpPr>
            <p:nvPr/>
          </p:nvSpPr>
          <p:spPr bwMode="auto">
            <a:xfrm flipH="1">
              <a:off x="1571" y="397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Freeform 238"/>
            <p:cNvSpPr>
              <a:spLocks/>
            </p:cNvSpPr>
            <p:nvPr/>
          </p:nvSpPr>
          <p:spPr bwMode="auto">
            <a:xfrm>
              <a:off x="1288" y="3990"/>
              <a:ext cx="181" cy="133"/>
            </a:xfrm>
            <a:custGeom>
              <a:avLst/>
              <a:gdLst>
                <a:gd name="T0" fmla="*/ 239 w 510"/>
                <a:gd name="T1" fmla="*/ 330 h 376"/>
                <a:gd name="T2" fmla="*/ 0 w 510"/>
                <a:gd name="T3" fmla="*/ 376 h 376"/>
                <a:gd name="T4" fmla="*/ 510 w 510"/>
                <a:gd name="T5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0" h="376">
                  <a:moveTo>
                    <a:pt x="239" y="330"/>
                  </a:moveTo>
                  <a:lnTo>
                    <a:pt x="0" y="376"/>
                  </a:lnTo>
                  <a:lnTo>
                    <a:pt x="5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Freeform 239"/>
            <p:cNvSpPr>
              <a:spLocks/>
            </p:cNvSpPr>
            <p:nvPr/>
          </p:nvSpPr>
          <p:spPr bwMode="auto">
            <a:xfrm>
              <a:off x="1447" y="3956"/>
              <a:ext cx="49" cy="63"/>
            </a:xfrm>
            <a:custGeom>
              <a:avLst/>
              <a:gdLst>
                <a:gd name="T0" fmla="*/ 138 w 138"/>
                <a:gd name="T1" fmla="*/ 167 h 178"/>
                <a:gd name="T2" fmla="*/ 121 w 138"/>
                <a:gd name="T3" fmla="*/ 178 h 178"/>
                <a:gd name="T4" fmla="*/ 0 w 138"/>
                <a:gd name="T5" fmla="*/ 10 h 178"/>
                <a:gd name="T6" fmla="*/ 17 w 138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38" y="167"/>
                  </a:moveTo>
                  <a:lnTo>
                    <a:pt x="121" y="178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240"/>
            <p:cNvSpPr>
              <a:spLocks noChangeShapeType="1"/>
            </p:cNvSpPr>
            <p:nvPr/>
          </p:nvSpPr>
          <p:spPr bwMode="auto">
            <a:xfrm flipH="1">
              <a:off x="1447" y="395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Freeform 241"/>
            <p:cNvSpPr>
              <a:spLocks/>
            </p:cNvSpPr>
            <p:nvPr/>
          </p:nvSpPr>
          <p:spPr bwMode="auto">
            <a:xfrm>
              <a:off x="502" y="2653"/>
              <a:ext cx="780" cy="344"/>
            </a:xfrm>
            <a:custGeom>
              <a:avLst/>
              <a:gdLst>
                <a:gd name="T0" fmla="*/ 0 w 2205"/>
                <a:gd name="T1" fmla="*/ 974 h 974"/>
                <a:gd name="T2" fmla="*/ 2205 w 2205"/>
                <a:gd name="T3" fmla="*/ 134 h 974"/>
                <a:gd name="T4" fmla="*/ 2205 w 2205"/>
                <a:gd name="T5" fmla="*/ 29 h 974"/>
                <a:gd name="T6" fmla="*/ 2071 w 2205"/>
                <a:gd name="T7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5" h="974">
                  <a:moveTo>
                    <a:pt x="0" y="974"/>
                  </a:moveTo>
                  <a:lnTo>
                    <a:pt x="2205" y="134"/>
                  </a:lnTo>
                  <a:lnTo>
                    <a:pt x="2205" y="29"/>
                  </a:lnTo>
                  <a:lnTo>
                    <a:pt x="20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Freeform 242"/>
            <p:cNvSpPr>
              <a:spLocks/>
            </p:cNvSpPr>
            <p:nvPr/>
          </p:nvSpPr>
          <p:spPr bwMode="auto">
            <a:xfrm>
              <a:off x="1221" y="2616"/>
              <a:ext cx="21" cy="72"/>
            </a:xfrm>
            <a:custGeom>
              <a:avLst/>
              <a:gdLst>
                <a:gd name="T0" fmla="*/ 42 w 61"/>
                <a:gd name="T1" fmla="*/ 0 h 205"/>
                <a:gd name="T2" fmla="*/ 61 w 61"/>
                <a:gd name="T3" fmla="*/ 4 h 205"/>
                <a:gd name="T4" fmla="*/ 19 w 61"/>
                <a:gd name="T5" fmla="*/ 205 h 205"/>
                <a:gd name="T6" fmla="*/ 0 w 61"/>
                <a:gd name="T7" fmla="*/ 20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05">
                  <a:moveTo>
                    <a:pt x="42" y="0"/>
                  </a:moveTo>
                  <a:lnTo>
                    <a:pt x="61" y="4"/>
                  </a:lnTo>
                  <a:lnTo>
                    <a:pt x="19" y="205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243"/>
            <p:cNvSpPr>
              <a:spLocks noChangeShapeType="1"/>
            </p:cNvSpPr>
            <p:nvPr/>
          </p:nvSpPr>
          <p:spPr bwMode="auto">
            <a:xfrm>
              <a:off x="1221" y="2687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Freeform 244"/>
            <p:cNvSpPr>
              <a:spLocks/>
            </p:cNvSpPr>
            <p:nvPr/>
          </p:nvSpPr>
          <p:spPr bwMode="auto">
            <a:xfrm>
              <a:off x="831" y="2965"/>
              <a:ext cx="399" cy="234"/>
            </a:xfrm>
            <a:custGeom>
              <a:avLst/>
              <a:gdLst>
                <a:gd name="T0" fmla="*/ 1126 w 1126"/>
                <a:gd name="T1" fmla="*/ 661 h 661"/>
                <a:gd name="T2" fmla="*/ 0 w 1126"/>
                <a:gd name="T3" fmla="*/ 180 h 661"/>
                <a:gd name="T4" fmla="*/ 0 w 1126"/>
                <a:gd name="T5" fmla="*/ 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6" h="661">
                  <a:moveTo>
                    <a:pt x="1126" y="661"/>
                  </a:moveTo>
                  <a:lnTo>
                    <a:pt x="0" y="1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Freeform 245"/>
            <p:cNvSpPr>
              <a:spLocks/>
            </p:cNvSpPr>
            <p:nvPr/>
          </p:nvSpPr>
          <p:spPr bwMode="auto">
            <a:xfrm>
              <a:off x="795" y="295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246"/>
            <p:cNvSpPr>
              <a:spLocks noChangeShapeType="1"/>
            </p:cNvSpPr>
            <p:nvPr/>
          </p:nvSpPr>
          <p:spPr bwMode="auto">
            <a:xfrm>
              <a:off x="795" y="295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247"/>
            <p:cNvSpPr>
              <a:spLocks noChangeShapeType="1"/>
            </p:cNvSpPr>
            <p:nvPr/>
          </p:nvSpPr>
          <p:spPr bwMode="auto">
            <a:xfrm flipV="1">
              <a:off x="948" y="296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Freeform 248"/>
            <p:cNvSpPr>
              <a:spLocks/>
            </p:cNvSpPr>
            <p:nvPr/>
          </p:nvSpPr>
          <p:spPr bwMode="auto">
            <a:xfrm>
              <a:off x="912" y="295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249"/>
            <p:cNvSpPr>
              <a:spLocks noChangeShapeType="1"/>
            </p:cNvSpPr>
            <p:nvPr/>
          </p:nvSpPr>
          <p:spPr bwMode="auto">
            <a:xfrm>
              <a:off x="912" y="295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Freeform 250"/>
            <p:cNvSpPr>
              <a:spLocks/>
            </p:cNvSpPr>
            <p:nvPr/>
          </p:nvSpPr>
          <p:spPr bwMode="auto">
            <a:xfrm>
              <a:off x="1208" y="2944"/>
              <a:ext cx="37" cy="53"/>
            </a:xfrm>
            <a:custGeom>
              <a:avLst/>
              <a:gdLst>
                <a:gd name="T0" fmla="*/ 104 w 104"/>
                <a:gd name="T1" fmla="*/ 150 h 150"/>
                <a:gd name="T2" fmla="*/ 0 w 104"/>
                <a:gd name="T3" fmla="*/ 75 h 150"/>
                <a:gd name="T4" fmla="*/ 0 w 104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50">
                  <a:moveTo>
                    <a:pt x="104" y="150"/>
                  </a:move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Freeform 251"/>
            <p:cNvSpPr>
              <a:spLocks/>
            </p:cNvSpPr>
            <p:nvPr/>
          </p:nvSpPr>
          <p:spPr bwMode="auto">
            <a:xfrm>
              <a:off x="1172" y="293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252"/>
            <p:cNvSpPr>
              <a:spLocks noChangeShapeType="1"/>
            </p:cNvSpPr>
            <p:nvPr/>
          </p:nvSpPr>
          <p:spPr bwMode="auto">
            <a:xfrm>
              <a:off x="1172" y="29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253"/>
            <p:cNvSpPr>
              <a:spLocks noChangeShapeType="1"/>
            </p:cNvSpPr>
            <p:nvPr/>
          </p:nvSpPr>
          <p:spPr bwMode="auto">
            <a:xfrm flipV="1">
              <a:off x="1092" y="2950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Freeform 254"/>
            <p:cNvSpPr>
              <a:spLocks/>
            </p:cNvSpPr>
            <p:nvPr/>
          </p:nvSpPr>
          <p:spPr bwMode="auto">
            <a:xfrm>
              <a:off x="1055" y="2943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255"/>
            <p:cNvSpPr>
              <a:spLocks noChangeShapeType="1"/>
            </p:cNvSpPr>
            <p:nvPr/>
          </p:nvSpPr>
          <p:spPr bwMode="auto">
            <a:xfrm>
              <a:off x="1055" y="294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Freeform 256"/>
            <p:cNvSpPr>
              <a:spLocks/>
            </p:cNvSpPr>
            <p:nvPr/>
          </p:nvSpPr>
          <p:spPr bwMode="auto">
            <a:xfrm>
              <a:off x="1426" y="2950"/>
              <a:ext cx="202" cy="159"/>
            </a:xfrm>
            <a:custGeom>
              <a:avLst/>
              <a:gdLst>
                <a:gd name="T0" fmla="*/ 316 w 571"/>
                <a:gd name="T1" fmla="*/ 329 h 450"/>
                <a:gd name="T2" fmla="*/ 0 w 571"/>
                <a:gd name="T3" fmla="*/ 450 h 450"/>
                <a:gd name="T4" fmla="*/ 571 w 571"/>
                <a:gd name="T5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1" h="450">
                  <a:moveTo>
                    <a:pt x="316" y="329"/>
                  </a:moveTo>
                  <a:lnTo>
                    <a:pt x="0" y="450"/>
                  </a:lnTo>
                  <a:lnTo>
                    <a:pt x="5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Freeform 257"/>
            <p:cNvSpPr>
              <a:spLocks/>
            </p:cNvSpPr>
            <p:nvPr/>
          </p:nvSpPr>
          <p:spPr bwMode="auto">
            <a:xfrm>
              <a:off x="1605" y="2917"/>
              <a:ext cx="50" cy="62"/>
            </a:xfrm>
            <a:custGeom>
              <a:avLst/>
              <a:gdLst>
                <a:gd name="T0" fmla="*/ 140 w 140"/>
                <a:gd name="T1" fmla="*/ 163 h 176"/>
                <a:gd name="T2" fmla="*/ 126 w 140"/>
                <a:gd name="T3" fmla="*/ 176 h 176"/>
                <a:gd name="T4" fmla="*/ 0 w 140"/>
                <a:gd name="T5" fmla="*/ 13 h 176"/>
                <a:gd name="T6" fmla="*/ 15 w 140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40" y="163"/>
                  </a:moveTo>
                  <a:lnTo>
                    <a:pt x="126" y="176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258"/>
            <p:cNvSpPr>
              <a:spLocks noChangeShapeType="1"/>
            </p:cNvSpPr>
            <p:nvPr/>
          </p:nvSpPr>
          <p:spPr bwMode="auto">
            <a:xfrm flipH="1">
              <a:off x="1605" y="291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Freeform 259"/>
            <p:cNvSpPr>
              <a:spLocks/>
            </p:cNvSpPr>
            <p:nvPr/>
          </p:nvSpPr>
          <p:spPr bwMode="auto">
            <a:xfrm>
              <a:off x="1288" y="2965"/>
              <a:ext cx="116" cy="128"/>
            </a:xfrm>
            <a:custGeom>
              <a:avLst/>
              <a:gdLst>
                <a:gd name="T0" fmla="*/ 255 w 329"/>
                <a:gd name="T1" fmla="*/ 301 h 360"/>
                <a:gd name="T2" fmla="*/ 0 w 329"/>
                <a:gd name="T3" fmla="*/ 360 h 360"/>
                <a:gd name="T4" fmla="*/ 329 w 329"/>
                <a:gd name="T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9" h="360">
                  <a:moveTo>
                    <a:pt x="255" y="301"/>
                  </a:moveTo>
                  <a:lnTo>
                    <a:pt x="0" y="360"/>
                  </a:lnTo>
                  <a:lnTo>
                    <a:pt x="32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Freeform 260"/>
            <p:cNvSpPr>
              <a:spLocks/>
            </p:cNvSpPr>
            <p:nvPr/>
          </p:nvSpPr>
          <p:spPr bwMode="auto">
            <a:xfrm>
              <a:off x="1378" y="2936"/>
              <a:ext cx="57" cy="54"/>
            </a:xfrm>
            <a:custGeom>
              <a:avLst/>
              <a:gdLst>
                <a:gd name="T0" fmla="*/ 163 w 163"/>
                <a:gd name="T1" fmla="*/ 138 h 152"/>
                <a:gd name="T2" fmla="*/ 151 w 163"/>
                <a:gd name="T3" fmla="*/ 152 h 152"/>
                <a:gd name="T4" fmla="*/ 0 w 163"/>
                <a:gd name="T5" fmla="*/ 14 h 152"/>
                <a:gd name="T6" fmla="*/ 13 w 163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2">
                  <a:moveTo>
                    <a:pt x="163" y="138"/>
                  </a:moveTo>
                  <a:lnTo>
                    <a:pt x="151" y="152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261"/>
            <p:cNvSpPr>
              <a:spLocks noChangeShapeType="1"/>
            </p:cNvSpPr>
            <p:nvPr/>
          </p:nvSpPr>
          <p:spPr bwMode="auto">
            <a:xfrm flipH="1">
              <a:off x="1378" y="2936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Freeform 262"/>
            <p:cNvSpPr>
              <a:spLocks/>
            </p:cNvSpPr>
            <p:nvPr/>
          </p:nvSpPr>
          <p:spPr bwMode="auto">
            <a:xfrm>
              <a:off x="1813" y="1734"/>
              <a:ext cx="1470" cy="53"/>
            </a:xfrm>
            <a:custGeom>
              <a:avLst/>
              <a:gdLst>
                <a:gd name="T0" fmla="*/ 4125 w 4155"/>
                <a:gd name="T1" fmla="*/ 120 h 150"/>
                <a:gd name="T2" fmla="*/ 4005 w 4155"/>
                <a:gd name="T3" fmla="*/ 121 h 150"/>
                <a:gd name="T4" fmla="*/ 3885 w 4155"/>
                <a:gd name="T5" fmla="*/ 122 h 150"/>
                <a:gd name="T6" fmla="*/ 3765 w 4155"/>
                <a:gd name="T7" fmla="*/ 122 h 150"/>
                <a:gd name="T8" fmla="*/ 3645 w 4155"/>
                <a:gd name="T9" fmla="*/ 123 h 150"/>
                <a:gd name="T10" fmla="*/ 3525 w 4155"/>
                <a:gd name="T11" fmla="*/ 124 h 150"/>
                <a:gd name="T12" fmla="*/ 3405 w 4155"/>
                <a:gd name="T13" fmla="*/ 125 h 150"/>
                <a:gd name="T14" fmla="*/ 3285 w 4155"/>
                <a:gd name="T15" fmla="*/ 126 h 150"/>
                <a:gd name="T16" fmla="*/ 3165 w 4155"/>
                <a:gd name="T17" fmla="*/ 127 h 150"/>
                <a:gd name="T18" fmla="*/ 3045 w 4155"/>
                <a:gd name="T19" fmla="*/ 128 h 150"/>
                <a:gd name="T20" fmla="*/ 2925 w 4155"/>
                <a:gd name="T21" fmla="*/ 129 h 150"/>
                <a:gd name="T22" fmla="*/ 2805 w 4155"/>
                <a:gd name="T23" fmla="*/ 130 h 150"/>
                <a:gd name="T24" fmla="*/ 2685 w 4155"/>
                <a:gd name="T25" fmla="*/ 130 h 150"/>
                <a:gd name="T26" fmla="*/ 2565 w 4155"/>
                <a:gd name="T27" fmla="*/ 131 h 150"/>
                <a:gd name="T28" fmla="*/ 2445 w 4155"/>
                <a:gd name="T29" fmla="*/ 132 h 150"/>
                <a:gd name="T30" fmla="*/ 2325 w 4155"/>
                <a:gd name="T31" fmla="*/ 133 h 150"/>
                <a:gd name="T32" fmla="*/ 2205 w 4155"/>
                <a:gd name="T33" fmla="*/ 134 h 150"/>
                <a:gd name="T34" fmla="*/ 2085 w 4155"/>
                <a:gd name="T35" fmla="*/ 135 h 150"/>
                <a:gd name="T36" fmla="*/ 1965 w 4155"/>
                <a:gd name="T37" fmla="*/ 136 h 150"/>
                <a:gd name="T38" fmla="*/ 1845 w 4155"/>
                <a:gd name="T39" fmla="*/ 137 h 150"/>
                <a:gd name="T40" fmla="*/ 1725 w 4155"/>
                <a:gd name="T41" fmla="*/ 138 h 150"/>
                <a:gd name="T42" fmla="*/ 1605 w 4155"/>
                <a:gd name="T43" fmla="*/ 139 h 150"/>
                <a:gd name="T44" fmla="*/ 1485 w 4155"/>
                <a:gd name="T45" fmla="*/ 139 h 150"/>
                <a:gd name="T46" fmla="*/ 1365 w 4155"/>
                <a:gd name="T47" fmla="*/ 140 h 150"/>
                <a:gd name="T48" fmla="*/ 1245 w 4155"/>
                <a:gd name="T49" fmla="*/ 141 h 150"/>
                <a:gd name="T50" fmla="*/ 1125 w 4155"/>
                <a:gd name="T51" fmla="*/ 142 h 150"/>
                <a:gd name="T52" fmla="*/ 1005 w 4155"/>
                <a:gd name="T53" fmla="*/ 143 h 150"/>
                <a:gd name="T54" fmla="*/ 885 w 4155"/>
                <a:gd name="T55" fmla="*/ 144 h 150"/>
                <a:gd name="T56" fmla="*/ 765 w 4155"/>
                <a:gd name="T57" fmla="*/ 145 h 150"/>
                <a:gd name="T58" fmla="*/ 645 w 4155"/>
                <a:gd name="T59" fmla="*/ 146 h 150"/>
                <a:gd name="T60" fmla="*/ 525 w 4155"/>
                <a:gd name="T61" fmla="*/ 147 h 150"/>
                <a:gd name="T62" fmla="*/ 405 w 4155"/>
                <a:gd name="T63" fmla="*/ 147 h 150"/>
                <a:gd name="T64" fmla="*/ 285 w 4155"/>
                <a:gd name="T65" fmla="*/ 148 h 150"/>
                <a:gd name="T66" fmla="*/ 165 w 4155"/>
                <a:gd name="T67" fmla="*/ 149 h 150"/>
                <a:gd name="T68" fmla="*/ 45 w 4155"/>
                <a:gd name="T69" fmla="*/ 150 h 150"/>
                <a:gd name="T70" fmla="*/ 0 w 4155"/>
                <a:gd name="T71" fmla="*/ 9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55" h="150">
                  <a:moveTo>
                    <a:pt x="4155" y="60"/>
                  </a:moveTo>
                  <a:lnTo>
                    <a:pt x="4125" y="120"/>
                  </a:lnTo>
                  <a:lnTo>
                    <a:pt x="4064" y="0"/>
                  </a:lnTo>
                  <a:lnTo>
                    <a:pt x="4005" y="121"/>
                  </a:lnTo>
                  <a:lnTo>
                    <a:pt x="3944" y="1"/>
                  </a:lnTo>
                  <a:lnTo>
                    <a:pt x="3885" y="122"/>
                  </a:lnTo>
                  <a:lnTo>
                    <a:pt x="3824" y="2"/>
                  </a:lnTo>
                  <a:lnTo>
                    <a:pt x="3765" y="122"/>
                  </a:lnTo>
                  <a:lnTo>
                    <a:pt x="3704" y="3"/>
                  </a:lnTo>
                  <a:lnTo>
                    <a:pt x="3645" y="123"/>
                  </a:lnTo>
                  <a:lnTo>
                    <a:pt x="3584" y="4"/>
                  </a:lnTo>
                  <a:lnTo>
                    <a:pt x="3525" y="124"/>
                  </a:lnTo>
                  <a:lnTo>
                    <a:pt x="3464" y="5"/>
                  </a:lnTo>
                  <a:lnTo>
                    <a:pt x="3405" y="125"/>
                  </a:lnTo>
                  <a:lnTo>
                    <a:pt x="3344" y="6"/>
                  </a:lnTo>
                  <a:lnTo>
                    <a:pt x="3285" y="126"/>
                  </a:lnTo>
                  <a:lnTo>
                    <a:pt x="3224" y="6"/>
                  </a:lnTo>
                  <a:lnTo>
                    <a:pt x="3165" y="127"/>
                  </a:lnTo>
                  <a:lnTo>
                    <a:pt x="3104" y="7"/>
                  </a:lnTo>
                  <a:lnTo>
                    <a:pt x="3045" y="128"/>
                  </a:lnTo>
                  <a:lnTo>
                    <a:pt x="2984" y="8"/>
                  </a:lnTo>
                  <a:lnTo>
                    <a:pt x="2925" y="129"/>
                  </a:lnTo>
                  <a:lnTo>
                    <a:pt x="2864" y="9"/>
                  </a:lnTo>
                  <a:lnTo>
                    <a:pt x="2805" y="130"/>
                  </a:lnTo>
                  <a:lnTo>
                    <a:pt x="2744" y="10"/>
                  </a:lnTo>
                  <a:lnTo>
                    <a:pt x="2685" y="130"/>
                  </a:lnTo>
                  <a:lnTo>
                    <a:pt x="2624" y="11"/>
                  </a:lnTo>
                  <a:lnTo>
                    <a:pt x="2565" y="131"/>
                  </a:lnTo>
                  <a:lnTo>
                    <a:pt x="2504" y="12"/>
                  </a:lnTo>
                  <a:lnTo>
                    <a:pt x="2445" y="132"/>
                  </a:lnTo>
                  <a:lnTo>
                    <a:pt x="2384" y="13"/>
                  </a:lnTo>
                  <a:lnTo>
                    <a:pt x="2325" y="133"/>
                  </a:lnTo>
                  <a:lnTo>
                    <a:pt x="2264" y="14"/>
                  </a:lnTo>
                  <a:lnTo>
                    <a:pt x="2205" y="134"/>
                  </a:lnTo>
                  <a:lnTo>
                    <a:pt x="2144" y="14"/>
                  </a:lnTo>
                  <a:lnTo>
                    <a:pt x="2085" y="135"/>
                  </a:lnTo>
                  <a:lnTo>
                    <a:pt x="2024" y="15"/>
                  </a:lnTo>
                  <a:lnTo>
                    <a:pt x="1965" y="136"/>
                  </a:lnTo>
                  <a:lnTo>
                    <a:pt x="1904" y="16"/>
                  </a:lnTo>
                  <a:lnTo>
                    <a:pt x="1845" y="137"/>
                  </a:lnTo>
                  <a:lnTo>
                    <a:pt x="1784" y="17"/>
                  </a:lnTo>
                  <a:lnTo>
                    <a:pt x="1725" y="138"/>
                  </a:lnTo>
                  <a:lnTo>
                    <a:pt x="1664" y="18"/>
                  </a:lnTo>
                  <a:lnTo>
                    <a:pt x="1605" y="139"/>
                  </a:lnTo>
                  <a:lnTo>
                    <a:pt x="1544" y="19"/>
                  </a:lnTo>
                  <a:lnTo>
                    <a:pt x="1485" y="139"/>
                  </a:lnTo>
                  <a:lnTo>
                    <a:pt x="1424" y="20"/>
                  </a:lnTo>
                  <a:lnTo>
                    <a:pt x="1365" y="140"/>
                  </a:lnTo>
                  <a:lnTo>
                    <a:pt x="1304" y="21"/>
                  </a:lnTo>
                  <a:lnTo>
                    <a:pt x="1245" y="141"/>
                  </a:lnTo>
                  <a:lnTo>
                    <a:pt x="1184" y="22"/>
                  </a:lnTo>
                  <a:lnTo>
                    <a:pt x="1125" y="142"/>
                  </a:lnTo>
                  <a:lnTo>
                    <a:pt x="1064" y="23"/>
                  </a:lnTo>
                  <a:lnTo>
                    <a:pt x="1005" y="143"/>
                  </a:lnTo>
                  <a:lnTo>
                    <a:pt x="944" y="23"/>
                  </a:lnTo>
                  <a:lnTo>
                    <a:pt x="885" y="144"/>
                  </a:lnTo>
                  <a:lnTo>
                    <a:pt x="824" y="24"/>
                  </a:lnTo>
                  <a:lnTo>
                    <a:pt x="765" y="145"/>
                  </a:lnTo>
                  <a:lnTo>
                    <a:pt x="704" y="25"/>
                  </a:lnTo>
                  <a:lnTo>
                    <a:pt x="645" y="146"/>
                  </a:lnTo>
                  <a:lnTo>
                    <a:pt x="584" y="26"/>
                  </a:lnTo>
                  <a:lnTo>
                    <a:pt x="525" y="147"/>
                  </a:lnTo>
                  <a:lnTo>
                    <a:pt x="464" y="27"/>
                  </a:lnTo>
                  <a:lnTo>
                    <a:pt x="405" y="147"/>
                  </a:lnTo>
                  <a:lnTo>
                    <a:pt x="344" y="28"/>
                  </a:lnTo>
                  <a:lnTo>
                    <a:pt x="285" y="148"/>
                  </a:lnTo>
                  <a:lnTo>
                    <a:pt x="224" y="29"/>
                  </a:lnTo>
                  <a:lnTo>
                    <a:pt x="165" y="149"/>
                  </a:lnTo>
                  <a:lnTo>
                    <a:pt x="104" y="30"/>
                  </a:lnTo>
                  <a:lnTo>
                    <a:pt x="45" y="150"/>
                  </a:lnTo>
                  <a:lnTo>
                    <a:pt x="15" y="90"/>
                  </a:lnTo>
                  <a:lnTo>
                    <a:pt x="0" y="9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263"/>
            <p:cNvSpPr>
              <a:spLocks noChangeShapeType="1"/>
            </p:cNvSpPr>
            <p:nvPr/>
          </p:nvSpPr>
          <p:spPr bwMode="auto">
            <a:xfrm flipH="1">
              <a:off x="1802" y="1766"/>
              <a:ext cx="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Arc 264"/>
            <p:cNvSpPr>
              <a:spLocks/>
            </p:cNvSpPr>
            <p:nvPr/>
          </p:nvSpPr>
          <p:spPr bwMode="auto">
            <a:xfrm>
              <a:off x="1731" y="1732"/>
              <a:ext cx="66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1 w 43200"/>
                <a:gd name="T1" fmla="*/ 23585 h 23585"/>
                <a:gd name="T2" fmla="*/ 43192 w 43200"/>
                <a:gd name="T3" fmla="*/ 22177 h 23585"/>
                <a:gd name="T4" fmla="*/ 21600 w 43200"/>
                <a:gd name="T5" fmla="*/ 21600 h 2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85" fill="none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</a:path>
                <a:path w="43200" h="23585" stroke="0" extrusionOk="0">
                  <a:moveTo>
                    <a:pt x="91" y="23584"/>
                  </a:moveTo>
                  <a:cubicBezTo>
                    <a:pt x="30" y="22925"/>
                    <a:pt x="0" y="2226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Arc 265"/>
            <p:cNvSpPr>
              <a:spLocks/>
            </p:cNvSpPr>
            <p:nvPr/>
          </p:nvSpPr>
          <p:spPr bwMode="auto">
            <a:xfrm>
              <a:off x="1661" y="1733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Arc 266"/>
            <p:cNvSpPr>
              <a:spLocks/>
            </p:cNvSpPr>
            <p:nvPr/>
          </p:nvSpPr>
          <p:spPr bwMode="auto">
            <a:xfrm>
              <a:off x="1590" y="1735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3 w 43200"/>
                <a:gd name="T3" fmla="*/ 22168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Arc 267"/>
            <p:cNvSpPr>
              <a:spLocks/>
            </p:cNvSpPr>
            <p:nvPr/>
          </p:nvSpPr>
          <p:spPr bwMode="auto">
            <a:xfrm>
              <a:off x="1519" y="1736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70 w 43200"/>
                <a:gd name="T3" fmla="*/ 22735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78"/>
                    <a:pt x="43190" y="22356"/>
                    <a:pt x="43170" y="2273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Arc 268"/>
            <p:cNvSpPr>
              <a:spLocks/>
            </p:cNvSpPr>
            <p:nvPr/>
          </p:nvSpPr>
          <p:spPr bwMode="auto">
            <a:xfrm>
              <a:off x="1449" y="1738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6 w 43200"/>
                <a:gd name="T1" fmla="*/ 23526 h 23526"/>
                <a:gd name="T2" fmla="*/ 43169 w 43200"/>
                <a:gd name="T3" fmla="*/ 22748 h 23526"/>
                <a:gd name="T4" fmla="*/ 21600 w 43200"/>
                <a:gd name="T5" fmla="*/ 21600 h 23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26" fill="none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2"/>
                    <a:pt x="43189" y="22365"/>
                    <a:pt x="43169" y="22748"/>
                  </a:cubicBezTo>
                </a:path>
                <a:path w="43200" h="23526" stroke="0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2"/>
                    <a:pt x="43189" y="22365"/>
                    <a:pt x="43169" y="227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Arc 269"/>
            <p:cNvSpPr>
              <a:spLocks/>
            </p:cNvSpPr>
            <p:nvPr/>
          </p:nvSpPr>
          <p:spPr bwMode="auto">
            <a:xfrm>
              <a:off x="1378" y="1740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3 w 43200"/>
                <a:gd name="T3" fmla="*/ 22168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0" name="Line 270"/>
            <p:cNvSpPr>
              <a:spLocks noChangeShapeType="1"/>
            </p:cNvSpPr>
            <p:nvPr/>
          </p:nvSpPr>
          <p:spPr bwMode="auto">
            <a:xfrm flipH="1">
              <a:off x="1367" y="1776"/>
              <a:ext cx="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Arc 271"/>
            <p:cNvSpPr>
              <a:spLocks/>
            </p:cNvSpPr>
            <p:nvPr/>
          </p:nvSpPr>
          <p:spPr bwMode="auto">
            <a:xfrm>
              <a:off x="1367" y="1023"/>
              <a:ext cx="1397" cy="75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71 h 21600"/>
                <a:gd name="T2" fmla="*/ 21585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71"/>
                  </a:moveTo>
                  <a:cubicBezTo>
                    <a:pt x="16" y="9658"/>
                    <a:pt x="9672" y="8"/>
                    <a:pt x="21585" y="0"/>
                  </a:cubicBezTo>
                </a:path>
                <a:path w="21600" h="21600" stroke="0" extrusionOk="0">
                  <a:moveTo>
                    <a:pt x="0" y="21571"/>
                  </a:moveTo>
                  <a:cubicBezTo>
                    <a:pt x="16" y="9658"/>
                    <a:pt x="9672" y="8"/>
                    <a:pt x="2158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2" name="Freeform 272"/>
            <p:cNvSpPr>
              <a:spLocks/>
            </p:cNvSpPr>
            <p:nvPr/>
          </p:nvSpPr>
          <p:spPr bwMode="auto">
            <a:xfrm>
              <a:off x="2763" y="986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Line 273"/>
            <p:cNvSpPr>
              <a:spLocks noChangeShapeType="1"/>
            </p:cNvSpPr>
            <p:nvPr/>
          </p:nvSpPr>
          <p:spPr bwMode="auto">
            <a:xfrm flipH="1">
              <a:off x="2763" y="986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4" name="Arc 274"/>
            <p:cNvSpPr>
              <a:spLocks/>
            </p:cNvSpPr>
            <p:nvPr/>
          </p:nvSpPr>
          <p:spPr bwMode="auto">
            <a:xfrm>
              <a:off x="2717" y="1022"/>
              <a:ext cx="25" cy="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9660"/>
                <a:gd name="T1" fmla="*/ 0 h 21600"/>
                <a:gd name="T2" fmla="*/ 9660 w 9660"/>
                <a:gd name="T3" fmla="*/ 2280 h 21600"/>
                <a:gd name="T4" fmla="*/ 0 w 966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60" h="21600" fill="none" extrusionOk="0">
                  <a:moveTo>
                    <a:pt x="-1" y="0"/>
                  </a:moveTo>
                  <a:cubicBezTo>
                    <a:pt x="3353" y="0"/>
                    <a:pt x="6660" y="780"/>
                    <a:pt x="9659" y="2280"/>
                  </a:cubicBezTo>
                </a:path>
                <a:path w="9660" h="21600" stroke="0" extrusionOk="0">
                  <a:moveTo>
                    <a:pt x="-1" y="0"/>
                  </a:moveTo>
                  <a:cubicBezTo>
                    <a:pt x="3353" y="0"/>
                    <a:pt x="6660" y="780"/>
                    <a:pt x="9659" y="228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Freeform 275"/>
            <p:cNvSpPr>
              <a:spLocks/>
            </p:cNvSpPr>
            <p:nvPr/>
          </p:nvSpPr>
          <p:spPr bwMode="auto">
            <a:xfrm>
              <a:off x="2772" y="986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Line 276"/>
            <p:cNvSpPr>
              <a:spLocks noChangeShapeType="1"/>
            </p:cNvSpPr>
            <p:nvPr/>
          </p:nvSpPr>
          <p:spPr bwMode="auto">
            <a:xfrm flipH="1">
              <a:off x="2772" y="98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Arc 277"/>
            <p:cNvSpPr>
              <a:spLocks/>
            </p:cNvSpPr>
            <p:nvPr/>
          </p:nvSpPr>
          <p:spPr bwMode="auto">
            <a:xfrm>
              <a:off x="1548" y="1902"/>
              <a:ext cx="400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8" name="Arc 278"/>
            <p:cNvSpPr>
              <a:spLocks/>
            </p:cNvSpPr>
            <p:nvPr/>
          </p:nvSpPr>
          <p:spPr bwMode="auto">
            <a:xfrm>
              <a:off x="1198" y="1497"/>
              <a:ext cx="350" cy="5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Freeform 279"/>
            <p:cNvSpPr>
              <a:spLocks/>
            </p:cNvSpPr>
            <p:nvPr/>
          </p:nvSpPr>
          <p:spPr bwMode="auto">
            <a:xfrm>
              <a:off x="1179" y="1497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8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0" name="Line 280"/>
            <p:cNvSpPr>
              <a:spLocks noChangeShapeType="1"/>
            </p:cNvSpPr>
            <p:nvPr/>
          </p:nvSpPr>
          <p:spPr bwMode="auto">
            <a:xfrm flipH="1">
              <a:off x="1943" y="1712"/>
              <a:ext cx="274" cy="1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Arc 281"/>
            <p:cNvSpPr>
              <a:spLocks/>
            </p:cNvSpPr>
            <p:nvPr/>
          </p:nvSpPr>
          <p:spPr bwMode="auto">
            <a:xfrm>
              <a:off x="1523" y="1832"/>
              <a:ext cx="255" cy="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2" name="Arc 282"/>
            <p:cNvSpPr>
              <a:spLocks/>
            </p:cNvSpPr>
            <p:nvPr/>
          </p:nvSpPr>
          <p:spPr bwMode="auto">
            <a:xfrm>
              <a:off x="1778" y="902"/>
              <a:ext cx="649" cy="9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3" name="Freeform 283"/>
            <p:cNvSpPr>
              <a:spLocks/>
            </p:cNvSpPr>
            <p:nvPr/>
          </p:nvSpPr>
          <p:spPr bwMode="auto">
            <a:xfrm>
              <a:off x="2409" y="902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9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4" name="Freeform 284"/>
            <p:cNvSpPr>
              <a:spLocks/>
            </p:cNvSpPr>
            <p:nvPr/>
          </p:nvSpPr>
          <p:spPr bwMode="auto">
            <a:xfrm>
              <a:off x="1523" y="1727"/>
              <a:ext cx="0" cy="110"/>
            </a:xfrm>
            <a:custGeom>
              <a:avLst/>
              <a:gdLst>
                <a:gd name="T0" fmla="*/ 0 w 2"/>
                <a:gd name="T1" fmla="*/ 0 h 311"/>
                <a:gd name="T2" fmla="*/ 0 w 2"/>
                <a:gd name="T3" fmla="*/ 311 h 311"/>
                <a:gd name="T4" fmla="*/ 2 w 2"/>
                <a:gd name="T5" fmla="*/ 30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11">
                  <a:moveTo>
                    <a:pt x="0" y="0"/>
                  </a:moveTo>
                  <a:lnTo>
                    <a:pt x="0" y="311"/>
                  </a:lnTo>
                  <a:lnTo>
                    <a:pt x="2" y="3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5" name="Arc 285"/>
            <p:cNvSpPr>
              <a:spLocks/>
            </p:cNvSpPr>
            <p:nvPr/>
          </p:nvSpPr>
          <p:spPr bwMode="auto">
            <a:xfrm>
              <a:off x="2857" y="1187"/>
              <a:ext cx="180" cy="29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6" name="Freeform 286"/>
            <p:cNvSpPr>
              <a:spLocks/>
            </p:cNvSpPr>
            <p:nvPr/>
          </p:nvSpPr>
          <p:spPr bwMode="auto">
            <a:xfrm>
              <a:off x="2850" y="1151"/>
              <a:ext cx="7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7" name="Line 287"/>
            <p:cNvSpPr>
              <a:spLocks noChangeShapeType="1"/>
            </p:cNvSpPr>
            <p:nvPr/>
          </p:nvSpPr>
          <p:spPr bwMode="auto">
            <a:xfrm>
              <a:off x="2850" y="122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8" name="Freeform 288"/>
            <p:cNvSpPr>
              <a:spLocks/>
            </p:cNvSpPr>
            <p:nvPr/>
          </p:nvSpPr>
          <p:spPr bwMode="auto">
            <a:xfrm>
              <a:off x="1018" y="813"/>
              <a:ext cx="1294" cy="674"/>
            </a:xfrm>
            <a:custGeom>
              <a:avLst/>
              <a:gdLst>
                <a:gd name="T0" fmla="*/ 0 w 3657"/>
                <a:gd name="T1" fmla="*/ 1906 h 1906"/>
                <a:gd name="T2" fmla="*/ 3657 w 3657"/>
                <a:gd name="T3" fmla="*/ 508 h 1906"/>
                <a:gd name="T4" fmla="*/ 3657 w 3657"/>
                <a:gd name="T5" fmla="*/ 99 h 1906"/>
                <a:gd name="T6" fmla="*/ 3402 w 3657"/>
                <a:gd name="T7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7" h="1906">
                  <a:moveTo>
                    <a:pt x="0" y="1906"/>
                  </a:moveTo>
                  <a:lnTo>
                    <a:pt x="3657" y="508"/>
                  </a:lnTo>
                  <a:lnTo>
                    <a:pt x="3657" y="99"/>
                  </a:lnTo>
                  <a:lnTo>
                    <a:pt x="340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9" name="Freeform 289"/>
            <p:cNvSpPr>
              <a:spLocks/>
            </p:cNvSpPr>
            <p:nvPr/>
          </p:nvSpPr>
          <p:spPr bwMode="auto">
            <a:xfrm>
              <a:off x="2203" y="777"/>
              <a:ext cx="32" cy="70"/>
            </a:xfrm>
            <a:custGeom>
              <a:avLst/>
              <a:gdLst>
                <a:gd name="T0" fmla="*/ 71 w 90"/>
                <a:gd name="T1" fmla="*/ 0 h 198"/>
                <a:gd name="T2" fmla="*/ 90 w 90"/>
                <a:gd name="T3" fmla="*/ 6 h 198"/>
                <a:gd name="T4" fmla="*/ 19 w 90"/>
                <a:gd name="T5" fmla="*/ 198 h 198"/>
                <a:gd name="T6" fmla="*/ 0 w 90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8">
                  <a:moveTo>
                    <a:pt x="71" y="0"/>
                  </a:moveTo>
                  <a:lnTo>
                    <a:pt x="90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0" name="Line 290"/>
            <p:cNvSpPr>
              <a:spLocks noChangeShapeType="1"/>
            </p:cNvSpPr>
            <p:nvPr/>
          </p:nvSpPr>
          <p:spPr bwMode="auto">
            <a:xfrm>
              <a:off x="2203" y="844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1" name="Freeform 291"/>
            <p:cNvSpPr>
              <a:spLocks/>
            </p:cNvSpPr>
            <p:nvPr/>
          </p:nvSpPr>
          <p:spPr bwMode="auto">
            <a:xfrm>
              <a:off x="2667" y="1422"/>
              <a:ext cx="225" cy="200"/>
            </a:xfrm>
            <a:custGeom>
              <a:avLst/>
              <a:gdLst>
                <a:gd name="T0" fmla="*/ 255 w 636"/>
                <a:gd name="T1" fmla="*/ 437 h 565"/>
                <a:gd name="T2" fmla="*/ 0 w 636"/>
                <a:gd name="T3" fmla="*/ 565 h 565"/>
                <a:gd name="T4" fmla="*/ 636 w 636"/>
                <a:gd name="T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6" h="565">
                  <a:moveTo>
                    <a:pt x="255" y="437"/>
                  </a:moveTo>
                  <a:lnTo>
                    <a:pt x="0" y="565"/>
                  </a:lnTo>
                  <a:lnTo>
                    <a:pt x="63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2" name="Freeform 292"/>
            <p:cNvSpPr>
              <a:spLocks/>
            </p:cNvSpPr>
            <p:nvPr/>
          </p:nvSpPr>
          <p:spPr bwMode="auto">
            <a:xfrm>
              <a:off x="2867" y="1390"/>
              <a:ext cx="54" cy="60"/>
            </a:xfrm>
            <a:custGeom>
              <a:avLst/>
              <a:gdLst>
                <a:gd name="T0" fmla="*/ 152 w 152"/>
                <a:gd name="T1" fmla="*/ 154 h 167"/>
                <a:gd name="T2" fmla="*/ 138 w 152"/>
                <a:gd name="T3" fmla="*/ 167 h 167"/>
                <a:gd name="T4" fmla="*/ 0 w 152"/>
                <a:gd name="T5" fmla="*/ 12 h 167"/>
                <a:gd name="T6" fmla="*/ 14 w 152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7">
                  <a:moveTo>
                    <a:pt x="152" y="154"/>
                  </a:moveTo>
                  <a:lnTo>
                    <a:pt x="138" y="167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3" name="Line 293"/>
            <p:cNvSpPr>
              <a:spLocks noChangeShapeType="1"/>
            </p:cNvSpPr>
            <p:nvPr/>
          </p:nvSpPr>
          <p:spPr bwMode="auto">
            <a:xfrm flipH="1">
              <a:off x="2867" y="139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4" name="Freeform 294"/>
            <p:cNvSpPr>
              <a:spLocks/>
            </p:cNvSpPr>
            <p:nvPr/>
          </p:nvSpPr>
          <p:spPr bwMode="auto">
            <a:xfrm>
              <a:off x="2387" y="1392"/>
              <a:ext cx="174" cy="215"/>
            </a:xfrm>
            <a:custGeom>
              <a:avLst/>
              <a:gdLst>
                <a:gd name="T0" fmla="*/ 297 w 493"/>
                <a:gd name="T1" fmla="*/ 495 h 608"/>
                <a:gd name="T2" fmla="*/ 0 w 493"/>
                <a:gd name="T3" fmla="*/ 608 h 608"/>
                <a:gd name="T4" fmla="*/ 493 w 493"/>
                <a:gd name="T5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3" h="608">
                  <a:moveTo>
                    <a:pt x="297" y="495"/>
                  </a:moveTo>
                  <a:lnTo>
                    <a:pt x="0" y="608"/>
                  </a:lnTo>
                  <a:lnTo>
                    <a:pt x="49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5" name="Freeform 295"/>
            <p:cNvSpPr>
              <a:spLocks/>
            </p:cNvSpPr>
            <p:nvPr/>
          </p:nvSpPr>
          <p:spPr bwMode="auto">
            <a:xfrm>
              <a:off x="2534" y="1364"/>
              <a:ext cx="60" cy="51"/>
            </a:xfrm>
            <a:custGeom>
              <a:avLst/>
              <a:gdLst>
                <a:gd name="T0" fmla="*/ 171 w 171"/>
                <a:gd name="T1" fmla="*/ 130 h 145"/>
                <a:gd name="T2" fmla="*/ 159 w 171"/>
                <a:gd name="T3" fmla="*/ 145 h 145"/>
                <a:gd name="T4" fmla="*/ 0 w 171"/>
                <a:gd name="T5" fmla="*/ 15 h 145"/>
                <a:gd name="T6" fmla="*/ 13 w 171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45">
                  <a:moveTo>
                    <a:pt x="171" y="130"/>
                  </a:moveTo>
                  <a:lnTo>
                    <a:pt x="159" y="145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6" name="Line 296"/>
            <p:cNvSpPr>
              <a:spLocks noChangeShapeType="1"/>
            </p:cNvSpPr>
            <p:nvPr/>
          </p:nvSpPr>
          <p:spPr bwMode="auto">
            <a:xfrm flipH="1">
              <a:off x="2534" y="1364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7" name="Line 297"/>
            <p:cNvSpPr>
              <a:spLocks noChangeShapeType="1"/>
            </p:cNvSpPr>
            <p:nvPr/>
          </p:nvSpPr>
          <p:spPr bwMode="auto">
            <a:xfrm flipV="1">
              <a:off x="2272" y="1392"/>
              <a:ext cx="0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8" name="Freeform 298"/>
            <p:cNvSpPr>
              <a:spLocks/>
            </p:cNvSpPr>
            <p:nvPr/>
          </p:nvSpPr>
          <p:spPr bwMode="auto">
            <a:xfrm>
              <a:off x="2236" y="1385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9" name="Line 299"/>
            <p:cNvSpPr>
              <a:spLocks noChangeShapeType="1"/>
            </p:cNvSpPr>
            <p:nvPr/>
          </p:nvSpPr>
          <p:spPr bwMode="auto">
            <a:xfrm>
              <a:off x="2236" y="13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0" name="Freeform 300"/>
            <p:cNvSpPr>
              <a:spLocks/>
            </p:cNvSpPr>
            <p:nvPr/>
          </p:nvSpPr>
          <p:spPr bwMode="auto">
            <a:xfrm>
              <a:off x="2012" y="1407"/>
              <a:ext cx="70" cy="70"/>
            </a:xfrm>
            <a:custGeom>
              <a:avLst/>
              <a:gdLst>
                <a:gd name="T0" fmla="*/ 0 w 198"/>
                <a:gd name="T1" fmla="*/ 196 h 196"/>
                <a:gd name="T2" fmla="*/ 198 w 198"/>
                <a:gd name="T3" fmla="*/ 98 h 196"/>
                <a:gd name="T4" fmla="*/ 198 w 198"/>
                <a:gd name="T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96">
                  <a:moveTo>
                    <a:pt x="0" y="196"/>
                  </a:moveTo>
                  <a:lnTo>
                    <a:pt x="198" y="98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1" name="Freeform 301"/>
            <p:cNvSpPr>
              <a:spLocks/>
            </p:cNvSpPr>
            <p:nvPr/>
          </p:nvSpPr>
          <p:spPr bwMode="auto">
            <a:xfrm>
              <a:off x="2046" y="1401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2" name="Line 302"/>
            <p:cNvSpPr>
              <a:spLocks noChangeShapeType="1"/>
            </p:cNvSpPr>
            <p:nvPr/>
          </p:nvSpPr>
          <p:spPr bwMode="auto">
            <a:xfrm>
              <a:off x="2046" y="140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3" name="Line 303"/>
            <p:cNvSpPr>
              <a:spLocks noChangeShapeType="1"/>
            </p:cNvSpPr>
            <p:nvPr/>
          </p:nvSpPr>
          <p:spPr bwMode="auto">
            <a:xfrm flipH="1" flipV="1">
              <a:off x="1578" y="1412"/>
              <a:ext cx="684" cy="4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4" name="Freeform 304"/>
            <p:cNvSpPr>
              <a:spLocks/>
            </p:cNvSpPr>
            <p:nvPr/>
          </p:nvSpPr>
          <p:spPr bwMode="auto">
            <a:xfrm>
              <a:off x="1553" y="1376"/>
              <a:ext cx="43" cy="68"/>
            </a:xfrm>
            <a:custGeom>
              <a:avLst/>
              <a:gdLst>
                <a:gd name="T0" fmla="*/ 104 w 121"/>
                <a:gd name="T1" fmla="*/ 0 h 190"/>
                <a:gd name="T2" fmla="*/ 121 w 121"/>
                <a:gd name="T3" fmla="*/ 10 h 190"/>
                <a:gd name="T4" fmla="*/ 16 w 121"/>
                <a:gd name="T5" fmla="*/ 190 h 190"/>
                <a:gd name="T6" fmla="*/ 0 w 121"/>
                <a:gd name="T7" fmla="*/ 18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04" y="0"/>
                  </a:moveTo>
                  <a:lnTo>
                    <a:pt x="121" y="10"/>
                  </a:lnTo>
                  <a:lnTo>
                    <a:pt x="16" y="190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5" name="Line 305"/>
            <p:cNvSpPr>
              <a:spLocks noChangeShapeType="1"/>
            </p:cNvSpPr>
            <p:nvPr/>
          </p:nvSpPr>
          <p:spPr bwMode="auto">
            <a:xfrm>
              <a:off x="3536" y="3120"/>
              <a:ext cx="16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58775" y="304800"/>
            <a:ext cx="11107738" cy="9113838"/>
            <a:chOff x="226" y="192"/>
            <a:chExt cx="6997" cy="5741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6" y="192"/>
              <a:ext cx="3854" cy="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61" y="24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6" y="24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61" y="23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6" y="23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61" y="22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6" y="229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61" y="22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6" y="22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61" y="2150"/>
              <a:ext cx="378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74" y="212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30" y="212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1" y="20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6" y="208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61" y="20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6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61" y="193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6" y="193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61" y="186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6" y="18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61" y="1793"/>
              <a:ext cx="378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74" y="177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30" y="177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1" y="17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6" y="17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61" y="16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6" y="16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61" y="15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3996" y="15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261" y="15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3996" y="1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261" y="1436"/>
              <a:ext cx="378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674" y="141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2630" y="141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261" y="13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3996" y="13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261" y="12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3996" y="12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261" y="12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3996" y="12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261" y="11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3996" y="11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261" y="1074"/>
              <a:ext cx="378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674" y="105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2630" y="105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261" y="10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3996" y="10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261" y="9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3996" y="9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261" y="8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3996" y="8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261" y="7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3996" y="7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261" y="717"/>
              <a:ext cx="378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674" y="69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2630" y="69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261" y="6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3996" y="6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261" y="5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3996" y="5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261" y="5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3996" y="5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261" y="4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3996" y="43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253" y="362"/>
              <a:ext cx="3791" cy="214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805" y="2021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1839" y="1777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1850" y="2026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2207" y="176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2088" y="2021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2656" y="17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2331" y="2021"/>
              <a:ext cx="128" cy="128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6"/>
            <p:cNvSpPr>
              <a:spLocks noChangeShapeType="1"/>
            </p:cNvSpPr>
            <p:nvPr/>
          </p:nvSpPr>
          <p:spPr bwMode="auto">
            <a:xfrm>
              <a:off x="2331" y="2021"/>
              <a:ext cx="125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 flipV="1">
              <a:off x="2331" y="2021"/>
              <a:ext cx="125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1373" y="159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2575" y="2021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2337" y="157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2835" y="2021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2975" y="157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3138" y="2021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3224" y="1777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2331" y="2145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811" y="157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7"/>
            <p:cNvSpPr>
              <a:spLocks noChangeArrowheads="1"/>
            </p:cNvSpPr>
            <p:nvPr/>
          </p:nvSpPr>
          <p:spPr bwMode="auto">
            <a:xfrm>
              <a:off x="2331" y="236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8"/>
            <p:cNvSpPr>
              <a:spLocks noChangeArrowheads="1"/>
            </p:cNvSpPr>
            <p:nvPr/>
          </p:nvSpPr>
          <p:spPr bwMode="auto">
            <a:xfrm>
              <a:off x="3776" y="157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9"/>
            <p:cNvSpPr>
              <a:spLocks noChangeArrowheads="1"/>
            </p:cNvSpPr>
            <p:nvPr/>
          </p:nvSpPr>
          <p:spPr bwMode="auto">
            <a:xfrm>
              <a:off x="1482" y="2161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1495" y="1090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3322" y="218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2689" y="1063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396" y="232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1574" y="219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1954" y="219"/>
              <a:ext cx="134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20 Scissors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313" y="2575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528" y="2575"/>
              <a:ext cx="8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313" y="2802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569" y="2802"/>
              <a:ext cx="8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313" y="3029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576" y="3029"/>
              <a:ext cx="97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313" y="3256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624" y="3256"/>
              <a:ext cx="3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313" y="3483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562" y="3483"/>
              <a:ext cx="3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313" y="3711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587" y="3711"/>
              <a:ext cx="17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Drag 10-12 yards.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313" y="3938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614" y="3938"/>
              <a:ext cx="293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V-Cut. Break off at 18 yards if you cannot beat deep defender.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313" y="4165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576" y="4165"/>
              <a:ext cx="345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Kick-out @ 60. 3rd step fake to scissor back. Attack Flank. Run 1st. Look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313" y="4279"/>
              <a:ext cx="129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deep first in 3 level stretch.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313" y="4506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576" y="4506"/>
              <a:ext cx="17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20 Scissors. Drop Step and Go.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313" y="4733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576" y="4733"/>
              <a:ext cx="29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Early motion. 2 step slide in PST area. Hook 1st outside of PST.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313" y="4960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576" y="4960"/>
              <a:ext cx="35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1st step crossover aim for outside foot of PSG. Run thru and block B gap if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313" y="5074"/>
              <a:ext cx="19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threatened. Get into flat area 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20"/>
            <p:cNvSpPr>
              <a:spLocks noChangeArrowheads="1"/>
            </p:cNvSpPr>
            <p:nvPr/>
          </p:nvSpPr>
          <p:spPr bwMode="auto">
            <a:xfrm>
              <a:off x="313" y="5301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Line 121"/>
            <p:cNvSpPr>
              <a:spLocks noChangeShapeType="1"/>
            </p:cNvSpPr>
            <p:nvPr/>
          </p:nvSpPr>
          <p:spPr bwMode="auto">
            <a:xfrm flipV="1">
              <a:off x="1943" y="1936"/>
              <a:ext cx="137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2058" y="1902"/>
              <a:ext cx="50" cy="63"/>
            </a:xfrm>
            <a:custGeom>
              <a:avLst/>
              <a:gdLst>
                <a:gd name="T0" fmla="*/ 140 w 140"/>
                <a:gd name="T1" fmla="*/ 163 h 176"/>
                <a:gd name="T2" fmla="*/ 126 w 140"/>
                <a:gd name="T3" fmla="*/ 176 h 176"/>
                <a:gd name="T4" fmla="*/ 0 w 140"/>
                <a:gd name="T5" fmla="*/ 13 h 176"/>
                <a:gd name="T6" fmla="*/ 15 w 140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40" y="163"/>
                  </a:moveTo>
                  <a:lnTo>
                    <a:pt x="126" y="176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23"/>
            <p:cNvSpPr>
              <a:spLocks noChangeShapeType="1"/>
            </p:cNvSpPr>
            <p:nvPr/>
          </p:nvSpPr>
          <p:spPr bwMode="auto">
            <a:xfrm flipH="1">
              <a:off x="2058" y="190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Line 124"/>
            <p:cNvSpPr>
              <a:spLocks noChangeShapeType="1"/>
            </p:cNvSpPr>
            <p:nvPr/>
          </p:nvSpPr>
          <p:spPr bwMode="auto">
            <a:xfrm flipH="1">
              <a:off x="1945" y="2261"/>
              <a:ext cx="449" cy="1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Arc 125"/>
            <p:cNvSpPr>
              <a:spLocks/>
            </p:cNvSpPr>
            <p:nvPr/>
          </p:nvSpPr>
          <p:spPr bwMode="auto">
            <a:xfrm>
              <a:off x="1521" y="2401"/>
              <a:ext cx="421" cy="5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9"/>
                    <a:pt x="11959" y="21572"/>
                    <a:pt x="49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9"/>
                    <a:pt x="11959" y="21572"/>
                    <a:pt x="4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Arc 126"/>
            <p:cNvSpPr>
              <a:spLocks/>
            </p:cNvSpPr>
            <p:nvPr/>
          </p:nvSpPr>
          <p:spPr bwMode="auto">
            <a:xfrm>
              <a:off x="1214" y="2336"/>
              <a:ext cx="308" cy="1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70 w 21670"/>
                <a:gd name="T1" fmla="*/ 21600 h 21600"/>
                <a:gd name="T2" fmla="*/ 0 w 21670"/>
                <a:gd name="T3" fmla="*/ 0 h 21600"/>
                <a:gd name="T4" fmla="*/ 21600 w 2167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0" h="21600" fill="none" extrusionOk="0">
                  <a:moveTo>
                    <a:pt x="21669" y="21599"/>
                  </a:moveTo>
                  <a:cubicBezTo>
                    <a:pt x="21646" y="21599"/>
                    <a:pt x="2162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70" h="21600" stroke="0" extrusionOk="0">
                  <a:moveTo>
                    <a:pt x="21669" y="21599"/>
                  </a:moveTo>
                  <a:cubicBezTo>
                    <a:pt x="21646" y="21599"/>
                    <a:pt x="2162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7"/>
            <p:cNvSpPr>
              <a:spLocks/>
            </p:cNvSpPr>
            <p:nvPr/>
          </p:nvSpPr>
          <p:spPr bwMode="auto">
            <a:xfrm>
              <a:off x="1195" y="2336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Line 128"/>
            <p:cNvSpPr>
              <a:spLocks noChangeShapeType="1"/>
            </p:cNvSpPr>
            <p:nvPr/>
          </p:nvSpPr>
          <p:spPr bwMode="auto">
            <a:xfrm flipH="1">
              <a:off x="835" y="914"/>
              <a:ext cx="195" cy="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129"/>
            <p:cNvSpPr>
              <a:spLocks/>
            </p:cNvSpPr>
            <p:nvPr/>
          </p:nvSpPr>
          <p:spPr bwMode="auto">
            <a:xfrm>
              <a:off x="835" y="915"/>
              <a:ext cx="55" cy="37"/>
            </a:xfrm>
            <a:custGeom>
              <a:avLst/>
              <a:gdLst>
                <a:gd name="T0" fmla="*/ 0 w 55"/>
                <a:gd name="T1" fmla="*/ 25 h 37"/>
                <a:gd name="T2" fmla="*/ 55 w 55"/>
                <a:gd name="T3" fmla="*/ 37 h 37"/>
                <a:gd name="T4" fmla="*/ 39 w 55"/>
                <a:gd name="T5" fmla="*/ 20 h 37"/>
                <a:gd name="T6" fmla="*/ 50 w 55"/>
                <a:gd name="T7" fmla="*/ 0 h 37"/>
                <a:gd name="T8" fmla="*/ 0 w 55"/>
                <a:gd name="T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0" y="25"/>
                  </a:moveTo>
                  <a:lnTo>
                    <a:pt x="55" y="37"/>
                  </a:lnTo>
                  <a:lnTo>
                    <a:pt x="39" y="20"/>
                  </a:lnTo>
                  <a:lnTo>
                    <a:pt x="50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Freeform 130"/>
            <p:cNvSpPr>
              <a:spLocks/>
            </p:cNvSpPr>
            <p:nvPr/>
          </p:nvSpPr>
          <p:spPr bwMode="auto">
            <a:xfrm>
              <a:off x="883" y="778"/>
              <a:ext cx="525" cy="1250"/>
            </a:xfrm>
            <a:custGeom>
              <a:avLst/>
              <a:gdLst>
                <a:gd name="T0" fmla="*/ 0 w 1455"/>
                <a:gd name="T1" fmla="*/ 3466 h 3466"/>
                <a:gd name="T2" fmla="*/ 1455 w 1455"/>
                <a:gd name="T3" fmla="*/ 1562 h 3466"/>
                <a:gd name="T4" fmla="*/ 121 w 1455"/>
                <a:gd name="T5" fmla="*/ 0 h 3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5" h="3466">
                  <a:moveTo>
                    <a:pt x="0" y="3466"/>
                  </a:moveTo>
                  <a:lnTo>
                    <a:pt x="1455" y="1562"/>
                  </a:lnTo>
                  <a:lnTo>
                    <a:pt x="1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131"/>
            <p:cNvSpPr>
              <a:spLocks/>
            </p:cNvSpPr>
            <p:nvPr/>
          </p:nvSpPr>
          <p:spPr bwMode="auto">
            <a:xfrm>
              <a:off x="927" y="778"/>
              <a:ext cx="49" cy="53"/>
            </a:xfrm>
            <a:custGeom>
              <a:avLst/>
              <a:gdLst>
                <a:gd name="T0" fmla="*/ 0 w 49"/>
                <a:gd name="T1" fmla="*/ 0 h 53"/>
                <a:gd name="T2" fmla="*/ 20 w 49"/>
                <a:gd name="T3" fmla="*/ 53 h 53"/>
                <a:gd name="T4" fmla="*/ 26 w 49"/>
                <a:gd name="T5" fmla="*/ 30 h 53"/>
                <a:gd name="T6" fmla="*/ 49 w 49"/>
                <a:gd name="T7" fmla="*/ 27 h 53"/>
                <a:gd name="T8" fmla="*/ 0 w 4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3">
                  <a:moveTo>
                    <a:pt x="0" y="0"/>
                  </a:moveTo>
                  <a:lnTo>
                    <a:pt x="20" y="53"/>
                  </a:lnTo>
                  <a:lnTo>
                    <a:pt x="26" y="30"/>
                  </a:lnTo>
                  <a:lnTo>
                    <a:pt x="49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Line 132"/>
            <p:cNvSpPr>
              <a:spLocks noChangeShapeType="1"/>
            </p:cNvSpPr>
            <p:nvPr/>
          </p:nvSpPr>
          <p:spPr bwMode="auto">
            <a:xfrm flipV="1">
              <a:off x="2167" y="1936"/>
              <a:ext cx="87" cy="1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133"/>
            <p:cNvSpPr>
              <a:spLocks/>
            </p:cNvSpPr>
            <p:nvPr/>
          </p:nvSpPr>
          <p:spPr bwMode="auto">
            <a:xfrm>
              <a:off x="2225" y="1907"/>
              <a:ext cx="62" cy="53"/>
            </a:xfrm>
            <a:custGeom>
              <a:avLst/>
              <a:gdLst>
                <a:gd name="T0" fmla="*/ 172 w 172"/>
                <a:gd name="T1" fmla="*/ 134 h 148"/>
                <a:gd name="T2" fmla="*/ 159 w 172"/>
                <a:gd name="T3" fmla="*/ 148 h 148"/>
                <a:gd name="T4" fmla="*/ 0 w 172"/>
                <a:gd name="T5" fmla="*/ 15 h 148"/>
                <a:gd name="T6" fmla="*/ 13 w 172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148">
                  <a:moveTo>
                    <a:pt x="172" y="134"/>
                  </a:moveTo>
                  <a:lnTo>
                    <a:pt x="159" y="148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Line 134"/>
            <p:cNvSpPr>
              <a:spLocks noChangeShapeType="1"/>
            </p:cNvSpPr>
            <p:nvPr/>
          </p:nvSpPr>
          <p:spPr bwMode="auto">
            <a:xfrm flipH="1">
              <a:off x="2225" y="190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5"/>
            <p:cNvSpPr>
              <a:spLocks/>
            </p:cNvSpPr>
            <p:nvPr/>
          </p:nvSpPr>
          <p:spPr bwMode="auto">
            <a:xfrm>
              <a:off x="2290" y="1915"/>
              <a:ext cx="56" cy="112"/>
            </a:xfrm>
            <a:custGeom>
              <a:avLst/>
              <a:gdLst>
                <a:gd name="T0" fmla="*/ 155 w 155"/>
                <a:gd name="T1" fmla="*/ 311 h 311"/>
                <a:gd name="T2" fmla="*/ 0 w 155"/>
                <a:gd name="T3" fmla="*/ 213 h 311"/>
                <a:gd name="T4" fmla="*/ 0 w 155"/>
                <a:gd name="T5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311">
                  <a:moveTo>
                    <a:pt x="155" y="311"/>
                  </a:moveTo>
                  <a:lnTo>
                    <a:pt x="0" y="21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Freeform 136"/>
            <p:cNvSpPr>
              <a:spLocks/>
            </p:cNvSpPr>
            <p:nvPr/>
          </p:nvSpPr>
          <p:spPr bwMode="auto">
            <a:xfrm>
              <a:off x="2253" y="1908"/>
              <a:ext cx="74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Line 137"/>
            <p:cNvSpPr>
              <a:spLocks noChangeShapeType="1"/>
            </p:cNvSpPr>
            <p:nvPr/>
          </p:nvSpPr>
          <p:spPr bwMode="auto">
            <a:xfrm>
              <a:off x="2253" y="190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Arc 138"/>
            <p:cNvSpPr>
              <a:spLocks/>
            </p:cNvSpPr>
            <p:nvPr/>
          </p:nvSpPr>
          <p:spPr bwMode="auto">
            <a:xfrm>
              <a:off x="2509" y="2012"/>
              <a:ext cx="81" cy="5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Arc 139"/>
            <p:cNvSpPr>
              <a:spLocks/>
            </p:cNvSpPr>
            <p:nvPr/>
          </p:nvSpPr>
          <p:spPr bwMode="auto">
            <a:xfrm>
              <a:off x="2509" y="2011"/>
              <a:ext cx="25" cy="19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2" y="21600"/>
                    <a:pt x="59" y="11994"/>
                    <a:pt x="0" y="10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2" y="21600"/>
                    <a:pt x="59" y="11994"/>
                    <a:pt x="0" y="10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Arc 140"/>
            <p:cNvSpPr>
              <a:spLocks/>
            </p:cNvSpPr>
            <p:nvPr/>
          </p:nvSpPr>
          <p:spPr bwMode="auto">
            <a:xfrm>
              <a:off x="2534" y="2210"/>
              <a:ext cx="56" cy="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95 w 21895"/>
                <a:gd name="T1" fmla="*/ 21598 h 21600"/>
                <a:gd name="T2" fmla="*/ 0 w 21895"/>
                <a:gd name="T3" fmla="*/ 0 h 21600"/>
                <a:gd name="T4" fmla="*/ 21600 w 2189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5" h="21600" fill="none" extrusionOk="0">
                  <a:moveTo>
                    <a:pt x="21894" y="21597"/>
                  </a:moveTo>
                  <a:cubicBezTo>
                    <a:pt x="21796" y="21599"/>
                    <a:pt x="2169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95" h="21600" stroke="0" extrusionOk="0">
                  <a:moveTo>
                    <a:pt x="21894" y="21597"/>
                  </a:moveTo>
                  <a:cubicBezTo>
                    <a:pt x="21796" y="21599"/>
                    <a:pt x="2169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1"/>
            <p:cNvSpPr>
              <a:spLocks/>
            </p:cNvSpPr>
            <p:nvPr/>
          </p:nvSpPr>
          <p:spPr bwMode="auto">
            <a:xfrm>
              <a:off x="2587" y="2179"/>
              <a:ext cx="13" cy="73"/>
            </a:xfrm>
            <a:custGeom>
              <a:avLst/>
              <a:gdLst>
                <a:gd name="T0" fmla="*/ 18 w 35"/>
                <a:gd name="T1" fmla="*/ 204 h 204"/>
                <a:gd name="T2" fmla="*/ 0 w 35"/>
                <a:gd name="T3" fmla="*/ 204 h 204"/>
                <a:gd name="T4" fmla="*/ 16 w 35"/>
                <a:gd name="T5" fmla="*/ 0 h 204"/>
                <a:gd name="T6" fmla="*/ 35 w 35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4">
                  <a:moveTo>
                    <a:pt x="18" y="204"/>
                  </a:moveTo>
                  <a:lnTo>
                    <a:pt x="0" y="204"/>
                  </a:lnTo>
                  <a:lnTo>
                    <a:pt x="16" y="0"/>
                  </a:lnTo>
                  <a:lnTo>
                    <a:pt x="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2"/>
            <p:cNvSpPr>
              <a:spLocks noChangeShapeType="1"/>
            </p:cNvSpPr>
            <p:nvPr/>
          </p:nvSpPr>
          <p:spPr bwMode="auto">
            <a:xfrm flipH="1">
              <a:off x="2593" y="217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Arc 143"/>
            <p:cNvSpPr>
              <a:spLocks/>
            </p:cNvSpPr>
            <p:nvPr/>
          </p:nvSpPr>
          <p:spPr bwMode="auto">
            <a:xfrm>
              <a:off x="2729" y="2037"/>
              <a:ext cx="121" cy="40"/>
            </a:xfrm>
            <a:custGeom>
              <a:avLst/>
              <a:gdLst>
                <a:gd name="G0" fmla="+- 21593 0 0"/>
                <a:gd name="G1" fmla="+- 0 0 0"/>
                <a:gd name="G2" fmla="+- 21600 0 0"/>
                <a:gd name="T0" fmla="*/ 21593 w 21593"/>
                <a:gd name="T1" fmla="*/ 21600 h 21600"/>
                <a:gd name="T2" fmla="*/ 0 w 21593"/>
                <a:gd name="T3" fmla="*/ 538 h 21600"/>
                <a:gd name="T4" fmla="*/ 21593 w 215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600" fill="none" extrusionOk="0">
                  <a:moveTo>
                    <a:pt x="21593" y="21600"/>
                  </a:moveTo>
                  <a:cubicBezTo>
                    <a:pt x="9873" y="21600"/>
                    <a:pt x="291" y="12254"/>
                    <a:pt x="-1" y="538"/>
                  </a:cubicBezTo>
                </a:path>
                <a:path w="21593" h="21600" stroke="0" extrusionOk="0">
                  <a:moveTo>
                    <a:pt x="21593" y="21600"/>
                  </a:moveTo>
                  <a:cubicBezTo>
                    <a:pt x="9873" y="21600"/>
                    <a:pt x="291" y="12254"/>
                    <a:pt x="-1" y="538"/>
                  </a:cubicBezTo>
                  <a:lnTo>
                    <a:pt x="2159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Arc 144"/>
            <p:cNvSpPr>
              <a:spLocks/>
            </p:cNvSpPr>
            <p:nvPr/>
          </p:nvSpPr>
          <p:spPr bwMode="auto">
            <a:xfrm>
              <a:off x="2728" y="2037"/>
              <a:ext cx="41" cy="19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34 w 22134"/>
                <a:gd name="T1" fmla="*/ 21593 h 21600"/>
                <a:gd name="T2" fmla="*/ 0 w 22134"/>
                <a:gd name="T3" fmla="*/ 112 h 21600"/>
                <a:gd name="T4" fmla="*/ 21600 w 221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34" h="21600" fill="none" extrusionOk="0">
                  <a:moveTo>
                    <a:pt x="22134" y="21593"/>
                  </a:moveTo>
                  <a:cubicBezTo>
                    <a:pt x="21956" y="21597"/>
                    <a:pt x="21778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</a:path>
                <a:path w="22134" h="21600" stroke="0" extrusionOk="0">
                  <a:moveTo>
                    <a:pt x="22134" y="21593"/>
                  </a:moveTo>
                  <a:cubicBezTo>
                    <a:pt x="21956" y="21597"/>
                    <a:pt x="21778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Arc 145"/>
            <p:cNvSpPr>
              <a:spLocks/>
            </p:cNvSpPr>
            <p:nvPr/>
          </p:nvSpPr>
          <p:spPr bwMode="auto">
            <a:xfrm>
              <a:off x="2768" y="2225"/>
              <a:ext cx="34" cy="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006 w 21006"/>
                <a:gd name="T1" fmla="*/ 5033 h 21596"/>
                <a:gd name="T2" fmla="*/ 417 w 21006"/>
                <a:gd name="T3" fmla="*/ 21596 h 21596"/>
                <a:gd name="T4" fmla="*/ 0 w 21006"/>
                <a:gd name="T5" fmla="*/ 0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06" h="21596" fill="none" extrusionOk="0">
                  <a:moveTo>
                    <a:pt x="21005" y="5032"/>
                  </a:moveTo>
                  <a:cubicBezTo>
                    <a:pt x="18713" y="14597"/>
                    <a:pt x="10250" y="21406"/>
                    <a:pt x="416" y="21595"/>
                  </a:cubicBezTo>
                </a:path>
                <a:path w="21006" h="21596" stroke="0" extrusionOk="0">
                  <a:moveTo>
                    <a:pt x="21005" y="5032"/>
                  </a:moveTo>
                  <a:cubicBezTo>
                    <a:pt x="18713" y="14597"/>
                    <a:pt x="10250" y="21406"/>
                    <a:pt x="416" y="21595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Freeform 146"/>
            <p:cNvSpPr>
              <a:spLocks/>
            </p:cNvSpPr>
            <p:nvPr/>
          </p:nvSpPr>
          <p:spPr bwMode="auto">
            <a:xfrm>
              <a:off x="2800" y="2189"/>
              <a:ext cx="16" cy="74"/>
            </a:xfrm>
            <a:custGeom>
              <a:avLst/>
              <a:gdLst>
                <a:gd name="T0" fmla="*/ 44 w 44"/>
                <a:gd name="T1" fmla="*/ 204 h 207"/>
                <a:gd name="T2" fmla="*/ 25 w 44"/>
                <a:gd name="T3" fmla="*/ 207 h 207"/>
                <a:gd name="T4" fmla="*/ 0 w 44"/>
                <a:gd name="T5" fmla="*/ 2 h 207"/>
                <a:gd name="T6" fmla="*/ 19 w 44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07">
                  <a:moveTo>
                    <a:pt x="44" y="204"/>
                  </a:moveTo>
                  <a:lnTo>
                    <a:pt x="25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Line 147"/>
            <p:cNvSpPr>
              <a:spLocks noChangeShapeType="1"/>
            </p:cNvSpPr>
            <p:nvPr/>
          </p:nvSpPr>
          <p:spPr bwMode="auto">
            <a:xfrm flipH="1">
              <a:off x="2800" y="218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Line 148"/>
            <p:cNvSpPr>
              <a:spLocks noChangeShapeType="1"/>
            </p:cNvSpPr>
            <p:nvPr/>
          </p:nvSpPr>
          <p:spPr bwMode="auto">
            <a:xfrm flipH="1" flipV="1">
              <a:off x="1999" y="2042"/>
              <a:ext cx="352" cy="3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49"/>
            <p:cNvSpPr>
              <a:spLocks/>
            </p:cNvSpPr>
            <p:nvPr/>
          </p:nvSpPr>
          <p:spPr bwMode="auto">
            <a:xfrm>
              <a:off x="1967" y="2010"/>
              <a:ext cx="58" cy="59"/>
            </a:xfrm>
            <a:custGeom>
              <a:avLst/>
              <a:gdLst>
                <a:gd name="T0" fmla="*/ 146 w 160"/>
                <a:gd name="T1" fmla="*/ 0 h 161"/>
                <a:gd name="T2" fmla="*/ 160 w 160"/>
                <a:gd name="T3" fmla="*/ 15 h 161"/>
                <a:gd name="T4" fmla="*/ 14 w 160"/>
                <a:gd name="T5" fmla="*/ 161 h 161"/>
                <a:gd name="T6" fmla="*/ 0 w 160"/>
                <a:gd name="T7" fmla="*/ 14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1">
                  <a:moveTo>
                    <a:pt x="146" y="0"/>
                  </a:moveTo>
                  <a:lnTo>
                    <a:pt x="160" y="15"/>
                  </a:lnTo>
                  <a:lnTo>
                    <a:pt x="14" y="161"/>
                  </a:lnTo>
                  <a:lnTo>
                    <a:pt x="0" y="14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Line 150"/>
            <p:cNvSpPr>
              <a:spLocks noChangeShapeType="1"/>
            </p:cNvSpPr>
            <p:nvPr/>
          </p:nvSpPr>
          <p:spPr bwMode="auto">
            <a:xfrm>
              <a:off x="1967" y="2063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Arc 151"/>
            <p:cNvSpPr>
              <a:spLocks/>
            </p:cNvSpPr>
            <p:nvPr/>
          </p:nvSpPr>
          <p:spPr bwMode="auto">
            <a:xfrm>
              <a:off x="1076" y="1854"/>
              <a:ext cx="947" cy="1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52"/>
            <p:cNvSpPr>
              <a:spLocks/>
            </p:cNvSpPr>
            <p:nvPr/>
          </p:nvSpPr>
          <p:spPr bwMode="auto">
            <a:xfrm>
              <a:off x="1076" y="1835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40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40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Line 153"/>
            <p:cNvSpPr>
              <a:spLocks noChangeShapeType="1"/>
            </p:cNvSpPr>
            <p:nvPr/>
          </p:nvSpPr>
          <p:spPr bwMode="auto">
            <a:xfrm flipH="1" flipV="1">
              <a:off x="2952" y="1910"/>
              <a:ext cx="209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Arc 154"/>
            <p:cNvSpPr>
              <a:spLocks/>
            </p:cNvSpPr>
            <p:nvPr/>
          </p:nvSpPr>
          <p:spPr bwMode="auto">
            <a:xfrm>
              <a:off x="1101" y="1391"/>
              <a:ext cx="1849" cy="51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2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1" y="0"/>
                  </a:moveTo>
                  <a:cubicBezTo>
                    <a:pt x="11936" y="6"/>
                    <a:pt x="21600" y="9675"/>
                    <a:pt x="21600" y="21600"/>
                  </a:cubicBezTo>
                </a:path>
                <a:path w="21600" h="21600" stroke="0" extrusionOk="0">
                  <a:moveTo>
                    <a:pt x="11" y="0"/>
                  </a:moveTo>
                  <a:cubicBezTo>
                    <a:pt x="11936" y="6"/>
                    <a:pt x="21600" y="9675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Freeform 155"/>
            <p:cNvSpPr>
              <a:spLocks/>
            </p:cNvSpPr>
            <p:nvPr/>
          </p:nvSpPr>
          <p:spPr bwMode="auto">
            <a:xfrm>
              <a:off x="1102" y="1372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39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39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Freeform 156"/>
            <p:cNvSpPr>
              <a:spLocks/>
            </p:cNvSpPr>
            <p:nvPr/>
          </p:nvSpPr>
          <p:spPr bwMode="auto">
            <a:xfrm>
              <a:off x="1989" y="2255"/>
              <a:ext cx="1345" cy="48"/>
            </a:xfrm>
            <a:custGeom>
              <a:avLst/>
              <a:gdLst>
                <a:gd name="T0" fmla="*/ 3698 w 3729"/>
                <a:gd name="T1" fmla="*/ 134 h 134"/>
                <a:gd name="T2" fmla="*/ 3578 w 3729"/>
                <a:gd name="T3" fmla="*/ 134 h 134"/>
                <a:gd name="T4" fmla="*/ 3458 w 3729"/>
                <a:gd name="T5" fmla="*/ 133 h 134"/>
                <a:gd name="T6" fmla="*/ 3338 w 3729"/>
                <a:gd name="T7" fmla="*/ 133 h 134"/>
                <a:gd name="T8" fmla="*/ 3218 w 3729"/>
                <a:gd name="T9" fmla="*/ 132 h 134"/>
                <a:gd name="T10" fmla="*/ 3098 w 3729"/>
                <a:gd name="T11" fmla="*/ 132 h 134"/>
                <a:gd name="T12" fmla="*/ 2978 w 3729"/>
                <a:gd name="T13" fmla="*/ 131 h 134"/>
                <a:gd name="T14" fmla="*/ 2858 w 3729"/>
                <a:gd name="T15" fmla="*/ 131 h 134"/>
                <a:gd name="T16" fmla="*/ 2738 w 3729"/>
                <a:gd name="T17" fmla="*/ 131 h 134"/>
                <a:gd name="T18" fmla="*/ 2618 w 3729"/>
                <a:gd name="T19" fmla="*/ 130 h 134"/>
                <a:gd name="T20" fmla="*/ 2498 w 3729"/>
                <a:gd name="T21" fmla="*/ 130 h 134"/>
                <a:gd name="T22" fmla="*/ 2378 w 3729"/>
                <a:gd name="T23" fmla="*/ 129 h 134"/>
                <a:gd name="T24" fmla="*/ 2258 w 3729"/>
                <a:gd name="T25" fmla="*/ 129 h 134"/>
                <a:gd name="T26" fmla="*/ 2138 w 3729"/>
                <a:gd name="T27" fmla="*/ 128 h 134"/>
                <a:gd name="T28" fmla="*/ 2018 w 3729"/>
                <a:gd name="T29" fmla="*/ 128 h 134"/>
                <a:gd name="T30" fmla="*/ 1898 w 3729"/>
                <a:gd name="T31" fmla="*/ 127 h 134"/>
                <a:gd name="T32" fmla="*/ 1778 w 3729"/>
                <a:gd name="T33" fmla="*/ 127 h 134"/>
                <a:gd name="T34" fmla="*/ 1658 w 3729"/>
                <a:gd name="T35" fmla="*/ 126 h 134"/>
                <a:gd name="T36" fmla="*/ 1538 w 3729"/>
                <a:gd name="T37" fmla="*/ 126 h 134"/>
                <a:gd name="T38" fmla="*/ 1418 w 3729"/>
                <a:gd name="T39" fmla="*/ 125 h 134"/>
                <a:gd name="T40" fmla="*/ 1298 w 3729"/>
                <a:gd name="T41" fmla="*/ 125 h 134"/>
                <a:gd name="T42" fmla="*/ 1178 w 3729"/>
                <a:gd name="T43" fmla="*/ 124 h 134"/>
                <a:gd name="T44" fmla="*/ 1058 w 3729"/>
                <a:gd name="T45" fmla="*/ 124 h 134"/>
                <a:gd name="T46" fmla="*/ 938 w 3729"/>
                <a:gd name="T47" fmla="*/ 123 h 134"/>
                <a:gd name="T48" fmla="*/ 818 w 3729"/>
                <a:gd name="T49" fmla="*/ 123 h 134"/>
                <a:gd name="T50" fmla="*/ 698 w 3729"/>
                <a:gd name="T51" fmla="*/ 122 h 134"/>
                <a:gd name="T52" fmla="*/ 578 w 3729"/>
                <a:gd name="T53" fmla="*/ 122 h 134"/>
                <a:gd name="T54" fmla="*/ 458 w 3729"/>
                <a:gd name="T55" fmla="*/ 121 h 134"/>
                <a:gd name="T56" fmla="*/ 338 w 3729"/>
                <a:gd name="T57" fmla="*/ 121 h 134"/>
                <a:gd name="T58" fmla="*/ 218 w 3729"/>
                <a:gd name="T59" fmla="*/ 120 h 134"/>
                <a:gd name="T60" fmla="*/ 98 w 3729"/>
                <a:gd name="T61" fmla="*/ 120 h 134"/>
                <a:gd name="T62" fmla="*/ 9 w 3729"/>
                <a:gd name="T63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29" h="134">
                  <a:moveTo>
                    <a:pt x="3729" y="75"/>
                  </a:moveTo>
                  <a:lnTo>
                    <a:pt x="3698" y="134"/>
                  </a:lnTo>
                  <a:lnTo>
                    <a:pt x="3639" y="14"/>
                  </a:lnTo>
                  <a:lnTo>
                    <a:pt x="3578" y="134"/>
                  </a:lnTo>
                  <a:lnTo>
                    <a:pt x="3519" y="14"/>
                  </a:lnTo>
                  <a:lnTo>
                    <a:pt x="3458" y="133"/>
                  </a:lnTo>
                  <a:lnTo>
                    <a:pt x="3399" y="13"/>
                  </a:lnTo>
                  <a:lnTo>
                    <a:pt x="3338" y="133"/>
                  </a:lnTo>
                  <a:lnTo>
                    <a:pt x="3279" y="13"/>
                  </a:lnTo>
                  <a:lnTo>
                    <a:pt x="3218" y="132"/>
                  </a:lnTo>
                  <a:lnTo>
                    <a:pt x="3159" y="12"/>
                  </a:lnTo>
                  <a:lnTo>
                    <a:pt x="3098" y="132"/>
                  </a:lnTo>
                  <a:lnTo>
                    <a:pt x="3039" y="12"/>
                  </a:lnTo>
                  <a:lnTo>
                    <a:pt x="2978" y="131"/>
                  </a:lnTo>
                  <a:lnTo>
                    <a:pt x="2919" y="11"/>
                  </a:lnTo>
                  <a:lnTo>
                    <a:pt x="2858" y="131"/>
                  </a:lnTo>
                  <a:lnTo>
                    <a:pt x="2799" y="11"/>
                  </a:lnTo>
                  <a:lnTo>
                    <a:pt x="2738" y="131"/>
                  </a:lnTo>
                  <a:lnTo>
                    <a:pt x="2679" y="10"/>
                  </a:lnTo>
                  <a:lnTo>
                    <a:pt x="2618" y="130"/>
                  </a:lnTo>
                  <a:lnTo>
                    <a:pt x="2559" y="10"/>
                  </a:lnTo>
                  <a:lnTo>
                    <a:pt x="2498" y="130"/>
                  </a:lnTo>
                  <a:lnTo>
                    <a:pt x="2439" y="9"/>
                  </a:lnTo>
                  <a:lnTo>
                    <a:pt x="2378" y="129"/>
                  </a:lnTo>
                  <a:lnTo>
                    <a:pt x="2319" y="9"/>
                  </a:lnTo>
                  <a:lnTo>
                    <a:pt x="2258" y="129"/>
                  </a:lnTo>
                  <a:lnTo>
                    <a:pt x="2199" y="8"/>
                  </a:lnTo>
                  <a:lnTo>
                    <a:pt x="2138" y="128"/>
                  </a:lnTo>
                  <a:lnTo>
                    <a:pt x="2079" y="8"/>
                  </a:lnTo>
                  <a:lnTo>
                    <a:pt x="2018" y="128"/>
                  </a:lnTo>
                  <a:lnTo>
                    <a:pt x="1959" y="7"/>
                  </a:lnTo>
                  <a:lnTo>
                    <a:pt x="1898" y="127"/>
                  </a:lnTo>
                  <a:lnTo>
                    <a:pt x="1839" y="7"/>
                  </a:lnTo>
                  <a:lnTo>
                    <a:pt x="1778" y="127"/>
                  </a:lnTo>
                  <a:lnTo>
                    <a:pt x="1719" y="6"/>
                  </a:lnTo>
                  <a:lnTo>
                    <a:pt x="1658" y="126"/>
                  </a:lnTo>
                  <a:lnTo>
                    <a:pt x="1599" y="6"/>
                  </a:lnTo>
                  <a:lnTo>
                    <a:pt x="1538" y="126"/>
                  </a:lnTo>
                  <a:lnTo>
                    <a:pt x="1479" y="5"/>
                  </a:lnTo>
                  <a:lnTo>
                    <a:pt x="1418" y="125"/>
                  </a:lnTo>
                  <a:lnTo>
                    <a:pt x="1359" y="5"/>
                  </a:lnTo>
                  <a:lnTo>
                    <a:pt x="1298" y="125"/>
                  </a:lnTo>
                  <a:lnTo>
                    <a:pt x="1239" y="4"/>
                  </a:lnTo>
                  <a:lnTo>
                    <a:pt x="1178" y="124"/>
                  </a:lnTo>
                  <a:lnTo>
                    <a:pt x="1119" y="4"/>
                  </a:lnTo>
                  <a:lnTo>
                    <a:pt x="1058" y="124"/>
                  </a:lnTo>
                  <a:lnTo>
                    <a:pt x="999" y="4"/>
                  </a:lnTo>
                  <a:lnTo>
                    <a:pt x="938" y="123"/>
                  </a:lnTo>
                  <a:lnTo>
                    <a:pt x="879" y="3"/>
                  </a:lnTo>
                  <a:lnTo>
                    <a:pt x="818" y="123"/>
                  </a:lnTo>
                  <a:lnTo>
                    <a:pt x="759" y="3"/>
                  </a:lnTo>
                  <a:lnTo>
                    <a:pt x="698" y="122"/>
                  </a:lnTo>
                  <a:lnTo>
                    <a:pt x="639" y="2"/>
                  </a:lnTo>
                  <a:lnTo>
                    <a:pt x="578" y="122"/>
                  </a:lnTo>
                  <a:lnTo>
                    <a:pt x="519" y="2"/>
                  </a:lnTo>
                  <a:lnTo>
                    <a:pt x="458" y="121"/>
                  </a:lnTo>
                  <a:lnTo>
                    <a:pt x="399" y="1"/>
                  </a:lnTo>
                  <a:lnTo>
                    <a:pt x="338" y="121"/>
                  </a:lnTo>
                  <a:lnTo>
                    <a:pt x="279" y="1"/>
                  </a:lnTo>
                  <a:lnTo>
                    <a:pt x="218" y="120"/>
                  </a:lnTo>
                  <a:lnTo>
                    <a:pt x="159" y="0"/>
                  </a:lnTo>
                  <a:lnTo>
                    <a:pt x="98" y="120"/>
                  </a:lnTo>
                  <a:lnTo>
                    <a:pt x="39" y="0"/>
                  </a:lnTo>
                  <a:lnTo>
                    <a:pt x="9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Arc 157"/>
            <p:cNvSpPr>
              <a:spLocks/>
            </p:cNvSpPr>
            <p:nvPr/>
          </p:nvSpPr>
          <p:spPr bwMode="auto">
            <a:xfrm>
              <a:off x="1673" y="2062"/>
              <a:ext cx="316" cy="21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8 w 21668"/>
                <a:gd name="T1" fmla="*/ 21600 h 21600"/>
                <a:gd name="T2" fmla="*/ 0 w 21668"/>
                <a:gd name="T3" fmla="*/ 101 h 21600"/>
                <a:gd name="T4" fmla="*/ 21600 w 2166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8" h="21600" fill="none" extrusionOk="0">
                  <a:moveTo>
                    <a:pt x="21667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710" y="21600"/>
                    <a:pt x="55" y="11990"/>
                    <a:pt x="0" y="100"/>
                  </a:cubicBezTo>
                </a:path>
                <a:path w="21668" h="21600" stroke="0" extrusionOk="0">
                  <a:moveTo>
                    <a:pt x="21667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710" y="21600"/>
                    <a:pt x="55" y="11990"/>
                    <a:pt x="0" y="10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Arc 158"/>
            <p:cNvSpPr>
              <a:spLocks/>
            </p:cNvSpPr>
            <p:nvPr/>
          </p:nvSpPr>
          <p:spPr bwMode="auto">
            <a:xfrm>
              <a:off x="1673" y="1972"/>
              <a:ext cx="107" cy="9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804"/>
                <a:gd name="T1" fmla="*/ 21840 h 21840"/>
                <a:gd name="T2" fmla="*/ 21804 w 21804"/>
                <a:gd name="T3" fmla="*/ 1 h 21840"/>
                <a:gd name="T4" fmla="*/ 21600 w 21804"/>
                <a:gd name="T5" fmla="*/ 21600 h 2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4" h="21840" fill="none" extrusionOk="0">
                  <a:moveTo>
                    <a:pt x="1" y="21839"/>
                  </a:moveTo>
                  <a:cubicBezTo>
                    <a:pt x="0" y="21760"/>
                    <a:pt x="0" y="2168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8" y="-1"/>
                    <a:pt x="21736" y="0"/>
                    <a:pt x="21804" y="0"/>
                  </a:cubicBezTo>
                </a:path>
                <a:path w="21804" h="21840" stroke="0" extrusionOk="0">
                  <a:moveTo>
                    <a:pt x="1" y="21839"/>
                  </a:moveTo>
                  <a:cubicBezTo>
                    <a:pt x="0" y="21760"/>
                    <a:pt x="0" y="2168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8" y="-1"/>
                    <a:pt x="21736" y="0"/>
                    <a:pt x="21804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Freeform 159"/>
            <p:cNvSpPr>
              <a:spLocks/>
            </p:cNvSpPr>
            <p:nvPr/>
          </p:nvSpPr>
          <p:spPr bwMode="auto">
            <a:xfrm>
              <a:off x="1780" y="1934"/>
              <a:ext cx="8" cy="74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Line 160"/>
            <p:cNvSpPr>
              <a:spLocks noChangeShapeType="1"/>
            </p:cNvSpPr>
            <p:nvPr/>
          </p:nvSpPr>
          <p:spPr bwMode="auto">
            <a:xfrm flipH="1">
              <a:off x="1780" y="1934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Arc 161"/>
            <p:cNvSpPr>
              <a:spLocks/>
            </p:cNvSpPr>
            <p:nvPr/>
          </p:nvSpPr>
          <p:spPr bwMode="auto">
            <a:xfrm>
              <a:off x="1621" y="2221"/>
              <a:ext cx="40" cy="61"/>
            </a:xfrm>
            <a:custGeom>
              <a:avLst/>
              <a:gdLst>
                <a:gd name="G0" fmla="+- 0 0 0"/>
                <a:gd name="G1" fmla="+- 21593 0 0"/>
                <a:gd name="G2" fmla="+- 21600 0 0"/>
                <a:gd name="T0" fmla="*/ 540 w 21600"/>
                <a:gd name="T1" fmla="*/ 0 h 21944"/>
                <a:gd name="T2" fmla="*/ 21597 w 21600"/>
                <a:gd name="T3" fmla="*/ 21944 h 21944"/>
                <a:gd name="T4" fmla="*/ 0 w 21600"/>
                <a:gd name="T5" fmla="*/ 21593 h 2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44" fill="none" extrusionOk="0">
                  <a:moveTo>
                    <a:pt x="540" y="-1"/>
                  </a:moveTo>
                  <a:cubicBezTo>
                    <a:pt x="12255" y="292"/>
                    <a:pt x="21600" y="9874"/>
                    <a:pt x="21600" y="21593"/>
                  </a:cubicBezTo>
                  <a:cubicBezTo>
                    <a:pt x="21600" y="21710"/>
                    <a:pt x="21599" y="21827"/>
                    <a:pt x="21597" y="21944"/>
                  </a:cubicBezTo>
                </a:path>
                <a:path w="21600" h="21944" stroke="0" extrusionOk="0">
                  <a:moveTo>
                    <a:pt x="540" y="-1"/>
                  </a:moveTo>
                  <a:cubicBezTo>
                    <a:pt x="12255" y="292"/>
                    <a:pt x="21600" y="9874"/>
                    <a:pt x="21600" y="21593"/>
                  </a:cubicBezTo>
                  <a:cubicBezTo>
                    <a:pt x="21600" y="21710"/>
                    <a:pt x="21599" y="21827"/>
                    <a:pt x="21597" y="21944"/>
                  </a:cubicBezTo>
                  <a:lnTo>
                    <a:pt x="0" y="215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Freeform 162"/>
            <p:cNvSpPr>
              <a:spLocks/>
            </p:cNvSpPr>
            <p:nvPr/>
          </p:nvSpPr>
          <p:spPr bwMode="auto">
            <a:xfrm>
              <a:off x="1662" y="2170"/>
              <a:ext cx="826" cy="168"/>
            </a:xfrm>
            <a:custGeom>
              <a:avLst/>
              <a:gdLst>
                <a:gd name="T0" fmla="*/ 0 w 2289"/>
                <a:gd name="T1" fmla="*/ 312 h 466"/>
                <a:gd name="T2" fmla="*/ 454 w 2289"/>
                <a:gd name="T3" fmla="*/ 466 h 466"/>
                <a:gd name="T4" fmla="*/ 2289 w 2289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9" h="466">
                  <a:moveTo>
                    <a:pt x="0" y="312"/>
                  </a:moveTo>
                  <a:lnTo>
                    <a:pt x="454" y="466"/>
                  </a:lnTo>
                  <a:lnTo>
                    <a:pt x="228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Arc 163"/>
            <p:cNvSpPr>
              <a:spLocks/>
            </p:cNvSpPr>
            <p:nvPr/>
          </p:nvSpPr>
          <p:spPr bwMode="auto">
            <a:xfrm>
              <a:off x="2488" y="2169"/>
              <a:ext cx="336" cy="1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4 w 21664"/>
                <a:gd name="T1" fmla="*/ 21600 h 21600"/>
                <a:gd name="T2" fmla="*/ 0 w 21664"/>
                <a:gd name="T3" fmla="*/ 109 h 21600"/>
                <a:gd name="T4" fmla="*/ 21600 w 216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4" h="21600" fill="none" extrusionOk="0">
                  <a:moveTo>
                    <a:pt x="21663" y="21599"/>
                  </a:moveTo>
                  <a:cubicBezTo>
                    <a:pt x="21642" y="21599"/>
                    <a:pt x="21621" y="21599"/>
                    <a:pt x="21600" y="21600"/>
                  </a:cubicBezTo>
                  <a:cubicBezTo>
                    <a:pt x="9713" y="21600"/>
                    <a:pt x="60" y="11995"/>
                    <a:pt x="0" y="108"/>
                  </a:cubicBezTo>
                </a:path>
                <a:path w="21664" h="21600" stroke="0" extrusionOk="0">
                  <a:moveTo>
                    <a:pt x="21663" y="21599"/>
                  </a:moveTo>
                  <a:cubicBezTo>
                    <a:pt x="21642" y="21599"/>
                    <a:pt x="21621" y="21599"/>
                    <a:pt x="21600" y="21600"/>
                  </a:cubicBezTo>
                  <a:cubicBezTo>
                    <a:pt x="9713" y="21600"/>
                    <a:pt x="60" y="11995"/>
                    <a:pt x="0" y="10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Freeform 164"/>
            <p:cNvSpPr>
              <a:spLocks/>
            </p:cNvSpPr>
            <p:nvPr/>
          </p:nvSpPr>
          <p:spPr bwMode="auto">
            <a:xfrm>
              <a:off x="2825" y="2332"/>
              <a:ext cx="7" cy="74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Line 165"/>
            <p:cNvSpPr>
              <a:spLocks noChangeShapeType="1"/>
            </p:cNvSpPr>
            <p:nvPr/>
          </p:nvSpPr>
          <p:spPr bwMode="auto">
            <a:xfrm flipH="1">
              <a:off x="7202" y="5933"/>
              <a:ext cx="2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6" name="Rectangle 165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50838" y="457200"/>
            <a:ext cx="6402387" cy="8413750"/>
            <a:chOff x="221" y="288"/>
            <a:chExt cx="4033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1" y="288"/>
              <a:ext cx="381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48" y="315"/>
              <a:ext cx="4006" cy="5092"/>
              <a:chOff x="248" y="315"/>
              <a:chExt cx="4006" cy="5092"/>
            </a:xfrm>
          </p:grpSpPr>
          <p:sp>
            <p:nvSpPr>
              <p:cNvPr id="11329" name="Rectangle 5"/>
              <p:cNvSpPr>
                <a:spLocks noChangeArrowheads="1"/>
              </p:cNvSpPr>
              <p:nvPr/>
            </p:nvSpPr>
            <p:spPr bwMode="auto">
              <a:xfrm>
                <a:off x="248" y="4382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0" name="Rectangle 6"/>
              <p:cNvSpPr>
                <a:spLocks noChangeArrowheads="1"/>
              </p:cNvSpPr>
              <p:nvPr/>
            </p:nvSpPr>
            <p:spPr bwMode="auto">
              <a:xfrm>
                <a:off x="248" y="2311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1" name="Rectangle 7"/>
              <p:cNvSpPr>
                <a:spLocks noChangeArrowheads="1"/>
              </p:cNvSpPr>
              <p:nvPr/>
            </p:nvSpPr>
            <p:spPr bwMode="auto">
              <a:xfrm>
                <a:off x="248" y="3347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2" name="Rectangle 8"/>
              <p:cNvSpPr>
                <a:spLocks noChangeArrowheads="1"/>
              </p:cNvSpPr>
              <p:nvPr/>
            </p:nvSpPr>
            <p:spPr bwMode="auto">
              <a:xfrm>
                <a:off x="653" y="462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3" name="Oval 9"/>
              <p:cNvSpPr>
                <a:spLocks noChangeArrowheads="1"/>
              </p:cNvSpPr>
              <p:nvPr/>
            </p:nvSpPr>
            <p:spPr bwMode="auto">
              <a:xfrm>
                <a:off x="85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4" name="Rectangle 10"/>
              <p:cNvSpPr>
                <a:spLocks noChangeArrowheads="1"/>
              </p:cNvSpPr>
              <p:nvPr/>
            </p:nvSpPr>
            <p:spPr bwMode="auto">
              <a:xfrm>
                <a:off x="1630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5" name="Oval 11"/>
              <p:cNvSpPr>
                <a:spLocks noChangeArrowheads="1"/>
              </p:cNvSpPr>
              <p:nvPr/>
            </p:nvSpPr>
            <p:spPr bwMode="auto">
              <a:xfrm>
                <a:off x="1622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6" name="Rectangle 12"/>
              <p:cNvSpPr>
                <a:spLocks noChangeArrowheads="1"/>
              </p:cNvSpPr>
              <p:nvPr/>
            </p:nvSpPr>
            <p:spPr bwMode="auto">
              <a:xfrm>
                <a:off x="2007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7" name="Oval 13"/>
              <p:cNvSpPr>
                <a:spLocks noChangeArrowheads="1"/>
              </p:cNvSpPr>
              <p:nvPr/>
            </p:nvSpPr>
            <p:spPr bwMode="auto">
              <a:xfrm>
                <a:off x="1877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8" name="Rectangle 14"/>
              <p:cNvSpPr>
                <a:spLocks noChangeArrowheads="1"/>
              </p:cNvSpPr>
              <p:nvPr/>
            </p:nvSpPr>
            <p:spPr bwMode="auto">
              <a:xfrm>
                <a:off x="2511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9" name="Rectangle 15"/>
              <p:cNvSpPr>
                <a:spLocks noChangeArrowheads="1"/>
              </p:cNvSpPr>
              <p:nvPr/>
            </p:nvSpPr>
            <p:spPr bwMode="auto">
              <a:xfrm>
                <a:off x="2132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0" name="Line 16"/>
              <p:cNvSpPr>
                <a:spLocks noChangeShapeType="1"/>
              </p:cNvSpPr>
              <p:nvPr/>
            </p:nvSpPr>
            <p:spPr bwMode="auto">
              <a:xfrm>
                <a:off x="2132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1" name="Line 17"/>
              <p:cNvSpPr>
                <a:spLocks noChangeShapeType="1"/>
              </p:cNvSpPr>
              <p:nvPr/>
            </p:nvSpPr>
            <p:spPr bwMode="auto">
              <a:xfrm flipV="1">
                <a:off x="2132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2" name="Rectangle 18"/>
              <p:cNvSpPr>
                <a:spLocks noChangeArrowheads="1"/>
              </p:cNvSpPr>
              <p:nvPr/>
            </p:nvSpPr>
            <p:spPr bwMode="auto">
              <a:xfrm>
                <a:off x="1365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3" name="Oval 19"/>
              <p:cNvSpPr>
                <a:spLocks noChangeArrowheads="1"/>
              </p:cNvSpPr>
              <p:nvPr/>
            </p:nvSpPr>
            <p:spPr bwMode="auto">
              <a:xfrm>
                <a:off x="2392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4" name="Rectangle 20"/>
              <p:cNvSpPr>
                <a:spLocks noChangeArrowheads="1"/>
              </p:cNvSpPr>
              <p:nvPr/>
            </p:nvSpPr>
            <p:spPr bwMode="auto">
              <a:xfrm>
                <a:off x="213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5" name="Oval 21"/>
              <p:cNvSpPr>
                <a:spLocks noChangeArrowheads="1"/>
              </p:cNvSpPr>
              <p:nvPr/>
            </p:nvSpPr>
            <p:spPr bwMode="auto">
              <a:xfrm>
                <a:off x="2646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6" name="Rectangle 22"/>
              <p:cNvSpPr>
                <a:spLocks noChangeArrowheads="1"/>
              </p:cNvSpPr>
              <p:nvPr/>
            </p:nvSpPr>
            <p:spPr bwMode="auto">
              <a:xfrm>
                <a:off x="264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7" name="Oval 23"/>
              <p:cNvSpPr>
                <a:spLocks noChangeArrowheads="1"/>
              </p:cNvSpPr>
              <p:nvPr/>
            </p:nvSpPr>
            <p:spPr bwMode="auto">
              <a:xfrm>
                <a:off x="290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8" name="Rectangle 24"/>
              <p:cNvSpPr>
                <a:spLocks noChangeArrowheads="1"/>
              </p:cNvSpPr>
              <p:nvPr/>
            </p:nvSpPr>
            <p:spPr bwMode="auto">
              <a:xfrm>
                <a:off x="2909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9" name="Oval 25"/>
              <p:cNvSpPr>
                <a:spLocks noChangeArrowheads="1"/>
              </p:cNvSpPr>
              <p:nvPr/>
            </p:nvSpPr>
            <p:spPr bwMode="auto">
              <a:xfrm>
                <a:off x="2132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0" name="Rectangle 26"/>
              <p:cNvSpPr>
                <a:spLocks noChangeArrowheads="1"/>
              </p:cNvSpPr>
              <p:nvPr/>
            </p:nvSpPr>
            <p:spPr bwMode="auto">
              <a:xfrm>
                <a:off x="855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1" name="Oval 27"/>
              <p:cNvSpPr>
                <a:spLocks noChangeArrowheads="1"/>
              </p:cNvSpPr>
              <p:nvPr/>
            </p:nvSpPr>
            <p:spPr bwMode="auto">
              <a:xfrm>
                <a:off x="2132" y="1848"/>
                <a:ext cx="106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2" name="Rectangle 28"/>
              <p:cNvSpPr>
                <a:spLocks noChangeArrowheads="1"/>
              </p:cNvSpPr>
              <p:nvPr/>
            </p:nvSpPr>
            <p:spPr bwMode="auto">
              <a:xfrm>
                <a:off x="328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3" name="Oval 29"/>
              <p:cNvSpPr>
                <a:spLocks noChangeArrowheads="1"/>
              </p:cNvSpPr>
              <p:nvPr/>
            </p:nvSpPr>
            <p:spPr bwMode="auto">
              <a:xfrm>
                <a:off x="1394" y="154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4" name="Rectangle 30"/>
              <p:cNvSpPr>
                <a:spLocks noChangeArrowheads="1"/>
              </p:cNvSpPr>
              <p:nvPr/>
            </p:nvSpPr>
            <p:spPr bwMode="auto">
              <a:xfrm>
                <a:off x="1466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5" name="Oval 31"/>
              <p:cNvSpPr>
                <a:spLocks noChangeArrowheads="1"/>
              </p:cNvSpPr>
              <p:nvPr/>
            </p:nvSpPr>
            <p:spPr bwMode="auto">
              <a:xfrm>
                <a:off x="3156" y="1610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6" name="Rectangle 32"/>
              <p:cNvSpPr>
                <a:spLocks noChangeArrowheads="1"/>
              </p:cNvSpPr>
              <p:nvPr/>
            </p:nvSpPr>
            <p:spPr bwMode="auto">
              <a:xfrm>
                <a:off x="2869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7" name="Oval 33"/>
              <p:cNvSpPr>
                <a:spLocks noChangeArrowheads="1"/>
              </p:cNvSpPr>
              <p:nvPr/>
            </p:nvSpPr>
            <p:spPr bwMode="auto">
              <a:xfrm>
                <a:off x="399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8" name="Rectangle 34"/>
              <p:cNvSpPr>
                <a:spLocks noChangeArrowheads="1"/>
              </p:cNvSpPr>
              <p:nvPr/>
            </p:nvSpPr>
            <p:spPr bwMode="auto">
              <a:xfrm>
                <a:off x="847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9" name="Oval 35"/>
              <p:cNvSpPr>
                <a:spLocks noChangeArrowheads="1"/>
              </p:cNvSpPr>
              <p:nvPr/>
            </p:nvSpPr>
            <p:spPr bwMode="auto">
              <a:xfrm>
                <a:off x="839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0" name="Rectangle 36"/>
              <p:cNvSpPr>
                <a:spLocks noChangeArrowheads="1"/>
              </p:cNvSpPr>
              <p:nvPr/>
            </p:nvSpPr>
            <p:spPr bwMode="auto">
              <a:xfrm>
                <a:off x="1065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1" name="Oval 37"/>
              <p:cNvSpPr>
                <a:spLocks noChangeArrowheads="1"/>
              </p:cNvSpPr>
              <p:nvPr/>
            </p:nvSpPr>
            <p:spPr bwMode="auto">
              <a:xfrm>
                <a:off x="988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2" name="Rectangle 38"/>
              <p:cNvSpPr>
                <a:spLocks noChangeArrowheads="1"/>
              </p:cNvSpPr>
              <p:nvPr/>
            </p:nvSpPr>
            <p:spPr bwMode="auto">
              <a:xfrm>
                <a:off x="1362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3" name="Rectangle 39"/>
              <p:cNvSpPr>
                <a:spLocks noChangeArrowheads="1"/>
              </p:cNvSpPr>
              <p:nvPr/>
            </p:nvSpPr>
            <p:spPr bwMode="auto">
              <a:xfrm>
                <a:off x="1136" y="296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4" name="Line 40"/>
              <p:cNvSpPr>
                <a:spLocks noChangeShapeType="1"/>
              </p:cNvSpPr>
              <p:nvPr/>
            </p:nvSpPr>
            <p:spPr bwMode="auto">
              <a:xfrm>
                <a:off x="1136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5" name="Line 41"/>
              <p:cNvSpPr>
                <a:spLocks noChangeShapeType="1"/>
              </p:cNvSpPr>
              <p:nvPr/>
            </p:nvSpPr>
            <p:spPr bwMode="auto">
              <a:xfrm flipV="1">
                <a:off x="1136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6" name="Rectangle 42"/>
              <p:cNvSpPr>
                <a:spLocks noChangeArrowheads="1"/>
              </p:cNvSpPr>
              <p:nvPr/>
            </p:nvSpPr>
            <p:spPr bwMode="auto">
              <a:xfrm>
                <a:off x="696" y="283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7" name="Oval 43"/>
              <p:cNvSpPr>
                <a:spLocks noChangeArrowheads="1"/>
              </p:cNvSpPr>
              <p:nvPr/>
            </p:nvSpPr>
            <p:spPr bwMode="auto">
              <a:xfrm>
                <a:off x="1285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" name="Rectangle 44"/>
              <p:cNvSpPr>
                <a:spLocks noChangeArrowheads="1"/>
              </p:cNvSpPr>
              <p:nvPr/>
            </p:nvSpPr>
            <p:spPr bwMode="auto">
              <a:xfrm>
                <a:off x="993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9" name="Oval 45"/>
              <p:cNvSpPr>
                <a:spLocks noChangeArrowheads="1"/>
              </p:cNvSpPr>
              <p:nvPr/>
            </p:nvSpPr>
            <p:spPr bwMode="auto">
              <a:xfrm>
                <a:off x="1434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0" name="Rectangle 46"/>
              <p:cNvSpPr>
                <a:spLocks noChangeArrowheads="1"/>
              </p:cNvSpPr>
              <p:nvPr/>
            </p:nvSpPr>
            <p:spPr bwMode="auto">
              <a:xfrm>
                <a:off x="1285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1" name="Oval 47"/>
              <p:cNvSpPr>
                <a:spLocks noChangeArrowheads="1"/>
              </p:cNvSpPr>
              <p:nvPr/>
            </p:nvSpPr>
            <p:spPr bwMode="auto">
              <a:xfrm>
                <a:off x="158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2" name="Rectangle 48"/>
              <p:cNvSpPr>
                <a:spLocks noChangeArrowheads="1"/>
              </p:cNvSpPr>
              <p:nvPr/>
            </p:nvSpPr>
            <p:spPr bwMode="auto">
              <a:xfrm>
                <a:off x="1585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3" name="Oval 49"/>
              <p:cNvSpPr>
                <a:spLocks noChangeArrowheads="1"/>
              </p:cNvSpPr>
              <p:nvPr/>
            </p:nvSpPr>
            <p:spPr bwMode="auto">
              <a:xfrm>
                <a:off x="1136" y="30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4" name="Rectangle 50"/>
              <p:cNvSpPr>
                <a:spLocks noChangeArrowheads="1"/>
              </p:cNvSpPr>
              <p:nvPr/>
            </p:nvSpPr>
            <p:spPr bwMode="auto">
              <a:xfrm>
                <a:off x="399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5" name="Oval 51"/>
              <p:cNvSpPr>
                <a:spLocks noChangeArrowheads="1"/>
              </p:cNvSpPr>
              <p:nvPr/>
            </p:nvSpPr>
            <p:spPr bwMode="auto">
              <a:xfrm>
                <a:off x="1136" y="3183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6" name="Rectangle 52"/>
              <p:cNvSpPr>
                <a:spLocks noChangeArrowheads="1"/>
              </p:cNvSpPr>
              <p:nvPr/>
            </p:nvSpPr>
            <p:spPr bwMode="auto">
              <a:xfrm>
                <a:off x="1731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7" name="Oval 53"/>
              <p:cNvSpPr>
                <a:spLocks noChangeArrowheads="1"/>
              </p:cNvSpPr>
              <p:nvPr/>
            </p:nvSpPr>
            <p:spPr bwMode="auto">
              <a:xfrm>
                <a:off x="691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8" name="Rectangle 54"/>
              <p:cNvSpPr>
                <a:spLocks noChangeArrowheads="1"/>
              </p:cNvSpPr>
              <p:nvPr/>
            </p:nvSpPr>
            <p:spPr bwMode="auto">
              <a:xfrm>
                <a:off x="1041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9" name="Oval 55"/>
              <p:cNvSpPr>
                <a:spLocks noChangeArrowheads="1"/>
              </p:cNvSpPr>
              <p:nvPr/>
            </p:nvSpPr>
            <p:spPr bwMode="auto">
              <a:xfrm>
                <a:off x="1715" y="30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0" name="Rectangle 56"/>
              <p:cNvSpPr>
                <a:spLocks noChangeArrowheads="1"/>
              </p:cNvSpPr>
              <p:nvPr/>
            </p:nvSpPr>
            <p:spPr bwMode="auto">
              <a:xfrm>
                <a:off x="1880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1" name="Oval 57"/>
              <p:cNvSpPr>
                <a:spLocks noChangeArrowheads="1"/>
              </p:cNvSpPr>
              <p:nvPr/>
            </p:nvSpPr>
            <p:spPr bwMode="auto">
              <a:xfrm>
                <a:off x="399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2" name="Rectangle 58"/>
              <p:cNvSpPr>
                <a:spLocks noChangeArrowheads="1"/>
              </p:cNvSpPr>
              <p:nvPr/>
            </p:nvSpPr>
            <p:spPr bwMode="auto">
              <a:xfrm>
                <a:off x="847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3" name="Oval 59"/>
              <p:cNvSpPr>
                <a:spLocks noChangeArrowheads="1"/>
              </p:cNvSpPr>
              <p:nvPr/>
            </p:nvSpPr>
            <p:spPr bwMode="auto">
              <a:xfrm>
                <a:off x="839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4" name="Rectangle 60"/>
              <p:cNvSpPr>
                <a:spLocks noChangeArrowheads="1"/>
              </p:cNvSpPr>
              <p:nvPr/>
            </p:nvSpPr>
            <p:spPr bwMode="auto">
              <a:xfrm>
                <a:off x="1137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5" name="Oval 61"/>
              <p:cNvSpPr>
                <a:spLocks noChangeArrowheads="1"/>
              </p:cNvSpPr>
              <p:nvPr/>
            </p:nvSpPr>
            <p:spPr bwMode="auto">
              <a:xfrm>
                <a:off x="988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6" name="Rectangle 62"/>
              <p:cNvSpPr>
                <a:spLocks noChangeArrowheads="1"/>
              </p:cNvSpPr>
              <p:nvPr/>
            </p:nvSpPr>
            <p:spPr bwMode="auto">
              <a:xfrm>
                <a:off x="1436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7" name="Rectangle 63"/>
              <p:cNvSpPr>
                <a:spLocks noChangeArrowheads="1"/>
              </p:cNvSpPr>
              <p:nvPr/>
            </p:nvSpPr>
            <p:spPr bwMode="auto">
              <a:xfrm>
                <a:off x="1136" y="503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8" name="Line 64"/>
              <p:cNvSpPr>
                <a:spLocks noChangeShapeType="1"/>
              </p:cNvSpPr>
              <p:nvPr/>
            </p:nvSpPr>
            <p:spPr bwMode="auto">
              <a:xfrm>
                <a:off x="1136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9" name="Line 65"/>
              <p:cNvSpPr>
                <a:spLocks noChangeShapeType="1"/>
              </p:cNvSpPr>
              <p:nvPr/>
            </p:nvSpPr>
            <p:spPr bwMode="auto">
              <a:xfrm flipV="1">
                <a:off x="1136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0" name="Rectangle 66"/>
              <p:cNvSpPr>
                <a:spLocks noChangeArrowheads="1"/>
              </p:cNvSpPr>
              <p:nvPr/>
            </p:nvSpPr>
            <p:spPr bwMode="auto">
              <a:xfrm>
                <a:off x="672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1" name="Oval 67"/>
              <p:cNvSpPr>
                <a:spLocks noChangeArrowheads="1"/>
              </p:cNvSpPr>
              <p:nvPr/>
            </p:nvSpPr>
            <p:spPr bwMode="auto">
              <a:xfrm>
                <a:off x="1285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2" name="Rectangle 68"/>
              <p:cNvSpPr>
                <a:spLocks noChangeArrowheads="1"/>
              </p:cNvSpPr>
              <p:nvPr/>
            </p:nvSpPr>
            <p:spPr bwMode="auto">
              <a:xfrm>
                <a:off x="845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3" name="Oval 69"/>
              <p:cNvSpPr>
                <a:spLocks noChangeArrowheads="1"/>
              </p:cNvSpPr>
              <p:nvPr/>
            </p:nvSpPr>
            <p:spPr bwMode="auto">
              <a:xfrm>
                <a:off x="1434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4" name="Rectangle 70"/>
              <p:cNvSpPr>
                <a:spLocks noChangeArrowheads="1"/>
              </p:cNvSpPr>
              <p:nvPr/>
            </p:nvSpPr>
            <p:spPr bwMode="auto">
              <a:xfrm>
                <a:off x="1137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5" name="Oval 71"/>
              <p:cNvSpPr>
                <a:spLocks noChangeArrowheads="1"/>
              </p:cNvSpPr>
              <p:nvPr/>
            </p:nvSpPr>
            <p:spPr bwMode="auto">
              <a:xfrm>
                <a:off x="158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6" name="Rectangle 72"/>
              <p:cNvSpPr>
                <a:spLocks noChangeArrowheads="1"/>
              </p:cNvSpPr>
              <p:nvPr/>
            </p:nvSpPr>
            <p:spPr bwMode="auto">
              <a:xfrm>
                <a:off x="1434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7" name="Oval 73"/>
              <p:cNvSpPr>
                <a:spLocks noChangeArrowheads="1"/>
              </p:cNvSpPr>
              <p:nvPr/>
            </p:nvSpPr>
            <p:spPr bwMode="auto">
              <a:xfrm>
                <a:off x="1136" y="51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8" name="Rectangle 74"/>
              <p:cNvSpPr>
                <a:spLocks noChangeArrowheads="1"/>
              </p:cNvSpPr>
              <p:nvPr/>
            </p:nvSpPr>
            <p:spPr bwMode="auto">
              <a:xfrm>
                <a:off x="399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9" name="Oval 75"/>
              <p:cNvSpPr>
                <a:spLocks noChangeArrowheads="1"/>
              </p:cNvSpPr>
              <p:nvPr/>
            </p:nvSpPr>
            <p:spPr bwMode="auto">
              <a:xfrm>
                <a:off x="1142" y="5258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0" name="Rectangle 76"/>
              <p:cNvSpPr>
                <a:spLocks noChangeArrowheads="1"/>
              </p:cNvSpPr>
              <p:nvPr/>
            </p:nvSpPr>
            <p:spPr bwMode="auto">
              <a:xfrm>
                <a:off x="1805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1" name="Oval 77"/>
              <p:cNvSpPr>
                <a:spLocks noChangeArrowheads="1"/>
              </p:cNvSpPr>
              <p:nvPr/>
            </p:nvSpPr>
            <p:spPr bwMode="auto">
              <a:xfrm>
                <a:off x="691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2" name="Rectangle 78"/>
              <p:cNvSpPr>
                <a:spLocks noChangeArrowheads="1"/>
              </p:cNvSpPr>
              <p:nvPr/>
            </p:nvSpPr>
            <p:spPr bwMode="auto">
              <a:xfrm>
                <a:off x="1041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3" name="Oval 79"/>
              <p:cNvSpPr>
                <a:spLocks noChangeArrowheads="1"/>
              </p:cNvSpPr>
              <p:nvPr/>
            </p:nvSpPr>
            <p:spPr bwMode="auto">
              <a:xfrm>
                <a:off x="1725" y="515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4" name="Rectangle 80"/>
              <p:cNvSpPr>
                <a:spLocks noChangeArrowheads="1"/>
              </p:cNvSpPr>
              <p:nvPr/>
            </p:nvSpPr>
            <p:spPr bwMode="auto">
              <a:xfrm>
                <a:off x="1633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5" name="Oval 81"/>
              <p:cNvSpPr>
                <a:spLocks noChangeArrowheads="1"/>
              </p:cNvSpPr>
              <p:nvPr/>
            </p:nvSpPr>
            <p:spPr bwMode="auto">
              <a:xfrm>
                <a:off x="399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6" name="Rectangle 82"/>
              <p:cNvSpPr>
                <a:spLocks noChangeArrowheads="1"/>
              </p:cNvSpPr>
              <p:nvPr/>
            </p:nvSpPr>
            <p:spPr bwMode="auto">
              <a:xfrm>
                <a:off x="847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7" name="Oval 83"/>
              <p:cNvSpPr>
                <a:spLocks noChangeArrowheads="1"/>
              </p:cNvSpPr>
              <p:nvPr/>
            </p:nvSpPr>
            <p:spPr bwMode="auto">
              <a:xfrm>
                <a:off x="839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8" name="Rectangle 84"/>
              <p:cNvSpPr>
                <a:spLocks noChangeArrowheads="1"/>
              </p:cNvSpPr>
              <p:nvPr/>
            </p:nvSpPr>
            <p:spPr bwMode="auto">
              <a:xfrm>
                <a:off x="1137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9" name="Oval 85"/>
              <p:cNvSpPr>
                <a:spLocks noChangeArrowheads="1"/>
              </p:cNvSpPr>
              <p:nvPr/>
            </p:nvSpPr>
            <p:spPr bwMode="auto">
              <a:xfrm>
                <a:off x="988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0" name="Rectangle 86"/>
              <p:cNvSpPr>
                <a:spLocks noChangeArrowheads="1"/>
              </p:cNvSpPr>
              <p:nvPr/>
            </p:nvSpPr>
            <p:spPr bwMode="auto">
              <a:xfrm>
                <a:off x="1436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1" name="Rectangle 87"/>
              <p:cNvSpPr>
                <a:spLocks noChangeArrowheads="1"/>
              </p:cNvSpPr>
              <p:nvPr/>
            </p:nvSpPr>
            <p:spPr bwMode="auto">
              <a:xfrm>
                <a:off x="1136" y="3995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2" name="Line 88"/>
              <p:cNvSpPr>
                <a:spLocks noChangeShapeType="1"/>
              </p:cNvSpPr>
              <p:nvPr/>
            </p:nvSpPr>
            <p:spPr bwMode="auto">
              <a:xfrm>
                <a:off x="1136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3" name="Line 89"/>
              <p:cNvSpPr>
                <a:spLocks noChangeShapeType="1"/>
              </p:cNvSpPr>
              <p:nvPr/>
            </p:nvSpPr>
            <p:spPr bwMode="auto">
              <a:xfrm flipV="1">
                <a:off x="1136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4" name="Rectangle 90"/>
              <p:cNvSpPr>
                <a:spLocks noChangeArrowheads="1"/>
              </p:cNvSpPr>
              <p:nvPr/>
            </p:nvSpPr>
            <p:spPr bwMode="auto">
              <a:xfrm>
                <a:off x="696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5" name="Oval 91"/>
              <p:cNvSpPr>
                <a:spLocks noChangeArrowheads="1"/>
              </p:cNvSpPr>
              <p:nvPr/>
            </p:nvSpPr>
            <p:spPr bwMode="auto">
              <a:xfrm>
                <a:off x="1285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6" name="Rectangle 92"/>
              <p:cNvSpPr>
                <a:spLocks noChangeArrowheads="1"/>
              </p:cNvSpPr>
              <p:nvPr/>
            </p:nvSpPr>
            <p:spPr bwMode="auto">
              <a:xfrm>
                <a:off x="993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7" name="Oval 93"/>
              <p:cNvSpPr>
                <a:spLocks noChangeArrowheads="1"/>
              </p:cNvSpPr>
              <p:nvPr/>
            </p:nvSpPr>
            <p:spPr bwMode="auto">
              <a:xfrm>
                <a:off x="1434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8" name="Rectangle 94"/>
              <p:cNvSpPr>
                <a:spLocks noChangeArrowheads="1"/>
              </p:cNvSpPr>
              <p:nvPr/>
            </p:nvSpPr>
            <p:spPr bwMode="auto">
              <a:xfrm>
                <a:off x="1285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9" name="Oval 95"/>
              <p:cNvSpPr>
                <a:spLocks noChangeArrowheads="1"/>
              </p:cNvSpPr>
              <p:nvPr/>
            </p:nvSpPr>
            <p:spPr bwMode="auto">
              <a:xfrm>
                <a:off x="158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0" name="Rectangle 96"/>
              <p:cNvSpPr>
                <a:spLocks noChangeArrowheads="1"/>
              </p:cNvSpPr>
              <p:nvPr/>
            </p:nvSpPr>
            <p:spPr bwMode="auto">
              <a:xfrm>
                <a:off x="1582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1" name="Oval 97"/>
              <p:cNvSpPr>
                <a:spLocks noChangeArrowheads="1"/>
              </p:cNvSpPr>
              <p:nvPr/>
            </p:nvSpPr>
            <p:spPr bwMode="auto">
              <a:xfrm>
                <a:off x="1136" y="408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2" name="Rectangle 98"/>
              <p:cNvSpPr>
                <a:spLocks noChangeArrowheads="1"/>
              </p:cNvSpPr>
              <p:nvPr/>
            </p:nvSpPr>
            <p:spPr bwMode="auto">
              <a:xfrm>
                <a:off x="399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3" name="Oval 99"/>
              <p:cNvSpPr>
                <a:spLocks noChangeArrowheads="1"/>
              </p:cNvSpPr>
              <p:nvPr/>
            </p:nvSpPr>
            <p:spPr bwMode="auto">
              <a:xfrm>
                <a:off x="1136" y="4223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4" name="Rectangle 100"/>
              <p:cNvSpPr>
                <a:spLocks noChangeArrowheads="1"/>
              </p:cNvSpPr>
              <p:nvPr/>
            </p:nvSpPr>
            <p:spPr bwMode="auto">
              <a:xfrm>
                <a:off x="1805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5" name="Oval 101"/>
              <p:cNvSpPr>
                <a:spLocks noChangeArrowheads="1"/>
              </p:cNvSpPr>
              <p:nvPr/>
            </p:nvSpPr>
            <p:spPr bwMode="auto">
              <a:xfrm>
                <a:off x="691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6" name="Rectangle 102"/>
              <p:cNvSpPr>
                <a:spLocks noChangeArrowheads="1"/>
              </p:cNvSpPr>
              <p:nvPr/>
            </p:nvSpPr>
            <p:spPr bwMode="auto">
              <a:xfrm>
                <a:off x="749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7" name="Oval 103"/>
              <p:cNvSpPr>
                <a:spLocks noChangeArrowheads="1"/>
              </p:cNvSpPr>
              <p:nvPr/>
            </p:nvSpPr>
            <p:spPr bwMode="auto">
              <a:xfrm>
                <a:off x="1725" y="409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8" name="Rectangle 104"/>
              <p:cNvSpPr>
                <a:spLocks noChangeArrowheads="1"/>
              </p:cNvSpPr>
              <p:nvPr/>
            </p:nvSpPr>
            <p:spPr bwMode="auto">
              <a:xfrm>
                <a:off x="1558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9" name="Rectangle 105"/>
              <p:cNvSpPr>
                <a:spLocks noChangeArrowheads="1"/>
              </p:cNvSpPr>
              <p:nvPr/>
            </p:nvSpPr>
            <p:spPr bwMode="auto">
              <a:xfrm>
                <a:off x="1757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0" name="Rectangle 106"/>
              <p:cNvSpPr>
                <a:spLocks noChangeArrowheads="1"/>
              </p:cNvSpPr>
              <p:nvPr/>
            </p:nvSpPr>
            <p:spPr bwMode="auto">
              <a:xfrm>
                <a:off x="1780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1" name="Rectangle 107"/>
              <p:cNvSpPr>
                <a:spLocks noChangeArrowheads="1"/>
              </p:cNvSpPr>
              <p:nvPr/>
            </p:nvSpPr>
            <p:spPr bwMode="auto">
              <a:xfrm>
                <a:off x="1792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2" name="Rectangle 108"/>
              <p:cNvSpPr>
                <a:spLocks noChangeArrowheads="1"/>
              </p:cNvSpPr>
              <p:nvPr/>
            </p:nvSpPr>
            <p:spPr bwMode="auto">
              <a:xfrm>
                <a:off x="763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3" name="Rectangle 109"/>
              <p:cNvSpPr>
                <a:spLocks noChangeArrowheads="1"/>
              </p:cNvSpPr>
              <p:nvPr/>
            </p:nvSpPr>
            <p:spPr bwMode="auto">
              <a:xfrm>
                <a:off x="1603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4" name="Rectangle 110"/>
              <p:cNvSpPr>
                <a:spLocks noChangeArrowheads="1"/>
              </p:cNvSpPr>
              <p:nvPr/>
            </p:nvSpPr>
            <p:spPr bwMode="auto">
              <a:xfrm>
                <a:off x="1874" y="315"/>
                <a:ext cx="107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30 FB Draw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5" name="Rectangle 111"/>
              <p:cNvSpPr>
                <a:spLocks noChangeArrowheads="1"/>
              </p:cNvSpPr>
              <p:nvPr/>
            </p:nvSpPr>
            <p:spPr bwMode="auto">
              <a:xfrm>
                <a:off x="2039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6" name="Rectangle 112"/>
              <p:cNvSpPr>
                <a:spLocks noChangeArrowheads="1"/>
              </p:cNvSpPr>
              <p:nvPr/>
            </p:nvSpPr>
            <p:spPr bwMode="auto">
              <a:xfrm>
                <a:off x="2145" y="2328"/>
                <a:ext cx="17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7" name="Rectangle 113"/>
              <p:cNvSpPr>
                <a:spLocks noChangeArrowheads="1"/>
              </p:cNvSpPr>
              <p:nvPr/>
            </p:nvSpPr>
            <p:spPr bwMode="auto">
              <a:xfrm>
                <a:off x="2039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8" name="Rectangle 114"/>
              <p:cNvSpPr>
                <a:spLocks noChangeArrowheads="1"/>
              </p:cNvSpPr>
              <p:nvPr/>
            </p:nvSpPr>
            <p:spPr bwMode="auto">
              <a:xfrm>
                <a:off x="2039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9" name="Rectangle 115"/>
              <p:cNvSpPr>
                <a:spLocks noChangeArrowheads="1"/>
              </p:cNvSpPr>
              <p:nvPr/>
            </p:nvSpPr>
            <p:spPr bwMode="auto">
              <a:xfrm>
                <a:off x="2156" y="2530"/>
                <a:ext cx="17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 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0" name="Rectangle 116"/>
              <p:cNvSpPr>
                <a:spLocks noChangeArrowheads="1"/>
              </p:cNvSpPr>
              <p:nvPr/>
            </p:nvSpPr>
            <p:spPr bwMode="auto">
              <a:xfrm>
                <a:off x="2039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1" name="Rectangle 117"/>
              <p:cNvSpPr>
                <a:spLocks noChangeArrowheads="1"/>
              </p:cNvSpPr>
              <p:nvPr/>
            </p:nvSpPr>
            <p:spPr bwMode="auto">
              <a:xfrm>
                <a:off x="2167" y="2732"/>
                <a:ext cx="17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 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2" name="Rectangle 118"/>
              <p:cNvSpPr>
                <a:spLocks noChangeArrowheads="1"/>
              </p:cNvSpPr>
              <p:nvPr/>
            </p:nvSpPr>
            <p:spPr bwMode="auto">
              <a:xfrm>
                <a:off x="2039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3" name="Rectangle 119"/>
              <p:cNvSpPr>
                <a:spLocks noChangeArrowheads="1"/>
              </p:cNvSpPr>
              <p:nvPr/>
            </p:nvSpPr>
            <p:spPr bwMode="auto">
              <a:xfrm>
                <a:off x="2161" y="2933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4" name="Rectangle 120"/>
              <p:cNvSpPr>
                <a:spLocks noChangeArrowheads="1"/>
              </p:cNvSpPr>
              <p:nvPr/>
            </p:nvSpPr>
            <p:spPr bwMode="auto">
              <a:xfrm>
                <a:off x="2039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5" name="Rectangle 121"/>
              <p:cNvSpPr>
                <a:spLocks noChangeArrowheads="1"/>
              </p:cNvSpPr>
              <p:nvPr/>
            </p:nvSpPr>
            <p:spPr bwMode="auto">
              <a:xfrm>
                <a:off x="2156" y="3135"/>
                <a:ext cx="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6" name="Rectangle 122"/>
              <p:cNvSpPr>
                <a:spLocks noChangeArrowheads="1"/>
              </p:cNvSpPr>
              <p:nvPr/>
            </p:nvSpPr>
            <p:spPr bwMode="auto">
              <a:xfrm>
                <a:off x="2039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7" name="Rectangle 123"/>
              <p:cNvSpPr>
                <a:spLocks noChangeArrowheads="1"/>
              </p:cNvSpPr>
              <p:nvPr/>
            </p:nvSpPr>
            <p:spPr bwMode="auto">
              <a:xfrm>
                <a:off x="2145" y="3337"/>
                <a:ext cx="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8" name="Rectangle 124"/>
              <p:cNvSpPr>
                <a:spLocks noChangeArrowheads="1"/>
              </p:cNvSpPr>
              <p:nvPr/>
            </p:nvSpPr>
            <p:spPr bwMode="auto">
              <a:xfrm>
                <a:off x="2039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9" name="Rectangle 125"/>
              <p:cNvSpPr>
                <a:spLocks noChangeArrowheads="1"/>
              </p:cNvSpPr>
              <p:nvPr/>
            </p:nvSpPr>
            <p:spPr bwMode="auto">
              <a:xfrm>
                <a:off x="2140" y="3538"/>
                <a:ext cx="122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0" name="Rectangle 126"/>
              <p:cNvSpPr>
                <a:spLocks noChangeArrowheads="1"/>
              </p:cNvSpPr>
              <p:nvPr/>
            </p:nvSpPr>
            <p:spPr bwMode="auto">
              <a:xfrm>
                <a:off x="2039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1" name="Rectangle 127"/>
              <p:cNvSpPr>
                <a:spLocks noChangeArrowheads="1"/>
              </p:cNvSpPr>
              <p:nvPr/>
            </p:nvSpPr>
            <p:spPr bwMode="auto">
              <a:xfrm>
                <a:off x="2161" y="3740"/>
                <a:ext cx="199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:Open to SE @60. On 3rd step slip ball behind FB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2" name="Rectangle 128"/>
              <p:cNvSpPr>
                <a:spLocks noChangeArrowheads="1"/>
              </p:cNvSpPr>
              <p:nvPr/>
            </p:nvSpPr>
            <p:spPr bwMode="auto">
              <a:xfrm>
                <a:off x="2039" y="3841"/>
                <a:ext cx="190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 into pocket. Fake Pass. Set up behind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3" name="Rectangle 129"/>
              <p:cNvSpPr>
                <a:spLocks noChangeArrowheads="1"/>
              </p:cNvSpPr>
              <p:nvPr/>
            </p:nvSpPr>
            <p:spPr bwMode="auto">
              <a:xfrm>
                <a:off x="2039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4" name="Rectangle 130"/>
              <p:cNvSpPr>
                <a:spLocks noChangeArrowheads="1"/>
              </p:cNvSpPr>
              <p:nvPr/>
            </p:nvSpPr>
            <p:spPr bwMode="auto">
              <a:xfrm>
                <a:off x="2167" y="4043"/>
                <a:ext cx="208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:Run away (jet) motion. Downfield block away from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5" name="Rectangle 131"/>
              <p:cNvSpPr>
                <a:spLocks noChangeArrowheads="1"/>
              </p:cNvSpPr>
              <p:nvPr/>
            </p:nvSpPr>
            <p:spPr bwMode="auto">
              <a:xfrm>
                <a:off x="2039" y="4143"/>
                <a:ext cx="2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6" name="Rectangle 132"/>
              <p:cNvSpPr>
                <a:spLocks noChangeArrowheads="1"/>
              </p:cNvSpPr>
              <p:nvPr/>
            </p:nvSpPr>
            <p:spPr bwMode="auto">
              <a:xfrm>
                <a:off x="2039" y="434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7" name="Rectangle 133"/>
              <p:cNvSpPr>
                <a:spLocks noChangeArrowheads="1"/>
              </p:cNvSpPr>
              <p:nvPr/>
            </p:nvSpPr>
            <p:spPr bwMode="auto">
              <a:xfrm>
                <a:off x="2156" y="4345"/>
                <a:ext cx="19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:Protect D gap area. Crossfield- block across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8" name="Rectangle 134"/>
              <p:cNvSpPr>
                <a:spLocks noChangeArrowheads="1"/>
              </p:cNvSpPr>
              <p:nvPr/>
            </p:nvSpPr>
            <p:spPr bwMode="auto">
              <a:xfrm>
                <a:off x="2039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9" name="Rectangle 135"/>
              <p:cNvSpPr>
                <a:spLocks noChangeArrowheads="1"/>
              </p:cNvSpPr>
              <p:nvPr/>
            </p:nvSpPr>
            <p:spPr bwMode="auto">
              <a:xfrm>
                <a:off x="2145" y="4547"/>
                <a:ext cx="210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Step up 2 steps:Lt/Rt. Make pocket: top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0" name="Rectangle 136"/>
              <p:cNvSpPr>
                <a:spLocks noChangeArrowheads="1"/>
              </p:cNvSpPr>
              <p:nvPr/>
            </p:nvSpPr>
            <p:spPr bwMode="auto">
              <a:xfrm>
                <a:off x="2039" y="4648"/>
                <a:ext cx="20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 on breast, bottom @waist. Accept ball. Fold &amp;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1" name="Rectangle 137"/>
              <p:cNvSpPr>
                <a:spLocks noChangeArrowheads="1"/>
              </p:cNvSpPr>
              <p:nvPr/>
            </p:nvSpPr>
            <p:spPr bwMode="auto">
              <a:xfrm>
                <a:off x="2039" y="4749"/>
                <a:ext cx="12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wait 1 sec. Break back to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2" name="Rectangle 138"/>
              <p:cNvSpPr>
                <a:spLocks noChangeArrowheads="1"/>
              </p:cNvSpPr>
              <p:nvPr/>
            </p:nvSpPr>
            <p:spPr bwMode="auto">
              <a:xfrm>
                <a:off x="2039" y="495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3" name="Line 139"/>
              <p:cNvSpPr>
                <a:spLocks noChangeShapeType="1"/>
              </p:cNvSpPr>
              <p:nvPr/>
            </p:nvSpPr>
            <p:spPr bwMode="auto">
              <a:xfrm flipV="1">
                <a:off x="1686" y="1359"/>
                <a:ext cx="0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4" name="Freeform 140"/>
              <p:cNvSpPr>
                <a:spLocks/>
              </p:cNvSpPr>
              <p:nvPr/>
            </p:nvSpPr>
            <p:spPr bwMode="auto">
              <a:xfrm>
                <a:off x="1650" y="135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5" name="Line 141"/>
              <p:cNvSpPr>
                <a:spLocks noChangeShapeType="1"/>
              </p:cNvSpPr>
              <p:nvPr/>
            </p:nvSpPr>
            <p:spPr bwMode="auto">
              <a:xfrm>
                <a:off x="1650" y="135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6" name="Line 142"/>
              <p:cNvSpPr>
                <a:spLocks noChangeShapeType="1"/>
              </p:cNvSpPr>
              <p:nvPr/>
            </p:nvSpPr>
            <p:spPr bwMode="auto">
              <a:xfrm flipH="1">
                <a:off x="994" y="5120"/>
                <a:ext cx="160" cy="1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7" name="Arc 143"/>
              <p:cNvSpPr>
                <a:spLocks/>
              </p:cNvSpPr>
              <p:nvPr/>
            </p:nvSpPr>
            <p:spPr bwMode="auto">
              <a:xfrm>
                <a:off x="952" y="5248"/>
                <a:ext cx="43" cy="3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092 w 21600"/>
                  <a:gd name="T1" fmla="*/ 21594 h 21594"/>
                  <a:gd name="T2" fmla="*/ 0 w 21600"/>
                  <a:gd name="T3" fmla="*/ 0 h 21594"/>
                  <a:gd name="T4" fmla="*/ 21600 w 21600"/>
                  <a:gd name="T5" fmla="*/ 0 h 21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4" fill="none" extrusionOk="0">
                    <a:moveTo>
                      <a:pt x="21091" y="21594"/>
                    </a:moveTo>
                    <a:cubicBezTo>
                      <a:pt x="9363" y="21318"/>
                      <a:pt x="0" y="11731"/>
                      <a:pt x="0" y="0"/>
                    </a:cubicBezTo>
                  </a:path>
                  <a:path w="21600" h="21594" stroke="0" extrusionOk="0">
                    <a:moveTo>
                      <a:pt x="21091" y="21594"/>
                    </a:moveTo>
                    <a:cubicBezTo>
                      <a:pt x="9363" y="21318"/>
                      <a:pt x="0" y="11731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8" name="Line 144"/>
              <p:cNvSpPr>
                <a:spLocks noChangeShapeType="1"/>
              </p:cNvSpPr>
              <p:nvPr/>
            </p:nvSpPr>
            <p:spPr bwMode="auto">
              <a:xfrm flipH="1">
                <a:off x="841" y="5248"/>
                <a:ext cx="111" cy="9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9" name="Freeform 145"/>
              <p:cNvSpPr>
                <a:spLocks/>
              </p:cNvSpPr>
              <p:nvPr/>
            </p:nvSpPr>
            <p:spPr bwMode="auto">
              <a:xfrm>
                <a:off x="841" y="5291"/>
                <a:ext cx="51" cy="47"/>
              </a:xfrm>
              <a:custGeom>
                <a:avLst/>
                <a:gdLst>
                  <a:gd name="T0" fmla="*/ 0 w 51"/>
                  <a:gd name="T1" fmla="*/ 47 h 47"/>
                  <a:gd name="T2" fmla="*/ 51 w 51"/>
                  <a:gd name="T3" fmla="*/ 29 h 47"/>
                  <a:gd name="T4" fmla="*/ 29 w 51"/>
                  <a:gd name="T5" fmla="*/ 23 h 47"/>
                  <a:gd name="T6" fmla="*/ 27 w 51"/>
                  <a:gd name="T7" fmla="*/ 0 h 47"/>
                  <a:gd name="T8" fmla="*/ 0 w 5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7">
                    <a:moveTo>
                      <a:pt x="0" y="47"/>
                    </a:moveTo>
                    <a:lnTo>
                      <a:pt x="51" y="29"/>
                    </a:lnTo>
                    <a:lnTo>
                      <a:pt x="29" y="23"/>
                    </a:lnTo>
                    <a:lnTo>
                      <a:pt x="27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0" name="Line 146"/>
              <p:cNvSpPr>
                <a:spLocks noChangeShapeType="1"/>
              </p:cNvSpPr>
              <p:nvPr/>
            </p:nvSpPr>
            <p:spPr bwMode="auto">
              <a:xfrm flipH="1">
                <a:off x="974" y="4090"/>
                <a:ext cx="185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1" name="Arc 147"/>
              <p:cNvSpPr>
                <a:spLocks/>
              </p:cNvSpPr>
              <p:nvPr/>
            </p:nvSpPr>
            <p:spPr bwMode="auto">
              <a:xfrm>
                <a:off x="931" y="4197"/>
                <a:ext cx="43" cy="4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2" name="Line 148"/>
              <p:cNvSpPr>
                <a:spLocks noChangeShapeType="1"/>
              </p:cNvSpPr>
              <p:nvPr/>
            </p:nvSpPr>
            <p:spPr bwMode="auto">
              <a:xfrm flipH="1">
                <a:off x="750" y="4197"/>
                <a:ext cx="181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3" name="Freeform 149"/>
              <p:cNvSpPr>
                <a:spLocks/>
              </p:cNvSpPr>
              <p:nvPr/>
            </p:nvSpPr>
            <p:spPr bwMode="auto">
              <a:xfrm>
                <a:off x="750" y="4261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54 w 54"/>
                  <a:gd name="T3" fmla="*/ 32 h 42"/>
                  <a:gd name="T4" fmla="*/ 34 w 54"/>
                  <a:gd name="T5" fmla="*/ 23 h 42"/>
                  <a:gd name="T6" fmla="*/ 35 w 54"/>
                  <a:gd name="T7" fmla="*/ 0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54" y="32"/>
                    </a:lnTo>
                    <a:lnTo>
                      <a:pt x="34" y="23"/>
                    </a:lnTo>
                    <a:lnTo>
                      <a:pt x="35" y="0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4" name="Line 150"/>
              <p:cNvSpPr>
                <a:spLocks noChangeShapeType="1"/>
              </p:cNvSpPr>
              <p:nvPr/>
            </p:nvSpPr>
            <p:spPr bwMode="auto">
              <a:xfrm flipH="1">
                <a:off x="1005" y="3108"/>
                <a:ext cx="149" cy="12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5" name="Arc 151"/>
              <p:cNvSpPr>
                <a:spLocks/>
              </p:cNvSpPr>
              <p:nvPr/>
            </p:nvSpPr>
            <p:spPr bwMode="auto">
              <a:xfrm>
                <a:off x="947" y="3178"/>
                <a:ext cx="59" cy="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231 w 21600"/>
                  <a:gd name="T1" fmla="*/ 21597 h 21597"/>
                  <a:gd name="T2" fmla="*/ 0 w 21600"/>
                  <a:gd name="T3" fmla="*/ 0 h 21597"/>
                  <a:gd name="T4" fmla="*/ 21600 w 21600"/>
                  <a:gd name="T5" fmla="*/ 0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7" fill="none" extrusionOk="0">
                    <a:moveTo>
                      <a:pt x="21231" y="21596"/>
                    </a:moveTo>
                    <a:cubicBezTo>
                      <a:pt x="9447" y="21395"/>
                      <a:pt x="0" y="11785"/>
                      <a:pt x="0" y="0"/>
                    </a:cubicBezTo>
                  </a:path>
                  <a:path w="21600" h="21597" stroke="0" extrusionOk="0">
                    <a:moveTo>
                      <a:pt x="21231" y="21596"/>
                    </a:moveTo>
                    <a:cubicBezTo>
                      <a:pt x="9447" y="21395"/>
                      <a:pt x="0" y="1178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6" name="Line 152"/>
              <p:cNvSpPr>
                <a:spLocks noChangeShapeType="1"/>
              </p:cNvSpPr>
              <p:nvPr/>
            </p:nvSpPr>
            <p:spPr bwMode="auto">
              <a:xfrm flipH="1">
                <a:off x="745" y="3178"/>
                <a:ext cx="202" cy="9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7" name="Freeform 153"/>
              <p:cNvSpPr>
                <a:spLocks/>
              </p:cNvSpPr>
              <p:nvPr/>
            </p:nvSpPr>
            <p:spPr bwMode="auto">
              <a:xfrm>
                <a:off x="745" y="3234"/>
                <a:ext cx="55" cy="39"/>
              </a:xfrm>
              <a:custGeom>
                <a:avLst/>
                <a:gdLst>
                  <a:gd name="T0" fmla="*/ 0 w 55"/>
                  <a:gd name="T1" fmla="*/ 39 h 39"/>
                  <a:gd name="T2" fmla="*/ 55 w 55"/>
                  <a:gd name="T3" fmla="*/ 35 h 39"/>
                  <a:gd name="T4" fmla="*/ 35 w 55"/>
                  <a:gd name="T5" fmla="*/ 23 h 39"/>
                  <a:gd name="T6" fmla="*/ 39 w 55"/>
                  <a:gd name="T7" fmla="*/ 0 h 39"/>
                  <a:gd name="T8" fmla="*/ 0 w 55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9">
                    <a:moveTo>
                      <a:pt x="0" y="39"/>
                    </a:moveTo>
                    <a:lnTo>
                      <a:pt x="55" y="35"/>
                    </a:lnTo>
                    <a:lnTo>
                      <a:pt x="35" y="2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8" name="Freeform 154"/>
              <p:cNvSpPr>
                <a:spLocks/>
              </p:cNvSpPr>
              <p:nvPr/>
            </p:nvSpPr>
            <p:spPr bwMode="auto">
              <a:xfrm>
                <a:off x="984" y="4658"/>
                <a:ext cx="541" cy="605"/>
              </a:xfrm>
              <a:custGeom>
                <a:avLst/>
                <a:gdLst>
                  <a:gd name="T0" fmla="*/ 481 w 1530"/>
                  <a:gd name="T1" fmla="*/ 1710 h 1710"/>
                  <a:gd name="T2" fmla="*/ 0 w 1530"/>
                  <a:gd name="T3" fmla="*/ 1605 h 1710"/>
                  <a:gd name="T4" fmla="*/ 1530 w 1530"/>
                  <a:gd name="T5" fmla="*/ 0 h 1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30" h="1710">
                    <a:moveTo>
                      <a:pt x="481" y="1710"/>
                    </a:moveTo>
                    <a:lnTo>
                      <a:pt x="0" y="1605"/>
                    </a:lnTo>
                    <a:lnTo>
                      <a:pt x="15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9" name="Freeform 155"/>
              <p:cNvSpPr>
                <a:spLocks/>
              </p:cNvSpPr>
              <p:nvPr/>
            </p:nvSpPr>
            <p:spPr bwMode="auto">
              <a:xfrm>
                <a:off x="1476" y="4658"/>
                <a:ext cx="49" cy="51"/>
              </a:xfrm>
              <a:custGeom>
                <a:avLst/>
                <a:gdLst>
                  <a:gd name="T0" fmla="*/ 49 w 49"/>
                  <a:gd name="T1" fmla="*/ 0 h 51"/>
                  <a:gd name="T2" fmla="*/ 0 w 49"/>
                  <a:gd name="T3" fmla="*/ 25 h 51"/>
                  <a:gd name="T4" fmla="*/ 23 w 49"/>
                  <a:gd name="T5" fmla="*/ 29 h 51"/>
                  <a:gd name="T6" fmla="*/ 27 w 49"/>
                  <a:gd name="T7" fmla="*/ 51 h 51"/>
                  <a:gd name="T8" fmla="*/ 49 w 49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1">
                    <a:moveTo>
                      <a:pt x="49" y="0"/>
                    </a:moveTo>
                    <a:lnTo>
                      <a:pt x="0" y="25"/>
                    </a:lnTo>
                    <a:lnTo>
                      <a:pt x="23" y="29"/>
                    </a:lnTo>
                    <a:lnTo>
                      <a:pt x="27" y="51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0" name="Freeform 156"/>
              <p:cNvSpPr>
                <a:spLocks/>
              </p:cNvSpPr>
              <p:nvPr/>
            </p:nvSpPr>
            <p:spPr bwMode="auto">
              <a:xfrm>
                <a:off x="952" y="3767"/>
                <a:ext cx="563" cy="462"/>
              </a:xfrm>
              <a:custGeom>
                <a:avLst/>
                <a:gdLst>
                  <a:gd name="T0" fmla="*/ 556 w 1591"/>
                  <a:gd name="T1" fmla="*/ 1306 h 1306"/>
                  <a:gd name="T2" fmla="*/ 0 w 1591"/>
                  <a:gd name="T3" fmla="*/ 1170 h 1306"/>
                  <a:gd name="T4" fmla="*/ 1591 w 1591"/>
                  <a:gd name="T5" fmla="*/ 0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91" h="1306">
                    <a:moveTo>
                      <a:pt x="556" y="1306"/>
                    </a:moveTo>
                    <a:lnTo>
                      <a:pt x="0" y="1170"/>
                    </a:lnTo>
                    <a:lnTo>
                      <a:pt x="159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1" name="Freeform 157"/>
              <p:cNvSpPr>
                <a:spLocks/>
              </p:cNvSpPr>
              <p:nvPr/>
            </p:nvSpPr>
            <p:spPr bwMode="auto">
              <a:xfrm>
                <a:off x="1463" y="3767"/>
                <a:ext cx="52" cy="45"/>
              </a:xfrm>
              <a:custGeom>
                <a:avLst/>
                <a:gdLst>
                  <a:gd name="T0" fmla="*/ 52 w 52"/>
                  <a:gd name="T1" fmla="*/ 0 h 45"/>
                  <a:gd name="T2" fmla="*/ 0 w 52"/>
                  <a:gd name="T3" fmla="*/ 15 h 45"/>
                  <a:gd name="T4" fmla="*/ 21 w 52"/>
                  <a:gd name="T5" fmla="*/ 22 h 45"/>
                  <a:gd name="T6" fmla="*/ 21 w 52"/>
                  <a:gd name="T7" fmla="*/ 45 h 45"/>
                  <a:gd name="T8" fmla="*/ 52 w 52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5">
                    <a:moveTo>
                      <a:pt x="52" y="0"/>
                    </a:moveTo>
                    <a:lnTo>
                      <a:pt x="0" y="15"/>
                    </a:lnTo>
                    <a:lnTo>
                      <a:pt x="21" y="22"/>
                    </a:lnTo>
                    <a:lnTo>
                      <a:pt x="21" y="45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2" name="Freeform 158"/>
              <p:cNvSpPr>
                <a:spLocks/>
              </p:cNvSpPr>
              <p:nvPr/>
            </p:nvSpPr>
            <p:spPr bwMode="auto">
              <a:xfrm>
                <a:off x="974" y="2567"/>
                <a:ext cx="620" cy="632"/>
              </a:xfrm>
              <a:custGeom>
                <a:avLst/>
                <a:gdLst>
                  <a:gd name="T0" fmla="*/ 479 w 1754"/>
                  <a:gd name="T1" fmla="*/ 1785 h 1785"/>
                  <a:gd name="T2" fmla="*/ 0 w 1754"/>
                  <a:gd name="T3" fmla="*/ 1665 h 1785"/>
                  <a:gd name="T4" fmla="*/ 1754 w 1754"/>
                  <a:gd name="T5" fmla="*/ 0 h 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4" h="1785">
                    <a:moveTo>
                      <a:pt x="479" y="1785"/>
                    </a:moveTo>
                    <a:lnTo>
                      <a:pt x="0" y="1665"/>
                    </a:lnTo>
                    <a:lnTo>
                      <a:pt x="175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3" name="Freeform 159"/>
              <p:cNvSpPr>
                <a:spLocks/>
              </p:cNvSpPr>
              <p:nvPr/>
            </p:nvSpPr>
            <p:spPr bwMode="auto">
              <a:xfrm>
                <a:off x="1544" y="2567"/>
                <a:ext cx="50" cy="50"/>
              </a:xfrm>
              <a:custGeom>
                <a:avLst/>
                <a:gdLst>
                  <a:gd name="T0" fmla="*/ 50 w 50"/>
                  <a:gd name="T1" fmla="*/ 0 h 50"/>
                  <a:gd name="T2" fmla="*/ 0 w 50"/>
                  <a:gd name="T3" fmla="*/ 21 h 50"/>
                  <a:gd name="T4" fmla="*/ 22 w 50"/>
                  <a:gd name="T5" fmla="*/ 27 h 50"/>
                  <a:gd name="T6" fmla="*/ 26 w 50"/>
                  <a:gd name="T7" fmla="*/ 50 h 50"/>
                  <a:gd name="T8" fmla="*/ 50 w 5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50" y="0"/>
                    </a:moveTo>
                    <a:lnTo>
                      <a:pt x="0" y="21"/>
                    </a:lnTo>
                    <a:lnTo>
                      <a:pt x="22" y="27"/>
                    </a:lnTo>
                    <a:lnTo>
                      <a:pt x="26" y="5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4" name="Freeform 160"/>
              <p:cNvSpPr>
                <a:spLocks/>
              </p:cNvSpPr>
              <p:nvPr/>
            </p:nvSpPr>
            <p:spPr bwMode="auto">
              <a:xfrm>
                <a:off x="878" y="5179"/>
                <a:ext cx="876" cy="58"/>
              </a:xfrm>
              <a:custGeom>
                <a:avLst/>
                <a:gdLst>
                  <a:gd name="T0" fmla="*/ 2475 w 2475"/>
                  <a:gd name="T1" fmla="*/ 105 h 164"/>
                  <a:gd name="T2" fmla="*/ 2443 w 2475"/>
                  <a:gd name="T3" fmla="*/ 164 h 164"/>
                  <a:gd name="T4" fmla="*/ 2386 w 2475"/>
                  <a:gd name="T5" fmla="*/ 43 h 164"/>
                  <a:gd name="T6" fmla="*/ 2323 w 2475"/>
                  <a:gd name="T7" fmla="*/ 162 h 164"/>
                  <a:gd name="T8" fmla="*/ 2266 w 2475"/>
                  <a:gd name="T9" fmla="*/ 41 h 164"/>
                  <a:gd name="T10" fmla="*/ 2203 w 2475"/>
                  <a:gd name="T11" fmla="*/ 159 h 164"/>
                  <a:gd name="T12" fmla="*/ 2146 w 2475"/>
                  <a:gd name="T13" fmla="*/ 38 h 164"/>
                  <a:gd name="T14" fmla="*/ 2083 w 2475"/>
                  <a:gd name="T15" fmla="*/ 157 h 164"/>
                  <a:gd name="T16" fmla="*/ 2026 w 2475"/>
                  <a:gd name="T17" fmla="*/ 36 h 164"/>
                  <a:gd name="T18" fmla="*/ 1963 w 2475"/>
                  <a:gd name="T19" fmla="*/ 155 h 164"/>
                  <a:gd name="T20" fmla="*/ 1906 w 2475"/>
                  <a:gd name="T21" fmla="*/ 34 h 164"/>
                  <a:gd name="T22" fmla="*/ 1844 w 2475"/>
                  <a:gd name="T23" fmla="*/ 153 h 164"/>
                  <a:gd name="T24" fmla="*/ 1786 w 2475"/>
                  <a:gd name="T25" fmla="*/ 32 h 164"/>
                  <a:gd name="T26" fmla="*/ 1724 w 2475"/>
                  <a:gd name="T27" fmla="*/ 151 h 164"/>
                  <a:gd name="T28" fmla="*/ 1666 w 2475"/>
                  <a:gd name="T29" fmla="*/ 29 h 164"/>
                  <a:gd name="T30" fmla="*/ 1604 w 2475"/>
                  <a:gd name="T31" fmla="*/ 148 h 164"/>
                  <a:gd name="T32" fmla="*/ 1546 w 2475"/>
                  <a:gd name="T33" fmla="*/ 27 h 164"/>
                  <a:gd name="T34" fmla="*/ 1484 w 2475"/>
                  <a:gd name="T35" fmla="*/ 146 h 164"/>
                  <a:gd name="T36" fmla="*/ 1426 w 2475"/>
                  <a:gd name="T37" fmla="*/ 25 h 164"/>
                  <a:gd name="T38" fmla="*/ 1364 w 2475"/>
                  <a:gd name="T39" fmla="*/ 144 h 164"/>
                  <a:gd name="T40" fmla="*/ 1306 w 2475"/>
                  <a:gd name="T41" fmla="*/ 23 h 164"/>
                  <a:gd name="T42" fmla="*/ 1244 w 2475"/>
                  <a:gd name="T43" fmla="*/ 142 h 164"/>
                  <a:gd name="T44" fmla="*/ 1186 w 2475"/>
                  <a:gd name="T45" fmla="*/ 21 h 164"/>
                  <a:gd name="T46" fmla="*/ 1124 w 2475"/>
                  <a:gd name="T47" fmla="*/ 139 h 164"/>
                  <a:gd name="T48" fmla="*/ 1066 w 2475"/>
                  <a:gd name="T49" fmla="*/ 18 h 164"/>
                  <a:gd name="T50" fmla="*/ 1004 w 2475"/>
                  <a:gd name="T51" fmla="*/ 137 h 164"/>
                  <a:gd name="T52" fmla="*/ 946 w 2475"/>
                  <a:gd name="T53" fmla="*/ 16 h 164"/>
                  <a:gd name="T54" fmla="*/ 884 w 2475"/>
                  <a:gd name="T55" fmla="*/ 135 h 164"/>
                  <a:gd name="T56" fmla="*/ 826 w 2475"/>
                  <a:gd name="T57" fmla="*/ 14 h 164"/>
                  <a:gd name="T58" fmla="*/ 764 w 2475"/>
                  <a:gd name="T59" fmla="*/ 133 h 164"/>
                  <a:gd name="T60" fmla="*/ 706 w 2475"/>
                  <a:gd name="T61" fmla="*/ 12 h 164"/>
                  <a:gd name="T62" fmla="*/ 644 w 2475"/>
                  <a:gd name="T63" fmla="*/ 130 h 164"/>
                  <a:gd name="T64" fmla="*/ 586 w 2475"/>
                  <a:gd name="T65" fmla="*/ 9 h 164"/>
                  <a:gd name="T66" fmla="*/ 524 w 2475"/>
                  <a:gd name="T67" fmla="*/ 128 h 164"/>
                  <a:gd name="T68" fmla="*/ 466 w 2475"/>
                  <a:gd name="T69" fmla="*/ 7 h 164"/>
                  <a:gd name="T70" fmla="*/ 404 w 2475"/>
                  <a:gd name="T71" fmla="*/ 126 h 164"/>
                  <a:gd name="T72" fmla="*/ 346 w 2475"/>
                  <a:gd name="T73" fmla="*/ 5 h 164"/>
                  <a:gd name="T74" fmla="*/ 284 w 2475"/>
                  <a:gd name="T75" fmla="*/ 124 h 164"/>
                  <a:gd name="T76" fmla="*/ 226 w 2475"/>
                  <a:gd name="T77" fmla="*/ 3 h 164"/>
                  <a:gd name="T78" fmla="*/ 164 w 2475"/>
                  <a:gd name="T79" fmla="*/ 122 h 164"/>
                  <a:gd name="T80" fmla="*/ 106 w 2475"/>
                  <a:gd name="T81" fmla="*/ 0 h 164"/>
                  <a:gd name="T82" fmla="*/ 44 w 2475"/>
                  <a:gd name="T83" fmla="*/ 119 h 164"/>
                  <a:gd name="T84" fmla="*/ 15 w 2475"/>
                  <a:gd name="T85" fmla="*/ 59 h 164"/>
                  <a:gd name="T86" fmla="*/ 0 w 2475"/>
                  <a:gd name="T87" fmla="*/ 5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75" h="164">
                    <a:moveTo>
                      <a:pt x="2475" y="105"/>
                    </a:moveTo>
                    <a:lnTo>
                      <a:pt x="2443" y="164"/>
                    </a:lnTo>
                    <a:lnTo>
                      <a:pt x="2386" y="43"/>
                    </a:lnTo>
                    <a:lnTo>
                      <a:pt x="2323" y="162"/>
                    </a:lnTo>
                    <a:lnTo>
                      <a:pt x="2266" y="41"/>
                    </a:lnTo>
                    <a:lnTo>
                      <a:pt x="2203" y="159"/>
                    </a:lnTo>
                    <a:lnTo>
                      <a:pt x="2146" y="38"/>
                    </a:lnTo>
                    <a:lnTo>
                      <a:pt x="2083" y="157"/>
                    </a:lnTo>
                    <a:lnTo>
                      <a:pt x="2026" y="36"/>
                    </a:lnTo>
                    <a:lnTo>
                      <a:pt x="1963" y="155"/>
                    </a:lnTo>
                    <a:lnTo>
                      <a:pt x="1906" y="34"/>
                    </a:lnTo>
                    <a:lnTo>
                      <a:pt x="1844" y="153"/>
                    </a:lnTo>
                    <a:lnTo>
                      <a:pt x="1786" y="32"/>
                    </a:lnTo>
                    <a:lnTo>
                      <a:pt x="1724" y="151"/>
                    </a:lnTo>
                    <a:lnTo>
                      <a:pt x="1666" y="29"/>
                    </a:lnTo>
                    <a:lnTo>
                      <a:pt x="1604" y="148"/>
                    </a:lnTo>
                    <a:lnTo>
                      <a:pt x="1546" y="27"/>
                    </a:lnTo>
                    <a:lnTo>
                      <a:pt x="1484" y="146"/>
                    </a:lnTo>
                    <a:lnTo>
                      <a:pt x="1426" y="25"/>
                    </a:lnTo>
                    <a:lnTo>
                      <a:pt x="1364" y="144"/>
                    </a:lnTo>
                    <a:lnTo>
                      <a:pt x="1306" y="23"/>
                    </a:lnTo>
                    <a:lnTo>
                      <a:pt x="1244" y="142"/>
                    </a:lnTo>
                    <a:lnTo>
                      <a:pt x="1186" y="21"/>
                    </a:lnTo>
                    <a:lnTo>
                      <a:pt x="1124" y="139"/>
                    </a:lnTo>
                    <a:lnTo>
                      <a:pt x="1066" y="18"/>
                    </a:lnTo>
                    <a:lnTo>
                      <a:pt x="1004" y="137"/>
                    </a:lnTo>
                    <a:lnTo>
                      <a:pt x="946" y="16"/>
                    </a:lnTo>
                    <a:lnTo>
                      <a:pt x="884" y="135"/>
                    </a:lnTo>
                    <a:lnTo>
                      <a:pt x="826" y="14"/>
                    </a:lnTo>
                    <a:lnTo>
                      <a:pt x="764" y="133"/>
                    </a:lnTo>
                    <a:lnTo>
                      <a:pt x="706" y="12"/>
                    </a:lnTo>
                    <a:lnTo>
                      <a:pt x="644" y="130"/>
                    </a:lnTo>
                    <a:lnTo>
                      <a:pt x="586" y="9"/>
                    </a:lnTo>
                    <a:lnTo>
                      <a:pt x="524" y="128"/>
                    </a:lnTo>
                    <a:lnTo>
                      <a:pt x="466" y="7"/>
                    </a:lnTo>
                    <a:lnTo>
                      <a:pt x="404" y="126"/>
                    </a:lnTo>
                    <a:lnTo>
                      <a:pt x="346" y="5"/>
                    </a:lnTo>
                    <a:lnTo>
                      <a:pt x="284" y="124"/>
                    </a:lnTo>
                    <a:lnTo>
                      <a:pt x="226" y="3"/>
                    </a:lnTo>
                    <a:lnTo>
                      <a:pt x="164" y="122"/>
                    </a:lnTo>
                    <a:lnTo>
                      <a:pt x="106" y="0"/>
                    </a:lnTo>
                    <a:lnTo>
                      <a:pt x="44" y="119"/>
                    </a:lnTo>
                    <a:lnTo>
                      <a:pt x="15" y="59"/>
                    </a:lnTo>
                    <a:lnTo>
                      <a:pt x="0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5" name="Line 161"/>
              <p:cNvSpPr>
                <a:spLocks noChangeShapeType="1"/>
              </p:cNvSpPr>
              <p:nvPr/>
            </p:nvSpPr>
            <p:spPr bwMode="auto">
              <a:xfrm flipH="1" flipV="1">
                <a:off x="855" y="5199"/>
                <a:ext cx="23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6" name="Arc 162"/>
              <p:cNvSpPr>
                <a:spLocks/>
              </p:cNvSpPr>
              <p:nvPr/>
            </p:nvSpPr>
            <p:spPr bwMode="auto">
              <a:xfrm>
                <a:off x="784" y="5163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8 w 43200"/>
                  <a:gd name="T1" fmla="*/ 22887 h 23274"/>
                  <a:gd name="T2" fmla="*/ 43135 w 43200"/>
                  <a:gd name="T3" fmla="*/ 23274 h 23274"/>
                  <a:gd name="T4" fmla="*/ 21600 w 43200"/>
                  <a:gd name="T5" fmla="*/ 21600 h 23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274" fill="none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58"/>
                      <a:pt x="43178" y="22717"/>
                      <a:pt x="43135" y="23274"/>
                    </a:cubicBezTo>
                  </a:path>
                  <a:path w="43200" h="23274" stroke="0" extrusionOk="0">
                    <a:moveTo>
                      <a:pt x="38" y="22886"/>
                    </a:moveTo>
                    <a:cubicBezTo>
                      <a:pt x="12" y="22458"/>
                      <a:pt x="0" y="220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58"/>
                      <a:pt x="43178" y="22717"/>
                      <a:pt x="43135" y="2327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7" name="Arc 163"/>
              <p:cNvSpPr>
                <a:spLocks/>
              </p:cNvSpPr>
              <p:nvPr/>
            </p:nvSpPr>
            <p:spPr bwMode="auto">
              <a:xfrm>
                <a:off x="713" y="5162"/>
                <a:ext cx="66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3300"/>
                  <a:gd name="T2" fmla="*/ 43133 w 43200"/>
                  <a:gd name="T3" fmla="*/ 23300 h 23300"/>
                  <a:gd name="T4" fmla="*/ 21600 w 43200"/>
                  <a:gd name="T5" fmla="*/ 21600 h 23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00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3300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8" name="Arc 164"/>
              <p:cNvSpPr>
                <a:spLocks/>
              </p:cNvSpPr>
              <p:nvPr/>
            </p:nvSpPr>
            <p:spPr bwMode="auto">
              <a:xfrm>
                <a:off x="643" y="5161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3346"/>
                  <a:gd name="T2" fmla="*/ 43129 w 43200"/>
                  <a:gd name="T3" fmla="*/ 23346 h 23346"/>
                  <a:gd name="T4" fmla="*/ 21600 w 43200"/>
                  <a:gd name="T5" fmla="*/ 21600 h 23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46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</a:path>
                  <a:path w="43200" h="23346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9" name="Arc 165"/>
              <p:cNvSpPr>
                <a:spLocks/>
              </p:cNvSpPr>
              <p:nvPr/>
            </p:nvSpPr>
            <p:spPr bwMode="auto">
              <a:xfrm>
                <a:off x="572" y="5160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3300"/>
                  <a:gd name="T2" fmla="*/ 43133 w 43200"/>
                  <a:gd name="T3" fmla="*/ 23300 h 23300"/>
                  <a:gd name="T4" fmla="*/ 21600 w 43200"/>
                  <a:gd name="T5" fmla="*/ 21600 h 23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00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3300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0" name="Freeform 166"/>
              <p:cNvSpPr>
                <a:spLocks/>
              </p:cNvSpPr>
              <p:nvPr/>
            </p:nvSpPr>
            <p:spPr bwMode="auto">
              <a:xfrm>
                <a:off x="549" y="4712"/>
                <a:ext cx="1066" cy="483"/>
              </a:xfrm>
              <a:custGeom>
                <a:avLst/>
                <a:gdLst>
                  <a:gd name="T0" fmla="*/ 65 w 3014"/>
                  <a:gd name="T1" fmla="*/ 1365 h 1365"/>
                  <a:gd name="T2" fmla="*/ 0 w 3014"/>
                  <a:gd name="T3" fmla="*/ 1364 h 1365"/>
                  <a:gd name="T4" fmla="*/ 3014 w 3014"/>
                  <a:gd name="T5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14" h="1365">
                    <a:moveTo>
                      <a:pt x="65" y="1365"/>
                    </a:moveTo>
                    <a:lnTo>
                      <a:pt x="0" y="1364"/>
                    </a:lnTo>
                    <a:lnTo>
                      <a:pt x="30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1" name="Freeform 167"/>
              <p:cNvSpPr>
                <a:spLocks/>
              </p:cNvSpPr>
              <p:nvPr/>
            </p:nvSpPr>
            <p:spPr bwMode="auto">
              <a:xfrm>
                <a:off x="1601" y="4675"/>
                <a:ext cx="36" cy="70"/>
              </a:xfrm>
              <a:custGeom>
                <a:avLst/>
                <a:gdLst>
                  <a:gd name="T0" fmla="*/ 103 w 103"/>
                  <a:gd name="T1" fmla="*/ 188 h 197"/>
                  <a:gd name="T2" fmla="*/ 84 w 103"/>
                  <a:gd name="T3" fmla="*/ 197 h 197"/>
                  <a:gd name="T4" fmla="*/ 0 w 103"/>
                  <a:gd name="T5" fmla="*/ 9 h 197"/>
                  <a:gd name="T6" fmla="*/ 19 w 103"/>
                  <a:gd name="T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197">
                    <a:moveTo>
                      <a:pt x="103" y="188"/>
                    </a:moveTo>
                    <a:lnTo>
                      <a:pt x="84" y="197"/>
                    </a:lnTo>
                    <a:lnTo>
                      <a:pt x="0" y="9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2" name="Line 168"/>
              <p:cNvSpPr>
                <a:spLocks noChangeShapeType="1"/>
              </p:cNvSpPr>
              <p:nvPr/>
            </p:nvSpPr>
            <p:spPr bwMode="auto">
              <a:xfrm flipH="1">
                <a:off x="1601" y="4675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3" name="Freeform 169"/>
              <p:cNvSpPr>
                <a:spLocks/>
              </p:cNvSpPr>
              <p:nvPr/>
            </p:nvSpPr>
            <p:spPr bwMode="auto">
              <a:xfrm>
                <a:off x="947" y="4133"/>
                <a:ext cx="807" cy="42"/>
              </a:xfrm>
              <a:custGeom>
                <a:avLst/>
                <a:gdLst>
                  <a:gd name="T0" fmla="*/ 2280 w 2280"/>
                  <a:gd name="T1" fmla="*/ 60 h 120"/>
                  <a:gd name="T2" fmla="*/ 2250 w 2280"/>
                  <a:gd name="T3" fmla="*/ 120 h 120"/>
                  <a:gd name="T4" fmla="*/ 2190 w 2280"/>
                  <a:gd name="T5" fmla="*/ 0 h 120"/>
                  <a:gd name="T6" fmla="*/ 2130 w 2280"/>
                  <a:gd name="T7" fmla="*/ 120 h 120"/>
                  <a:gd name="T8" fmla="*/ 2070 w 2280"/>
                  <a:gd name="T9" fmla="*/ 0 h 120"/>
                  <a:gd name="T10" fmla="*/ 2010 w 2280"/>
                  <a:gd name="T11" fmla="*/ 120 h 120"/>
                  <a:gd name="T12" fmla="*/ 1950 w 2280"/>
                  <a:gd name="T13" fmla="*/ 0 h 120"/>
                  <a:gd name="T14" fmla="*/ 1890 w 2280"/>
                  <a:gd name="T15" fmla="*/ 120 h 120"/>
                  <a:gd name="T16" fmla="*/ 1830 w 2280"/>
                  <a:gd name="T17" fmla="*/ 0 h 120"/>
                  <a:gd name="T18" fmla="*/ 1770 w 2280"/>
                  <a:gd name="T19" fmla="*/ 120 h 120"/>
                  <a:gd name="T20" fmla="*/ 1710 w 2280"/>
                  <a:gd name="T21" fmla="*/ 0 h 120"/>
                  <a:gd name="T22" fmla="*/ 1650 w 2280"/>
                  <a:gd name="T23" fmla="*/ 120 h 120"/>
                  <a:gd name="T24" fmla="*/ 1590 w 2280"/>
                  <a:gd name="T25" fmla="*/ 0 h 120"/>
                  <a:gd name="T26" fmla="*/ 1530 w 2280"/>
                  <a:gd name="T27" fmla="*/ 120 h 120"/>
                  <a:gd name="T28" fmla="*/ 1470 w 2280"/>
                  <a:gd name="T29" fmla="*/ 0 h 120"/>
                  <a:gd name="T30" fmla="*/ 1410 w 2280"/>
                  <a:gd name="T31" fmla="*/ 120 h 120"/>
                  <a:gd name="T32" fmla="*/ 1350 w 2280"/>
                  <a:gd name="T33" fmla="*/ 0 h 120"/>
                  <a:gd name="T34" fmla="*/ 1290 w 2280"/>
                  <a:gd name="T35" fmla="*/ 120 h 120"/>
                  <a:gd name="T36" fmla="*/ 1230 w 2280"/>
                  <a:gd name="T37" fmla="*/ 0 h 120"/>
                  <a:gd name="T38" fmla="*/ 1170 w 2280"/>
                  <a:gd name="T39" fmla="*/ 120 h 120"/>
                  <a:gd name="T40" fmla="*/ 1110 w 2280"/>
                  <a:gd name="T41" fmla="*/ 0 h 120"/>
                  <a:gd name="T42" fmla="*/ 1050 w 2280"/>
                  <a:gd name="T43" fmla="*/ 120 h 120"/>
                  <a:gd name="T44" fmla="*/ 990 w 2280"/>
                  <a:gd name="T45" fmla="*/ 0 h 120"/>
                  <a:gd name="T46" fmla="*/ 930 w 2280"/>
                  <a:gd name="T47" fmla="*/ 120 h 120"/>
                  <a:gd name="T48" fmla="*/ 870 w 2280"/>
                  <a:gd name="T49" fmla="*/ 0 h 120"/>
                  <a:gd name="T50" fmla="*/ 810 w 2280"/>
                  <a:gd name="T51" fmla="*/ 120 h 120"/>
                  <a:gd name="T52" fmla="*/ 750 w 2280"/>
                  <a:gd name="T53" fmla="*/ 0 h 120"/>
                  <a:gd name="T54" fmla="*/ 690 w 2280"/>
                  <a:gd name="T55" fmla="*/ 120 h 120"/>
                  <a:gd name="T56" fmla="*/ 630 w 2280"/>
                  <a:gd name="T57" fmla="*/ 0 h 120"/>
                  <a:gd name="T58" fmla="*/ 570 w 2280"/>
                  <a:gd name="T59" fmla="*/ 120 h 120"/>
                  <a:gd name="T60" fmla="*/ 510 w 2280"/>
                  <a:gd name="T61" fmla="*/ 0 h 120"/>
                  <a:gd name="T62" fmla="*/ 450 w 2280"/>
                  <a:gd name="T63" fmla="*/ 120 h 120"/>
                  <a:gd name="T64" fmla="*/ 390 w 2280"/>
                  <a:gd name="T65" fmla="*/ 0 h 120"/>
                  <a:gd name="T66" fmla="*/ 330 w 2280"/>
                  <a:gd name="T67" fmla="*/ 120 h 120"/>
                  <a:gd name="T68" fmla="*/ 270 w 2280"/>
                  <a:gd name="T69" fmla="*/ 0 h 120"/>
                  <a:gd name="T70" fmla="*/ 210 w 2280"/>
                  <a:gd name="T71" fmla="*/ 120 h 120"/>
                  <a:gd name="T72" fmla="*/ 150 w 2280"/>
                  <a:gd name="T73" fmla="*/ 0 h 120"/>
                  <a:gd name="T74" fmla="*/ 90 w 2280"/>
                  <a:gd name="T75" fmla="*/ 120 h 120"/>
                  <a:gd name="T76" fmla="*/ 30 w 2280"/>
                  <a:gd name="T77" fmla="*/ 0 h 120"/>
                  <a:gd name="T78" fmla="*/ 0 w 2280"/>
                  <a:gd name="T79" fmla="*/ 60 h 120"/>
                  <a:gd name="T80" fmla="*/ 0 w 2280"/>
                  <a:gd name="T81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80" h="120">
                    <a:moveTo>
                      <a:pt x="2280" y="60"/>
                    </a:moveTo>
                    <a:lnTo>
                      <a:pt x="2250" y="120"/>
                    </a:lnTo>
                    <a:lnTo>
                      <a:pt x="2190" y="0"/>
                    </a:lnTo>
                    <a:lnTo>
                      <a:pt x="2130" y="120"/>
                    </a:lnTo>
                    <a:lnTo>
                      <a:pt x="2070" y="0"/>
                    </a:lnTo>
                    <a:lnTo>
                      <a:pt x="2010" y="120"/>
                    </a:lnTo>
                    <a:lnTo>
                      <a:pt x="1950" y="0"/>
                    </a:lnTo>
                    <a:lnTo>
                      <a:pt x="1890" y="120"/>
                    </a:lnTo>
                    <a:lnTo>
                      <a:pt x="1830" y="0"/>
                    </a:lnTo>
                    <a:lnTo>
                      <a:pt x="1770" y="120"/>
                    </a:lnTo>
                    <a:lnTo>
                      <a:pt x="1710" y="0"/>
                    </a:lnTo>
                    <a:lnTo>
                      <a:pt x="1650" y="120"/>
                    </a:lnTo>
                    <a:lnTo>
                      <a:pt x="1590" y="0"/>
                    </a:lnTo>
                    <a:lnTo>
                      <a:pt x="1530" y="120"/>
                    </a:lnTo>
                    <a:lnTo>
                      <a:pt x="1470" y="0"/>
                    </a:lnTo>
                    <a:lnTo>
                      <a:pt x="1410" y="120"/>
                    </a:lnTo>
                    <a:lnTo>
                      <a:pt x="1350" y="0"/>
                    </a:lnTo>
                    <a:lnTo>
                      <a:pt x="1290" y="120"/>
                    </a:lnTo>
                    <a:lnTo>
                      <a:pt x="1230" y="0"/>
                    </a:lnTo>
                    <a:lnTo>
                      <a:pt x="1170" y="120"/>
                    </a:lnTo>
                    <a:lnTo>
                      <a:pt x="1110" y="0"/>
                    </a:lnTo>
                    <a:lnTo>
                      <a:pt x="1050" y="120"/>
                    </a:lnTo>
                    <a:lnTo>
                      <a:pt x="990" y="0"/>
                    </a:lnTo>
                    <a:lnTo>
                      <a:pt x="930" y="120"/>
                    </a:lnTo>
                    <a:lnTo>
                      <a:pt x="870" y="0"/>
                    </a:lnTo>
                    <a:lnTo>
                      <a:pt x="810" y="120"/>
                    </a:lnTo>
                    <a:lnTo>
                      <a:pt x="750" y="0"/>
                    </a:lnTo>
                    <a:lnTo>
                      <a:pt x="690" y="120"/>
                    </a:lnTo>
                    <a:lnTo>
                      <a:pt x="630" y="0"/>
                    </a:lnTo>
                    <a:lnTo>
                      <a:pt x="570" y="120"/>
                    </a:lnTo>
                    <a:lnTo>
                      <a:pt x="510" y="0"/>
                    </a:lnTo>
                    <a:lnTo>
                      <a:pt x="450" y="120"/>
                    </a:lnTo>
                    <a:lnTo>
                      <a:pt x="390" y="0"/>
                    </a:lnTo>
                    <a:lnTo>
                      <a:pt x="330" y="120"/>
                    </a:lnTo>
                    <a:lnTo>
                      <a:pt x="270" y="0"/>
                    </a:lnTo>
                    <a:lnTo>
                      <a:pt x="210" y="120"/>
                    </a:lnTo>
                    <a:lnTo>
                      <a:pt x="150" y="0"/>
                    </a:lnTo>
                    <a:lnTo>
                      <a:pt x="90" y="120"/>
                    </a:lnTo>
                    <a:lnTo>
                      <a:pt x="30" y="0"/>
                    </a:lnTo>
                    <a:lnTo>
                      <a:pt x="0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4" name="Line 170"/>
              <p:cNvSpPr>
                <a:spLocks noChangeShapeType="1"/>
              </p:cNvSpPr>
              <p:nvPr/>
            </p:nvSpPr>
            <p:spPr bwMode="auto">
              <a:xfrm flipH="1">
                <a:off x="938" y="4154"/>
                <a:ext cx="9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5" name="Arc 171"/>
              <p:cNvSpPr>
                <a:spLocks/>
              </p:cNvSpPr>
              <p:nvPr/>
            </p:nvSpPr>
            <p:spPr bwMode="auto">
              <a:xfrm>
                <a:off x="867" y="4120"/>
                <a:ext cx="66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7 w 43200"/>
                  <a:gd name="T1" fmla="*/ 24199 h 24199"/>
                  <a:gd name="T2" fmla="*/ 43193 w 43200"/>
                  <a:gd name="T3" fmla="*/ 22168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</a:path>
                  <a:path w="43200" h="24199" stroke="0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6" name="Arc 172"/>
              <p:cNvSpPr>
                <a:spLocks/>
              </p:cNvSpPr>
              <p:nvPr/>
            </p:nvSpPr>
            <p:spPr bwMode="auto">
              <a:xfrm>
                <a:off x="796" y="4124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91 w 43200"/>
                  <a:gd name="T1" fmla="*/ 23585 h 23585"/>
                  <a:gd name="T2" fmla="*/ 43200 w 43200"/>
                  <a:gd name="T3" fmla="*/ 21600 h 23585"/>
                  <a:gd name="T4" fmla="*/ 21600 w 43200"/>
                  <a:gd name="T5" fmla="*/ 21600 h 2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585" fill="none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3585" stroke="0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7" name="Arc 173"/>
              <p:cNvSpPr>
                <a:spLocks/>
              </p:cNvSpPr>
              <p:nvPr/>
            </p:nvSpPr>
            <p:spPr bwMode="auto">
              <a:xfrm>
                <a:off x="726" y="4126"/>
                <a:ext cx="65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37 w 43200"/>
                  <a:gd name="T1" fmla="*/ 24788 h 24788"/>
                  <a:gd name="T2" fmla="*/ 43192 w 43200"/>
                  <a:gd name="T3" fmla="*/ 22175 h 24788"/>
                  <a:gd name="T4" fmla="*/ 21600 w 43200"/>
                  <a:gd name="T5" fmla="*/ 21600 h 24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788" fill="none" extrusionOk="0">
                    <a:moveTo>
                      <a:pt x="236" y="24788"/>
                    </a:moveTo>
                    <a:cubicBezTo>
                      <a:pt x="79" y="23732"/>
                      <a:pt x="0" y="22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1"/>
                      <a:pt x="43197" y="21983"/>
                      <a:pt x="43192" y="22175"/>
                    </a:cubicBezTo>
                  </a:path>
                  <a:path w="43200" h="24788" stroke="0" extrusionOk="0">
                    <a:moveTo>
                      <a:pt x="236" y="24788"/>
                    </a:moveTo>
                    <a:cubicBezTo>
                      <a:pt x="79" y="23732"/>
                      <a:pt x="0" y="22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1"/>
                      <a:pt x="43197" y="21983"/>
                      <a:pt x="43192" y="2217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8" name="Arc 174"/>
              <p:cNvSpPr>
                <a:spLocks/>
              </p:cNvSpPr>
              <p:nvPr/>
            </p:nvSpPr>
            <p:spPr bwMode="auto">
              <a:xfrm>
                <a:off x="655" y="4130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7 w 43200"/>
                  <a:gd name="T1" fmla="*/ 24199 h 24199"/>
                  <a:gd name="T2" fmla="*/ 43193 w 43200"/>
                  <a:gd name="T3" fmla="*/ 22168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</a:path>
                  <a:path w="43200" h="24199" stroke="0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9" name="Arc 175"/>
              <p:cNvSpPr>
                <a:spLocks/>
              </p:cNvSpPr>
              <p:nvPr/>
            </p:nvSpPr>
            <p:spPr bwMode="auto">
              <a:xfrm>
                <a:off x="584" y="4133"/>
                <a:ext cx="65" cy="3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7 w 43200"/>
                  <a:gd name="T1" fmla="*/ 24199 h 24199"/>
                  <a:gd name="T2" fmla="*/ 43193 w 43200"/>
                  <a:gd name="T3" fmla="*/ 22168 h 24199"/>
                  <a:gd name="T4" fmla="*/ 21600 w 43200"/>
                  <a:gd name="T5" fmla="*/ 21600 h 24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99" fill="none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</a:path>
                  <a:path w="43200" h="24199" stroke="0" extrusionOk="0">
                    <a:moveTo>
                      <a:pt x="156" y="24199"/>
                    </a:moveTo>
                    <a:cubicBezTo>
                      <a:pt x="52" y="23336"/>
                      <a:pt x="0" y="224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0" name="Freeform 176"/>
              <p:cNvSpPr>
                <a:spLocks/>
              </p:cNvSpPr>
              <p:nvPr/>
            </p:nvSpPr>
            <p:spPr bwMode="auto">
              <a:xfrm>
                <a:off x="575" y="3693"/>
                <a:ext cx="998" cy="477"/>
              </a:xfrm>
              <a:custGeom>
                <a:avLst/>
                <a:gdLst>
                  <a:gd name="T0" fmla="*/ 25 w 2821"/>
                  <a:gd name="T1" fmla="*/ 1348 h 1350"/>
                  <a:gd name="T2" fmla="*/ 0 w 2821"/>
                  <a:gd name="T3" fmla="*/ 1350 h 1350"/>
                  <a:gd name="T4" fmla="*/ 2821 w 2821"/>
                  <a:gd name="T5" fmla="*/ 0 h 1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21" h="1350">
                    <a:moveTo>
                      <a:pt x="25" y="1348"/>
                    </a:moveTo>
                    <a:lnTo>
                      <a:pt x="0" y="1350"/>
                    </a:lnTo>
                    <a:lnTo>
                      <a:pt x="28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1" name="Freeform 177"/>
              <p:cNvSpPr>
                <a:spLocks/>
              </p:cNvSpPr>
              <p:nvPr/>
            </p:nvSpPr>
            <p:spPr bwMode="auto">
              <a:xfrm>
                <a:off x="1558" y="3656"/>
                <a:ext cx="38" cy="70"/>
              </a:xfrm>
              <a:custGeom>
                <a:avLst/>
                <a:gdLst>
                  <a:gd name="T0" fmla="*/ 107 w 107"/>
                  <a:gd name="T1" fmla="*/ 188 h 197"/>
                  <a:gd name="T2" fmla="*/ 88 w 107"/>
                  <a:gd name="T3" fmla="*/ 197 h 197"/>
                  <a:gd name="T4" fmla="*/ 0 w 107"/>
                  <a:gd name="T5" fmla="*/ 9 h 197"/>
                  <a:gd name="T6" fmla="*/ 19 w 107"/>
                  <a:gd name="T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197">
                    <a:moveTo>
                      <a:pt x="107" y="188"/>
                    </a:moveTo>
                    <a:lnTo>
                      <a:pt x="88" y="197"/>
                    </a:lnTo>
                    <a:lnTo>
                      <a:pt x="0" y="9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2" name="Line 178"/>
              <p:cNvSpPr>
                <a:spLocks noChangeShapeType="1"/>
              </p:cNvSpPr>
              <p:nvPr/>
            </p:nvSpPr>
            <p:spPr bwMode="auto">
              <a:xfrm flipH="1">
                <a:off x="1558" y="365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3" name="Freeform 179"/>
              <p:cNvSpPr>
                <a:spLocks/>
              </p:cNvSpPr>
              <p:nvPr/>
            </p:nvSpPr>
            <p:spPr bwMode="auto">
              <a:xfrm>
                <a:off x="925" y="3104"/>
                <a:ext cx="823" cy="52"/>
              </a:xfrm>
              <a:custGeom>
                <a:avLst/>
                <a:gdLst>
                  <a:gd name="T0" fmla="*/ 2326 w 2326"/>
                  <a:gd name="T1" fmla="*/ 59 h 146"/>
                  <a:gd name="T2" fmla="*/ 2296 w 2326"/>
                  <a:gd name="T3" fmla="*/ 119 h 146"/>
                  <a:gd name="T4" fmla="*/ 2235 w 2326"/>
                  <a:gd name="T5" fmla="*/ 0 h 146"/>
                  <a:gd name="T6" fmla="*/ 2176 w 2326"/>
                  <a:gd name="T7" fmla="*/ 120 h 146"/>
                  <a:gd name="T8" fmla="*/ 2115 w 2326"/>
                  <a:gd name="T9" fmla="*/ 1 h 146"/>
                  <a:gd name="T10" fmla="*/ 2056 w 2326"/>
                  <a:gd name="T11" fmla="*/ 122 h 146"/>
                  <a:gd name="T12" fmla="*/ 1995 w 2326"/>
                  <a:gd name="T13" fmla="*/ 3 h 146"/>
                  <a:gd name="T14" fmla="*/ 1936 w 2326"/>
                  <a:gd name="T15" fmla="*/ 123 h 146"/>
                  <a:gd name="T16" fmla="*/ 1875 w 2326"/>
                  <a:gd name="T17" fmla="*/ 4 h 146"/>
                  <a:gd name="T18" fmla="*/ 1816 w 2326"/>
                  <a:gd name="T19" fmla="*/ 125 h 146"/>
                  <a:gd name="T20" fmla="*/ 1755 w 2326"/>
                  <a:gd name="T21" fmla="*/ 6 h 146"/>
                  <a:gd name="T22" fmla="*/ 1696 w 2326"/>
                  <a:gd name="T23" fmla="*/ 126 h 146"/>
                  <a:gd name="T24" fmla="*/ 1635 w 2326"/>
                  <a:gd name="T25" fmla="*/ 7 h 146"/>
                  <a:gd name="T26" fmla="*/ 1576 w 2326"/>
                  <a:gd name="T27" fmla="*/ 128 h 146"/>
                  <a:gd name="T28" fmla="*/ 1515 w 2326"/>
                  <a:gd name="T29" fmla="*/ 9 h 146"/>
                  <a:gd name="T30" fmla="*/ 1456 w 2326"/>
                  <a:gd name="T31" fmla="*/ 129 h 146"/>
                  <a:gd name="T32" fmla="*/ 1395 w 2326"/>
                  <a:gd name="T33" fmla="*/ 10 h 146"/>
                  <a:gd name="T34" fmla="*/ 1336 w 2326"/>
                  <a:gd name="T35" fmla="*/ 131 h 146"/>
                  <a:gd name="T36" fmla="*/ 1275 w 2326"/>
                  <a:gd name="T37" fmla="*/ 12 h 146"/>
                  <a:gd name="T38" fmla="*/ 1216 w 2326"/>
                  <a:gd name="T39" fmla="*/ 132 h 146"/>
                  <a:gd name="T40" fmla="*/ 1155 w 2326"/>
                  <a:gd name="T41" fmla="*/ 13 h 146"/>
                  <a:gd name="T42" fmla="*/ 1096 w 2326"/>
                  <a:gd name="T43" fmla="*/ 134 h 146"/>
                  <a:gd name="T44" fmla="*/ 1035 w 2326"/>
                  <a:gd name="T45" fmla="*/ 15 h 146"/>
                  <a:gd name="T46" fmla="*/ 976 w 2326"/>
                  <a:gd name="T47" fmla="*/ 135 h 146"/>
                  <a:gd name="T48" fmla="*/ 915 w 2326"/>
                  <a:gd name="T49" fmla="*/ 16 h 146"/>
                  <a:gd name="T50" fmla="*/ 856 w 2326"/>
                  <a:gd name="T51" fmla="*/ 137 h 146"/>
                  <a:gd name="T52" fmla="*/ 795 w 2326"/>
                  <a:gd name="T53" fmla="*/ 18 h 146"/>
                  <a:gd name="T54" fmla="*/ 736 w 2326"/>
                  <a:gd name="T55" fmla="*/ 138 h 146"/>
                  <a:gd name="T56" fmla="*/ 675 w 2326"/>
                  <a:gd name="T57" fmla="*/ 19 h 146"/>
                  <a:gd name="T58" fmla="*/ 616 w 2326"/>
                  <a:gd name="T59" fmla="*/ 140 h 146"/>
                  <a:gd name="T60" fmla="*/ 555 w 2326"/>
                  <a:gd name="T61" fmla="*/ 21 h 146"/>
                  <a:gd name="T62" fmla="*/ 496 w 2326"/>
                  <a:gd name="T63" fmla="*/ 141 h 146"/>
                  <a:gd name="T64" fmla="*/ 435 w 2326"/>
                  <a:gd name="T65" fmla="*/ 22 h 146"/>
                  <a:gd name="T66" fmla="*/ 376 w 2326"/>
                  <a:gd name="T67" fmla="*/ 143 h 146"/>
                  <a:gd name="T68" fmla="*/ 315 w 2326"/>
                  <a:gd name="T69" fmla="*/ 24 h 146"/>
                  <a:gd name="T70" fmla="*/ 256 w 2326"/>
                  <a:gd name="T71" fmla="*/ 144 h 146"/>
                  <a:gd name="T72" fmla="*/ 195 w 2326"/>
                  <a:gd name="T73" fmla="*/ 25 h 146"/>
                  <a:gd name="T74" fmla="*/ 136 w 2326"/>
                  <a:gd name="T75" fmla="*/ 146 h 146"/>
                  <a:gd name="T76" fmla="*/ 75 w 2326"/>
                  <a:gd name="T77" fmla="*/ 27 h 146"/>
                  <a:gd name="T78" fmla="*/ 46 w 2326"/>
                  <a:gd name="T79" fmla="*/ 87 h 146"/>
                  <a:gd name="T80" fmla="*/ 0 w 2326"/>
                  <a:gd name="T81" fmla="*/ 8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26" h="146">
                    <a:moveTo>
                      <a:pt x="2326" y="59"/>
                    </a:moveTo>
                    <a:lnTo>
                      <a:pt x="2296" y="119"/>
                    </a:lnTo>
                    <a:lnTo>
                      <a:pt x="2235" y="0"/>
                    </a:lnTo>
                    <a:lnTo>
                      <a:pt x="2176" y="120"/>
                    </a:lnTo>
                    <a:lnTo>
                      <a:pt x="2115" y="1"/>
                    </a:lnTo>
                    <a:lnTo>
                      <a:pt x="2056" y="122"/>
                    </a:lnTo>
                    <a:lnTo>
                      <a:pt x="1995" y="3"/>
                    </a:lnTo>
                    <a:lnTo>
                      <a:pt x="1936" y="123"/>
                    </a:lnTo>
                    <a:lnTo>
                      <a:pt x="1875" y="4"/>
                    </a:lnTo>
                    <a:lnTo>
                      <a:pt x="1816" y="125"/>
                    </a:lnTo>
                    <a:lnTo>
                      <a:pt x="1755" y="6"/>
                    </a:lnTo>
                    <a:lnTo>
                      <a:pt x="1696" y="126"/>
                    </a:lnTo>
                    <a:lnTo>
                      <a:pt x="1635" y="7"/>
                    </a:lnTo>
                    <a:lnTo>
                      <a:pt x="1576" y="128"/>
                    </a:lnTo>
                    <a:lnTo>
                      <a:pt x="1515" y="9"/>
                    </a:lnTo>
                    <a:lnTo>
                      <a:pt x="1456" y="129"/>
                    </a:lnTo>
                    <a:lnTo>
                      <a:pt x="1395" y="10"/>
                    </a:lnTo>
                    <a:lnTo>
                      <a:pt x="1336" y="131"/>
                    </a:lnTo>
                    <a:lnTo>
                      <a:pt x="1275" y="12"/>
                    </a:lnTo>
                    <a:lnTo>
                      <a:pt x="1216" y="132"/>
                    </a:lnTo>
                    <a:lnTo>
                      <a:pt x="1155" y="13"/>
                    </a:lnTo>
                    <a:lnTo>
                      <a:pt x="1096" y="134"/>
                    </a:lnTo>
                    <a:lnTo>
                      <a:pt x="1035" y="15"/>
                    </a:lnTo>
                    <a:lnTo>
                      <a:pt x="976" y="135"/>
                    </a:lnTo>
                    <a:lnTo>
                      <a:pt x="915" y="16"/>
                    </a:lnTo>
                    <a:lnTo>
                      <a:pt x="856" y="137"/>
                    </a:lnTo>
                    <a:lnTo>
                      <a:pt x="795" y="18"/>
                    </a:lnTo>
                    <a:lnTo>
                      <a:pt x="736" y="138"/>
                    </a:lnTo>
                    <a:lnTo>
                      <a:pt x="675" y="19"/>
                    </a:lnTo>
                    <a:lnTo>
                      <a:pt x="616" y="140"/>
                    </a:lnTo>
                    <a:lnTo>
                      <a:pt x="555" y="21"/>
                    </a:lnTo>
                    <a:lnTo>
                      <a:pt x="496" y="141"/>
                    </a:lnTo>
                    <a:lnTo>
                      <a:pt x="435" y="22"/>
                    </a:lnTo>
                    <a:lnTo>
                      <a:pt x="376" y="143"/>
                    </a:lnTo>
                    <a:lnTo>
                      <a:pt x="315" y="24"/>
                    </a:lnTo>
                    <a:lnTo>
                      <a:pt x="256" y="144"/>
                    </a:lnTo>
                    <a:lnTo>
                      <a:pt x="195" y="25"/>
                    </a:lnTo>
                    <a:lnTo>
                      <a:pt x="136" y="146"/>
                    </a:lnTo>
                    <a:lnTo>
                      <a:pt x="75" y="27"/>
                    </a:lnTo>
                    <a:lnTo>
                      <a:pt x="46" y="87"/>
                    </a:lnTo>
                    <a:lnTo>
                      <a:pt x="0" y="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4" name="Line 180"/>
              <p:cNvSpPr>
                <a:spLocks noChangeShapeType="1"/>
              </p:cNvSpPr>
              <p:nvPr/>
            </p:nvSpPr>
            <p:spPr bwMode="auto">
              <a:xfrm flipH="1" flipV="1">
                <a:off x="914" y="3135"/>
                <a:ext cx="11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5" name="Arc 181"/>
              <p:cNvSpPr>
                <a:spLocks/>
              </p:cNvSpPr>
              <p:nvPr/>
            </p:nvSpPr>
            <p:spPr bwMode="auto">
              <a:xfrm>
                <a:off x="843" y="3099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3300"/>
                  <a:gd name="T2" fmla="*/ 43133 w 43200"/>
                  <a:gd name="T3" fmla="*/ 23300 h 23300"/>
                  <a:gd name="T4" fmla="*/ 21600 w 43200"/>
                  <a:gd name="T5" fmla="*/ 21600 h 23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00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3300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6" name="Arc 182"/>
              <p:cNvSpPr>
                <a:spLocks/>
              </p:cNvSpPr>
              <p:nvPr/>
            </p:nvSpPr>
            <p:spPr bwMode="auto">
              <a:xfrm>
                <a:off x="772" y="3098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 w 43200"/>
                  <a:gd name="T1" fmla="*/ 22927 h 23326"/>
                  <a:gd name="T2" fmla="*/ 43131 w 43200"/>
                  <a:gd name="T3" fmla="*/ 23326 h 23326"/>
                  <a:gd name="T4" fmla="*/ 21600 w 43200"/>
                  <a:gd name="T5" fmla="*/ 21600 h 23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26" fill="none" extrusionOk="0">
                    <a:moveTo>
                      <a:pt x="40" y="22927"/>
                    </a:moveTo>
                    <a:cubicBezTo>
                      <a:pt x="13" y="22485"/>
                      <a:pt x="0" y="2204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</a:path>
                  <a:path w="43200" h="23326" stroke="0" extrusionOk="0">
                    <a:moveTo>
                      <a:pt x="40" y="22927"/>
                    </a:moveTo>
                    <a:cubicBezTo>
                      <a:pt x="13" y="22485"/>
                      <a:pt x="0" y="2204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7" name="Arc 183"/>
              <p:cNvSpPr>
                <a:spLocks/>
              </p:cNvSpPr>
              <p:nvPr/>
            </p:nvSpPr>
            <p:spPr bwMode="auto">
              <a:xfrm>
                <a:off x="702" y="3097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3346"/>
                  <a:gd name="T2" fmla="*/ 43129 w 43200"/>
                  <a:gd name="T3" fmla="*/ 23346 h 23346"/>
                  <a:gd name="T4" fmla="*/ 21600 w 43200"/>
                  <a:gd name="T5" fmla="*/ 21600 h 23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46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</a:path>
                  <a:path w="43200" h="23346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8" name="Arc 184"/>
              <p:cNvSpPr>
                <a:spLocks/>
              </p:cNvSpPr>
              <p:nvPr/>
            </p:nvSpPr>
            <p:spPr bwMode="auto">
              <a:xfrm>
                <a:off x="631" y="3096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 w 43200"/>
                  <a:gd name="T1" fmla="*/ 22927 h 23326"/>
                  <a:gd name="T2" fmla="*/ 43131 w 43200"/>
                  <a:gd name="T3" fmla="*/ 23326 h 23326"/>
                  <a:gd name="T4" fmla="*/ 21600 w 43200"/>
                  <a:gd name="T5" fmla="*/ 21600 h 23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26" fill="none" extrusionOk="0">
                    <a:moveTo>
                      <a:pt x="40" y="22927"/>
                    </a:moveTo>
                    <a:cubicBezTo>
                      <a:pt x="13" y="22485"/>
                      <a:pt x="0" y="2204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</a:path>
                  <a:path w="43200" h="23326" stroke="0" extrusionOk="0">
                    <a:moveTo>
                      <a:pt x="40" y="22927"/>
                    </a:moveTo>
                    <a:cubicBezTo>
                      <a:pt x="13" y="22485"/>
                      <a:pt x="0" y="2204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9" name="Arc 185"/>
              <p:cNvSpPr>
                <a:spLocks/>
              </p:cNvSpPr>
              <p:nvPr/>
            </p:nvSpPr>
            <p:spPr bwMode="auto">
              <a:xfrm>
                <a:off x="560" y="3095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 w 43200"/>
                  <a:gd name="T1" fmla="*/ 22927 h 23326"/>
                  <a:gd name="T2" fmla="*/ 43131 w 43200"/>
                  <a:gd name="T3" fmla="*/ 23326 h 23326"/>
                  <a:gd name="T4" fmla="*/ 21600 w 43200"/>
                  <a:gd name="T5" fmla="*/ 21600 h 23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26" fill="none" extrusionOk="0">
                    <a:moveTo>
                      <a:pt x="40" y="22927"/>
                    </a:moveTo>
                    <a:cubicBezTo>
                      <a:pt x="13" y="22485"/>
                      <a:pt x="0" y="2204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</a:path>
                  <a:path w="43200" h="23326" stroke="0" extrusionOk="0">
                    <a:moveTo>
                      <a:pt x="40" y="22927"/>
                    </a:moveTo>
                    <a:cubicBezTo>
                      <a:pt x="13" y="22485"/>
                      <a:pt x="0" y="2204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6"/>
                      <a:pt x="43176" y="22751"/>
                      <a:pt x="43130" y="2332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0" name="Freeform 186"/>
              <p:cNvSpPr>
                <a:spLocks/>
              </p:cNvSpPr>
              <p:nvPr/>
            </p:nvSpPr>
            <p:spPr bwMode="auto">
              <a:xfrm>
                <a:off x="549" y="2674"/>
                <a:ext cx="1135" cy="456"/>
              </a:xfrm>
              <a:custGeom>
                <a:avLst/>
                <a:gdLst>
                  <a:gd name="T0" fmla="*/ 32 w 3209"/>
                  <a:gd name="T1" fmla="*/ 1289 h 1289"/>
                  <a:gd name="T2" fmla="*/ 0 w 3209"/>
                  <a:gd name="T3" fmla="*/ 1289 h 1289"/>
                  <a:gd name="T4" fmla="*/ 3209 w 3209"/>
                  <a:gd name="T5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09" h="1289">
                    <a:moveTo>
                      <a:pt x="32" y="1289"/>
                    </a:moveTo>
                    <a:lnTo>
                      <a:pt x="0" y="1289"/>
                    </a:lnTo>
                    <a:lnTo>
                      <a:pt x="32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1" name="Freeform 187"/>
              <p:cNvSpPr>
                <a:spLocks/>
              </p:cNvSpPr>
              <p:nvPr/>
            </p:nvSpPr>
            <p:spPr bwMode="auto">
              <a:xfrm>
                <a:off x="1671" y="2637"/>
                <a:ext cx="33" cy="71"/>
              </a:xfrm>
              <a:custGeom>
                <a:avLst/>
                <a:gdLst>
                  <a:gd name="T0" fmla="*/ 94 w 94"/>
                  <a:gd name="T1" fmla="*/ 192 h 199"/>
                  <a:gd name="T2" fmla="*/ 75 w 94"/>
                  <a:gd name="T3" fmla="*/ 199 h 199"/>
                  <a:gd name="T4" fmla="*/ 0 w 94"/>
                  <a:gd name="T5" fmla="*/ 6 h 199"/>
                  <a:gd name="T6" fmla="*/ 19 w 94"/>
                  <a:gd name="T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99">
                    <a:moveTo>
                      <a:pt x="94" y="192"/>
                    </a:moveTo>
                    <a:lnTo>
                      <a:pt x="75" y="199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2" name="Line 188"/>
              <p:cNvSpPr>
                <a:spLocks noChangeShapeType="1"/>
              </p:cNvSpPr>
              <p:nvPr/>
            </p:nvSpPr>
            <p:spPr bwMode="auto">
              <a:xfrm flipH="1">
                <a:off x="1671" y="2637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3" name="Freeform 189"/>
              <p:cNvSpPr>
                <a:spLocks/>
              </p:cNvSpPr>
              <p:nvPr/>
            </p:nvSpPr>
            <p:spPr bwMode="auto">
              <a:xfrm>
                <a:off x="1361" y="4987"/>
                <a:ext cx="180" cy="144"/>
              </a:xfrm>
              <a:custGeom>
                <a:avLst/>
                <a:gdLst>
                  <a:gd name="T0" fmla="*/ 270 w 510"/>
                  <a:gd name="T1" fmla="*/ 301 h 406"/>
                  <a:gd name="T2" fmla="*/ 0 w 510"/>
                  <a:gd name="T3" fmla="*/ 406 h 406"/>
                  <a:gd name="T4" fmla="*/ 510 w 510"/>
                  <a:gd name="T5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0" h="406">
                    <a:moveTo>
                      <a:pt x="270" y="301"/>
                    </a:moveTo>
                    <a:lnTo>
                      <a:pt x="0" y="406"/>
                    </a:lnTo>
                    <a:lnTo>
                      <a:pt x="5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4" name="Freeform 190"/>
              <p:cNvSpPr>
                <a:spLocks/>
              </p:cNvSpPr>
              <p:nvPr/>
            </p:nvSpPr>
            <p:spPr bwMode="auto">
              <a:xfrm>
                <a:off x="1518" y="4954"/>
                <a:ext cx="52" cy="62"/>
              </a:xfrm>
              <a:custGeom>
                <a:avLst/>
                <a:gdLst>
                  <a:gd name="T0" fmla="*/ 145 w 145"/>
                  <a:gd name="T1" fmla="*/ 163 h 176"/>
                  <a:gd name="T2" fmla="*/ 130 w 145"/>
                  <a:gd name="T3" fmla="*/ 176 h 176"/>
                  <a:gd name="T4" fmla="*/ 0 w 145"/>
                  <a:gd name="T5" fmla="*/ 13 h 176"/>
                  <a:gd name="T6" fmla="*/ 15 w 145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76">
                    <a:moveTo>
                      <a:pt x="145" y="163"/>
                    </a:moveTo>
                    <a:lnTo>
                      <a:pt x="130" y="176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5" name="Line 191"/>
              <p:cNvSpPr>
                <a:spLocks noChangeShapeType="1"/>
              </p:cNvSpPr>
              <p:nvPr/>
            </p:nvSpPr>
            <p:spPr bwMode="auto">
              <a:xfrm flipH="1">
                <a:off x="1518" y="4954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6" name="Freeform 192"/>
              <p:cNvSpPr>
                <a:spLocks/>
              </p:cNvSpPr>
              <p:nvPr/>
            </p:nvSpPr>
            <p:spPr bwMode="auto">
              <a:xfrm>
                <a:off x="1212" y="4987"/>
                <a:ext cx="154" cy="139"/>
              </a:xfrm>
              <a:custGeom>
                <a:avLst/>
                <a:gdLst>
                  <a:gd name="T0" fmla="*/ 270 w 435"/>
                  <a:gd name="T1" fmla="*/ 301 h 391"/>
                  <a:gd name="T2" fmla="*/ 0 w 435"/>
                  <a:gd name="T3" fmla="*/ 391 h 391"/>
                  <a:gd name="T4" fmla="*/ 435 w 435"/>
                  <a:gd name="T5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5" h="391">
                    <a:moveTo>
                      <a:pt x="270" y="301"/>
                    </a:moveTo>
                    <a:lnTo>
                      <a:pt x="0" y="391"/>
                    </a:lnTo>
                    <a:lnTo>
                      <a:pt x="43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7" name="Freeform 193"/>
              <p:cNvSpPr>
                <a:spLocks/>
              </p:cNvSpPr>
              <p:nvPr/>
            </p:nvSpPr>
            <p:spPr bwMode="auto">
              <a:xfrm>
                <a:off x="1342" y="4955"/>
                <a:ext cx="54" cy="60"/>
              </a:xfrm>
              <a:custGeom>
                <a:avLst/>
                <a:gdLst>
                  <a:gd name="T0" fmla="*/ 152 w 152"/>
                  <a:gd name="T1" fmla="*/ 155 h 168"/>
                  <a:gd name="T2" fmla="*/ 138 w 152"/>
                  <a:gd name="T3" fmla="*/ 168 h 168"/>
                  <a:gd name="T4" fmla="*/ 0 w 152"/>
                  <a:gd name="T5" fmla="*/ 13 h 168"/>
                  <a:gd name="T6" fmla="*/ 15 w 152"/>
                  <a:gd name="T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68">
                    <a:moveTo>
                      <a:pt x="152" y="155"/>
                    </a:moveTo>
                    <a:lnTo>
                      <a:pt x="138" y="168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8" name="Line 194"/>
              <p:cNvSpPr>
                <a:spLocks noChangeShapeType="1"/>
              </p:cNvSpPr>
              <p:nvPr/>
            </p:nvSpPr>
            <p:spPr bwMode="auto">
              <a:xfrm flipH="1">
                <a:off x="1342" y="4955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9" name="Line 195"/>
              <p:cNvSpPr>
                <a:spLocks noChangeShapeType="1"/>
              </p:cNvSpPr>
              <p:nvPr/>
            </p:nvSpPr>
            <p:spPr bwMode="auto">
              <a:xfrm flipV="1">
                <a:off x="1170" y="4993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0" name="Freeform 196"/>
              <p:cNvSpPr>
                <a:spLocks/>
              </p:cNvSpPr>
              <p:nvPr/>
            </p:nvSpPr>
            <p:spPr bwMode="auto">
              <a:xfrm>
                <a:off x="1133" y="498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1" name="Line 197"/>
              <p:cNvSpPr>
                <a:spLocks noChangeShapeType="1"/>
              </p:cNvSpPr>
              <p:nvPr/>
            </p:nvSpPr>
            <p:spPr bwMode="auto">
              <a:xfrm>
                <a:off x="1133" y="498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2" name="Line 198"/>
              <p:cNvSpPr>
                <a:spLocks noChangeShapeType="1"/>
              </p:cNvSpPr>
              <p:nvPr/>
            </p:nvSpPr>
            <p:spPr bwMode="auto">
              <a:xfrm flipV="1">
                <a:off x="1011" y="4999"/>
                <a:ext cx="0" cy="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3" name="Freeform 199"/>
              <p:cNvSpPr>
                <a:spLocks/>
              </p:cNvSpPr>
              <p:nvPr/>
            </p:nvSpPr>
            <p:spPr bwMode="auto">
              <a:xfrm>
                <a:off x="974" y="499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4" name="Line 200"/>
              <p:cNvSpPr>
                <a:spLocks noChangeShapeType="1"/>
              </p:cNvSpPr>
              <p:nvPr/>
            </p:nvSpPr>
            <p:spPr bwMode="auto">
              <a:xfrm>
                <a:off x="974" y="49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5" name="Line 201"/>
              <p:cNvSpPr>
                <a:spLocks noChangeShapeType="1"/>
              </p:cNvSpPr>
              <p:nvPr/>
            </p:nvSpPr>
            <p:spPr bwMode="auto">
              <a:xfrm flipV="1">
                <a:off x="867" y="4999"/>
                <a:ext cx="0" cy="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6" name="Freeform 202"/>
              <p:cNvSpPr>
                <a:spLocks/>
              </p:cNvSpPr>
              <p:nvPr/>
            </p:nvSpPr>
            <p:spPr bwMode="auto">
              <a:xfrm>
                <a:off x="831" y="499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7" name="Line 203"/>
              <p:cNvSpPr>
                <a:spLocks noChangeShapeType="1"/>
              </p:cNvSpPr>
              <p:nvPr/>
            </p:nvSpPr>
            <p:spPr bwMode="auto">
              <a:xfrm>
                <a:off x="831" y="49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8" name="Line 204"/>
              <p:cNvSpPr>
                <a:spLocks noChangeShapeType="1"/>
              </p:cNvSpPr>
              <p:nvPr/>
            </p:nvSpPr>
            <p:spPr bwMode="auto">
              <a:xfrm flipV="1">
                <a:off x="724" y="5014"/>
                <a:ext cx="0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687" y="5008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687" y="500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V="1">
              <a:off x="718" y="3974"/>
              <a:ext cx="0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682" y="3967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682" y="396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V="1">
              <a:off x="708" y="2923"/>
              <a:ext cx="5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677" y="2914"/>
              <a:ext cx="73" cy="11"/>
            </a:xfrm>
            <a:custGeom>
              <a:avLst/>
              <a:gdLst>
                <a:gd name="T0" fmla="*/ 205 w 205"/>
                <a:gd name="T1" fmla="*/ 12 h 31"/>
                <a:gd name="T2" fmla="*/ 205 w 205"/>
                <a:gd name="T3" fmla="*/ 31 h 31"/>
                <a:gd name="T4" fmla="*/ 0 w 205"/>
                <a:gd name="T5" fmla="*/ 19 h 31"/>
                <a:gd name="T6" fmla="*/ 0 w 20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1">
                  <a:moveTo>
                    <a:pt x="205" y="12"/>
                  </a:moveTo>
                  <a:lnTo>
                    <a:pt x="205" y="31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677" y="29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 flipV="1">
              <a:off x="862" y="395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826" y="395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>
              <a:off x="826" y="39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 flipV="1">
              <a:off x="1016" y="395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980" y="394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980" y="39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 flipV="1">
              <a:off x="1164" y="3963"/>
              <a:ext cx="0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128" y="3957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1128" y="395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233" y="3936"/>
              <a:ext cx="160" cy="144"/>
            </a:xfrm>
            <a:custGeom>
              <a:avLst/>
              <a:gdLst>
                <a:gd name="T0" fmla="*/ 181 w 451"/>
                <a:gd name="T1" fmla="*/ 345 h 406"/>
                <a:gd name="T2" fmla="*/ 0 w 451"/>
                <a:gd name="T3" fmla="*/ 406 h 406"/>
                <a:gd name="T4" fmla="*/ 451 w 451"/>
                <a:gd name="T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1" h="406">
                  <a:moveTo>
                    <a:pt x="181" y="345"/>
                  </a:moveTo>
                  <a:lnTo>
                    <a:pt x="0" y="406"/>
                  </a:lnTo>
                  <a:lnTo>
                    <a:pt x="4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368" y="3905"/>
              <a:ext cx="55" cy="59"/>
            </a:xfrm>
            <a:custGeom>
              <a:avLst/>
              <a:gdLst>
                <a:gd name="T0" fmla="*/ 153 w 153"/>
                <a:gd name="T1" fmla="*/ 155 h 168"/>
                <a:gd name="T2" fmla="*/ 138 w 153"/>
                <a:gd name="T3" fmla="*/ 168 h 168"/>
                <a:gd name="T4" fmla="*/ 0 w 153"/>
                <a:gd name="T5" fmla="*/ 13 h 168"/>
                <a:gd name="T6" fmla="*/ 15 w 153"/>
                <a:gd name="T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8">
                  <a:moveTo>
                    <a:pt x="153" y="155"/>
                  </a:moveTo>
                  <a:lnTo>
                    <a:pt x="138" y="168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H="1">
              <a:off x="1368" y="390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361" y="3942"/>
              <a:ext cx="174" cy="148"/>
            </a:xfrm>
            <a:custGeom>
              <a:avLst/>
              <a:gdLst>
                <a:gd name="T0" fmla="*/ 255 w 493"/>
                <a:gd name="T1" fmla="*/ 330 h 420"/>
                <a:gd name="T2" fmla="*/ 0 w 493"/>
                <a:gd name="T3" fmla="*/ 420 h 420"/>
                <a:gd name="T4" fmla="*/ 493 w 493"/>
                <a:gd name="T5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3" h="420">
                  <a:moveTo>
                    <a:pt x="255" y="330"/>
                  </a:moveTo>
                  <a:lnTo>
                    <a:pt x="0" y="420"/>
                  </a:lnTo>
                  <a:lnTo>
                    <a:pt x="49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512" y="3909"/>
              <a:ext cx="52" cy="61"/>
            </a:xfrm>
            <a:custGeom>
              <a:avLst/>
              <a:gdLst>
                <a:gd name="T0" fmla="*/ 148 w 148"/>
                <a:gd name="T1" fmla="*/ 159 h 171"/>
                <a:gd name="T2" fmla="*/ 133 w 148"/>
                <a:gd name="T3" fmla="*/ 171 h 171"/>
                <a:gd name="T4" fmla="*/ 0 w 148"/>
                <a:gd name="T5" fmla="*/ 13 h 171"/>
                <a:gd name="T6" fmla="*/ 14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3" y="171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1512" y="390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432" y="4658"/>
              <a:ext cx="897" cy="372"/>
            </a:xfrm>
            <a:custGeom>
              <a:avLst/>
              <a:gdLst>
                <a:gd name="T0" fmla="*/ 0 w 2535"/>
                <a:gd name="T1" fmla="*/ 1051 h 1051"/>
                <a:gd name="T2" fmla="*/ 2535 w 2535"/>
                <a:gd name="T3" fmla="*/ 75 h 1051"/>
                <a:gd name="T4" fmla="*/ 2535 w 2535"/>
                <a:gd name="T5" fmla="*/ 0 h 1051"/>
                <a:gd name="T6" fmla="*/ 2445 w 2535"/>
                <a:gd name="T7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5" h="1051">
                  <a:moveTo>
                    <a:pt x="0" y="1051"/>
                  </a:moveTo>
                  <a:lnTo>
                    <a:pt x="2535" y="75"/>
                  </a:lnTo>
                  <a:lnTo>
                    <a:pt x="2535" y="0"/>
                  </a:lnTo>
                  <a:lnTo>
                    <a:pt x="24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291" y="4622"/>
              <a:ext cx="6" cy="73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1291" y="4695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Freeform 232"/>
            <p:cNvSpPr>
              <a:spLocks/>
            </p:cNvSpPr>
            <p:nvPr/>
          </p:nvSpPr>
          <p:spPr bwMode="auto">
            <a:xfrm>
              <a:off x="432" y="3639"/>
              <a:ext cx="881" cy="356"/>
            </a:xfrm>
            <a:custGeom>
              <a:avLst/>
              <a:gdLst>
                <a:gd name="T0" fmla="*/ 0 w 2489"/>
                <a:gd name="T1" fmla="*/ 1005 h 1005"/>
                <a:gd name="T2" fmla="*/ 2489 w 2489"/>
                <a:gd name="T3" fmla="*/ 105 h 1005"/>
                <a:gd name="T4" fmla="*/ 2489 w 2489"/>
                <a:gd name="T5" fmla="*/ 0 h 1005"/>
                <a:gd name="T6" fmla="*/ 2370 w 2489"/>
                <a:gd name="T7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9" h="1005">
                  <a:moveTo>
                    <a:pt x="0" y="1005"/>
                  </a:moveTo>
                  <a:lnTo>
                    <a:pt x="2489" y="105"/>
                  </a:lnTo>
                  <a:lnTo>
                    <a:pt x="2489" y="0"/>
                  </a:lnTo>
                  <a:lnTo>
                    <a:pt x="23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Freeform 233"/>
            <p:cNvSpPr>
              <a:spLocks/>
            </p:cNvSpPr>
            <p:nvPr/>
          </p:nvSpPr>
          <p:spPr bwMode="auto">
            <a:xfrm>
              <a:off x="1264" y="3603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234"/>
            <p:cNvSpPr>
              <a:spLocks noChangeShapeType="1"/>
            </p:cNvSpPr>
            <p:nvPr/>
          </p:nvSpPr>
          <p:spPr bwMode="auto">
            <a:xfrm>
              <a:off x="1264" y="367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Freeform 235"/>
            <p:cNvSpPr>
              <a:spLocks/>
            </p:cNvSpPr>
            <p:nvPr/>
          </p:nvSpPr>
          <p:spPr bwMode="auto">
            <a:xfrm>
              <a:off x="432" y="2631"/>
              <a:ext cx="929" cy="324"/>
            </a:xfrm>
            <a:custGeom>
              <a:avLst/>
              <a:gdLst>
                <a:gd name="T0" fmla="*/ 0 w 2625"/>
                <a:gd name="T1" fmla="*/ 914 h 914"/>
                <a:gd name="T2" fmla="*/ 2625 w 2625"/>
                <a:gd name="T3" fmla="*/ 90 h 914"/>
                <a:gd name="T4" fmla="*/ 2625 w 2625"/>
                <a:gd name="T5" fmla="*/ 0 h 914"/>
                <a:gd name="T6" fmla="*/ 2504 w 2625"/>
                <a:gd name="T7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5" h="914">
                  <a:moveTo>
                    <a:pt x="0" y="914"/>
                  </a:moveTo>
                  <a:lnTo>
                    <a:pt x="2625" y="90"/>
                  </a:lnTo>
                  <a:lnTo>
                    <a:pt x="2625" y="0"/>
                  </a:lnTo>
                  <a:lnTo>
                    <a:pt x="25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Freeform 236"/>
            <p:cNvSpPr>
              <a:spLocks/>
            </p:cNvSpPr>
            <p:nvPr/>
          </p:nvSpPr>
          <p:spPr bwMode="auto">
            <a:xfrm>
              <a:off x="1311" y="2595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237"/>
            <p:cNvSpPr>
              <a:spLocks noChangeShapeType="1"/>
            </p:cNvSpPr>
            <p:nvPr/>
          </p:nvSpPr>
          <p:spPr bwMode="auto">
            <a:xfrm>
              <a:off x="1311" y="266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Line 238"/>
            <p:cNvSpPr>
              <a:spLocks noChangeShapeType="1"/>
            </p:cNvSpPr>
            <p:nvPr/>
          </p:nvSpPr>
          <p:spPr bwMode="auto">
            <a:xfrm flipV="1">
              <a:off x="867" y="291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Freeform 239"/>
            <p:cNvSpPr>
              <a:spLocks/>
            </p:cNvSpPr>
            <p:nvPr/>
          </p:nvSpPr>
          <p:spPr bwMode="auto">
            <a:xfrm>
              <a:off x="831" y="2911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240"/>
            <p:cNvSpPr>
              <a:spLocks noChangeShapeType="1"/>
            </p:cNvSpPr>
            <p:nvPr/>
          </p:nvSpPr>
          <p:spPr bwMode="auto">
            <a:xfrm>
              <a:off x="831" y="291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Line 241"/>
            <p:cNvSpPr>
              <a:spLocks noChangeShapeType="1"/>
            </p:cNvSpPr>
            <p:nvPr/>
          </p:nvSpPr>
          <p:spPr bwMode="auto">
            <a:xfrm flipV="1">
              <a:off x="1021" y="291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Freeform 242"/>
            <p:cNvSpPr>
              <a:spLocks/>
            </p:cNvSpPr>
            <p:nvPr/>
          </p:nvSpPr>
          <p:spPr bwMode="auto">
            <a:xfrm>
              <a:off x="985" y="2911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243"/>
            <p:cNvSpPr>
              <a:spLocks noChangeShapeType="1"/>
            </p:cNvSpPr>
            <p:nvPr/>
          </p:nvSpPr>
          <p:spPr bwMode="auto">
            <a:xfrm>
              <a:off x="985" y="291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244"/>
            <p:cNvSpPr>
              <a:spLocks noChangeShapeType="1"/>
            </p:cNvSpPr>
            <p:nvPr/>
          </p:nvSpPr>
          <p:spPr bwMode="auto">
            <a:xfrm flipV="1">
              <a:off x="1164" y="291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Freeform 245"/>
            <p:cNvSpPr>
              <a:spLocks/>
            </p:cNvSpPr>
            <p:nvPr/>
          </p:nvSpPr>
          <p:spPr bwMode="auto">
            <a:xfrm>
              <a:off x="1128" y="290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246"/>
            <p:cNvSpPr>
              <a:spLocks noChangeShapeType="1"/>
            </p:cNvSpPr>
            <p:nvPr/>
          </p:nvSpPr>
          <p:spPr bwMode="auto">
            <a:xfrm>
              <a:off x="1128" y="29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Freeform 247"/>
            <p:cNvSpPr>
              <a:spLocks/>
            </p:cNvSpPr>
            <p:nvPr/>
          </p:nvSpPr>
          <p:spPr bwMode="auto">
            <a:xfrm>
              <a:off x="1371" y="2907"/>
              <a:ext cx="159" cy="164"/>
            </a:xfrm>
            <a:custGeom>
              <a:avLst/>
              <a:gdLst>
                <a:gd name="T0" fmla="*/ 241 w 450"/>
                <a:gd name="T1" fmla="*/ 314 h 464"/>
                <a:gd name="T2" fmla="*/ 0 w 450"/>
                <a:gd name="T3" fmla="*/ 464 h 464"/>
                <a:gd name="T4" fmla="*/ 450 w 450"/>
                <a:gd name="T5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0" h="464">
                  <a:moveTo>
                    <a:pt x="241" y="314"/>
                  </a:moveTo>
                  <a:lnTo>
                    <a:pt x="0" y="464"/>
                  </a:lnTo>
                  <a:lnTo>
                    <a:pt x="4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Freeform 248"/>
            <p:cNvSpPr>
              <a:spLocks/>
            </p:cNvSpPr>
            <p:nvPr/>
          </p:nvSpPr>
          <p:spPr bwMode="auto">
            <a:xfrm>
              <a:off x="1505" y="2877"/>
              <a:ext cx="56" cy="55"/>
            </a:xfrm>
            <a:custGeom>
              <a:avLst/>
              <a:gdLst>
                <a:gd name="T0" fmla="*/ 159 w 159"/>
                <a:gd name="T1" fmla="*/ 142 h 157"/>
                <a:gd name="T2" fmla="*/ 146 w 159"/>
                <a:gd name="T3" fmla="*/ 157 h 157"/>
                <a:gd name="T4" fmla="*/ 0 w 159"/>
                <a:gd name="T5" fmla="*/ 15 h 157"/>
                <a:gd name="T6" fmla="*/ 12 w 159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57">
                  <a:moveTo>
                    <a:pt x="159" y="142"/>
                  </a:moveTo>
                  <a:lnTo>
                    <a:pt x="146" y="157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249"/>
            <p:cNvSpPr>
              <a:spLocks noChangeShapeType="1"/>
            </p:cNvSpPr>
            <p:nvPr/>
          </p:nvSpPr>
          <p:spPr bwMode="auto">
            <a:xfrm flipH="1">
              <a:off x="1505" y="2877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Freeform 250"/>
            <p:cNvSpPr>
              <a:spLocks/>
            </p:cNvSpPr>
            <p:nvPr/>
          </p:nvSpPr>
          <p:spPr bwMode="auto">
            <a:xfrm>
              <a:off x="1218" y="2917"/>
              <a:ext cx="132" cy="128"/>
            </a:xfrm>
            <a:custGeom>
              <a:avLst/>
              <a:gdLst>
                <a:gd name="T0" fmla="*/ 240 w 374"/>
                <a:gd name="T1" fmla="*/ 301 h 360"/>
                <a:gd name="T2" fmla="*/ 0 w 374"/>
                <a:gd name="T3" fmla="*/ 360 h 360"/>
                <a:gd name="T4" fmla="*/ 374 w 374"/>
                <a:gd name="T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360">
                  <a:moveTo>
                    <a:pt x="240" y="301"/>
                  </a:moveTo>
                  <a:lnTo>
                    <a:pt x="0" y="360"/>
                  </a:lnTo>
                  <a:lnTo>
                    <a:pt x="3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Freeform 251"/>
            <p:cNvSpPr>
              <a:spLocks/>
            </p:cNvSpPr>
            <p:nvPr/>
          </p:nvSpPr>
          <p:spPr bwMode="auto">
            <a:xfrm>
              <a:off x="1325" y="2887"/>
              <a:ext cx="55" cy="57"/>
            </a:xfrm>
            <a:custGeom>
              <a:avLst/>
              <a:gdLst>
                <a:gd name="T0" fmla="*/ 157 w 157"/>
                <a:gd name="T1" fmla="*/ 150 h 163"/>
                <a:gd name="T2" fmla="*/ 142 w 157"/>
                <a:gd name="T3" fmla="*/ 163 h 163"/>
                <a:gd name="T4" fmla="*/ 0 w 157"/>
                <a:gd name="T5" fmla="*/ 12 h 163"/>
                <a:gd name="T6" fmla="*/ 14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0"/>
                  </a:moveTo>
                  <a:lnTo>
                    <a:pt x="142" y="163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252"/>
            <p:cNvSpPr>
              <a:spLocks noChangeShapeType="1"/>
            </p:cNvSpPr>
            <p:nvPr/>
          </p:nvSpPr>
          <p:spPr bwMode="auto">
            <a:xfrm flipH="1">
              <a:off x="1325" y="2887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Freeform 253"/>
            <p:cNvSpPr>
              <a:spLocks/>
            </p:cNvSpPr>
            <p:nvPr/>
          </p:nvSpPr>
          <p:spPr bwMode="auto">
            <a:xfrm>
              <a:off x="1632" y="1660"/>
              <a:ext cx="1570" cy="73"/>
            </a:xfrm>
            <a:custGeom>
              <a:avLst/>
              <a:gdLst>
                <a:gd name="T0" fmla="*/ 4407 w 4439"/>
                <a:gd name="T1" fmla="*/ 206 h 206"/>
                <a:gd name="T2" fmla="*/ 4287 w 4439"/>
                <a:gd name="T3" fmla="*/ 203 h 206"/>
                <a:gd name="T4" fmla="*/ 4167 w 4439"/>
                <a:gd name="T5" fmla="*/ 201 h 206"/>
                <a:gd name="T6" fmla="*/ 4047 w 4439"/>
                <a:gd name="T7" fmla="*/ 199 h 206"/>
                <a:gd name="T8" fmla="*/ 3927 w 4439"/>
                <a:gd name="T9" fmla="*/ 196 h 206"/>
                <a:gd name="T10" fmla="*/ 3807 w 4439"/>
                <a:gd name="T11" fmla="*/ 194 h 206"/>
                <a:gd name="T12" fmla="*/ 3687 w 4439"/>
                <a:gd name="T13" fmla="*/ 191 h 206"/>
                <a:gd name="T14" fmla="*/ 3567 w 4439"/>
                <a:gd name="T15" fmla="*/ 189 h 206"/>
                <a:gd name="T16" fmla="*/ 3448 w 4439"/>
                <a:gd name="T17" fmla="*/ 186 h 206"/>
                <a:gd name="T18" fmla="*/ 3328 w 4439"/>
                <a:gd name="T19" fmla="*/ 184 h 206"/>
                <a:gd name="T20" fmla="*/ 3208 w 4439"/>
                <a:gd name="T21" fmla="*/ 182 h 206"/>
                <a:gd name="T22" fmla="*/ 3088 w 4439"/>
                <a:gd name="T23" fmla="*/ 179 h 206"/>
                <a:gd name="T24" fmla="*/ 2968 w 4439"/>
                <a:gd name="T25" fmla="*/ 177 h 206"/>
                <a:gd name="T26" fmla="*/ 2848 w 4439"/>
                <a:gd name="T27" fmla="*/ 174 h 206"/>
                <a:gd name="T28" fmla="*/ 2728 w 4439"/>
                <a:gd name="T29" fmla="*/ 172 h 206"/>
                <a:gd name="T30" fmla="*/ 2608 w 4439"/>
                <a:gd name="T31" fmla="*/ 169 h 206"/>
                <a:gd name="T32" fmla="*/ 2488 w 4439"/>
                <a:gd name="T33" fmla="*/ 167 h 206"/>
                <a:gd name="T34" fmla="*/ 2368 w 4439"/>
                <a:gd name="T35" fmla="*/ 165 h 206"/>
                <a:gd name="T36" fmla="*/ 2248 w 4439"/>
                <a:gd name="T37" fmla="*/ 162 h 206"/>
                <a:gd name="T38" fmla="*/ 2128 w 4439"/>
                <a:gd name="T39" fmla="*/ 160 h 206"/>
                <a:gd name="T40" fmla="*/ 2008 w 4439"/>
                <a:gd name="T41" fmla="*/ 157 h 206"/>
                <a:gd name="T42" fmla="*/ 1888 w 4439"/>
                <a:gd name="T43" fmla="*/ 155 h 206"/>
                <a:gd name="T44" fmla="*/ 1768 w 4439"/>
                <a:gd name="T45" fmla="*/ 152 h 206"/>
                <a:gd name="T46" fmla="*/ 1648 w 4439"/>
                <a:gd name="T47" fmla="*/ 150 h 206"/>
                <a:gd name="T48" fmla="*/ 1528 w 4439"/>
                <a:gd name="T49" fmla="*/ 148 h 206"/>
                <a:gd name="T50" fmla="*/ 1408 w 4439"/>
                <a:gd name="T51" fmla="*/ 145 h 206"/>
                <a:gd name="T52" fmla="*/ 1288 w 4439"/>
                <a:gd name="T53" fmla="*/ 143 h 206"/>
                <a:gd name="T54" fmla="*/ 1168 w 4439"/>
                <a:gd name="T55" fmla="*/ 140 h 206"/>
                <a:gd name="T56" fmla="*/ 1048 w 4439"/>
                <a:gd name="T57" fmla="*/ 138 h 206"/>
                <a:gd name="T58" fmla="*/ 928 w 4439"/>
                <a:gd name="T59" fmla="*/ 135 h 206"/>
                <a:gd name="T60" fmla="*/ 808 w 4439"/>
                <a:gd name="T61" fmla="*/ 133 h 206"/>
                <a:gd name="T62" fmla="*/ 688 w 4439"/>
                <a:gd name="T63" fmla="*/ 130 h 206"/>
                <a:gd name="T64" fmla="*/ 568 w 4439"/>
                <a:gd name="T65" fmla="*/ 128 h 206"/>
                <a:gd name="T66" fmla="*/ 448 w 4439"/>
                <a:gd name="T67" fmla="*/ 126 h 206"/>
                <a:gd name="T68" fmla="*/ 328 w 4439"/>
                <a:gd name="T69" fmla="*/ 123 h 206"/>
                <a:gd name="T70" fmla="*/ 208 w 4439"/>
                <a:gd name="T71" fmla="*/ 121 h 206"/>
                <a:gd name="T72" fmla="*/ 88 w 4439"/>
                <a:gd name="T73" fmla="*/ 118 h 206"/>
                <a:gd name="T74" fmla="*/ 0 w 4439"/>
                <a:gd name="T75" fmla="*/ 5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39" h="206">
                  <a:moveTo>
                    <a:pt x="4439" y="147"/>
                  </a:moveTo>
                  <a:lnTo>
                    <a:pt x="4407" y="206"/>
                  </a:lnTo>
                  <a:lnTo>
                    <a:pt x="4350" y="85"/>
                  </a:lnTo>
                  <a:lnTo>
                    <a:pt x="4287" y="203"/>
                  </a:lnTo>
                  <a:lnTo>
                    <a:pt x="4230" y="82"/>
                  </a:lnTo>
                  <a:lnTo>
                    <a:pt x="4167" y="201"/>
                  </a:lnTo>
                  <a:lnTo>
                    <a:pt x="4110" y="80"/>
                  </a:lnTo>
                  <a:lnTo>
                    <a:pt x="4047" y="199"/>
                  </a:lnTo>
                  <a:lnTo>
                    <a:pt x="3990" y="77"/>
                  </a:lnTo>
                  <a:lnTo>
                    <a:pt x="3927" y="196"/>
                  </a:lnTo>
                  <a:lnTo>
                    <a:pt x="3870" y="75"/>
                  </a:lnTo>
                  <a:lnTo>
                    <a:pt x="3807" y="194"/>
                  </a:lnTo>
                  <a:lnTo>
                    <a:pt x="3750" y="73"/>
                  </a:lnTo>
                  <a:lnTo>
                    <a:pt x="3687" y="191"/>
                  </a:lnTo>
                  <a:lnTo>
                    <a:pt x="3630" y="70"/>
                  </a:lnTo>
                  <a:lnTo>
                    <a:pt x="3567" y="189"/>
                  </a:lnTo>
                  <a:lnTo>
                    <a:pt x="3510" y="68"/>
                  </a:lnTo>
                  <a:lnTo>
                    <a:pt x="3448" y="186"/>
                  </a:lnTo>
                  <a:lnTo>
                    <a:pt x="3390" y="65"/>
                  </a:lnTo>
                  <a:lnTo>
                    <a:pt x="3328" y="184"/>
                  </a:lnTo>
                  <a:lnTo>
                    <a:pt x="3270" y="63"/>
                  </a:lnTo>
                  <a:lnTo>
                    <a:pt x="3208" y="182"/>
                  </a:lnTo>
                  <a:lnTo>
                    <a:pt x="3150" y="60"/>
                  </a:lnTo>
                  <a:lnTo>
                    <a:pt x="3088" y="179"/>
                  </a:lnTo>
                  <a:lnTo>
                    <a:pt x="3030" y="58"/>
                  </a:lnTo>
                  <a:lnTo>
                    <a:pt x="2968" y="177"/>
                  </a:lnTo>
                  <a:lnTo>
                    <a:pt x="2910" y="56"/>
                  </a:lnTo>
                  <a:lnTo>
                    <a:pt x="2848" y="174"/>
                  </a:lnTo>
                  <a:lnTo>
                    <a:pt x="2790" y="53"/>
                  </a:lnTo>
                  <a:lnTo>
                    <a:pt x="2728" y="172"/>
                  </a:lnTo>
                  <a:lnTo>
                    <a:pt x="2670" y="51"/>
                  </a:lnTo>
                  <a:lnTo>
                    <a:pt x="2608" y="169"/>
                  </a:lnTo>
                  <a:lnTo>
                    <a:pt x="2550" y="48"/>
                  </a:lnTo>
                  <a:lnTo>
                    <a:pt x="2488" y="167"/>
                  </a:lnTo>
                  <a:lnTo>
                    <a:pt x="2430" y="46"/>
                  </a:lnTo>
                  <a:lnTo>
                    <a:pt x="2368" y="165"/>
                  </a:lnTo>
                  <a:lnTo>
                    <a:pt x="2310" y="43"/>
                  </a:lnTo>
                  <a:lnTo>
                    <a:pt x="2248" y="162"/>
                  </a:lnTo>
                  <a:lnTo>
                    <a:pt x="2190" y="41"/>
                  </a:lnTo>
                  <a:lnTo>
                    <a:pt x="2128" y="160"/>
                  </a:lnTo>
                  <a:lnTo>
                    <a:pt x="2070" y="38"/>
                  </a:lnTo>
                  <a:lnTo>
                    <a:pt x="2008" y="157"/>
                  </a:lnTo>
                  <a:lnTo>
                    <a:pt x="1950" y="36"/>
                  </a:lnTo>
                  <a:lnTo>
                    <a:pt x="1888" y="155"/>
                  </a:lnTo>
                  <a:lnTo>
                    <a:pt x="1830" y="34"/>
                  </a:lnTo>
                  <a:lnTo>
                    <a:pt x="1768" y="152"/>
                  </a:lnTo>
                  <a:lnTo>
                    <a:pt x="1710" y="31"/>
                  </a:lnTo>
                  <a:lnTo>
                    <a:pt x="1648" y="150"/>
                  </a:lnTo>
                  <a:lnTo>
                    <a:pt x="1590" y="29"/>
                  </a:lnTo>
                  <a:lnTo>
                    <a:pt x="1528" y="148"/>
                  </a:lnTo>
                  <a:lnTo>
                    <a:pt x="1470" y="26"/>
                  </a:lnTo>
                  <a:lnTo>
                    <a:pt x="1408" y="145"/>
                  </a:lnTo>
                  <a:lnTo>
                    <a:pt x="1350" y="24"/>
                  </a:lnTo>
                  <a:lnTo>
                    <a:pt x="1288" y="143"/>
                  </a:lnTo>
                  <a:lnTo>
                    <a:pt x="1230" y="21"/>
                  </a:lnTo>
                  <a:lnTo>
                    <a:pt x="1168" y="140"/>
                  </a:lnTo>
                  <a:lnTo>
                    <a:pt x="1111" y="19"/>
                  </a:lnTo>
                  <a:lnTo>
                    <a:pt x="1048" y="138"/>
                  </a:lnTo>
                  <a:lnTo>
                    <a:pt x="991" y="17"/>
                  </a:lnTo>
                  <a:lnTo>
                    <a:pt x="928" y="135"/>
                  </a:lnTo>
                  <a:lnTo>
                    <a:pt x="871" y="14"/>
                  </a:lnTo>
                  <a:lnTo>
                    <a:pt x="808" y="133"/>
                  </a:lnTo>
                  <a:lnTo>
                    <a:pt x="751" y="12"/>
                  </a:lnTo>
                  <a:lnTo>
                    <a:pt x="688" y="130"/>
                  </a:lnTo>
                  <a:lnTo>
                    <a:pt x="631" y="9"/>
                  </a:lnTo>
                  <a:lnTo>
                    <a:pt x="568" y="128"/>
                  </a:lnTo>
                  <a:lnTo>
                    <a:pt x="511" y="7"/>
                  </a:lnTo>
                  <a:lnTo>
                    <a:pt x="448" y="126"/>
                  </a:lnTo>
                  <a:lnTo>
                    <a:pt x="391" y="4"/>
                  </a:lnTo>
                  <a:lnTo>
                    <a:pt x="328" y="123"/>
                  </a:lnTo>
                  <a:lnTo>
                    <a:pt x="271" y="2"/>
                  </a:lnTo>
                  <a:lnTo>
                    <a:pt x="208" y="121"/>
                  </a:lnTo>
                  <a:lnTo>
                    <a:pt x="151" y="0"/>
                  </a:lnTo>
                  <a:lnTo>
                    <a:pt x="88" y="118"/>
                  </a:lnTo>
                  <a:lnTo>
                    <a:pt x="60" y="58"/>
                  </a:lnTo>
                  <a:lnTo>
                    <a:pt x="0" y="5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254"/>
            <p:cNvSpPr>
              <a:spLocks noChangeShapeType="1"/>
            </p:cNvSpPr>
            <p:nvPr/>
          </p:nvSpPr>
          <p:spPr bwMode="auto">
            <a:xfrm flipH="1">
              <a:off x="1622" y="1680"/>
              <a:ext cx="1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Arc 255"/>
            <p:cNvSpPr>
              <a:spLocks/>
            </p:cNvSpPr>
            <p:nvPr/>
          </p:nvSpPr>
          <p:spPr bwMode="auto">
            <a:xfrm>
              <a:off x="1552" y="1647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92 w 43200"/>
                <a:gd name="T3" fmla="*/ 22184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Arc 256"/>
            <p:cNvSpPr>
              <a:spLocks/>
            </p:cNvSpPr>
            <p:nvPr/>
          </p:nvSpPr>
          <p:spPr bwMode="auto">
            <a:xfrm>
              <a:off x="1481" y="1650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7 w 43200"/>
                <a:gd name="T1" fmla="*/ 24199 h 24199"/>
                <a:gd name="T2" fmla="*/ 43193 w 43200"/>
                <a:gd name="T3" fmla="*/ 22168 h 24199"/>
                <a:gd name="T4" fmla="*/ 21600 w 43200"/>
                <a:gd name="T5" fmla="*/ 21600 h 24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99" fill="none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4199" stroke="0" extrusionOk="0">
                  <a:moveTo>
                    <a:pt x="156" y="24199"/>
                  </a:moveTo>
                  <a:cubicBezTo>
                    <a:pt x="52" y="23336"/>
                    <a:pt x="0" y="224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Arc 257"/>
            <p:cNvSpPr>
              <a:spLocks/>
            </p:cNvSpPr>
            <p:nvPr/>
          </p:nvSpPr>
          <p:spPr bwMode="auto">
            <a:xfrm>
              <a:off x="1410" y="1653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192 w 43200"/>
                <a:gd name="T3" fmla="*/ 22177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Arc 258"/>
            <p:cNvSpPr>
              <a:spLocks/>
            </p:cNvSpPr>
            <p:nvPr/>
          </p:nvSpPr>
          <p:spPr bwMode="auto">
            <a:xfrm>
              <a:off x="1339" y="1656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2 w 43200"/>
                <a:gd name="T1" fmla="*/ 24239 h 24239"/>
                <a:gd name="T2" fmla="*/ 43192 w 43200"/>
                <a:gd name="T3" fmla="*/ 22177 h 24239"/>
                <a:gd name="T4" fmla="*/ 21600 w 43200"/>
                <a:gd name="T5" fmla="*/ 21600 h 24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239" fill="none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</a:path>
                <a:path w="43200" h="24239" stroke="0" extrusionOk="0">
                  <a:moveTo>
                    <a:pt x="161" y="24239"/>
                  </a:moveTo>
                  <a:cubicBezTo>
                    <a:pt x="54" y="23363"/>
                    <a:pt x="0" y="224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2"/>
                    <a:pt x="43197" y="21984"/>
                    <a:pt x="43192" y="2217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Arc 259"/>
            <p:cNvSpPr>
              <a:spLocks/>
            </p:cNvSpPr>
            <p:nvPr/>
          </p:nvSpPr>
          <p:spPr bwMode="auto">
            <a:xfrm>
              <a:off x="1269" y="1659"/>
              <a:ext cx="65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2 w 43200"/>
                <a:gd name="T1" fmla="*/ 24160 h 24160"/>
                <a:gd name="T2" fmla="*/ 43192 w 43200"/>
                <a:gd name="T3" fmla="*/ 22175 h 24160"/>
                <a:gd name="T4" fmla="*/ 21600 w 43200"/>
                <a:gd name="T5" fmla="*/ 21600 h 24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60" fill="none" extrusionOk="0">
                  <a:moveTo>
                    <a:pt x="152" y="24159"/>
                  </a:moveTo>
                  <a:cubicBezTo>
                    <a:pt x="50" y="23310"/>
                    <a:pt x="0" y="224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1"/>
                    <a:pt x="43197" y="21983"/>
                    <a:pt x="43192" y="22175"/>
                  </a:cubicBezTo>
                </a:path>
                <a:path w="43200" h="24160" stroke="0" extrusionOk="0">
                  <a:moveTo>
                    <a:pt x="152" y="24159"/>
                  </a:moveTo>
                  <a:cubicBezTo>
                    <a:pt x="50" y="23310"/>
                    <a:pt x="0" y="224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1"/>
                    <a:pt x="43197" y="21983"/>
                    <a:pt x="43192" y="2217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260"/>
            <p:cNvSpPr>
              <a:spLocks noChangeShapeType="1"/>
            </p:cNvSpPr>
            <p:nvPr/>
          </p:nvSpPr>
          <p:spPr bwMode="auto">
            <a:xfrm flipH="1">
              <a:off x="1260" y="1696"/>
              <a:ext cx="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Arc 261"/>
            <p:cNvSpPr>
              <a:spLocks/>
            </p:cNvSpPr>
            <p:nvPr/>
          </p:nvSpPr>
          <p:spPr bwMode="auto">
            <a:xfrm>
              <a:off x="1260" y="1007"/>
              <a:ext cx="706" cy="69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Arc 262"/>
            <p:cNvSpPr>
              <a:spLocks/>
            </p:cNvSpPr>
            <p:nvPr/>
          </p:nvSpPr>
          <p:spPr bwMode="auto">
            <a:xfrm>
              <a:off x="1966" y="757"/>
              <a:ext cx="292" cy="251"/>
            </a:xfrm>
            <a:custGeom>
              <a:avLst/>
              <a:gdLst>
                <a:gd name="G0" fmla="+- 0 0 0"/>
                <a:gd name="G1" fmla="+- 87 0 0"/>
                <a:gd name="G2" fmla="+- 21600 0 0"/>
                <a:gd name="T0" fmla="*/ 21600 w 21600"/>
                <a:gd name="T1" fmla="*/ 0 h 21687"/>
                <a:gd name="T2" fmla="*/ 0 w 21600"/>
                <a:gd name="T3" fmla="*/ 21687 h 21687"/>
                <a:gd name="T4" fmla="*/ 0 w 21600"/>
                <a:gd name="T5" fmla="*/ 87 h 21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7" fill="none" extrusionOk="0">
                  <a:moveTo>
                    <a:pt x="21599" y="0"/>
                  </a:moveTo>
                  <a:cubicBezTo>
                    <a:pt x="21599" y="29"/>
                    <a:pt x="21600" y="58"/>
                    <a:pt x="21600" y="87"/>
                  </a:cubicBezTo>
                  <a:cubicBezTo>
                    <a:pt x="21600" y="12016"/>
                    <a:pt x="11929" y="21686"/>
                    <a:pt x="0" y="21687"/>
                  </a:cubicBezTo>
                </a:path>
                <a:path w="21600" h="21687" stroke="0" extrusionOk="0">
                  <a:moveTo>
                    <a:pt x="21599" y="0"/>
                  </a:moveTo>
                  <a:cubicBezTo>
                    <a:pt x="21599" y="29"/>
                    <a:pt x="21600" y="58"/>
                    <a:pt x="21600" y="87"/>
                  </a:cubicBezTo>
                  <a:cubicBezTo>
                    <a:pt x="21600" y="12016"/>
                    <a:pt x="11929" y="21686"/>
                    <a:pt x="0" y="21687"/>
                  </a:cubicBezTo>
                  <a:lnTo>
                    <a:pt x="0" y="8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263"/>
            <p:cNvSpPr>
              <a:spLocks noChangeShapeType="1"/>
            </p:cNvSpPr>
            <p:nvPr/>
          </p:nvSpPr>
          <p:spPr bwMode="auto">
            <a:xfrm flipH="1">
              <a:off x="2162" y="757"/>
              <a:ext cx="9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Freeform 264"/>
            <p:cNvSpPr>
              <a:spLocks/>
            </p:cNvSpPr>
            <p:nvPr/>
          </p:nvSpPr>
          <p:spPr bwMode="auto">
            <a:xfrm>
              <a:off x="2155" y="721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Line 265"/>
            <p:cNvSpPr>
              <a:spLocks noChangeShapeType="1"/>
            </p:cNvSpPr>
            <p:nvPr/>
          </p:nvSpPr>
          <p:spPr bwMode="auto">
            <a:xfrm>
              <a:off x="2155" y="79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266"/>
            <p:cNvSpPr>
              <a:spLocks noChangeShapeType="1"/>
            </p:cNvSpPr>
            <p:nvPr/>
          </p:nvSpPr>
          <p:spPr bwMode="auto">
            <a:xfrm flipH="1">
              <a:off x="1906" y="1653"/>
              <a:ext cx="235" cy="1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Arc 267"/>
            <p:cNvSpPr>
              <a:spLocks/>
            </p:cNvSpPr>
            <p:nvPr/>
          </p:nvSpPr>
          <p:spPr bwMode="auto">
            <a:xfrm>
              <a:off x="1797" y="1754"/>
              <a:ext cx="110" cy="5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01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00" y="21599"/>
                  </a:moveTo>
                  <a:cubicBezTo>
                    <a:pt x="9549" y="21489"/>
                    <a:pt x="0" y="11851"/>
                    <a:pt x="0" y="0"/>
                  </a:cubicBezTo>
                </a:path>
                <a:path w="21600" h="21599" stroke="0" extrusionOk="0">
                  <a:moveTo>
                    <a:pt x="21400" y="21599"/>
                  </a:moveTo>
                  <a:cubicBezTo>
                    <a:pt x="9549" y="21489"/>
                    <a:pt x="0" y="1185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Line 268"/>
            <p:cNvSpPr>
              <a:spLocks noChangeShapeType="1"/>
            </p:cNvSpPr>
            <p:nvPr/>
          </p:nvSpPr>
          <p:spPr bwMode="auto">
            <a:xfrm flipH="1">
              <a:off x="1476" y="1754"/>
              <a:ext cx="321" cy="28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Freeform 269"/>
            <p:cNvSpPr>
              <a:spLocks/>
            </p:cNvSpPr>
            <p:nvPr/>
          </p:nvSpPr>
          <p:spPr bwMode="auto">
            <a:xfrm>
              <a:off x="1476" y="1995"/>
              <a:ext cx="51" cy="48"/>
            </a:xfrm>
            <a:custGeom>
              <a:avLst/>
              <a:gdLst>
                <a:gd name="T0" fmla="*/ 0 w 51"/>
                <a:gd name="T1" fmla="*/ 48 h 48"/>
                <a:gd name="T2" fmla="*/ 51 w 51"/>
                <a:gd name="T3" fmla="*/ 28 h 48"/>
                <a:gd name="T4" fmla="*/ 29 w 51"/>
                <a:gd name="T5" fmla="*/ 23 h 48"/>
                <a:gd name="T6" fmla="*/ 26 w 51"/>
                <a:gd name="T7" fmla="*/ 0 h 48"/>
                <a:gd name="T8" fmla="*/ 0 w 51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8">
                  <a:moveTo>
                    <a:pt x="0" y="48"/>
                  </a:moveTo>
                  <a:lnTo>
                    <a:pt x="51" y="28"/>
                  </a:lnTo>
                  <a:lnTo>
                    <a:pt x="29" y="23"/>
                  </a:lnTo>
                  <a:lnTo>
                    <a:pt x="26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Freeform 270"/>
            <p:cNvSpPr>
              <a:spLocks/>
            </p:cNvSpPr>
            <p:nvPr/>
          </p:nvSpPr>
          <p:spPr bwMode="auto">
            <a:xfrm>
              <a:off x="1862" y="959"/>
              <a:ext cx="779" cy="915"/>
            </a:xfrm>
            <a:custGeom>
              <a:avLst/>
              <a:gdLst>
                <a:gd name="T0" fmla="*/ 805 w 2203"/>
                <a:gd name="T1" fmla="*/ 2585 h 2585"/>
                <a:gd name="T2" fmla="*/ 0 w 2203"/>
                <a:gd name="T3" fmla="*/ 2203 h 2585"/>
                <a:gd name="T4" fmla="*/ 2203 w 2203"/>
                <a:gd name="T5" fmla="*/ 0 h 2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3" h="2585">
                  <a:moveTo>
                    <a:pt x="805" y="2585"/>
                  </a:moveTo>
                  <a:lnTo>
                    <a:pt x="0" y="2203"/>
                  </a:lnTo>
                  <a:lnTo>
                    <a:pt x="220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Freeform 271"/>
            <p:cNvSpPr>
              <a:spLocks/>
            </p:cNvSpPr>
            <p:nvPr/>
          </p:nvSpPr>
          <p:spPr bwMode="auto">
            <a:xfrm>
              <a:off x="2592" y="959"/>
              <a:ext cx="49" cy="50"/>
            </a:xfrm>
            <a:custGeom>
              <a:avLst/>
              <a:gdLst>
                <a:gd name="T0" fmla="*/ 49 w 49"/>
                <a:gd name="T1" fmla="*/ 0 h 50"/>
                <a:gd name="T2" fmla="*/ 0 w 49"/>
                <a:gd name="T3" fmla="*/ 23 h 50"/>
                <a:gd name="T4" fmla="*/ 22 w 49"/>
                <a:gd name="T5" fmla="*/ 27 h 50"/>
                <a:gd name="T6" fmla="*/ 26 w 49"/>
                <a:gd name="T7" fmla="*/ 50 h 50"/>
                <a:gd name="T8" fmla="*/ 49 w 49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49" y="0"/>
                  </a:moveTo>
                  <a:lnTo>
                    <a:pt x="0" y="23"/>
                  </a:lnTo>
                  <a:lnTo>
                    <a:pt x="22" y="27"/>
                  </a:lnTo>
                  <a:lnTo>
                    <a:pt x="26" y="5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5" name="Arc 272"/>
            <p:cNvSpPr>
              <a:spLocks/>
            </p:cNvSpPr>
            <p:nvPr/>
          </p:nvSpPr>
          <p:spPr bwMode="auto">
            <a:xfrm>
              <a:off x="2776" y="1104"/>
              <a:ext cx="180" cy="33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Freeform 273"/>
            <p:cNvSpPr>
              <a:spLocks/>
            </p:cNvSpPr>
            <p:nvPr/>
          </p:nvSpPr>
          <p:spPr bwMode="auto">
            <a:xfrm>
              <a:off x="2769" y="1068"/>
              <a:ext cx="7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7" name="Line 274"/>
            <p:cNvSpPr>
              <a:spLocks noChangeShapeType="1"/>
            </p:cNvSpPr>
            <p:nvPr/>
          </p:nvSpPr>
          <p:spPr bwMode="auto">
            <a:xfrm>
              <a:off x="2769" y="114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Freeform 275"/>
            <p:cNvSpPr>
              <a:spLocks/>
            </p:cNvSpPr>
            <p:nvPr/>
          </p:nvSpPr>
          <p:spPr bwMode="auto">
            <a:xfrm>
              <a:off x="2581" y="1359"/>
              <a:ext cx="200" cy="225"/>
            </a:xfrm>
            <a:custGeom>
              <a:avLst/>
              <a:gdLst>
                <a:gd name="T0" fmla="*/ 267 w 564"/>
                <a:gd name="T1" fmla="*/ 466 h 635"/>
                <a:gd name="T2" fmla="*/ 0 w 564"/>
                <a:gd name="T3" fmla="*/ 635 h 635"/>
                <a:gd name="T4" fmla="*/ 564 w 564"/>
                <a:gd name="T5" fmla="*/ 0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4" h="635">
                  <a:moveTo>
                    <a:pt x="267" y="466"/>
                  </a:moveTo>
                  <a:lnTo>
                    <a:pt x="0" y="635"/>
                  </a:lnTo>
                  <a:lnTo>
                    <a:pt x="56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9" name="Freeform 276"/>
            <p:cNvSpPr>
              <a:spLocks/>
            </p:cNvSpPr>
            <p:nvPr/>
          </p:nvSpPr>
          <p:spPr bwMode="auto">
            <a:xfrm>
              <a:off x="2754" y="1330"/>
              <a:ext cx="59" cy="54"/>
            </a:xfrm>
            <a:custGeom>
              <a:avLst/>
              <a:gdLst>
                <a:gd name="T0" fmla="*/ 167 w 167"/>
                <a:gd name="T1" fmla="*/ 138 h 153"/>
                <a:gd name="T2" fmla="*/ 154 w 167"/>
                <a:gd name="T3" fmla="*/ 153 h 153"/>
                <a:gd name="T4" fmla="*/ 0 w 167"/>
                <a:gd name="T5" fmla="*/ 15 h 153"/>
                <a:gd name="T6" fmla="*/ 12 w 167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67" y="138"/>
                  </a:moveTo>
                  <a:lnTo>
                    <a:pt x="154" y="153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Line 277"/>
            <p:cNvSpPr>
              <a:spLocks noChangeShapeType="1"/>
            </p:cNvSpPr>
            <p:nvPr/>
          </p:nvSpPr>
          <p:spPr bwMode="auto">
            <a:xfrm flipH="1">
              <a:off x="2754" y="1330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Freeform 278"/>
            <p:cNvSpPr>
              <a:spLocks/>
            </p:cNvSpPr>
            <p:nvPr/>
          </p:nvSpPr>
          <p:spPr bwMode="auto">
            <a:xfrm>
              <a:off x="2326" y="1349"/>
              <a:ext cx="154" cy="210"/>
            </a:xfrm>
            <a:custGeom>
              <a:avLst/>
              <a:gdLst>
                <a:gd name="T0" fmla="*/ 211 w 436"/>
                <a:gd name="T1" fmla="*/ 452 h 594"/>
                <a:gd name="T2" fmla="*/ 0 w 436"/>
                <a:gd name="T3" fmla="*/ 594 h 594"/>
                <a:gd name="T4" fmla="*/ 436 w 436"/>
                <a:gd name="T5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6" h="594">
                  <a:moveTo>
                    <a:pt x="211" y="452"/>
                  </a:moveTo>
                  <a:lnTo>
                    <a:pt x="0" y="594"/>
                  </a:lnTo>
                  <a:lnTo>
                    <a:pt x="43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Freeform 279"/>
            <p:cNvSpPr>
              <a:spLocks/>
            </p:cNvSpPr>
            <p:nvPr/>
          </p:nvSpPr>
          <p:spPr bwMode="auto">
            <a:xfrm>
              <a:off x="2451" y="1322"/>
              <a:ext cx="63" cy="48"/>
            </a:xfrm>
            <a:custGeom>
              <a:avLst/>
              <a:gdLst>
                <a:gd name="T0" fmla="*/ 178 w 178"/>
                <a:gd name="T1" fmla="*/ 121 h 138"/>
                <a:gd name="T2" fmla="*/ 167 w 178"/>
                <a:gd name="T3" fmla="*/ 138 h 138"/>
                <a:gd name="T4" fmla="*/ 0 w 178"/>
                <a:gd name="T5" fmla="*/ 17 h 138"/>
                <a:gd name="T6" fmla="*/ 10 w 17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38">
                  <a:moveTo>
                    <a:pt x="178" y="121"/>
                  </a:moveTo>
                  <a:lnTo>
                    <a:pt x="167" y="138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3" name="Line 280"/>
            <p:cNvSpPr>
              <a:spLocks noChangeShapeType="1"/>
            </p:cNvSpPr>
            <p:nvPr/>
          </p:nvSpPr>
          <p:spPr bwMode="auto">
            <a:xfrm flipH="1">
              <a:off x="2451" y="1322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Freeform 281"/>
            <p:cNvSpPr>
              <a:spLocks/>
            </p:cNvSpPr>
            <p:nvPr/>
          </p:nvSpPr>
          <p:spPr bwMode="auto">
            <a:xfrm>
              <a:off x="912" y="749"/>
              <a:ext cx="979" cy="675"/>
            </a:xfrm>
            <a:custGeom>
              <a:avLst/>
              <a:gdLst>
                <a:gd name="T0" fmla="*/ 0 w 2767"/>
                <a:gd name="T1" fmla="*/ 1907 h 1907"/>
                <a:gd name="T2" fmla="*/ 2767 w 2767"/>
                <a:gd name="T3" fmla="*/ 339 h 1907"/>
                <a:gd name="T4" fmla="*/ 2767 w 2767"/>
                <a:gd name="T5" fmla="*/ 30 h 1907"/>
                <a:gd name="T6" fmla="*/ 2597 w 2767"/>
                <a:gd name="T7" fmla="*/ 0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7" h="1907">
                  <a:moveTo>
                    <a:pt x="0" y="1907"/>
                  </a:moveTo>
                  <a:lnTo>
                    <a:pt x="2767" y="339"/>
                  </a:lnTo>
                  <a:lnTo>
                    <a:pt x="2767" y="30"/>
                  </a:lnTo>
                  <a:lnTo>
                    <a:pt x="259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5" name="Freeform 282"/>
            <p:cNvSpPr>
              <a:spLocks/>
            </p:cNvSpPr>
            <p:nvPr/>
          </p:nvSpPr>
          <p:spPr bwMode="auto">
            <a:xfrm>
              <a:off x="1819" y="712"/>
              <a:ext cx="18" cy="73"/>
            </a:xfrm>
            <a:custGeom>
              <a:avLst/>
              <a:gdLst>
                <a:gd name="T0" fmla="*/ 33 w 52"/>
                <a:gd name="T1" fmla="*/ 0 h 207"/>
                <a:gd name="T2" fmla="*/ 52 w 52"/>
                <a:gd name="T3" fmla="*/ 2 h 207"/>
                <a:gd name="T4" fmla="*/ 19 w 52"/>
                <a:gd name="T5" fmla="*/ 207 h 207"/>
                <a:gd name="T6" fmla="*/ 0 w 52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07">
                  <a:moveTo>
                    <a:pt x="33" y="0"/>
                  </a:moveTo>
                  <a:lnTo>
                    <a:pt x="52" y="2"/>
                  </a:lnTo>
                  <a:lnTo>
                    <a:pt x="19" y="207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Line 283"/>
            <p:cNvSpPr>
              <a:spLocks noChangeShapeType="1"/>
            </p:cNvSpPr>
            <p:nvPr/>
          </p:nvSpPr>
          <p:spPr bwMode="auto">
            <a:xfrm>
              <a:off x="1819" y="78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7" name="Line 284"/>
            <p:cNvSpPr>
              <a:spLocks noChangeShapeType="1"/>
            </p:cNvSpPr>
            <p:nvPr/>
          </p:nvSpPr>
          <p:spPr bwMode="auto">
            <a:xfrm flipV="1">
              <a:off x="1452" y="805"/>
              <a:ext cx="1364" cy="4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8" name="Freeform 285"/>
            <p:cNvSpPr>
              <a:spLocks/>
            </p:cNvSpPr>
            <p:nvPr/>
          </p:nvSpPr>
          <p:spPr bwMode="auto">
            <a:xfrm>
              <a:off x="2804" y="768"/>
              <a:ext cx="30" cy="71"/>
            </a:xfrm>
            <a:custGeom>
              <a:avLst/>
              <a:gdLst>
                <a:gd name="T0" fmla="*/ 85 w 85"/>
                <a:gd name="T1" fmla="*/ 196 h 202"/>
                <a:gd name="T2" fmla="*/ 67 w 85"/>
                <a:gd name="T3" fmla="*/ 202 h 202"/>
                <a:gd name="T4" fmla="*/ 0 w 85"/>
                <a:gd name="T5" fmla="*/ 6 h 202"/>
                <a:gd name="T6" fmla="*/ 19 w 85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02">
                  <a:moveTo>
                    <a:pt x="85" y="196"/>
                  </a:moveTo>
                  <a:lnTo>
                    <a:pt x="67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9" name="Line 286"/>
            <p:cNvSpPr>
              <a:spLocks noChangeShapeType="1"/>
            </p:cNvSpPr>
            <p:nvPr/>
          </p:nvSpPr>
          <p:spPr bwMode="auto">
            <a:xfrm flipH="1">
              <a:off x="2804" y="768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Line 287"/>
            <p:cNvSpPr>
              <a:spLocks noChangeShapeType="1"/>
            </p:cNvSpPr>
            <p:nvPr/>
          </p:nvSpPr>
          <p:spPr bwMode="auto">
            <a:xfrm flipV="1">
              <a:off x="1447" y="1284"/>
              <a:ext cx="0" cy="2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1" name="Freeform 288"/>
            <p:cNvSpPr>
              <a:spLocks/>
            </p:cNvSpPr>
            <p:nvPr/>
          </p:nvSpPr>
          <p:spPr bwMode="auto">
            <a:xfrm>
              <a:off x="1411" y="1277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Line 289"/>
            <p:cNvSpPr>
              <a:spLocks noChangeShapeType="1"/>
            </p:cNvSpPr>
            <p:nvPr/>
          </p:nvSpPr>
          <p:spPr bwMode="auto">
            <a:xfrm>
              <a:off x="1411" y="12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3" name="Freeform 290"/>
            <p:cNvSpPr>
              <a:spLocks/>
            </p:cNvSpPr>
            <p:nvPr/>
          </p:nvSpPr>
          <p:spPr bwMode="auto">
            <a:xfrm>
              <a:off x="2141" y="1309"/>
              <a:ext cx="55" cy="120"/>
            </a:xfrm>
            <a:custGeom>
              <a:avLst/>
              <a:gdLst>
                <a:gd name="T0" fmla="*/ 155 w 155"/>
                <a:gd name="T1" fmla="*/ 338 h 338"/>
                <a:gd name="T2" fmla="*/ 0 w 155"/>
                <a:gd name="T3" fmla="*/ 142 h 338"/>
                <a:gd name="T4" fmla="*/ 0 w 155"/>
                <a:gd name="T5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338">
                  <a:moveTo>
                    <a:pt x="155" y="338"/>
                  </a:moveTo>
                  <a:lnTo>
                    <a:pt x="0" y="14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4" name="Freeform 291"/>
            <p:cNvSpPr>
              <a:spLocks/>
            </p:cNvSpPr>
            <p:nvPr/>
          </p:nvSpPr>
          <p:spPr bwMode="auto">
            <a:xfrm>
              <a:off x="2105" y="130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5" name="Line 292"/>
            <p:cNvSpPr>
              <a:spLocks noChangeShapeType="1"/>
            </p:cNvSpPr>
            <p:nvPr/>
          </p:nvSpPr>
          <p:spPr bwMode="auto">
            <a:xfrm>
              <a:off x="2105" y="13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6" name="Freeform 293"/>
            <p:cNvSpPr>
              <a:spLocks/>
            </p:cNvSpPr>
            <p:nvPr/>
          </p:nvSpPr>
          <p:spPr bwMode="auto">
            <a:xfrm>
              <a:off x="1936" y="1344"/>
              <a:ext cx="51" cy="90"/>
            </a:xfrm>
            <a:custGeom>
              <a:avLst/>
              <a:gdLst>
                <a:gd name="T0" fmla="*/ 0 w 142"/>
                <a:gd name="T1" fmla="*/ 255 h 255"/>
                <a:gd name="T2" fmla="*/ 128 w 142"/>
                <a:gd name="T3" fmla="*/ 142 h 255"/>
                <a:gd name="T4" fmla="*/ 142 w 142"/>
                <a:gd name="T5" fmla="*/ 29 h 255"/>
                <a:gd name="T6" fmla="*/ 142 w 142"/>
                <a:gd name="T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255">
                  <a:moveTo>
                    <a:pt x="0" y="255"/>
                  </a:moveTo>
                  <a:lnTo>
                    <a:pt x="128" y="142"/>
                  </a:lnTo>
                  <a:lnTo>
                    <a:pt x="142" y="29"/>
                  </a:lnTo>
                  <a:lnTo>
                    <a:pt x="14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7" name="Freeform 294"/>
            <p:cNvSpPr>
              <a:spLocks/>
            </p:cNvSpPr>
            <p:nvPr/>
          </p:nvSpPr>
          <p:spPr bwMode="auto">
            <a:xfrm>
              <a:off x="1950" y="133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8" name="Line 295"/>
            <p:cNvSpPr>
              <a:spLocks noChangeShapeType="1"/>
            </p:cNvSpPr>
            <p:nvPr/>
          </p:nvSpPr>
          <p:spPr bwMode="auto">
            <a:xfrm>
              <a:off x="4888" y="2965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04800"/>
            <a:ext cx="6248400" cy="9525000"/>
            <a:chOff x="192" y="192"/>
            <a:chExt cx="3936" cy="60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936" cy="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4" y="23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833" y="23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4" y="224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833" y="224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4" y="21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833" y="21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4" y="21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833" y="21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4" y="2042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590" y="2023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513" y="2023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4" y="19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833" y="19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4" y="19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833" y="19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4" y="18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833" y="18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4" y="17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833" y="17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4" y="1706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590" y="168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513" y="168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4" y="16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833" y="16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4" y="15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833" y="15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224" y="15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3833" y="15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224" y="14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3833" y="14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224" y="1369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590" y="135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513" y="135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224" y="13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3833" y="13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224" y="12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3833" y="12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224" y="11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3833" y="11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224" y="10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3833" y="10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224" y="1028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590" y="100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513" y="100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24" y="96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3833" y="96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224" y="89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3833" y="89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24" y="8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3833" y="8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224" y="75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3833" y="75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224" y="692"/>
              <a:ext cx="365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590" y="673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513" y="673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224" y="6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3833" y="6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224" y="5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3833" y="5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224" y="4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3833" y="4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24" y="4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3833" y="4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17" y="356"/>
              <a:ext cx="3665" cy="202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684" y="1999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1620" y="1749"/>
              <a:ext cx="16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762" y="2004"/>
              <a:ext cx="119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077" y="1749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989" y="1999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683" y="1749"/>
              <a:ext cx="16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230" y="1999"/>
              <a:ext cx="118" cy="115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230" y="1999"/>
              <a:ext cx="113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230" y="1999"/>
              <a:ext cx="113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1305" y="1600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461" y="1999"/>
              <a:ext cx="119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235" y="1571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713" y="1999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2850" y="1571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3008" y="1999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165" y="1749"/>
              <a:ext cx="17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230" y="2114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689" y="1571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230" y="2393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476" y="1571"/>
              <a:ext cx="18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1457" y="2152"/>
              <a:ext cx="118" cy="116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1425" y="1119"/>
              <a:ext cx="27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3318" y="2210"/>
              <a:ext cx="118" cy="11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2973" y="1119"/>
              <a:ext cx="28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76" y="2446"/>
              <a:ext cx="29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493" y="216"/>
              <a:ext cx="36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744" y="216"/>
              <a:ext cx="54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79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78" y="2682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416" y="2686"/>
              <a:ext cx="33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protection: step up w/outside foot &amp; punch w/outside hand.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78" y="2797"/>
              <a:ext cx="17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step and protect next gap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278" y="3018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431" y="3023"/>
              <a:ext cx="10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278" y="3244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431" y="3249"/>
              <a:ext cx="10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278" y="3470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426" y="3474"/>
              <a:ext cx="10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278" y="3696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411" y="3700"/>
              <a:ext cx="10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278" y="3921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411" y="3926"/>
              <a:ext cx="13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route: 7-10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278" y="4147"/>
              <a:ext cx="1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406" y="4152"/>
              <a:ext cx="13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Out pattern: 12 back to 10.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278" y="4373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31" y="4378"/>
              <a:ext cx="31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Pass or Run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78" y="4599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31" y="4604"/>
              <a:ext cx="19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seam to flag route.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278" y="4825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26" y="4830"/>
              <a:ext cx="22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278" y="5051"/>
              <a:ext cx="19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421" y="5055"/>
              <a:ext cx="280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278" y="5276"/>
              <a:ext cx="85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491" y="1187"/>
              <a:ext cx="246" cy="807"/>
            </a:xfrm>
            <a:custGeom>
              <a:avLst/>
              <a:gdLst>
                <a:gd name="T0" fmla="*/ 748 w 748"/>
                <a:gd name="T1" fmla="*/ 2518 h 2518"/>
                <a:gd name="T2" fmla="*/ 446 w 748"/>
                <a:gd name="T3" fmla="*/ 0 h 2518"/>
                <a:gd name="T4" fmla="*/ 0 w 748"/>
                <a:gd name="T5" fmla="*/ 447 h 2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8" h="2518">
                  <a:moveTo>
                    <a:pt x="748" y="2518"/>
                  </a:moveTo>
                  <a:lnTo>
                    <a:pt x="446" y="0"/>
                  </a:lnTo>
                  <a:lnTo>
                    <a:pt x="0" y="44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491" y="1283"/>
              <a:ext cx="49" cy="47"/>
            </a:xfrm>
            <a:custGeom>
              <a:avLst/>
              <a:gdLst>
                <a:gd name="T0" fmla="*/ 0 w 49"/>
                <a:gd name="T1" fmla="*/ 47 h 47"/>
                <a:gd name="T2" fmla="*/ 49 w 49"/>
                <a:gd name="T3" fmla="*/ 25 h 47"/>
                <a:gd name="T4" fmla="*/ 27 w 49"/>
                <a:gd name="T5" fmla="*/ 21 h 47"/>
                <a:gd name="T6" fmla="*/ 23 w 49"/>
                <a:gd name="T7" fmla="*/ 0 h 47"/>
                <a:gd name="T8" fmla="*/ 0 w 4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0" y="47"/>
                  </a:moveTo>
                  <a:lnTo>
                    <a:pt x="49" y="25"/>
                  </a:lnTo>
                  <a:lnTo>
                    <a:pt x="27" y="21"/>
                  </a:lnTo>
                  <a:lnTo>
                    <a:pt x="23" y="0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1448" y="2291"/>
              <a:ext cx="1924" cy="59"/>
            </a:xfrm>
            <a:custGeom>
              <a:avLst/>
              <a:gdLst>
                <a:gd name="T0" fmla="*/ 5832 w 5863"/>
                <a:gd name="T1" fmla="*/ 182 h 182"/>
                <a:gd name="T2" fmla="*/ 5712 w 5863"/>
                <a:gd name="T3" fmla="*/ 181 h 182"/>
                <a:gd name="T4" fmla="*/ 5592 w 5863"/>
                <a:gd name="T5" fmla="*/ 180 h 182"/>
                <a:gd name="T6" fmla="*/ 5472 w 5863"/>
                <a:gd name="T7" fmla="*/ 178 h 182"/>
                <a:gd name="T8" fmla="*/ 5352 w 5863"/>
                <a:gd name="T9" fmla="*/ 177 h 182"/>
                <a:gd name="T10" fmla="*/ 5232 w 5863"/>
                <a:gd name="T11" fmla="*/ 176 h 182"/>
                <a:gd name="T12" fmla="*/ 5112 w 5863"/>
                <a:gd name="T13" fmla="*/ 174 h 182"/>
                <a:gd name="T14" fmla="*/ 4992 w 5863"/>
                <a:gd name="T15" fmla="*/ 173 h 182"/>
                <a:gd name="T16" fmla="*/ 4872 w 5863"/>
                <a:gd name="T17" fmla="*/ 172 h 182"/>
                <a:gd name="T18" fmla="*/ 4752 w 5863"/>
                <a:gd name="T19" fmla="*/ 170 h 182"/>
                <a:gd name="T20" fmla="*/ 4632 w 5863"/>
                <a:gd name="T21" fmla="*/ 169 h 182"/>
                <a:gd name="T22" fmla="*/ 4512 w 5863"/>
                <a:gd name="T23" fmla="*/ 168 h 182"/>
                <a:gd name="T24" fmla="*/ 4392 w 5863"/>
                <a:gd name="T25" fmla="*/ 166 h 182"/>
                <a:gd name="T26" fmla="*/ 4272 w 5863"/>
                <a:gd name="T27" fmla="*/ 165 h 182"/>
                <a:gd name="T28" fmla="*/ 4152 w 5863"/>
                <a:gd name="T29" fmla="*/ 164 h 182"/>
                <a:gd name="T30" fmla="*/ 4032 w 5863"/>
                <a:gd name="T31" fmla="*/ 163 h 182"/>
                <a:gd name="T32" fmla="*/ 3912 w 5863"/>
                <a:gd name="T33" fmla="*/ 161 h 182"/>
                <a:gd name="T34" fmla="*/ 3792 w 5863"/>
                <a:gd name="T35" fmla="*/ 160 h 182"/>
                <a:gd name="T36" fmla="*/ 3672 w 5863"/>
                <a:gd name="T37" fmla="*/ 159 h 182"/>
                <a:gd name="T38" fmla="*/ 3552 w 5863"/>
                <a:gd name="T39" fmla="*/ 157 h 182"/>
                <a:gd name="T40" fmla="*/ 3432 w 5863"/>
                <a:gd name="T41" fmla="*/ 156 h 182"/>
                <a:gd name="T42" fmla="*/ 3312 w 5863"/>
                <a:gd name="T43" fmla="*/ 155 h 182"/>
                <a:gd name="T44" fmla="*/ 3192 w 5863"/>
                <a:gd name="T45" fmla="*/ 153 h 182"/>
                <a:gd name="T46" fmla="*/ 3072 w 5863"/>
                <a:gd name="T47" fmla="*/ 152 h 182"/>
                <a:gd name="T48" fmla="*/ 2952 w 5863"/>
                <a:gd name="T49" fmla="*/ 151 h 182"/>
                <a:gd name="T50" fmla="*/ 2832 w 5863"/>
                <a:gd name="T51" fmla="*/ 149 h 182"/>
                <a:gd name="T52" fmla="*/ 2712 w 5863"/>
                <a:gd name="T53" fmla="*/ 148 h 182"/>
                <a:gd name="T54" fmla="*/ 2592 w 5863"/>
                <a:gd name="T55" fmla="*/ 147 h 182"/>
                <a:gd name="T56" fmla="*/ 2472 w 5863"/>
                <a:gd name="T57" fmla="*/ 145 h 182"/>
                <a:gd name="T58" fmla="*/ 2352 w 5863"/>
                <a:gd name="T59" fmla="*/ 144 h 182"/>
                <a:gd name="T60" fmla="*/ 2232 w 5863"/>
                <a:gd name="T61" fmla="*/ 143 h 182"/>
                <a:gd name="T62" fmla="*/ 2112 w 5863"/>
                <a:gd name="T63" fmla="*/ 142 h 182"/>
                <a:gd name="T64" fmla="*/ 1992 w 5863"/>
                <a:gd name="T65" fmla="*/ 140 h 182"/>
                <a:gd name="T66" fmla="*/ 1872 w 5863"/>
                <a:gd name="T67" fmla="*/ 139 h 182"/>
                <a:gd name="T68" fmla="*/ 1752 w 5863"/>
                <a:gd name="T69" fmla="*/ 138 h 182"/>
                <a:gd name="T70" fmla="*/ 1632 w 5863"/>
                <a:gd name="T71" fmla="*/ 136 h 182"/>
                <a:gd name="T72" fmla="*/ 1512 w 5863"/>
                <a:gd name="T73" fmla="*/ 135 h 182"/>
                <a:gd name="T74" fmla="*/ 1392 w 5863"/>
                <a:gd name="T75" fmla="*/ 134 h 182"/>
                <a:gd name="T76" fmla="*/ 1272 w 5863"/>
                <a:gd name="T77" fmla="*/ 132 h 182"/>
                <a:gd name="T78" fmla="*/ 1152 w 5863"/>
                <a:gd name="T79" fmla="*/ 131 h 182"/>
                <a:gd name="T80" fmla="*/ 1032 w 5863"/>
                <a:gd name="T81" fmla="*/ 130 h 182"/>
                <a:gd name="T82" fmla="*/ 912 w 5863"/>
                <a:gd name="T83" fmla="*/ 128 h 182"/>
                <a:gd name="T84" fmla="*/ 792 w 5863"/>
                <a:gd name="T85" fmla="*/ 127 h 182"/>
                <a:gd name="T86" fmla="*/ 672 w 5863"/>
                <a:gd name="T87" fmla="*/ 126 h 182"/>
                <a:gd name="T88" fmla="*/ 552 w 5863"/>
                <a:gd name="T89" fmla="*/ 125 h 182"/>
                <a:gd name="T90" fmla="*/ 432 w 5863"/>
                <a:gd name="T91" fmla="*/ 123 h 182"/>
                <a:gd name="T92" fmla="*/ 312 w 5863"/>
                <a:gd name="T93" fmla="*/ 122 h 182"/>
                <a:gd name="T94" fmla="*/ 192 w 5863"/>
                <a:gd name="T95" fmla="*/ 121 h 182"/>
                <a:gd name="T96" fmla="*/ 72 w 5863"/>
                <a:gd name="T97" fmla="*/ 119 h 182"/>
                <a:gd name="T98" fmla="*/ 0 w 5863"/>
                <a:gd name="T99" fmla="*/ 5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863" h="182">
                  <a:moveTo>
                    <a:pt x="5863" y="123"/>
                  </a:moveTo>
                  <a:lnTo>
                    <a:pt x="5832" y="182"/>
                  </a:lnTo>
                  <a:lnTo>
                    <a:pt x="5773" y="62"/>
                  </a:lnTo>
                  <a:lnTo>
                    <a:pt x="5712" y="181"/>
                  </a:lnTo>
                  <a:lnTo>
                    <a:pt x="5653" y="60"/>
                  </a:lnTo>
                  <a:lnTo>
                    <a:pt x="5592" y="180"/>
                  </a:lnTo>
                  <a:lnTo>
                    <a:pt x="5533" y="59"/>
                  </a:lnTo>
                  <a:lnTo>
                    <a:pt x="5472" y="178"/>
                  </a:lnTo>
                  <a:lnTo>
                    <a:pt x="5413" y="58"/>
                  </a:lnTo>
                  <a:lnTo>
                    <a:pt x="5352" y="177"/>
                  </a:lnTo>
                  <a:lnTo>
                    <a:pt x="5293" y="56"/>
                  </a:lnTo>
                  <a:lnTo>
                    <a:pt x="5232" y="176"/>
                  </a:lnTo>
                  <a:lnTo>
                    <a:pt x="5173" y="55"/>
                  </a:lnTo>
                  <a:lnTo>
                    <a:pt x="5112" y="174"/>
                  </a:lnTo>
                  <a:lnTo>
                    <a:pt x="5053" y="54"/>
                  </a:lnTo>
                  <a:lnTo>
                    <a:pt x="4992" y="173"/>
                  </a:lnTo>
                  <a:lnTo>
                    <a:pt x="4933" y="52"/>
                  </a:lnTo>
                  <a:lnTo>
                    <a:pt x="4872" y="172"/>
                  </a:lnTo>
                  <a:lnTo>
                    <a:pt x="4813" y="51"/>
                  </a:lnTo>
                  <a:lnTo>
                    <a:pt x="4752" y="170"/>
                  </a:lnTo>
                  <a:lnTo>
                    <a:pt x="4693" y="50"/>
                  </a:lnTo>
                  <a:lnTo>
                    <a:pt x="4632" y="169"/>
                  </a:lnTo>
                  <a:lnTo>
                    <a:pt x="4573" y="48"/>
                  </a:lnTo>
                  <a:lnTo>
                    <a:pt x="4512" y="168"/>
                  </a:lnTo>
                  <a:lnTo>
                    <a:pt x="4453" y="47"/>
                  </a:lnTo>
                  <a:lnTo>
                    <a:pt x="4392" y="166"/>
                  </a:lnTo>
                  <a:lnTo>
                    <a:pt x="4333" y="46"/>
                  </a:lnTo>
                  <a:lnTo>
                    <a:pt x="4272" y="165"/>
                  </a:lnTo>
                  <a:lnTo>
                    <a:pt x="4213" y="44"/>
                  </a:lnTo>
                  <a:lnTo>
                    <a:pt x="4152" y="164"/>
                  </a:lnTo>
                  <a:lnTo>
                    <a:pt x="4093" y="43"/>
                  </a:lnTo>
                  <a:lnTo>
                    <a:pt x="4032" y="163"/>
                  </a:lnTo>
                  <a:lnTo>
                    <a:pt x="3973" y="42"/>
                  </a:lnTo>
                  <a:lnTo>
                    <a:pt x="3912" y="161"/>
                  </a:lnTo>
                  <a:lnTo>
                    <a:pt x="3853" y="41"/>
                  </a:lnTo>
                  <a:lnTo>
                    <a:pt x="3792" y="160"/>
                  </a:lnTo>
                  <a:lnTo>
                    <a:pt x="3733" y="39"/>
                  </a:lnTo>
                  <a:lnTo>
                    <a:pt x="3672" y="159"/>
                  </a:lnTo>
                  <a:lnTo>
                    <a:pt x="3613" y="38"/>
                  </a:lnTo>
                  <a:lnTo>
                    <a:pt x="3552" y="157"/>
                  </a:lnTo>
                  <a:lnTo>
                    <a:pt x="3493" y="37"/>
                  </a:lnTo>
                  <a:lnTo>
                    <a:pt x="3432" y="156"/>
                  </a:lnTo>
                  <a:lnTo>
                    <a:pt x="3373" y="35"/>
                  </a:lnTo>
                  <a:lnTo>
                    <a:pt x="3312" y="155"/>
                  </a:lnTo>
                  <a:lnTo>
                    <a:pt x="3253" y="34"/>
                  </a:lnTo>
                  <a:lnTo>
                    <a:pt x="3192" y="153"/>
                  </a:lnTo>
                  <a:lnTo>
                    <a:pt x="3133" y="33"/>
                  </a:lnTo>
                  <a:lnTo>
                    <a:pt x="3072" y="152"/>
                  </a:lnTo>
                  <a:lnTo>
                    <a:pt x="3013" y="31"/>
                  </a:lnTo>
                  <a:lnTo>
                    <a:pt x="2952" y="151"/>
                  </a:lnTo>
                  <a:lnTo>
                    <a:pt x="2893" y="30"/>
                  </a:lnTo>
                  <a:lnTo>
                    <a:pt x="2832" y="149"/>
                  </a:lnTo>
                  <a:lnTo>
                    <a:pt x="2773" y="29"/>
                  </a:lnTo>
                  <a:lnTo>
                    <a:pt x="2712" y="148"/>
                  </a:lnTo>
                  <a:lnTo>
                    <a:pt x="2653" y="27"/>
                  </a:lnTo>
                  <a:lnTo>
                    <a:pt x="2592" y="147"/>
                  </a:lnTo>
                  <a:lnTo>
                    <a:pt x="2533" y="26"/>
                  </a:lnTo>
                  <a:lnTo>
                    <a:pt x="2472" y="145"/>
                  </a:lnTo>
                  <a:lnTo>
                    <a:pt x="2413" y="25"/>
                  </a:lnTo>
                  <a:lnTo>
                    <a:pt x="2352" y="144"/>
                  </a:lnTo>
                  <a:lnTo>
                    <a:pt x="2293" y="24"/>
                  </a:lnTo>
                  <a:lnTo>
                    <a:pt x="2232" y="143"/>
                  </a:lnTo>
                  <a:lnTo>
                    <a:pt x="2173" y="22"/>
                  </a:lnTo>
                  <a:lnTo>
                    <a:pt x="2112" y="142"/>
                  </a:lnTo>
                  <a:lnTo>
                    <a:pt x="2053" y="21"/>
                  </a:lnTo>
                  <a:lnTo>
                    <a:pt x="1992" y="140"/>
                  </a:lnTo>
                  <a:lnTo>
                    <a:pt x="1934" y="20"/>
                  </a:lnTo>
                  <a:lnTo>
                    <a:pt x="1872" y="139"/>
                  </a:lnTo>
                  <a:lnTo>
                    <a:pt x="1814" y="18"/>
                  </a:lnTo>
                  <a:lnTo>
                    <a:pt x="1752" y="138"/>
                  </a:lnTo>
                  <a:lnTo>
                    <a:pt x="1694" y="17"/>
                  </a:lnTo>
                  <a:lnTo>
                    <a:pt x="1632" y="136"/>
                  </a:lnTo>
                  <a:lnTo>
                    <a:pt x="1574" y="16"/>
                  </a:lnTo>
                  <a:lnTo>
                    <a:pt x="1512" y="135"/>
                  </a:lnTo>
                  <a:lnTo>
                    <a:pt x="1454" y="14"/>
                  </a:lnTo>
                  <a:lnTo>
                    <a:pt x="1392" y="134"/>
                  </a:lnTo>
                  <a:lnTo>
                    <a:pt x="1334" y="13"/>
                  </a:lnTo>
                  <a:lnTo>
                    <a:pt x="1272" y="132"/>
                  </a:lnTo>
                  <a:lnTo>
                    <a:pt x="1214" y="12"/>
                  </a:lnTo>
                  <a:lnTo>
                    <a:pt x="1152" y="131"/>
                  </a:lnTo>
                  <a:lnTo>
                    <a:pt x="1094" y="10"/>
                  </a:lnTo>
                  <a:lnTo>
                    <a:pt x="1032" y="130"/>
                  </a:lnTo>
                  <a:lnTo>
                    <a:pt x="974" y="9"/>
                  </a:lnTo>
                  <a:lnTo>
                    <a:pt x="912" y="128"/>
                  </a:lnTo>
                  <a:lnTo>
                    <a:pt x="854" y="8"/>
                  </a:lnTo>
                  <a:lnTo>
                    <a:pt x="792" y="127"/>
                  </a:lnTo>
                  <a:lnTo>
                    <a:pt x="734" y="7"/>
                  </a:lnTo>
                  <a:lnTo>
                    <a:pt x="672" y="126"/>
                  </a:lnTo>
                  <a:lnTo>
                    <a:pt x="614" y="5"/>
                  </a:lnTo>
                  <a:lnTo>
                    <a:pt x="552" y="125"/>
                  </a:lnTo>
                  <a:lnTo>
                    <a:pt x="494" y="4"/>
                  </a:lnTo>
                  <a:lnTo>
                    <a:pt x="432" y="123"/>
                  </a:lnTo>
                  <a:lnTo>
                    <a:pt x="374" y="3"/>
                  </a:lnTo>
                  <a:lnTo>
                    <a:pt x="312" y="122"/>
                  </a:lnTo>
                  <a:lnTo>
                    <a:pt x="254" y="1"/>
                  </a:lnTo>
                  <a:lnTo>
                    <a:pt x="192" y="121"/>
                  </a:lnTo>
                  <a:lnTo>
                    <a:pt x="134" y="0"/>
                  </a:lnTo>
                  <a:lnTo>
                    <a:pt x="72" y="119"/>
                  </a:lnTo>
                  <a:lnTo>
                    <a:pt x="43" y="59"/>
                  </a:lnTo>
                  <a:lnTo>
                    <a:pt x="0" y="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23"/>
            <p:cNvSpPr>
              <a:spLocks noChangeShapeType="1"/>
            </p:cNvSpPr>
            <p:nvPr/>
          </p:nvSpPr>
          <p:spPr bwMode="auto">
            <a:xfrm flipH="1" flipV="1">
              <a:off x="1428" y="2310"/>
              <a:ext cx="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24"/>
            <p:cNvSpPr>
              <a:spLocks/>
            </p:cNvSpPr>
            <p:nvPr/>
          </p:nvSpPr>
          <p:spPr bwMode="auto">
            <a:xfrm>
              <a:off x="1363" y="2277"/>
              <a:ext cx="60" cy="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32 h 23476"/>
                <a:gd name="T2" fmla="*/ 43118 w 43200"/>
                <a:gd name="T3" fmla="*/ 23476 h 23476"/>
                <a:gd name="T4" fmla="*/ 21600 w 43200"/>
                <a:gd name="T5" fmla="*/ 21600 h 23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476" fill="none" extrusionOk="0">
                  <a:moveTo>
                    <a:pt x="12" y="22331"/>
                  </a:moveTo>
                  <a:cubicBezTo>
                    <a:pt x="4" y="22088"/>
                    <a:pt x="0" y="2184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26"/>
                    <a:pt x="43172" y="22852"/>
                    <a:pt x="43118" y="23476"/>
                  </a:cubicBezTo>
                </a:path>
                <a:path w="43200" h="23476" stroke="0" extrusionOk="0">
                  <a:moveTo>
                    <a:pt x="12" y="22331"/>
                  </a:moveTo>
                  <a:cubicBezTo>
                    <a:pt x="4" y="22088"/>
                    <a:pt x="0" y="2184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26"/>
                    <a:pt x="43172" y="22852"/>
                    <a:pt x="43118" y="2347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Arc 125"/>
            <p:cNvSpPr>
              <a:spLocks/>
            </p:cNvSpPr>
            <p:nvPr/>
          </p:nvSpPr>
          <p:spPr bwMode="auto">
            <a:xfrm>
              <a:off x="1297" y="2276"/>
              <a:ext cx="61" cy="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20 h 22874"/>
                <a:gd name="T2" fmla="*/ 43162 w 43200"/>
                <a:gd name="T3" fmla="*/ 22874 h 22874"/>
                <a:gd name="T4" fmla="*/ 21600 w 43200"/>
                <a:gd name="T5" fmla="*/ 21600 h 22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874" fill="none" extrusionOk="0">
                  <a:moveTo>
                    <a:pt x="12" y="22319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24"/>
                    <a:pt x="43187" y="22449"/>
                    <a:pt x="43162" y="22874"/>
                  </a:cubicBezTo>
                </a:path>
                <a:path w="43200" h="22874" stroke="0" extrusionOk="0">
                  <a:moveTo>
                    <a:pt x="12" y="22319"/>
                  </a:moveTo>
                  <a:cubicBezTo>
                    <a:pt x="4" y="22080"/>
                    <a:pt x="0" y="218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24"/>
                    <a:pt x="43187" y="22449"/>
                    <a:pt x="43162" y="2287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6"/>
            <p:cNvSpPr>
              <a:spLocks/>
            </p:cNvSpPr>
            <p:nvPr/>
          </p:nvSpPr>
          <p:spPr bwMode="auto">
            <a:xfrm>
              <a:off x="1232" y="2274"/>
              <a:ext cx="60" cy="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9 w 43200"/>
                <a:gd name="T1" fmla="*/ 23061 h 23476"/>
                <a:gd name="T2" fmla="*/ 43118 w 43200"/>
                <a:gd name="T3" fmla="*/ 23476 h 23476"/>
                <a:gd name="T4" fmla="*/ 21600 w 43200"/>
                <a:gd name="T5" fmla="*/ 21600 h 23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476" fill="none" extrusionOk="0">
                  <a:moveTo>
                    <a:pt x="49" y="23060"/>
                  </a:moveTo>
                  <a:cubicBezTo>
                    <a:pt x="16" y="22574"/>
                    <a:pt x="0" y="2208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26"/>
                    <a:pt x="43172" y="22852"/>
                    <a:pt x="43118" y="23476"/>
                  </a:cubicBezTo>
                </a:path>
                <a:path w="43200" h="23476" stroke="0" extrusionOk="0">
                  <a:moveTo>
                    <a:pt x="49" y="23060"/>
                  </a:moveTo>
                  <a:cubicBezTo>
                    <a:pt x="16" y="22574"/>
                    <a:pt x="0" y="2208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26"/>
                    <a:pt x="43172" y="22852"/>
                    <a:pt x="43118" y="2347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622" y="611"/>
              <a:ext cx="610" cy="1695"/>
            </a:xfrm>
            <a:custGeom>
              <a:avLst/>
              <a:gdLst>
                <a:gd name="T0" fmla="*/ 1859 w 1859"/>
                <a:gd name="T1" fmla="*/ 5291 h 5291"/>
                <a:gd name="T2" fmla="*/ 1800 w 1859"/>
                <a:gd name="T3" fmla="*/ 5290 h 5291"/>
                <a:gd name="T4" fmla="*/ 1419 w 1859"/>
                <a:gd name="T5" fmla="*/ 1738 h 5291"/>
                <a:gd name="T6" fmla="*/ 0 w 1859"/>
                <a:gd name="T7" fmla="*/ 0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9" h="5291">
                  <a:moveTo>
                    <a:pt x="1859" y="5291"/>
                  </a:moveTo>
                  <a:lnTo>
                    <a:pt x="1800" y="5290"/>
                  </a:lnTo>
                  <a:lnTo>
                    <a:pt x="1419" y="17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622" y="611"/>
              <a:ext cx="46" cy="49"/>
            </a:xfrm>
            <a:custGeom>
              <a:avLst/>
              <a:gdLst>
                <a:gd name="T0" fmla="*/ 0 w 46"/>
                <a:gd name="T1" fmla="*/ 0 h 49"/>
                <a:gd name="T2" fmla="*/ 17 w 46"/>
                <a:gd name="T3" fmla="*/ 49 h 49"/>
                <a:gd name="T4" fmla="*/ 24 w 46"/>
                <a:gd name="T5" fmla="*/ 28 h 49"/>
                <a:gd name="T6" fmla="*/ 46 w 46"/>
                <a:gd name="T7" fmla="*/ 27 h 49"/>
                <a:gd name="T8" fmla="*/ 0 w 46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9">
                  <a:moveTo>
                    <a:pt x="0" y="0"/>
                  </a:moveTo>
                  <a:lnTo>
                    <a:pt x="17" y="49"/>
                  </a:lnTo>
                  <a:lnTo>
                    <a:pt x="24" y="28"/>
                  </a:lnTo>
                  <a:lnTo>
                    <a:pt x="46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516" y="1907"/>
              <a:ext cx="105" cy="245"/>
            </a:xfrm>
            <a:custGeom>
              <a:avLst/>
              <a:gdLst>
                <a:gd name="T0" fmla="*/ 0 w 320"/>
                <a:gd name="T1" fmla="*/ 766 h 766"/>
                <a:gd name="T2" fmla="*/ 0 w 320"/>
                <a:gd name="T3" fmla="*/ 304 h 766"/>
                <a:gd name="T4" fmla="*/ 320 w 32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766">
                  <a:moveTo>
                    <a:pt x="0" y="766"/>
                  </a:moveTo>
                  <a:lnTo>
                    <a:pt x="0" y="304"/>
                  </a:lnTo>
                  <a:lnTo>
                    <a:pt x="3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596" y="1877"/>
              <a:ext cx="55" cy="56"/>
            </a:xfrm>
            <a:custGeom>
              <a:avLst/>
              <a:gdLst>
                <a:gd name="T0" fmla="*/ 167 w 167"/>
                <a:gd name="T1" fmla="*/ 160 h 173"/>
                <a:gd name="T2" fmla="*/ 151 w 167"/>
                <a:gd name="T3" fmla="*/ 173 h 173"/>
                <a:gd name="T4" fmla="*/ 0 w 167"/>
                <a:gd name="T5" fmla="*/ 13 h 173"/>
                <a:gd name="T6" fmla="*/ 16 w 16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73">
                  <a:moveTo>
                    <a:pt x="167" y="160"/>
                  </a:moveTo>
                  <a:lnTo>
                    <a:pt x="151" y="173"/>
                  </a:lnTo>
                  <a:lnTo>
                    <a:pt x="0" y="13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 flipH="1">
              <a:off x="1596" y="1877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814" y="1943"/>
              <a:ext cx="52" cy="61"/>
            </a:xfrm>
            <a:custGeom>
              <a:avLst/>
              <a:gdLst>
                <a:gd name="T0" fmla="*/ 0 w 158"/>
                <a:gd name="T1" fmla="*/ 191 h 191"/>
                <a:gd name="T2" fmla="*/ 0 w 158"/>
                <a:gd name="T3" fmla="*/ 0 h 191"/>
                <a:gd name="T4" fmla="*/ 158 w 158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191">
                  <a:moveTo>
                    <a:pt x="0" y="191"/>
                  </a:moveTo>
                  <a:lnTo>
                    <a:pt x="0" y="0"/>
                  </a:lnTo>
                  <a:lnTo>
                    <a:pt x="1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866" y="1909"/>
              <a:ext cx="7" cy="69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 flipH="1">
              <a:off x="1866" y="190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044" y="1943"/>
              <a:ext cx="52" cy="56"/>
            </a:xfrm>
            <a:custGeom>
              <a:avLst/>
              <a:gdLst>
                <a:gd name="T0" fmla="*/ 0 w 159"/>
                <a:gd name="T1" fmla="*/ 174 h 174"/>
                <a:gd name="T2" fmla="*/ 0 w 159"/>
                <a:gd name="T3" fmla="*/ 0 h 174"/>
                <a:gd name="T4" fmla="*/ 159 w 159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74">
                  <a:moveTo>
                    <a:pt x="0" y="174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096" y="1909"/>
              <a:ext cx="8" cy="69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 flipH="1">
              <a:off x="2096" y="190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279" y="1933"/>
              <a:ext cx="53" cy="56"/>
            </a:xfrm>
            <a:custGeom>
              <a:avLst/>
              <a:gdLst>
                <a:gd name="T0" fmla="*/ 0 w 159"/>
                <a:gd name="T1" fmla="*/ 175 h 175"/>
                <a:gd name="T2" fmla="*/ 0 w 159"/>
                <a:gd name="T3" fmla="*/ 0 h 175"/>
                <a:gd name="T4" fmla="*/ 159 w 159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75">
                  <a:moveTo>
                    <a:pt x="0" y="175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332" y="1898"/>
              <a:ext cx="7" cy="70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 flipH="1">
              <a:off x="2332" y="189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2520" y="1948"/>
              <a:ext cx="47" cy="46"/>
            </a:xfrm>
            <a:custGeom>
              <a:avLst/>
              <a:gdLst>
                <a:gd name="T0" fmla="*/ 0 w 144"/>
                <a:gd name="T1" fmla="*/ 142 h 142"/>
                <a:gd name="T2" fmla="*/ 0 w 144"/>
                <a:gd name="T3" fmla="*/ 0 h 142"/>
                <a:gd name="T4" fmla="*/ 144 w 14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2">
                  <a:moveTo>
                    <a:pt x="0" y="142"/>
                  </a:moveTo>
                  <a:lnTo>
                    <a:pt x="0" y="0"/>
                  </a:lnTo>
                  <a:lnTo>
                    <a:pt x="1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2567" y="1913"/>
              <a:ext cx="7" cy="70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 flipH="1">
              <a:off x="2567" y="191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2766" y="1943"/>
              <a:ext cx="52" cy="51"/>
            </a:xfrm>
            <a:custGeom>
              <a:avLst/>
              <a:gdLst>
                <a:gd name="T0" fmla="*/ 0 w 159"/>
                <a:gd name="T1" fmla="*/ 158 h 158"/>
                <a:gd name="T2" fmla="*/ 0 w 159"/>
                <a:gd name="T3" fmla="*/ 0 h 158"/>
                <a:gd name="T4" fmla="*/ 159 w 159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58">
                  <a:moveTo>
                    <a:pt x="0" y="158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2818" y="1909"/>
              <a:ext cx="8" cy="69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 flipH="1">
              <a:off x="2818" y="190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412" y="1999"/>
              <a:ext cx="862" cy="388"/>
            </a:xfrm>
            <a:custGeom>
              <a:avLst/>
              <a:gdLst>
                <a:gd name="T0" fmla="*/ 2628 w 2628"/>
                <a:gd name="T1" fmla="*/ 1212 h 1212"/>
                <a:gd name="T2" fmla="*/ 0 w 2628"/>
                <a:gd name="T3" fmla="*/ 319 h 1212"/>
                <a:gd name="T4" fmla="*/ 0 w 2628"/>
                <a:gd name="T5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8" h="1212">
                  <a:moveTo>
                    <a:pt x="2628" y="1212"/>
                  </a:moveTo>
                  <a:lnTo>
                    <a:pt x="0" y="3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376" y="1993"/>
              <a:ext cx="71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>
              <a:off x="1376" y="199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 flipH="1">
              <a:off x="1908" y="2178"/>
              <a:ext cx="314" cy="2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Arc 151"/>
            <p:cNvSpPr>
              <a:spLocks/>
            </p:cNvSpPr>
            <p:nvPr/>
          </p:nvSpPr>
          <p:spPr bwMode="auto">
            <a:xfrm>
              <a:off x="1030" y="2234"/>
              <a:ext cx="879" cy="240"/>
            </a:xfrm>
            <a:custGeom>
              <a:avLst/>
              <a:gdLst>
                <a:gd name="G0" fmla="+- 21600 0 0"/>
                <a:gd name="G1" fmla="+- 90 0 0"/>
                <a:gd name="G2" fmla="+- 21600 0 0"/>
                <a:gd name="T0" fmla="*/ 21575 w 21600"/>
                <a:gd name="T1" fmla="*/ 21690 h 21690"/>
                <a:gd name="T2" fmla="*/ 0 w 21600"/>
                <a:gd name="T3" fmla="*/ 0 h 21690"/>
                <a:gd name="T4" fmla="*/ 21600 w 21600"/>
                <a:gd name="T5" fmla="*/ 90 h 2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0" fill="none" extrusionOk="0">
                  <a:moveTo>
                    <a:pt x="21575" y="21689"/>
                  </a:moveTo>
                  <a:cubicBezTo>
                    <a:pt x="9655" y="21676"/>
                    <a:pt x="0" y="12009"/>
                    <a:pt x="0" y="90"/>
                  </a:cubicBezTo>
                  <a:cubicBezTo>
                    <a:pt x="-1" y="60"/>
                    <a:pt x="0" y="30"/>
                    <a:pt x="0" y="0"/>
                  </a:cubicBezTo>
                </a:path>
                <a:path w="21600" h="21690" stroke="0" extrusionOk="0">
                  <a:moveTo>
                    <a:pt x="21575" y="21689"/>
                  </a:moveTo>
                  <a:cubicBezTo>
                    <a:pt x="9655" y="21676"/>
                    <a:pt x="0" y="12009"/>
                    <a:pt x="0" y="90"/>
                  </a:cubicBezTo>
                  <a:cubicBezTo>
                    <a:pt x="-1" y="60"/>
                    <a:pt x="0" y="30"/>
                    <a:pt x="0" y="0"/>
                  </a:cubicBezTo>
                  <a:lnTo>
                    <a:pt x="21600" y="9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1012" y="2234"/>
              <a:ext cx="36" cy="50"/>
            </a:xfrm>
            <a:custGeom>
              <a:avLst/>
              <a:gdLst>
                <a:gd name="T0" fmla="*/ 18 w 36"/>
                <a:gd name="T1" fmla="*/ 0 h 50"/>
                <a:gd name="T2" fmla="*/ 0 w 36"/>
                <a:gd name="T3" fmla="*/ 50 h 50"/>
                <a:gd name="T4" fmla="*/ 18 w 36"/>
                <a:gd name="T5" fmla="*/ 37 h 50"/>
                <a:gd name="T6" fmla="*/ 36 w 36"/>
                <a:gd name="T7" fmla="*/ 50 h 50"/>
                <a:gd name="T8" fmla="*/ 18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18" y="0"/>
                  </a:moveTo>
                  <a:lnTo>
                    <a:pt x="0" y="50"/>
                  </a:lnTo>
                  <a:lnTo>
                    <a:pt x="18" y="37"/>
                  </a:lnTo>
                  <a:lnTo>
                    <a:pt x="36" y="5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Arc 153"/>
            <p:cNvSpPr>
              <a:spLocks/>
            </p:cNvSpPr>
            <p:nvPr/>
          </p:nvSpPr>
          <p:spPr bwMode="auto">
            <a:xfrm>
              <a:off x="1688" y="1412"/>
              <a:ext cx="1376" cy="5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1688" y="1395"/>
              <a:ext cx="51" cy="35"/>
            </a:xfrm>
            <a:custGeom>
              <a:avLst/>
              <a:gdLst>
                <a:gd name="T0" fmla="*/ 0 w 51"/>
                <a:gd name="T1" fmla="*/ 17 h 35"/>
                <a:gd name="T2" fmla="*/ 51 w 51"/>
                <a:gd name="T3" fmla="*/ 35 h 35"/>
                <a:gd name="T4" fmla="*/ 38 w 51"/>
                <a:gd name="T5" fmla="*/ 17 h 35"/>
                <a:gd name="T6" fmla="*/ 51 w 51"/>
                <a:gd name="T7" fmla="*/ 0 h 35"/>
                <a:gd name="T8" fmla="*/ 0 w 51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5">
                  <a:moveTo>
                    <a:pt x="0" y="17"/>
                  </a:moveTo>
                  <a:lnTo>
                    <a:pt x="51" y="35"/>
                  </a:lnTo>
                  <a:lnTo>
                    <a:pt x="38" y="17"/>
                  </a:lnTo>
                  <a:lnTo>
                    <a:pt x="51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724400" y="80010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19088"/>
            <a:ext cx="6324600" cy="9739312"/>
            <a:chOff x="192" y="201"/>
            <a:chExt cx="3984" cy="613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201"/>
              <a:ext cx="3984" cy="6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25" y="23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3877" y="23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25" y="23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3877" y="2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25" y="22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3877" y="2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25" y="216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3877" y="21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25" y="2093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07" y="207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541" y="207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25" y="20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877" y="20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225" y="195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877" y="19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225" y="18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3877" y="18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225" y="18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3877" y="18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225" y="1749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07" y="172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541" y="1729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25" y="168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3877" y="168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25" y="161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3877" y="16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225" y="154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3877" y="15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225" y="14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3877" y="14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225" y="1405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07" y="138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541" y="1385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225" y="133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3877" y="13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225" y="12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3877" y="12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225" y="119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3877" y="11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225" y="11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3877" y="11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225" y="1056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07" y="1036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541" y="1036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225" y="9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3877" y="9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225" y="9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3877" y="9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225" y="8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3877" y="8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225" y="7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3877" y="7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225" y="712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07" y="69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541" y="69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225" y="64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3877" y="6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225" y="5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3877" y="5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225" y="5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3877" y="5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225" y="4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3877" y="4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217" y="369"/>
              <a:ext cx="3710" cy="206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690" y="2048"/>
              <a:ext cx="120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1712" y="1793"/>
              <a:ext cx="17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1782" y="2053"/>
              <a:ext cx="119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185" y="1793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011" y="2048"/>
              <a:ext cx="119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644" y="1793"/>
              <a:ext cx="17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255" y="2048"/>
              <a:ext cx="120" cy="118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2255" y="2048"/>
              <a:ext cx="115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2255" y="2048"/>
              <a:ext cx="115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1318" y="1641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2489" y="2048"/>
              <a:ext cx="120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260" y="1611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2743" y="2048"/>
              <a:ext cx="120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2883" y="1611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3042" y="2048"/>
              <a:ext cx="120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3202" y="1793"/>
              <a:ext cx="18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2255" y="2166"/>
              <a:ext cx="120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695" y="1611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2255" y="2451"/>
              <a:ext cx="120" cy="11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516" y="1611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1473" y="2206"/>
              <a:ext cx="119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1440" y="1149"/>
              <a:ext cx="28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3356" y="2265"/>
              <a:ext cx="120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3007" y="1149"/>
              <a:ext cx="29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277" y="2505"/>
              <a:ext cx="313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09" y="226"/>
              <a:ext cx="38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763" y="226"/>
              <a:ext cx="82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79 Flat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79" y="2747"/>
              <a:ext cx="22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419" y="2752"/>
              <a:ext cx="353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protection: step up w/outside foot &amp; punch w/outside hand.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79" y="2865"/>
              <a:ext cx="18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step and protect next gap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279" y="3091"/>
              <a:ext cx="23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434" y="3096"/>
              <a:ext cx="11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279" y="3322"/>
              <a:ext cx="23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434" y="3326"/>
              <a:ext cx="11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279" y="3552"/>
              <a:ext cx="22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429" y="3557"/>
              <a:ext cx="11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279" y="3783"/>
              <a:ext cx="21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414" y="3788"/>
              <a:ext cx="11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279" y="4014"/>
              <a:ext cx="21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414" y="4019"/>
              <a:ext cx="144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route: 7-10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79" y="4245"/>
              <a:ext cx="20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409" y="4250"/>
              <a:ext cx="141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Out pattern: 14 back to 12.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279" y="4476"/>
              <a:ext cx="22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434" y="4481"/>
              <a:ext cx="336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Pass or Run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279" y="4707"/>
              <a:ext cx="23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434" y="4712"/>
              <a:ext cx="311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seam to flat route no deeper than 5 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79" y="4938"/>
              <a:ext cx="22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429" y="4943"/>
              <a:ext cx="234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279" y="5169"/>
              <a:ext cx="20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424" y="5174"/>
              <a:ext cx="297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279" y="5400"/>
              <a:ext cx="90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Freeform 120"/>
            <p:cNvSpPr>
              <a:spLocks/>
            </p:cNvSpPr>
            <p:nvPr/>
          </p:nvSpPr>
          <p:spPr bwMode="auto">
            <a:xfrm>
              <a:off x="1760" y="2342"/>
              <a:ext cx="1646" cy="60"/>
            </a:xfrm>
            <a:custGeom>
              <a:avLst/>
              <a:gdLst>
                <a:gd name="T0" fmla="*/ 4924 w 4955"/>
                <a:gd name="T1" fmla="*/ 184 h 184"/>
                <a:gd name="T2" fmla="*/ 4804 w 4955"/>
                <a:gd name="T3" fmla="*/ 183 h 184"/>
                <a:gd name="T4" fmla="*/ 4684 w 4955"/>
                <a:gd name="T5" fmla="*/ 181 h 184"/>
                <a:gd name="T6" fmla="*/ 4564 w 4955"/>
                <a:gd name="T7" fmla="*/ 179 h 184"/>
                <a:gd name="T8" fmla="*/ 4444 w 4955"/>
                <a:gd name="T9" fmla="*/ 178 h 184"/>
                <a:gd name="T10" fmla="*/ 4324 w 4955"/>
                <a:gd name="T11" fmla="*/ 176 h 184"/>
                <a:gd name="T12" fmla="*/ 4204 w 4955"/>
                <a:gd name="T13" fmla="*/ 175 h 184"/>
                <a:gd name="T14" fmla="*/ 4084 w 4955"/>
                <a:gd name="T15" fmla="*/ 173 h 184"/>
                <a:gd name="T16" fmla="*/ 3964 w 4955"/>
                <a:gd name="T17" fmla="*/ 172 h 184"/>
                <a:gd name="T18" fmla="*/ 3844 w 4955"/>
                <a:gd name="T19" fmla="*/ 170 h 184"/>
                <a:gd name="T20" fmla="*/ 3724 w 4955"/>
                <a:gd name="T21" fmla="*/ 168 h 184"/>
                <a:gd name="T22" fmla="*/ 3604 w 4955"/>
                <a:gd name="T23" fmla="*/ 167 h 184"/>
                <a:gd name="T24" fmla="*/ 3484 w 4955"/>
                <a:gd name="T25" fmla="*/ 165 h 184"/>
                <a:gd name="T26" fmla="*/ 3364 w 4955"/>
                <a:gd name="T27" fmla="*/ 164 h 184"/>
                <a:gd name="T28" fmla="*/ 3244 w 4955"/>
                <a:gd name="T29" fmla="*/ 162 h 184"/>
                <a:gd name="T30" fmla="*/ 3124 w 4955"/>
                <a:gd name="T31" fmla="*/ 160 h 184"/>
                <a:gd name="T32" fmla="*/ 3004 w 4955"/>
                <a:gd name="T33" fmla="*/ 159 h 184"/>
                <a:gd name="T34" fmla="*/ 2884 w 4955"/>
                <a:gd name="T35" fmla="*/ 157 h 184"/>
                <a:gd name="T36" fmla="*/ 2764 w 4955"/>
                <a:gd name="T37" fmla="*/ 156 h 184"/>
                <a:gd name="T38" fmla="*/ 2644 w 4955"/>
                <a:gd name="T39" fmla="*/ 154 h 184"/>
                <a:gd name="T40" fmla="*/ 2524 w 4955"/>
                <a:gd name="T41" fmla="*/ 153 h 184"/>
                <a:gd name="T42" fmla="*/ 2404 w 4955"/>
                <a:gd name="T43" fmla="*/ 151 h 184"/>
                <a:gd name="T44" fmla="*/ 2284 w 4955"/>
                <a:gd name="T45" fmla="*/ 149 h 184"/>
                <a:gd name="T46" fmla="*/ 2164 w 4955"/>
                <a:gd name="T47" fmla="*/ 148 h 184"/>
                <a:gd name="T48" fmla="*/ 2044 w 4955"/>
                <a:gd name="T49" fmla="*/ 146 h 184"/>
                <a:gd name="T50" fmla="*/ 1924 w 4955"/>
                <a:gd name="T51" fmla="*/ 145 h 184"/>
                <a:gd name="T52" fmla="*/ 1804 w 4955"/>
                <a:gd name="T53" fmla="*/ 143 h 184"/>
                <a:gd name="T54" fmla="*/ 1684 w 4955"/>
                <a:gd name="T55" fmla="*/ 142 h 184"/>
                <a:gd name="T56" fmla="*/ 1564 w 4955"/>
                <a:gd name="T57" fmla="*/ 140 h 184"/>
                <a:gd name="T58" fmla="*/ 1444 w 4955"/>
                <a:gd name="T59" fmla="*/ 138 h 184"/>
                <a:gd name="T60" fmla="*/ 1324 w 4955"/>
                <a:gd name="T61" fmla="*/ 137 h 184"/>
                <a:gd name="T62" fmla="*/ 1204 w 4955"/>
                <a:gd name="T63" fmla="*/ 135 h 184"/>
                <a:gd name="T64" fmla="*/ 1084 w 4955"/>
                <a:gd name="T65" fmla="*/ 134 h 184"/>
                <a:gd name="T66" fmla="*/ 964 w 4955"/>
                <a:gd name="T67" fmla="*/ 132 h 184"/>
                <a:gd name="T68" fmla="*/ 844 w 4955"/>
                <a:gd name="T69" fmla="*/ 131 h 184"/>
                <a:gd name="T70" fmla="*/ 724 w 4955"/>
                <a:gd name="T71" fmla="*/ 129 h 184"/>
                <a:gd name="T72" fmla="*/ 604 w 4955"/>
                <a:gd name="T73" fmla="*/ 127 h 184"/>
                <a:gd name="T74" fmla="*/ 484 w 4955"/>
                <a:gd name="T75" fmla="*/ 126 h 184"/>
                <a:gd name="T76" fmla="*/ 364 w 4955"/>
                <a:gd name="T77" fmla="*/ 124 h 184"/>
                <a:gd name="T78" fmla="*/ 244 w 4955"/>
                <a:gd name="T79" fmla="*/ 123 h 184"/>
                <a:gd name="T80" fmla="*/ 124 w 4955"/>
                <a:gd name="T81" fmla="*/ 121 h 184"/>
                <a:gd name="T82" fmla="*/ 35 w 4955"/>
                <a:gd name="T83" fmla="*/ 6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55" h="184">
                  <a:moveTo>
                    <a:pt x="4955" y="125"/>
                  </a:moveTo>
                  <a:lnTo>
                    <a:pt x="4924" y="184"/>
                  </a:lnTo>
                  <a:lnTo>
                    <a:pt x="4865" y="63"/>
                  </a:lnTo>
                  <a:lnTo>
                    <a:pt x="4804" y="183"/>
                  </a:lnTo>
                  <a:lnTo>
                    <a:pt x="4745" y="62"/>
                  </a:lnTo>
                  <a:lnTo>
                    <a:pt x="4684" y="181"/>
                  </a:lnTo>
                  <a:lnTo>
                    <a:pt x="4625" y="60"/>
                  </a:lnTo>
                  <a:lnTo>
                    <a:pt x="4564" y="179"/>
                  </a:lnTo>
                  <a:lnTo>
                    <a:pt x="4505" y="59"/>
                  </a:lnTo>
                  <a:lnTo>
                    <a:pt x="4444" y="178"/>
                  </a:lnTo>
                  <a:lnTo>
                    <a:pt x="4385" y="57"/>
                  </a:lnTo>
                  <a:lnTo>
                    <a:pt x="4324" y="176"/>
                  </a:lnTo>
                  <a:lnTo>
                    <a:pt x="4265" y="55"/>
                  </a:lnTo>
                  <a:lnTo>
                    <a:pt x="4204" y="175"/>
                  </a:lnTo>
                  <a:lnTo>
                    <a:pt x="4145" y="54"/>
                  </a:lnTo>
                  <a:lnTo>
                    <a:pt x="4084" y="173"/>
                  </a:lnTo>
                  <a:lnTo>
                    <a:pt x="4025" y="52"/>
                  </a:lnTo>
                  <a:lnTo>
                    <a:pt x="3964" y="172"/>
                  </a:lnTo>
                  <a:lnTo>
                    <a:pt x="3905" y="51"/>
                  </a:lnTo>
                  <a:lnTo>
                    <a:pt x="3844" y="170"/>
                  </a:lnTo>
                  <a:lnTo>
                    <a:pt x="3785" y="49"/>
                  </a:lnTo>
                  <a:lnTo>
                    <a:pt x="3724" y="168"/>
                  </a:lnTo>
                  <a:lnTo>
                    <a:pt x="3665" y="48"/>
                  </a:lnTo>
                  <a:lnTo>
                    <a:pt x="3604" y="167"/>
                  </a:lnTo>
                  <a:lnTo>
                    <a:pt x="3545" y="46"/>
                  </a:lnTo>
                  <a:lnTo>
                    <a:pt x="3484" y="165"/>
                  </a:lnTo>
                  <a:lnTo>
                    <a:pt x="3425" y="44"/>
                  </a:lnTo>
                  <a:lnTo>
                    <a:pt x="3364" y="164"/>
                  </a:lnTo>
                  <a:lnTo>
                    <a:pt x="3305" y="43"/>
                  </a:lnTo>
                  <a:lnTo>
                    <a:pt x="3244" y="162"/>
                  </a:lnTo>
                  <a:lnTo>
                    <a:pt x="3185" y="41"/>
                  </a:lnTo>
                  <a:lnTo>
                    <a:pt x="3124" y="160"/>
                  </a:lnTo>
                  <a:lnTo>
                    <a:pt x="3066" y="40"/>
                  </a:lnTo>
                  <a:lnTo>
                    <a:pt x="3004" y="159"/>
                  </a:lnTo>
                  <a:lnTo>
                    <a:pt x="2946" y="38"/>
                  </a:lnTo>
                  <a:lnTo>
                    <a:pt x="2884" y="157"/>
                  </a:lnTo>
                  <a:lnTo>
                    <a:pt x="2826" y="37"/>
                  </a:lnTo>
                  <a:lnTo>
                    <a:pt x="2764" y="156"/>
                  </a:lnTo>
                  <a:lnTo>
                    <a:pt x="2706" y="35"/>
                  </a:lnTo>
                  <a:lnTo>
                    <a:pt x="2644" y="154"/>
                  </a:lnTo>
                  <a:lnTo>
                    <a:pt x="2586" y="33"/>
                  </a:lnTo>
                  <a:lnTo>
                    <a:pt x="2524" y="153"/>
                  </a:lnTo>
                  <a:lnTo>
                    <a:pt x="2466" y="32"/>
                  </a:lnTo>
                  <a:lnTo>
                    <a:pt x="2404" y="151"/>
                  </a:lnTo>
                  <a:lnTo>
                    <a:pt x="2346" y="30"/>
                  </a:lnTo>
                  <a:lnTo>
                    <a:pt x="2284" y="149"/>
                  </a:lnTo>
                  <a:lnTo>
                    <a:pt x="2226" y="29"/>
                  </a:lnTo>
                  <a:lnTo>
                    <a:pt x="2164" y="148"/>
                  </a:lnTo>
                  <a:lnTo>
                    <a:pt x="2106" y="27"/>
                  </a:lnTo>
                  <a:lnTo>
                    <a:pt x="2044" y="146"/>
                  </a:lnTo>
                  <a:lnTo>
                    <a:pt x="1986" y="26"/>
                  </a:lnTo>
                  <a:lnTo>
                    <a:pt x="1924" y="145"/>
                  </a:lnTo>
                  <a:lnTo>
                    <a:pt x="1866" y="24"/>
                  </a:lnTo>
                  <a:lnTo>
                    <a:pt x="1804" y="143"/>
                  </a:lnTo>
                  <a:lnTo>
                    <a:pt x="1746" y="22"/>
                  </a:lnTo>
                  <a:lnTo>
                    <a:pt x="1684" y="142"/>
                  </a:lnTo>
                  <a:lnTo>
                    <a:pt x="1626" y="21"/>
                  </a:lnTo>
                  <a:lnTo>
                    <a:pt x="1564" y="140"/>
                  </a:lnTo>
                  <a:lnTo>
                    <a:pt x="1506" y="19"/>
                  </a:lnTo>
                  <a:lnTo>
                    <a:pt x="1444" y="138"/>
                  </a:lnTo>
                  <a:lnTo>
                    <a:pt x="1386" y="18"/>
                  </a:lnTo>
                  <a:lnTo>
                    <a:pt x="1324" y="137"/>
                  </a:lnTo>
                  <a:lnTo>
                    <a:pt x="1266" y="16"/>
                  </a:lnTo>
                  <a:lnTo>
                    <a:pt x="1204" y="135"/>
                  </a:lnTo>
                  <a:lnTo>
                    <a:pt x="1146" y="15"/>
                  </a:lnTo>
                  <a:lnTo>
                    <a:pt x="1084" y="134"/>
                  </a:lnTo>
                  <a:lnTo>
                    <a:pt x="1026" y="13"/>
                  </a:lnTo>
                  <a:lnTo>
                    <a:pt x="964" y="132"/>
                  </a:lnTo>
                  <a:lnTo>
                    <a:pt x="906" y="11"/>
                  </a:lnTo>
                  <a:lnTo>
                    <a:pt x="844" y="131"/>
                  </a:lnTo>
                  <a:lnTo>
                    <a:pt x="786" y="10"/>
                  </a:lnTo>
                  <a:lnTo>
                    <a:pt x="724" y="129"/>
                  </a:lnTo>
                  <a:lnTo>
                    <a:pt x="666" y="8"/>
                  </a:lnTo>
                  <a:lnTo>
                    <a:pt x="604" y="127"/>
                  </a:lnTo>
                  <a:lnTo>
                    <a:pt x="546" y="7"/>
                  </a:lnTo>
                  <a:lnTo>
                    <a:pt x="484" y="126"/>
                  </a:lnTo>
                  <a:lnTo>
                    <a:pt x="426" y="5"/>
                  </a:lnTo>
                  <a:lnTo>
                    <a:pt x="364" y="124"/>
                  </a:lnTo>
                  <a:lnTo>
                    <a:pt x="306" y="4"/>
                  </a:lnTo>
                  <a:lnTo>
                    <a:pt x="244" y="123"/>
                  </a:lnTo>
                  <a:lnTo>
                    <a:pt x="186" y="2"/>
                  </a:lnTo>
                  <a:lnTo>
                    <a:pt x="124" y="121"/>
                  </a:lnTo>
                  <a:lnTo>
                    <a:pt x="66" y="0"/>
                  </a:lnTo>
                  <a:lnTo>
                    <a:pt x="35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21"/>
            <p:cNvSpPr>
              <a:spLocks noChangeShapeType="1"/>
            </p:cNvSpPr>
            <p:nvPr/>
          </p:nvSpPr>
          <p:spPr bwMode="auto">
            <a:xfrm flipH="1">
              <a:off x="1743" y="2362"/>
              <a:ext cx="1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Arc 122"/>
            <p:cNvSpPr>
              <a:spLocks/>
            </p:cNvSpPr>
            <p:nvPr/>
          </p:nvSpPr>
          <p:spPr bwMode="auto">
            <a:xfrm>
              <a:off x="1677" y="2331"/>
              <a:ext cx="61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0 w 43200"/>
                <a:gd name="T1" fmla="*/ 23681 h 23681"/>
                <a:gd name="T2" fmla="*/ 43200 w 43200"/>
                <a:gd name="T3" fmla="*/ 21600 h 23681"/>
                <a:gd name="T4" fmla="*/ 21600 w 43200"/>
                <a:gd name="T5" fmla="*/ 21600 h 23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81" fill="none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3681" stroke="0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23"/>
            <p:cNvSpPr>
              <a:spLocks/>
            </p:cNvSpPr>
            <p:nvPr/>
          </p:nvSpPr>
          <p:spPr bwMode="auto">
            <a:xfrm>
              <a:off x="1610" y="2334"/>
              <a:ext cx="62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4 w 43200"/>
                <a:gd name="T1" fmla="*/ 23714 h 23714"/>
                <a:gd name="T2" fmla="*/ 43200 w 43200"/>
                <a:gd name="T3" fmla="*/ 21600 h 23714"/>
                <a:gd name="T4" fmla="*/ 21600 w 43200"/>
                <a:gd name="T5" fmla="*/ 21600 h 23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14" fill="none" extrusionOk="0">
                  <a:moveTo>
                    <a:pt x="103" y="23714"/>
                  </a:moveTo>
                  <a:cubicBezTo>
                    <a:pt x="34" y="23011"/>
                    <a:pt x="0" y="223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3714" stroke="0" extrusionOk="0">
                  <a:moveTo>
                    <a:pt x="103" y="23714"/>
                  </a:moveTo>
                  <a:cubicBezTo>
                    <a:pt x="34" y="23011"/>
                    <a:pt x="0" y="2230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Arc 124"/>
            <p:cNvSpPr>
              <a:spLocks/>
            </p:cNvSpPr>
            <p:nvPr/>
          </p:nvSpPr>
          <p:spPr bwMode="auto">
            <a:xfrm>
              <a:off x="1544" y="2337"/>
              <a:ext cx="61" cy="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0 w 43200"/>
                <a:gd name="T1" fmla="*/ 23681 h 23681"/>
                <a:gd name="T2" fmla="*/ 43200 w 43200"/>
                <a:gd name="T3" fmla="*/ 21600 h 23681"/>
                <a:gd name="T4" fmla="*/ 21600 w 43200"/>
                <a:gd name="T5" fmla="*/ 21600 h 23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81" fill="none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3681" stroke="0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5"/>
            <p:cNvSpPr>
              <a:spLocks/>
            </p:cNvSpPr>
            <p:nvPr/>
          </p:nvSpPr>
          <p:spPr bwMode="auto">
            <a:xfrm>
              <a:off x="1477" y="2340"/>
              <a:ext cx="62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9 w 43200"/>
                <a:gd name="T1" fmla="*/ 24455 h 24455"/>
                <a:gd name="T2" fmla="*/ 43191 w 43200"/>
                <a:gd name="T3" fmla="*/ 22220 h 24455"/>
                <a:gd name="T4" fmla="*/ 21600 w 43200"/>
                <a:gd name="T5" fmla="*/ 21600 h 24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55" fill="none" extrusionOk="0">
                  <a:moveTo>
                    <a:pt x="189" y="24454"/>
                  </a:moveTo>
                  <a:cubicBezTo>
                    <a:pt x="63" y="23508"/>
                    <a:pt x="0" y="2255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6"/>
                    <a:pt x="43197" y="22013"/>
                    <a:pt x="43191" y="22220"/>
                  </a:cubicBezTo>
                </a:path>
                <a:path w="43200" h="24455" stroke="0" extrusionOk="0">
                  <a:moveTo>
                    <a:pt x="189" y="24454"/>
                  </a:moveTo>
                  <a:cubicBezTo>
                    <a:pt x="63" y="23508"/>
                    <a:pt x="0" y="2255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6"/>
                    <a:pt x="43197" y="22013"/>
                    <a:pt x="43191" y="2222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Arc 126"/>
            <p:cNvSpPr>
              <a:spLocks/>
            </p:cNvSpPr>
            <p:nvPr/>
          </p:nvSpPr>
          <p:spPr bwMode="auto">
            <a:xfrm>
              <a:off x="1411" y="2343"/>
              <a:ext cx="61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83 w 43200"/>
                <a:gd name="T1" fmla="*/ 24409 h 24409"/>
                <a:gd name="T2" fmla="*/ 43191 w 43200"/>
                <a:gd name="T3" fmla="*/ 22227 h 24409"/>
                <a:gd name="T4" fmla="*/ 21600 w 43200"/>
                <a:gd name="T5" fmla="*/ 21600 h 24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09" fill="none" extrusionOk="0">
                  <a:moveTo>
                    <a:pt x="183" y="24408"/>
                  </a:moveTo>
                  <a:cubicBezTo>
                    <a:pt x="61" y="23477"/>
                    <a:pt x="0" y="225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9"/>
                    <a:pt x="43196" y="22018"/>
                    <a:pt x="43190" y="22226"/>
                  </a:cubicBezTo>
                </a:path>
                <a:path w="43200" h="24409" stroke="0" extrusionOk="0">
                  <a:moveTo>
                    <a:pt x="183" y="24408"/>
                  </a:moveTo>
                  <a:cubicBezTo>
                    <a:pt x="61" y="23477"/>
                    <a:pt x="0" y="2253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9"/>
                    <a:pt x="43196" y="22018"/>
                    <a:pt x="43190" y="2222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632" y="1971"/>
              <a:ext cx="779" cy="407"/>
            </a:xfrm>
            <a:custGeom>
              <a:avLst/>
              <a:gdLst>
                <a:gd name="T0" fmla="*/ 2344 w 2344"/>
                <a:gd name="T1" fmla="*/ 1240 h 1243"/>
                <a:gd name="T2" fmla="*/ 2295 w 2344"/>
                <a:gd name="T3" fmla="*/ 1243 h 1243"/>
                <a:gd name="T4" fmla="*/ 0 w 2344"/>
                <a:gd name="T5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4" h="1243">
                  <a:moveTo>
                    <a:pt x="2344" y="1240"/>
                  </a:moveTo>
                  <a:lnTo>
                    <a:pt x="2295" y="124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632" y="1971"/>
              <a:ext cx="55" cy="40"/>
            </a:xfrm>
            <a:custGeom>
              <a:avLst/>
              <a:gdLst>
                <a:gd name="T0" fmla="*/ 0 w 55"/>
                <a:gd name="T1" fmla="*/ 0 h 40"/>
                <a:gd name="T2" fmla="*/ 36 w 55"/>
                <a:gd name="T3" fmla="*/ 40 h 40"/>
                <a:gd name="T4" fmla="*/ 34 w 55"/>
                <a:gd name="T5" fmla="*/ 18 h 40"/>
                <a:gd name="T6" fmla="*/ 55 w 55"/>
                <a:gd name="T7" fmla="*/ 8 h 40"/>
                <a:gd name="T8" fmla="*/ 0 w 55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0" y="0"/>
                  </a:moveTo>
                  <a:lnTo>
                    <a:pt x="36" y="40"/>
                  </a:lnTo>
                  <a:lnTo>
                    <a:pt x="34" y="18"/>
                  </a:lnTo>
                  <a:lnTo>
                    <a:pt x="55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29"/>
            <p:cNvSpPr>
              <a:spLocks noChangeShapeType="1"/>
            </p:cNvSpPr>
            <p:nvPr/>
          </p:nvSpPr>
          <p:spPr bwMode="auto">
            <a:xfrm flipH="1">
              <a:off x="1929" y="2232"/>
              <a:ext cx="317" cy="3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Arc 130"/>
            <p:cNvSpPr>
              <a:spLocks/>
            </p:cNvSpPr>
            <p:nvPr/>
          </p:nvSpPr>
          <p:spPr bwMode="auto">
            <a:xfrm>
              <a:off x="1040" y="2289"/>
              <a:ext cx="890" cy="24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6" y="21599"/>
                  </a:moveTo>
                  <a:cubicBezTo>
                    <a:pt x="9656" y="21586"/>
                    <a:pt x="0" y="11919"/>
                    <a:pt x="0" y="0"/>
                  </a:cubicBezTo>
                </a:path>
                <a:path w="21600" h="21600" stroke="0" extrusionOk="0">
                  <a:moveTo>
                    <a:pt x="21576" y="21599"/>
                  </a:moveTo>
                  <a:cubicBezTo>
                    <a:pt x="9656" y="21586"/>
                    <a:pt x="0" y="1191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1022" y="2289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1426" y="2049"/>
              <a:ext cx="873" cy="397"/>
            </a:xfrm>
            <a:custGeom>
              <a:avLst/>
              <a:gdLst>
                <a:gd name="T0" fmla="*/ 2628 w 2628"/>
                <a:gd name="T1" fmla="*/ 1212 h 1212"/>
                <a:gd name="T2" fmla="*/ 0 w 2628"/>
                <a:gd name="T3" fmla="*/ 319 h 1212"/>
                <a:gd name="T4" fmla="*/ 0 w 2628"/>
                <a:gd name="T5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8" h="1212">
                  <a:moveTo>
                    <a:pt x="2628" y="1212"/>
                  </a:moveTo>
                  <a:lnTo>
                    <a:pt x="0" y="3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1390" y="2042"/>
              <a:ext cx="7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auto">
            <a:xfrm>
              <a:off x="1390" y="20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2797" y="1992"/>
              <a:ext cx="53" cy="51"/>
            </a:xfrm>
            <a:custGeom>
              <a:avLst/>
              <a:gdLst>
                <a:gd name="T0" fmla="*/ 0 w 159"/>
                <a:gd name="T1" fmla="*/ 158 h 158"/>
                <a:gd name="T2" fmla="*/ 0 w 159"/>
                <a:gd name="T3" fmla="*/ 0 h 158"/>
                <a:gd name="T4" fmla="*/ 159 w 159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58">
                  <a:moveTo>
                    <a:pt x="0" y="158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2850" y="1956"/>
              <a:ext cx="8" cy="71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7"/>
            <p:cNvSpPr>
              <a:spLocks noChangeShapeType="1"/>
            </p:cNvSpPr>
            <p:nvPr/>
          </p:nvSpPr>
          <p:spPr bwMode="auto">
            <a:xfrm flipH="1">
              <a:off x="2850" y="1956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2548" y="1997"/>
              <a:ext cx="48" cy="46"/>
            </a:xfrm>
            <a:custGeom>
              <a:avLst/>
              <a:gdLst>
                <a:gd name="T0" fmla="*/ 0 w 144"/>
                <a:gd name="T1" fmla="*/ 142 h 142"/>
                <a:gd name="T2" fmla="*/ 0 w 144"/>
                <a:gd name="T3" fmla="*/ 0 h 142"/>
                <a:gd name="T4" fmla="*/ 144 w 14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2">
                  <a:moveTo>
                    <a:pt x="0" y="142"/>
                  </a:moveTo>
                  <a:lnTo>
                    <a:pt x="0" y="0"/>
                  </a:lnTo>
                  <a:lnTo>
                    <a:pt x="1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2596" y="1961"/>
              <a:ext cx="7" cy="72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0"/>
            <p:cNvSpPr>
              <a:spLocks noChangeShapeType="1"/>
            </p:cNvSpPr>
            <p:nvPr/>
          </p:nvSpPr>
          <p:spPr bwMode="auto">
            <a:xfrm flipH="1">
              <a:off x="2596" y="196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2305" y="1981"/>
              <a:ext cx="53" cy="57"/>
            </a:xfrm>
            <a:custGeom>
              <a:avLst/>
              <a:gdLst>
                <a:gd name="T0" fmla="*/ 0 w 159"/>
                <a:gd name="T1" fmla="*/ 175 h 175"/>
                <a:gd name="T2" fmla="*/ 0 w 159"/>
                <a:gd name="T3" fmla="*/ 0 h 175"/>
                <a:gd name="T4" fmla="*/ 159 w 159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75">
                  <a:moveTo>
                    <a:pt x="0" y="175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2358" y="1945"/>
              <a:ext cx="7" cy="72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3"/>
            <p:cNvSpPr>
              <a:spLocks noChangeShapeType="1"/>
            </p:cNvSpPr>
            <p:nvPr/>
          </p:nvSpPr>
          <p:spPr bwMode="auto">
            <a:xfrm flipH="1">
              <a:off x="2358" y="194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2067" y="1992"/>
              <a:ext cx="52" cy="57"/>
            </a:xfrm>
            <a:custGeom>
              <a:avLst/>
              <a:gdLst>
                <a:gd name="T0" fmla="*/ 0 w 159"/>
                <a:gd name="T1" fmla="*/ 174 h 174"/>
                <a:gd name="T2" fmla="*/ 0 w 159"/>
                <a:gd name="T3" fmla="*/ 0 h 174"/>
                <a:gd name="T4" fmla="*/ 159 w 159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74">
                  <a:moveTo>
                    <a:pt x="0" y="174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2119" y="1956"/>
              <a:ext cx="8" cy="71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6"/>
            <p:cNvSpPr>
              <a:spLocks noChangeShapeType="1"/>
            </p:cNvSpPr>
            <p:nvPr/>
          </p:nvSpPr>
          <p:spPr bwMode="auto">
            <a:xfrm flipH="1">
              <a:off x="2119" y="1956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1834" y="1992"/>
              <a:ext cx="53" cy="62"/>
            </a:xfrm>
            <a:custGeom>
              <a:avLst/>
              <a:gdLst>
                <a:gd name="T0" fmla="*/ 0 w 158"/>
                <a:gd name="T1" fmla="*/ 191 h 191"/>
                <a:gd name="T2" fmla="*/ 0 w 158"/>
                <a:gd name="T3" fmla="*/ 0 h 191"/>
                <a:gd name="T4" fmla="*/ 158 w 158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191">
                  <a:moveTo>
                    <a:pt x="0" y="191"/>
                  </a:moveTo>
                  <a:lnTo>
                    <a:pt x="0" y="0"/>
                  </a:lnTo>
                  <a:lnTo>
                    <a:pt x="1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1887" y="1956"/>
              <a:ext cx="7" cy="71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49"/>
            <p:cNvSpPr>
              <a:spLocks noChangeShapeType="1"/>
            </p:cNvSpPr>
            <p:nvPr/>
          </p:nvSpPr>
          <p:spPr bwMode="auto">
            <a:xfrm flipH="1">
              <a:off x="1887" y="195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1532" y="1955"/>
              <a:ext cx="106" cy="251"/>
            </a:xfrm>
            <a:custGeom>
              <a:avLst/>
              <a:gdLst>
                <a:gd name="T0" fmla="*/ 0 w 320"/>
                <a:gd name="T1" fmla="*/ 766 h 766"/>
                <a:gd name="T2" fmla="*/ 0 w 320"/>
                <a:gd name="T3" fmla="*/ 304 h 766"/>
                <a:gd name="T4" fmla="*/ 320 w 32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766">
                  <a:moveTo>
                    <a:pt x="0" y="766"/>
                  </a:moveTo>
                  <a:lnTo>
                    <a:pt x="0" y="304"/>
                  </a:lnTo>
                  <a:lnTo>
                    <a:pt x="3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1"/>
            <p:cNvSpPr>
              <a:spLocks/>
            </p:cNvSpPr>
            <p:nvPr/>
          </p:nvSpPr>
          <p:spPr bwMode="auto">
            <a:xfrm>
              <a:off x="1613" y="1924"/>
              <a:ext cx="55" cy="57"/>
            </a:xfrm>
            <a:custGeom>
              <a:avLst/>
              <a:gdLst>
                <a:gd name="T0" fmla="*/ 167 w 167"/>
                <a:gd name="T1" fmla="*/ 160 h 173"/>
                <a:gd name="T2" fmla="*/ 151 w 167"/>
                <a:gd name="T3" fmla="*/ 173 h 173"/>
                <a:gd name="T4" fmla="*/ 0 w 167"/>
                <a:gd name="T5" fmla="*/ 13 h 173"/>
                <a:gd name="T6" fmla="*/ 16 w 16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73">
                  <a:moveTo>
                    <a:pt x="167" y="160"/>
                  </a:moveTo>
                  <a:lnTo>
                    <a:pt x="151" y="173"/>
                  </a:lnTo>
                  <a:lnTo>
                    <a:pt x="0" y="13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 flipH="1">
              <a:off x="1613" y="1924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3"/>
            <p:cNvSpPr>
              <a:spLocks/>
            </p:cNvSpPr>
            <p:nvPr/>
          </p:nvSpPr>
          <p:spPr bwMode="auto">
            <a:xfrm>
              <a:off x="527" y="1078"/>
              <a:ext cx="216" cy="971"/>
            </a:xfrm>
            <a:custGeom>
              <a:avLst/>
              <a:gdLst>
                <a:gd name="T0" fmla="*/ 653 w 653"/>
                <a:gd name="T1" fmla="*/ 2962 h 2962"/>
                <a:gd name="T2" fmla="*/ 240 w 653"/>
                <a:gd name="T3" fmla="*/ 0 h 2962"/>
                <a:gd name="T4" fmla="*/ 0 w 653"/>
                <a:gd name="T5" fmla="*/ 38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3" h="2962">
                  <a:moveTo>
                    <a:pt x="653" y="2962"/>
                  </a:moveTo>
                  <a:lnTo>
                    <a:pt x="240" y="0"/>
                  </a:lnTo>
                  <a:lnTo>
                    <a:pt x="0" y="38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4"/>
            <p:cNvSpPr>
              <a:spLocks/>
            </p:cNvSpPr>
            <p:nvPr/>
          </p:nvSpPr>
          <p:spPr bwMode="auto">
            <a:xfrm>
              <a:off x="527" y="1151"/>
              <a:ext cx="43" cy="53"/>
            </a:xfrm>
            <a:custGeom>
              <a:avLst/>
              <a:gdLst>
                <a:gd name="T0" fmla="*/ 0 w 43"/>
                <a:gd name="T1" fmla="*/ 53 h 53"/>
                <a:gd name="T2" fmla="*/ 43 w 43"/>
                <a:gd name="T3" fmla="*/ 19 h 53"/>
                <a:gd name="T4" fmla="*/ 19 w 43"/>
                <a:gd name="T5" fmla="*/ 21 h 53"/>
                <a:gd name="T6" fmla="*/ 10 w 43"/>
                <a:gd name="T7" fmla="*/ 0 h 53"/>
                <a:gd name="T8" fmla="*/ 0 w 43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3">
                  <a:moveTo>
                    <a:pt x="0" y="53"/>
                  </a:moveTo>
                  <a:lnTo>
                    <a:pt x="43" y="19"/>
                  </a:lnTo>
                  <a:lnTo>
                    <a:pt x="19" y="21"/>
                  </a:lnTo>
                  <a:lnTo>
                    <a:pt x="10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Arc 155"/>
            <p:cNvSpPr>
              <a:spLocks/>
            </p:cNvSpPr>
            <p:nvPr/>
          </p:nvSpPr>
          <p:spPr bwMode="auto">
            <a:xfrm>
              <a:off x="1598" y="1420"/>
              <a:ext cx="1462" cy="6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6"/>
            <p:cNvSpPr>
              <a:spLocks/>
            </p:cNvSpPr>
            <p:nvPr/>
          </p:nvSpPr>
          <p:spPr bwMode="auto">
            <a:xfrm>
              <a:off x="1598" y="1402"/>
              <a:ext cx="51" cy="36"/>
            </a:xfrm>
            <a:custGeom>
              <a:avLst/>
              <a:gdLst>
                <a:gd name="T0" fmla="*/ 0 w 51"/>
                <a:gd name="T1" fmla="*/ 18 h 36"/>
                <a:gd name="T2" fmla="*/ 51 w 51"/>
                <a:gd name="T3" fmla="*/ 36 h 36"/>
                <a:gd name="T4" fmla="*/ 38 w 51"/>
                <a:gd name="T5" fmla="*/ 18 h 36"/>
                <a:gd name="T6" fmla="*/ 51 w 51"/>
                <a:gd name="T7" fmla="*/ 0 h 36"/>
                <a:gd name="T8" fmla="*/ 0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0" y="18"/>
                  </a:moveTo>
                  <a:lnTo>
                    <a:pt x="51" y="36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458784" y="81928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81000"/>
            <a:ext cx="6629400" cy="9220200"/>
            <a:chOff x="144" y="240"/>
            <a:chExt cx="4176" cy="580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240"/>
              <a:ext cx="4176" cy="5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78" y="22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007" y="22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78" y="219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007" y="219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78" y="21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007" y="21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78" y="20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007" y="20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78" y="1994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27" y="197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07" y="197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78" y="19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007" y="19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78" y="186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007" y="186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78" y="18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007" y="18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78" y="17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007" y="17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78" y="1675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27" y="165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607" y="165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78" y="161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007" y="161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78" y="154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007" y="154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78" y="14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007" y="14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78" y="14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007" y="14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78" y="1356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27" y="133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607" y="133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78" y="12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007" y="12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78" y="12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007" y="12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78" y="11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007" y="11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78" y="109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007" y="109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78" y="1033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27" y="1015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607" y="1015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78" y="9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007" y="9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78" y="9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007" y="9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78" y="8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007" y="8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78" y="77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007" y="77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78" y="714"/>
              <a:ext cx="38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27" y="696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607" y="696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78" y="6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007" y="6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78" y="5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007" y="5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78" y="5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007" y="5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78" y="4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007" y="4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70" y="396"/>
              <a:ext cx="3889" cy="191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739" y="1953"/>
              <a:ext cx="126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1732" y="1716"/>
              <a:ext cx="18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1883" y="1958"/>
              <a:ext cx="126" cy="10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218" y="1716"/>
              <a:ext cx="19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129" y="1953"/>
              <a:ext cx="125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615" y="1712"/>
              <a:ext cx="18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380" y="1953"/>
              <a:ext cx="125" cy="110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2380" y="1953"/>
              <a:ext cx="120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2380" y="1953"/>
              <a:ext cx="120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1356" y="1639"/>
              <a:ext cx="19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2630" y="1953"/>
              <a:ext cx="126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1988" y="1539"/>
              <a:ext cx="19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2891" y="1953"/>
              <a:ext cx="126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3549" y="1539"/>
              <a:ext cx="19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3210" y="1953"/>
              <a:ext cx="125" cy="11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3074" y="1757"/>
              <a:ext cx="189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2380" y="2063"/>
              <a:ext cx="125" cy="10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593" y="1343"/>
              <a:ext cx="19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2380" y="2327"/>
              <a:ext cx="125" cy="10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267" y="1156"/>
              <a:ext cx="19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1559" y="2099"/>
              <a:ext cx="126" cy="10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2158" y="951"/>
              <a:ext cx="29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3534" y="2154"/>
              <a:ext cx="125" cy="10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2630" y="1530"/>
              <a:ext cx="19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233" y="2377"/>
              <a:ext cx="325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24" y="263"/>
              <a:ext cx="4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791" y="263"/>
              <a:ext cx="87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79 Stop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41" y="2601"/>
              <a:ext cx="23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387" y="2606"/>
              <a:ext cx="37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protection: step up w/outside foot &amp; punch w/outside hand.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41" y="2710"/>
              <a:ext cx="200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step and protect next gap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241" y="2920"/>
              <a:ext cx="24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403" y="2924"/>
              <a:ext cx="119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241" y="3134"/>
              <a:ext cx="24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403" y="3139"/>
              <a:ext cx="119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241" y="3348"/>
              <a:ext cx="24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398" y="3353"/>
              <a:ext cx="119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241" y="3562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382" y="3567"/>
              <a:ext cx="119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241" y="3777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382" y="3781"/>
              <a:ext cx="15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route: 7-10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41" y="3991"/>
              <a:ext cx="21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377" y="3995"/>
              <a:ext cx="28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yd. hitch. If man, run an In behind the slot clearing.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241" y="4205"/>
              <a:ext cx="24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403" y="4209"/>
              <a:ext cx="354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Pass or Run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241" y="4419"/>
              <a:ext cx="24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403" y="4424"/>
              <a:ext cx="36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diagonal to the fade area at least 15 yds.deep.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41" y="4528"/>
              <a:ext cx="175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Look over your outside shoulder.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241" y="4738"/>
              <a:ext cx="24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398" y="4743"/>
              <a:ext cx="24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241" y="4952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393" y="4957"/>
              <a:ext cx="314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241" y="5166"/>
              <a:ext cx="95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Line 121"/>
            <p:cNvSpPr>
              <a:spLocks noChangeShapeType="1"/>
            </p:cNvSpPr>
            <p:nvPr/>
          </p:nvSpPr>
          <p:spPr bwMode="auto">
            <a:xfrm flipH="1">
              <a:off x="2040" y="2123"/>
              <a:ext cx="333" cy="2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Arc 122"/>
            <p:cNvSpPr>
              <a:spLocks/>
            </p:cNvSpPr>
            <p:nvPr/>
          </p:nvSpPr>
          <p:spPr bwMode="auto">
            <a:xfrm>
              <a:off x="1108" y="2177"/>
              <a:ext cx="932" cy="2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3"/>
            <p:cNvSpPr>
              <a:spLocks/>
            </p:cNvSpPr>
            <p:nvPr/>
          </p:nvSpPr>
          <p:spPr bwMode="auto">
            <a:xfrm>
              <a:off x="1088" y="2177"/>
              <a:ext cx="39" cy="47"/>
            </a:xfrm>
            <a:custGeom>
              <a:avLst/>
              <a:gdLst>
                <a:gd name="T0" fmla="*/ 20 w 39"/>
                <a:gd name="T1" fmla="*/ 0 h 47"/>
                <a:gd name="T2" fmla="*/ 0 w 39"/>
                <a:gd name="T3" fmla="*/ 47 h 47"/>
                <a:gd name="T4" fmla="*/ 20 w 39"/>
                <a:gd name="T5" fmla="*/ 35 h 47"/>
                <a:gd name="T6" fmla="*/ 39 w 39"/>
                <a:gd name="T7" fmla="*/ 47 h 47"/>
                <a:gd name="T8" fmla="*/ 20 w 3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7">
                  <a:moveTo>
                    <a:pt x="20" y="0"/>
                  </a:moveTo>
                  <a:lnTo>
                    <a:pt x="0" y="47"/>
                  </a:lnTo>
                  <a:lnTo>
                    <a:pt x="20" y="35"/>
                  </a:lnTo>
                  <a:lnTo>
                    <a:pt x="39" y="4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>
              <a:off x="687" y="1572"/>
              <a:ext cx="217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849" y="1558"/>
              <a:ext cx="55" cy="34"/>
            </a:xfrm>
            <a:custGeom>
              <a:avLst/>
              <a:gdLst>
                <a:gd name="T0" fmla="*/ 55 w 55"/>
                <a:gd name="T1" fmla="*/ 19 h 34"/>
                <a:gd name="T2" fmla="*/ 1 w 55"/>
                <a:gd name="T3" fmla="*/ 0 h 34"/>
                <a:gd name="T4" fmla="*/ 14 w 55"/>
                <a:gd name="T5" fmla="*/ 18 h 34"/>
                <a:gd name="T6" fmla="*/ 0 w 55"/>
                <a:gd name="T7" fmla="*/ 34 h 34"/>
                <a:gd name="T8" fmla="*/ 55 w 55"/>
                <a:gd name="T9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4">
                  <a:moveTo>
                    <a:pt x="55" y="19"/>
                  </a:moveTo>
                  <a:lnTo>
                    <a:pt x="1" y="0"/>
                  </a:lnTo>
                  <a:lnTo>
                    <a:pt x="14" y="18"/>
                  </a:lnTo>
                  <a:lnTo>
                    <a:pt x="0" y="34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637" y="995"/>
              <a:ext cx="2945" cy="1277"/>
            </a:xfrm>
            <a:custGeom>
              <a:avLst/>
              <a:gdLst>
                <a:gd name="T0" fmla="*/ 8426 w 8458"/>
                <a:gd name="T1" fmla="*/ 4204 h 4204"/>
                <a:gd name="T2" fmla="*/ 8306 w 8458"/>
                <a:gd name="T3" fmla="*/ 4201 h 4204"/>
                <a:gd name="T4" fmla="*/ 8186 w 8458"/>
                <a:gd name="T5" fmla="*/ 4199 h 4204"/>
                <a:gd name="T6" fmla="*/ 8066 w 8458"/>
                <a:gd name="T7" fmla="*/ 4196 h 4204"/>
                <a:gd name="T8" fmla="*/ 7946 w 8458"/>
                <a:gd name="T9" fmla="*/ 4194 h 4204"/>
                <a:gd name="T10" fmla="*/ 7826 w 8458"/>
                <a:gd name="T11" fmla="*/ 4191 h 4204"/>
                <a:gd name="T12" fmla="*/ 7706 w 8458"/>
                <a:gd name="T13" fmla="*/ 4189 h 4204"/>
                <a:gd name="T14" fmla="*/ 7586 w 8458"/>
                <a:gd name="T15" fmla="*/ 4186 h 4204"/>
                <a:gd name="T16" fmla="*/ 7466 w 8458"/>
                <a:gd name="T17" fmla="*/ 4184 h 4204"/>
                <a:gd name="T18" fmla="*/ 7347 w 8458"/>
                <a:gd name="T19" fmla="*/ 4181 h 4204"/>
                <a:gd name="T20" fmla="*/ 7227 w 8458"/>
                <a:gd name="T21" fmla="*/ 4179 h 4204"/>
                <a:gd name="T22" fmla="*/ 7107 w 8458"/>
                <a:gd name="T23" fmla="*/ 4176 h 4204"/>
                <a:gd name="T24" fmla="*/ 6987 w 8458"/>
                <a:gd name="T25" fmla="*/ 4174 h 4204"/>
                <a:gd name="T26" fmla="*/ 6867 w 8458"/>
                <a:gd name="T27" fmla="*/ 4171 h 4204"/>
                <a:gd name="T28" fmla="*/ 6747 w 8458"/>
                <a:gd name="T29" fmla="*/ 4169 h 4204"/>
                <a:gd name="T30" fmla="*/ 6627 w 8458"/>
                <a:gd name="T31" fmla="*/ 4166 h 4204"/>
                <a:gd name="T32" fmla="*/ 6507 w 8458"/>
                <a:gd name="T33" fmla="*/ 4163 h 4204"/>
                <a:gd name="T34" fmla="*/ 6387 w 8458"/>
                <a:gd name="T35" fmla="*/ 4161 h 4204"/>
                <a:gd name="T36" fmla="*/ 6267 w 8458"/>
                <a:gd name="T37" fmla="*/ 4158 h 4204"/>
                <a:gd name="T38" fmla="*/ 6147 w 8458"/>
                <a:gd name="T39" fmla="*/ 4156 h 4204"/>
                <a:gd name="T40" fmla="*/ 6027 w 8458"/>
                <a:gd name="T41" fmla="*/ 4153 h 4204"/>
                <a:gd name="T42" fmla="*/ 5907 w 8458"/>
                <a:gd name="T43" fmla="*/ 4151 h 4204"/>
                <a:gd name="T44" fmla="*/ 5787 w 8458"/>
                <a:gd name="T45" fmla="*/ 4148 h 4204"/>
                <a:gd name="T46" fmla="*/ 5667 w 8458"/>
                <a:gd name="T47" fmla="*/ 4146 h 4204"/>
                <a:gd name="T48" fmla="*/ 5547 w 8458"/>
                <a:gd name="T49" fmla="*/ 4143 h 4204"/>
                <a:gd name="T50" fmla="*/ 5427 w 8458"/>
                <a:gd name="T51" fmla="*/ 4141 h 4204"/>
                <a:gd name="T52" fmla="*/ 5307 w 8458"/>
                <a:gd name="T53" fmla="*/ 4138 h 4204"/>
                <a:gd name="T54" fmla="*/ 5187 w 8458"/>
                <a:gd name="T55" fmla="*/ 4136 h 4204"/>
                <a:gd name="T56" fmla="*/ 5067 w 8458"/>
                <a:gd name="T57" fmla="*/ 4133 h 4204"/>
                <a:gd name="T58" fmla="*/ 4947 w 8458"/>
                <a:gd name="T59" fmla="*/ 4131 h 4204"/>
                <a:gd name="T60" fmla="*/ 4827 w 8458"/>
                <a:gd name="T61" fmla="*/ 4128 h 4204"/>
                <a:gd name="T62" fmla="*/ 4707 w 8458"/>
                <a:gd name="T63" fmla="*/ 4126 h 4204"/>
                <a:gd name="T64" fmla="*/ 4587 w 8458"/>
                <a:gd name="T65" fmla="*/ 4123 h 4204"/>
                <a:gd name="T66" fmla="*/ 4467 w 8458"/>
                <a:gd name="T67" fmla="*/ 4121 h 4204"/>
                <a:gd name="T68" fmla="*/ 4347 w 8458"/>
                <a:gd name="T69" fmla="*/ 4118 h 4204"/>
                <a:gd name="T70" fmla="*/ 4227 w 8458"/>
                <a:gd name="T71" fmla="*/ 4116 h 4204"/>
                <a:gd name="T72" fmla="*/ 4107 w 8458"/>
                <a:gd name="T73" fmla="*/ 4113 h 4204"/>
                <a:gd name="T74" fmla="*/ 3987 w 8458"/>
                <a:gd name="T75" fmla="*/ 4111 h 4204"/>
                <a:gd name="T76" fmla="*/ 3867 w 8458"/>
                <a:gd name="T77" fmla="*/ 4108 h 4204"/>
                <a:gd name="T78" fmla="*/ 3747 w 8458"/>
                <a:gd name="T79" fmla="*/ 4105 h 4204"/>
                <a:gd name="T80" fmla="*/ 3627 w 8458"/>
                <a:gd name="T81" fmla="*/ 4103 h 4204"/>
                <a:gd name="T82" fmla="*/ 3507 w 8458"/>
                <a:gd name="T83" fmla="*/ 4100 h 4204"/>
                <a:gd name="T84" fmla="*/ 3388 w 8458"/>
                <a:gd name="T85" fmla="*/ 4098 h 4204"/>
                <a:gd name="T86" fmla="*/ 3268 w 8458"/>
                <a:gd name="T87" fmla="*/ 4095 h 4204"/>
                <a:gd name="T88" fmla="*/ 3148 w 8458"/>
                <a:gd name="T89" fmla="*/ 4093 h 4204"/>
                <a:gd name="T90" fmla="*/ 3028 w 8458"/>
                <a:gd name="T91" fmla="*/ 4090 h 4204"/>
                <a:gd name="T92" fmla="*/ 2908 w 8458"/>
                <a:gd name="T93" fmla="*/ 4088 h 4204"/>
                <a:gd name="T94" fmla="*/ 2788 w 8458"/>
                <a:gd name="T95" fmla="*/ 4085 h 4204"/>
                <a:gd name="T96" fmla="*/ 2668 w 8458"/>
                <a:gd name="T97" fmla="*/ 4083 h 4204"/>
                <a:gd name="T98" fmla="*/ 2548 w 8458"/>
                <a:gd name="T99" fmla="*/ 4080 h 4204"/>
                <a:gd name="T100" fmla="*/ 2428 w 8458"/>
                <a:gd name="T101" fmla="*/ 4078 h 4204"/>
                <a:gd name="T102" fmla="*/ 2339 w 8458"/>
                <a:gd name="T103" fmla="*/ 4016 h 4204"/>
                <a:gd name="T104" fmla="*/ 0 w 8458"/>
                <a:gd name="T105" fmla="*/ 0 h 4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458" h="4204">
                  <a:moveTo>
                    <a:pt x="8458" y="4145"/>
                  </a:moveTo>
                  <a:lnTo>
                    <a:pt x="8426" y="4204"/>
                  </a:lnTo>
                  <a:lnTo>
                    <a:pt x="8369" y="4083"/>
                  </a:lnTo>
                  <a:lnTo>
                    <a:pt x="8306" y="4201"/>
                  </a:lnTo>
                  <a:lnTo>
                    <a:pt x="8249" y="4080"/>
                  </a:lnTo>
                  <a:lnTo>
                    <a:pt x="8186" y="4199"/>
                  </a:lnTo>
                  <a:lnTo>
                    <a:pt x="8129" y="4078"/>
                  </a:lnTo>
                  <a:lnTo>
                    <a:pt x="8066" y="4196"/>
                  </a:lnTo>
                  <a:lnTo>
                    <a:pt x="8009" y="4075"/>
                  </a:lnTo>
                  <a:lnTo>
                    <a:pt x="7946" y="4194"/>
                  </a:lnTo>
                  <a:lnTo>
                    <a:pt x="7889" y="4073"/>
                  </a:lnTo>
                  <a:lnTo>
                    <a:pt x="7826" y="4191"/>
                  </a:lnTo>
                  <a:lnTo>
                    <a:pt x="7769" y="4070"/>
                  </a:lnTo>
                  <a:lnTo>
                    <a:pt x="7706" y="4189"/>
                  </a:lnTo>
                  <a:lnTo>
                    <a:pt x="7649" y="4067"/>
                  </a:lnTo>
                  <a:lnTo>
                    <a:pt x="7586" y="4186"/>
                  </a:lnTo>
                  <a:lnTo>
                    <a:pt x="7529" y="4065"/>
                  </a:lnTo>
                  <a:lnTo>
                    <a:pt x="7466" y="4184"/>
                  </a:lnTo>
                  <a:lnTo>
                    <a:pt x="7409" y="4062"/>
                  </a:lnTo>
                  <a:lnTo>
                    <a:pt x="7347" y="4181"/>
                  </a:lnTo>
                  <a:lnTo>
                    <a:pt x="7289" y="4060"/>
                  </a:lnTo>
                  <a:lnTo>
                    <a:pt x="7227" y="4179"/>
                  </a:lnTo>
                  <a:lnTo>
                    <a:pt x="7169" y="4057"/>
                  </a:lnTo>
                  <a:lnTo>
                    <a:pt x="7107" y="4176"/>
                  </a:lnTo>
                  <a:lnTo>
                    <a:pt x="7049" y="4055"/>
                  </a:lnTo>
                  <a:lnTo>
                    <a:pt x="6987" y="4174"/>
                  </a:lnTo>
                  <a:lnTo>
                    <a:pt x="6929" y="4052"/>
                  </a:lnTo>
                  <a:lnTo>
                    <a:pt x="6867" y="4171"/>
                  </a:lnTo>
                  <a:lnTo>
                    <a:pt x="6809" y="4050"/>
                  </a:lnTo>
                  <a:lnTo>
                    <a:pt x="6747" y="4169"/>
                  </a:lnTo>
                  <a:lnTo>
                    <a:pt x="6689" y="4047"/>
                  </a:lnTo>
                  <a:lnTo>
                    <a:pt x="6627" y="4166"/>
                  </a:lnTo>
                  <a:lnTo>
                    <a:pt x="6569" y="4045"/>
                  </a:lnTo>
                  <a:lnTo>
                    <a:pt x="6507" y="4163"/>
                  </a:lnTo>
                  <a:lnTo>
                    <a:pt x="6449" y="4042"/>
                  </a:lnTo>
                  <a:lnTo>
                    <a:pt x="6387" y="4161"/>
                  </a:lnTo>
                  <a:lnTo>
                    <a:pt x="6329" y="4040"/>
                  </a:lnTo>
                  <a:lnTo>
                    <a:pt x="6267" y="4158"/>
                  </a:lnTo>
                  <a:lnTo>
                    <a:pt x="6209" y="4037"/>
                  </a:lnTo>
                  <a:lnTo>
                    <a:pt x="6147" y="4156"/>
                  </a:lnTo>
                  <a:lnTo>
                    <a:pt x="6089" y="4035"/>
                  </a:lnTo>
                  <a:lnTo>
                    <a:pt x="6027" y="4153"/>
                  </a:lnTo>
                  <a:lnTo>
                    <a:pt x="5969" y="4032"/>
                  </a:lnTo>
                  <a:lnTo>
                    <a:pt x="5907" y="4151"/>
                  </a:lnTo>
                  <a:lnTo>
                    <a:pt x="5849" y="4030"/>
                  </a:lnTo>
                  <a:lnTo>
                    <a:pt x="5787" y="4148"/>
                  </a:lnTo>
                  <a:lnTo>
                    <a:pt x="5729" y="4027"/>
                  </a:lnTo>
                  <a:lnTo>
                    <a:pt x="5667" y="4146"/>
                  </a:lnTo>
                  <a:lnTo>
                    <a:pt x="5609" y="4025"/>
                  </a:lnTo>
                  <a:lnTo>
                    <a:pt x="5547" y="4143"/>
                  </a:lnTo>
                  <a:lnTo>
                    <a:pt x="5490" y="4022"/>
                  </a:lnTo>
                  <a:lnTo>
                    <a:pt x="5427" y="4141"/>
                  </a:lnTo>
                  <a:lnTo>
                    <a:pt x="5370" y="4020"/>
                  </a:lnTo>
                  <a:lnTo>
                    <a:pt x="5307" y="4138"/>
                  </a:lnTo>
                  <a:lnTo>
                    <a:pt x="5250" y="4017"/>
                  </a:lnTo>
                  <a:lnTo>
                    <a:pt x="5187" y="4136"/>
                  </a:lnTo>
                  <a:lnTo>
                    <a:pt x="5130" y="4015"/>
                  </a:lnTo>
                  <a:lnTo>
                    <a:pt x="5067" y="4133"/>
                  </a:lnTo>
                  <a:lnTo>
                    <a:pt x="5010" y="4012"/>
                  </a:lnTo>
                  <a:lnTo>
                    <a:pt x="4947" y="4131"/>
                  </a:lnTo>
                  <a:lnTo>
                    <a:pt x="4890" y="4009"/>
                  </a:lnTo>
                  <a:lnTo>
                    <a:pt x="4827" y="4128"/>
                  </a:lnTo>
                  <a:lnTo>
                    <a:pt x="4770" y="4007"/>
                  </a:lnTo>
                  <a:lnTo>
                    <a:pt x="4707" y="4126"/>
                  </a:lnTo>
                  <a:lnTo>
                    <a:pt x="4650" y="4004"/>
                  </a:lnTo>
                  <a:lnTo>
                    <a:pt x="4587" y="4123"/>
                  </a:lnTo>
                  <a:lnTo>
                    <a:pt x="4530" y="4002"/>
                  </a:lnTo>
                  <a:lnTo>
                    <a:pt x="4467" y="4121"/>
                  </a:lnTo>
                  <a:lnTo>
                    <a:pt x="4410" y="3999"/>
                  </a:lnTo>
                  <a:lnTo>
                    <a:pt x="4347" y="4118"/>
                  </a:lnTo>
                  <a:lnTo>
                    <a:pt x="4290" y="3997"/>
                  </a:lnTo>
                  <a:lnTo>
                    <a:pt x="4227" y="4116"/>
                  </a:lnTo>
                  <a:lnTo>
                    <a:pt x="4170" y="3994"/>
                  </a:lnTo>
                  <a:lnTo>
                    <a:pt x="4107" y="4113"/>
                  </a:lnTo>
                  <a:lnTo>
                    <a:pt x="4050" y="3992"/>
                  </a:lnTo>
                  <a:lnTo>
                    <a:pt x="3987" y="4111"/>
                  </a:lnTo>
                  <a:lnTo>
                    <a:pt x="3930" y="3989"/>
                  </a:lnTo>
                  <a:lnTo>
                    <a:pt x="3867" y="4108"/>
                  </a:lnTo>
                  <a:lnTo>
                    <a:pt x="3810" y="3987"/>
                  </a:lnTo>
                  <a:lnTo>
                    <a:pt x="3747" y="4105"/>
                  </a:lnTo>
                  <a:lnTo>
                    <a:pt x="3690" y="3984"/>
                  </a:lnTo>
                  <a:lnTo>
                    <a:pt x="3627" y="4103"/>
                  </a:lnTo>
                  <a:lnTo>
                    <a:pt x="3570" y="3982"/>
                  </a:lnTo>
                  <a:lnTo>
                    <a:pt x="3507" y="4100"/>
                  </a:lnTo>
                  <a:lnTo>
                    <a:pt x="3450" y="3979"/>
                  </a:lnTo>
                  <a:lnTo>
                    <a:pt x="3388" y="4098"/>
                  </a:lnTo>
                  <a:lnTo>
                    <a:pt x="3330" y="3977"/>
                  </a:lnTo>
                  <a:lnTo>
                    <a:pt x="3268" y="4095"/>
                  </a:lnTo>
                  <a:lnTo>
                    <a:pt x="3210" y="3974"/>
                  </a:lnTo>
                  <a:lnTo>
                    <a:pt x="3148" y="4093"/>
                  </a:lnTo>
                  <a:lnTo>
                    <a:pt x="3090" y="3972"/>
                  </a:lnTo>
                  <a:lnTo>
                    <a:pt x="3028" y="4090"/>
                  </a:lnTo>
                  <a:lnTo>
                    <a:pt x="2970" y="3969"/>
                  </a:lnTo>
                  <a:lnTo>
                    <a:pt x="2908" y="4088"/>
                  </a:lnTo>
                  <a:lnTo>
                    <a:pt x="2850" y="3967"/>
                  </a:lnTo>
                  <a:lnTo>
                    <a:pt x="2788" y="4085"/>
                  </a:lnTo>
                  <a:lnTo>
                    <a:pt x="2730" y="3964"/>
                  </a:lnTo>
                  <a:lnTo>
                    <a:pt x="2668" y="4083"/>
                  </a:lnTo>
                  <a:lnTo>
                    <a:pt x="2610" y="3962"/>
                  </a:lnTo>
                  <a:lnTo>
                    <a:pt x="2548" y="4080"/>
                  </a:lnTo>
                  <a:lnTo>
                    <a:pt x="2490" y="3959"/>
                  </a:lnTo>
                  <a:lnTo>
                    <a:pt x="2428" y="4078"/>
                  </a:lnTo>
                  <a:lnTo>
                    <a:pt x="2370" y="3957"/>
                  </a:lnTo>
                  <a:lnTo>
                    <a:pt x="2339" y="4016"/>
                  </a:lnTo>
                  <a:lnTo>
                    <a:pt x="2324" y="401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637" y="995"/>
              <a:ext cx="44" cy="49"/>
            </a:xfrm>
            <a:custGeom>
              <a:avLst/>
              <a:gdLst>
                <a:gd name="T0" fmla="*/ 0 w 44"/>
                <a:gd name="T1" fmla="*/ 0 h 49"/>
                <a:gd name="T2" fmla="*/ 10 w 44"/>
                <a:gd name="T3" fmla="*/ 49 h 49"/>
                <a:gd name="T4" fmla="*/ 20 w 44"/>
                <a:gd name="T5" fmla="*/ 31 h 49"/>
                <a:gd name="T6" fmla="*/ 44 w 44"/>
                <a:gd name="T7" fmla="*/ 32 h 49"/>
                <a:gd name="T8" fmla="*/ 0 w 44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0" y="0"/>
                  </a:moveTo>
                  <a:lnTo>
                    <a:pt x="10" y="49"/>
                  </a:lnTo>
                  <a:lnTo>
                    <a:pt x="20" y="31"/>
                  </a:lnTo>
                  <a:lnTo>
                    <a:pt x="44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554" y="1542"/>
              <a:ext cx="238" cy="392"/>
            </a:xfrm>
            <a:custGeom>
              <a:avLst/>
              <a:gdLst>
                <a:gd name="T0" fmla="*/ 684 w 684"/>
                <a:gd name="T1" fmla="*/ 1292 h 1292"/>
                <a:gd name="T2" fmla="*/ 0 w 684"/>
                <a:gd name="T3" fmla="*/ 0 h 1292"/>
                <a:gd name="T4" fmla="*/ 333 w 684"/>
                <a:gd name="T5" fmla="*/ 16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4" h="1292">
                  <a:moveTo>
                    <a:pt x="684" y="1292"/>
                  </a:moveTo>
                  <a:lnTo>
                    <a:pt x="0" y="0"/>
                  </a:lnTo>
                  <a:lnTo>
                    <a:pt x="333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613" y="1555"/>
              <a:ext cx="57" cy="36"/>
            </a:xfrm>
            <a:custGeom>
              <a:avLst/>
              <a:gdLst>
                <a:gd name="T0" fmla="*/ 57 w 57"/>
                <a:gd name="T1" fmla="*/ 36 h 36"/>
                <a:gd name="T2" fmla="*/ 17 w 57"/>
                <a:gd name="T3" fmla="*/ 0 h 36"/>
                <a:gd name="T4" fmla="*/ 21 w 57"/>
                <a:gd name="T5" fmla="*/ 21 h 36"/>
                <a:gd name="T6" fmla="*/ 0 w 57"/>
                <a:gd name="T7" fmla="*/ 31 h 36"/>
                <a:gd name="T8" fmla="*/ 57 w 5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6">
                  <a:moveTo>
                    <a:pt x="57" y="36"/>
                  </a:moveTo>
                  <a:lnTo>
                    <a:pt x="17" y="0"/>
                  </a:lnTo>
                  <a:lnTo>
                    <a:pt x="21" y="21"/>
                  </a:lnTo>
                  <a:lnTo>
                    <a:pt x="0" y="31"/>
                  </a:lnTo>
                  <a:lnTo>
                    <a:pt x="57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1623" y="1866"/>
              <a:ext cx="112" cy="233"/>
            </a:xfrm>
            <a:custGeom>
              <a:avLst/>
              <a:gdLst>
                <a:gd name="T0" fmla="*/ 0 w 320"/>
                <a:gd name="T1" fmla="*/ 766 h 766"/>
                <a:gd name="T2" fmla="*/ 0 w 320"/>
                <a:gd name="T3" fmla="*/ 304 h 766"/>
                <a:gd name="T4" fmla="*/ 320 w 32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766">
                  <a:moveTo>
                    <a:pt x="0" y="766"/>
                  </a:moveTo>
                  <a:lnTo>
                    <a:pt x="0" y="304"/>
                  </a:lnTo>
                  <a:lnTo>
                    <a:pt x="3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1709" y="1838"/>
              <a:ext cx="57" cy="53"/>
            </a:xfrm>
            <a:custGeom>
              <a:avLst/>
              <a:gdLst>
                <a:gd name="T0" fmla="*/ 166 w 166"/>
                <a:gd name="T1" fmla="*/ 160 h 173"/>
                <a:gd name="T2" fmla="*/ 151 w 166"/>
                <a:gd name="T3" fmla="*/ 173 h 173"/>
                <a:gd name="T4" fmla="*/ 0 w 166"/>
                <a:gd name="T5" fmla="*/ 13 h 173"/>
                <a:gd name="T6" fmla="*/ 15 w 166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73">
                  <a:moveTo>
                    <a:pt x="166" y="160"/>
                  </a:moveTo>
                  <a:lnTo>
                    <a:pt x="151" y="173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132"/>
            <p:cNvSpPr>
              <a:spLocks noChangeShapeType="1"/>
            </p:cNvSpPr>
            <p:nvPr/>
          </p:nvSpPr>
          <p:spPr bwMode="auto">
            <a:xfrm flipH="1">
              <a:off x="1709" y="183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1940" y="1901"/>
              <a:ext cx="55" cy="58"/>
            </a:xfrm>
            <a:custGeom>
              <a:avLst/>
              <a:gdLst>
                <a:gd name="T0" fmla="*/ 0 w 157"/>
                <a:gd name="T1" fmla="*/ 191 h 191"/>
                <a:gd name="T2" fmla="*/ 0 w 157"/>
                <a:gd name="T3" fmla="*/ 0 h 191"/>
                <a:gd name="T4" fmla="*/ 157 w 157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191">
                  <a:moveTo>
                    <a:pt x="0" y="191"/>
                  </a:moveTo>
                  <a:lnTo>
                    <a:pt x="0" y="0"/>
                  </a:lnTo>
                  <a:lnTo>
                    <a:pt x="15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4"/>
            <p:cNvSpPr>
              <a:spLocks/>
            </p:cNvSpPr>
            <p:nvPr/>
          </p:nvSpPr>
          <p:spPr bwMode="auto">
            <a:xfrm>
              <a:off x="1995" y="1868"/>
              <a:ext cx="8" cy="66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135"/>
            <p:cNvSpPr>
              <a:spLocks noChangeShapeType="1"/>
            </p:cNvSpPr>
            <p:nvPr/>
          </p:nvSpPr>
          <p:spPr bwMode="auto">
            <a:xfrm flipH="1">
              <a:off x="1995" y="186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2184" y="1901"/>
              <a:ext cx="56" cy="53"/>
            </a:xfrm>
            <a:custGeom>
              <a:avLst/>
              <a:gdLst>
                <a:gd name="T0" fmla="*/ 0 w 160"/>
                <a:gd name="T1" fmla="*/ 174 h 174"/>
                <a:gd name="T2" fmla="*/ 0 w 160"/>
                <a:gd name="T3" fmla="*/ 0 h 174"/>
                <a:gd name="T4" fmla="*/ 160 w 160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4">
                  <a:moveTo>
                    <a:pt x="0" y="174"/>
                  </a:moveTo>
                  <a:lnTo>
                    <a:pt x="0" y="0"/>
                  </a:lnTo>
                  <a:lnTo>
                    <a:pt x="1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7"/>
            <p:cNvSpPr>
              <a:spLocks/>
            </p:cNvSpPr>
            <p:nvPr/>
          </p:nvSpPr>
          <p:spPr bwMode="auto">
            <a:xfrm>
              <a:off x="2240" y="1868"/>
              <a:ext cx="7" cy="66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38"/>
            <p:cNvSpPr>
              <a:spLocks noChangeShapeType="1"/>
            </p:cNvSpPr>
            <p:nvPr/>
          </p:nvSpPr>
          <p:spPr bwMode="auto">
            <a:xfrm flipH="1">
              <a:off x="2240" y="186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2433" y="1891"/>
              <a:ext cx="56" cy="53"/>
            </a:xfrm>
            <a:custGeom>
              <a:avLst/>
              <a:gdLst>
                <a:gd name="T0" fmla="*/ 0 w 160"/>
                <a:gd name="T1" fmla="*/ 175 h 175"/>
                <a:gd name="T2" fmla="*/ 0 w 160"/>
                <a:gd name="T3" fmla="*/ 0 h 175"/>
                <a:gd name="T4" fmla="*/ 160 w 160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75">
                  <a:moveTo>
                    <a:pt x="0" y="175"/>
                  </a:moveTo>
                  <a:lnTo>
                    <a:pt x="0" y="0"/>
                  </a:lnTo>
                  <a:lnTo>
                    <a:pt x="1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0"/>
            <p:cNvSpPr>
              <a:spLocks/>
            </p:cNvSpPr>
            <p:nvPr/>
          </p:nvSpPr>
          <p:spPr bwMode="auto">
            <a:xfrm>
              <a:off x="2489" y="1858"/>
              <a:ext cx="8" cy="66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41"/>
            <p:cNvSpPr>
              <a:spLocks noChangeShapeType="1"/>
            </p:cNvSpPr>
            <p:nvPr/>
          </p:nvSpPr>
          <p:spPr bwMode="auto">
            <a:xfrm flipH="1">
              <a:off x="2489" y="185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2689" y="1906"/>
              <a:ext cx="50" cy="43"/>
            </a:xfrm>
            <a:custGeom>
              <a:avLst/>
              <a:gdLst>
                <a:gd name="T0" fmla="*/ 0 w 144"/>
                <a:gd name="T1" fmla="*/ 142 h 142"/>
                <a:gd name="T2" fmla="*/ 0 w 144"/>
                <a:gd name="T3" fmla="*/ 0 h 142"/>
                <a:gd name="T4" fmla="*/ 144 w 14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2">
                  <a:moveTo>
                    <a:pt x="0" y="142"/>
                  </a:moveTo>
                  <a:lnTo>
                    <a:pt x="0" y="0"/>
                  </a:lnTo>
                  <a:lnTo>
                    <a:pt x="1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2739" y="1872"/>
              <a:ext cx="8" cy="67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auto">
            <a:xfrm flipH="1">
              <a:off x="2739" y="1872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2950" y="1901"/>
              <a:ext cx="56" cy="48"/>
            </a:xfrm>
            <a:custGeom>
              <a:avLst/>
              <a:gdLst>
                <a:gd name="T0" fmla="*/ 0 w 160"/>
                <a:gd name="T1" fmla="*/ 158 h 158"/>
                <a:gd name="T2" fmla="*/ 0 w 160"/>
                <a:gd name="T3" fmla="*/ 0 h 158"/>
                <a:gd name="T4" fmla="*/ 160 w 16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58">
                  <a:moveTo>
                    <a:pt x="0" y="158"/>
                  </a:moveTo>
                  <a:lnTo>
                    <a:pt x="0" y="0"/>
                  </a:lnTo>
                  <a:lnTo>
                    <a:pt x="1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3006" y="1868"/>
              <a:ext cx="7" cy="66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7"/>
            <p:cNvSpPr>
              <a:spLocks noChangeShapeType="1"/>
            </p:cNvSpPr>
            <p:nvPr/>
          </p:nvSpPr>
          <p:spPr bwMode="auto">
            <a:xfrm flipH="1">
              <a:off x="3006" y="186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1513" y="1954"/>
              <a:ext cx="915" cy="368"/>
            </a:xfrm>
            <a:custGeom>
              <a:avLst/>
              <a:gdLst>
                <a:gd name="T0" fmla="*/ 2628 w 2628"/>
                <a:gd name="T1" fmla="*/ 1212 h 1212"/>
                <a:gd name="T2" fmla="*/ 0 w 2628"/>
                <a:gd name="T3" fmla="*/ 319 h 1212"/>
                <a:gd name="T4" fmla="*/ 0 w 2628"/>
                <a:gd name="T5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8" h="1212">
                  <a:moveTo>
                    <a:pt x="2628" y="1212"/>
                  </a:moveTo>
                  <a:lnTo>
                    <a:pt x="0" y="3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1475" y="1948"/>
              <a:ext cx="76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50"/>
            <p:cNvSpPr>
              <a:spLocks noChangeShapeType="1"/>
            </p:cNvSpPr>
            <p:nvPr/>
          </p:nvSpPr>
          <p:spPr bwMode="auto">
            <a:xfrm>
              <a:off x="1475" y="194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Arc 151"/>
            <p:cNvSpPr>
              <a:spLocks/>
            </p:cNvSpPr>
            <p:nvPr/>
          </p:nvSpPr>
          <p:spPr bwMode="auto">
            <a:xfrm>
              <a:off x="1858" y="1360"/>
              <a:ext cx="1406" cy="5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2"/>
            <p:cNvSpPr>
              <a:spLocks/>
            </p:cNvSpPr>
            <p:nvPr/>
          </p:nvSpPr>
          <p:spPr bwMode="auto">
            <a:xfrm>
              <a:off x="1858" y="1343"/>
              <a:ext cx="54" cy="34"/>
            </a:xfrm>
            <a:custGeom>
              <a:avLst/>
              <a:gdLst>
                <a:gd name="T0" fmla="*/ 0 w 54"/>
                <a:gd name="T1" fmla="*/ 17 h 34"/>
                <a:gd name="T2" fmla="*/ 54 w 54"/>
                <a:gd name="T3" fmla="*/ 34 h 34"/>
                <a:gd name="T4" fmla="*/ 40 w 54"/>
                <a:gd name="T5" fmla="*/ 17 h 34"/>
                <a:gd name="T6" fmla="*/ 54 w 54"/>
                <a:gd name="T7" fmla="*/ 0 h 34"/>
                <a:gd name="T8" fmla="*/ 0 w 54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4">
                  <a:moveTo>
                    <a:pt x="0" y="17"/>
                  </a:moveTo>
                  <a:lnTo>
                    <a:pt x="54" y="34"/>
                  </a:lnTo>
                  <a:lnTo>
                    <a:pt x="40" y="17"/>
                  </a:lnTo>
                  <a:lnTo>
                    <a:pt x="54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304800"/>
            <a:ext cx="6324600" cy="9601200"/>
            <a:chOff x="240" y="192"/>
            <a:chExt cx="3984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92"/>
              <a:ext cx="3984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73" y="228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25" y="22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73" y="22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25" y="22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73" y="215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25" y="21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73" y="20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25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73" y="2019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55" y="200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589" y="200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73" y="19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25" y="19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3" y="18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25" y="18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73" y="182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25" y="18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73" y="17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25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73" y="1687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55" y="166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589" y="166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73" y="162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25" y="1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73" y="15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25" y="15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273" y="14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3925" y="14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273" y="14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3925" y="14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273" y="1355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55" y="133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589" y="133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273" y="12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3925" y="12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273" y="122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3925" y="12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273" y="115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3925" y="11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273" y="10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3925" y="10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273" y="1018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55" y="99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589" y="99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73" y="95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3925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273" y="8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3925" y="8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73" y="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3925" y="8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273" y="7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3925" y="7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273" y="685"/>
              <a:ext cx="369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55" y="66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589" y="66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273" y="6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3925" y="6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273" y="5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3925" y="5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273" y="4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3925" y="4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73" y="42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3925" y="4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65" y="354"/>
              <a:ext cx="3710" cy="199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738" y="1976"/>
              <a:ext cx="120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1685" y="1729"/>
              <a:ext cx="17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830" y="1981"/>
              <a:ext cx="119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148" y="1729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059" y="1976"/>
              <a:ext cx="119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761" y="1729"/>
              <a:ext cx="17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303" y="1976"/>
              <a:ext cx="120" cy="114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303" y="1976"/>
              <a:ext cx="115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303" y="1976"/>
              <a:ext cx="115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1366" y="1582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537" y="1976"/>
              <a:ext cx="120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308" y="1554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791" y="1976"/>
              <a:ext cx="120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2931" y="1554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3090" y="1976"/>
              <a:ext cx="120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250" y="1729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303" y="2090"/>
              <a:ext cx="120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743" y="1554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303" y="2365"/>
              <a:ext cx="120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564" y="1554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1521" y="2128"/>
              <a:ext cx="119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1488" y="1108"/>
              <a:ext cx="28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3404" y="2185"/>
              <a:ext cx="120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3055" y="1108"/>
              <a:ext cx="2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325" y="2417"/>
              <a:ext cx="297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557" y="216"/>
              <a:ext cx="36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811" y="216"/>
              <a:ext cx="1423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79 TE Screen Right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327" y="2651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467" y="2655"/>
              <a:ext cx="32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 Count Two seconds. Block 1st LB playside.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327" y="2874"/>
              <a:ext cx="2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482" y="2878"/>
              <a:ext cx="29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 Count Two Seconds. Kick out Corner.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327" y="3097"/>
              <a:ext cx="2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482" y="3101"/>
              <a:ext cx="10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327" y="3320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477" y="3324"/>
              <a:ext cx="10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327" y="3543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462" y="3547"/>
              <a:ext cx="10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327" y="3766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462" y="3770"/>
              <a:ext cx="34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protection. Count Two Seconds. Release defender. Curl for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327" y="3879"/>
              <a:ext cx="117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Screen. Find QBs eyes.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327" y="4098"/>
              <a:ext cx="19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457" y="4102"/>
              <a:ext cx="13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Out pattern: 14 back to 12.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327" y="4321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82" y="4325"/>
              <a:ext cx="341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3 Step drop. Open and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327" y="4435"/>
              <a:ext cx="61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drop to TE.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327" y="4653"/>
              <a:ext cx="2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482" y="4658"/>
              <a:ext cx="300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seam to flat route no deeper than 5 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327" y="4876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477" y="4881"/>
              <a:ext cx="226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327" y="5099"/>
              <a:ext cx="20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472" y="5104"/>
              <a:ext cx="28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327" y="5322"/>
              <a:ext cx="87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596" y="1735"/>
              <a:ext cx="2858" cy="583"/>
            </a:xfrm>
            <a:custGeom>
              <a:avLst/>
              <a:gdLst>
                <a:gd name="T0" fmla="*/ 8570 w 8602"/>
                <a:gd name="T1" fmla="*/ 1844 h 1844"/>
                <a:gd name="T2" fmla="*/ 8450 w 8602"/>
                <a:gd name="T3" fmla="*/ 1841 h 1844"/>
                <a:gd name="T4" fmla="*/ 8330 w 8602"/>
                <a:gd name="T5" fmla="*/ 1839 h 1844"/>
                <a:gd name="T6" fmla="*/ 8210 w 8602"/>
                <a:gd name="T7" fmla="*/ 1836 h 1844"/>
                <a:gd name="T8" fmla="*/ 8090 w 8602"/>
                <a:gd name="T9" fmla="*/ 1834 h 1844"/>
                <a:gd name="T10" fmla="*/ 7970 w 8602"/>
                <a:gd name="T11" fmla="*/ 1831 h 1844"/>
                <a:gd name="T12" fmla="*/ 7850 w 8602"/>
                <a:gd name="T13" fmla="*/ 1829 h 1844"/>
                <a:gd name="T14" fmla="*/ 7730 w 8602"/>
                <a:gd name="T15" fmla="*/ 1826 h 1844"/>
                <a:gd name="T16" fmla="*/ 7610 w 8602"/>
                <a:gd name="T17" fmla="*/ 1824 h 1844"/>
                <a:gd name="T18" fmla="*/ 7491 w 8602"/>
                <a:gd name="T19" fmla="*/ 1821 h 1844"/>
                <a:gd name="T20" fmla="*/ 7371 w 8602"/>
                <a:gd name="T21" fmla="*/ 1819 h 1844"/>
                <a:gd name="T22" fmla="*/ 7251 w 8602"/>
                <a:gd name="T23" fmla="*/ 1816 h 1844"/>
                <a:gd name="T24" fmla="*/ 7131 w 8602"/>
                <a:gd name="T25" fmla="*/ 1814 h 1844"/>
                <a:gd name="T26" fmla="*/ 7011 w 8602"/>
                <a:gd name="T27" fmla="*/ 1811 h 1844"/>
                <a:gd name="T28" fmla="*/ 6891 w 8602"/>
                <a:gd name="T29" fmla="*/ 1809 h 1844"/>
                <a:gd name="T30" fmla="*/ 6771 w 8602"/>
                <a:gd name="T31" fmla="*/ 1806 h 1844"/>
                <a:gd name="T32" fmla="*/ 6651 w 8602"/>
                <a:gd name="T33" fmla="*/ 1803 h 1844"/>
                <a:gd name="T34" fmla="*/ 6531 w 8602"/>
                <a:gd name="T35" fmla="*/ 1801 h 1844"/>
                <a:gd name="T36" fmla="*/ 6411 w 8602"/>
                <a:gd name="T37" fmla="*/ 1798 h 1844"/>
                <a:gd name="T38" fmla="*/ 6291 w 8602"/>
                <a:gd name="T39" fmla="*/ 1796 h 1844"/>
                <a:gd name="T40" fmla="*/ 6171 w 8602"/>
                <a:gd name="T41" fmla="*/ 1793 h 1844"/>
                <a:gd name="T42" fmla="*/ 6051 w 8602"/>
                <a:gd name="T43" fmla="*/ 1791 h 1844"/>
                <a:gd name="T44" fmla="*/ 5931 w 8602"/>
                <a:gd name="T45" fmla="*/ 1788 h 1844"/>
                <a:gd name="T46" fmla="*/ 5811 w 8602"/>
                <a:gd name="T47" fmla="*/ 1786 h 1844"/>
                <a:gd name="T48" fmla="*/ 5691 w 8602"/>
                <a:gd name="T49" fmla="*/ 1783 h 1844"/>
                <a:gd name="T50" fmla="*/ 5571 w 8602"/>
                <a:gd name="T51" fmla="*/ 1781 h 1844"/>
                <a:gd name="T52" fmla="*/ 5451 w 8602"/>
                <a:gd name="T53" fmla="*/ 1778 h 1844"/>
                <a:gd name="T54" fmla="*/ 5331 w 8602"/>
                <a:gd name="T55" fmla="*/ 1776 h 1844"/>
                <a:gd name="T56" fmla="*/ 5211 w 8602"/>
                <a:gd name="T57" fmla="*/ 1773 h 1844"/>
                <a:gd name="T58" fmla="*/ 5091 w 8602"/>
                <a:gd name="T59" fmla="*/ 1771 h 1844"/>
                <a:gd name="T60" fmla="*/ 4971 w 8602"/>
                <a:gd name="T61" fmla="*/ 1768 h 1844"/>
                <a:gd name="T62" fmla="*/ 4851 w 8602"/>
                <a:gd name="T63" fmla="*/ 1766 h 1844"/>
                <a:gd name="T64" fmla="*/ 4731 w 8602"/>
                <a:gd name="T65" fmla="*/ 1763 h 1844"/>
                <a:gd name="T66" fmla="*/ 4611 w 8602"/>
                <a:gd name="T67" fmla="*/ 1761 h 1844"/>
                <a:gd name="T68" fmla="*/ 4491 w 8602"/>
                <a:gd name="T69" fmla="*/ 1758 h 1844"/>
                <a:gd name="T70" fmla="*/ 4371 w 8602"/>
                <a:gd name="T71" fmla="*/ 1756 h 1844"/>
                <a:gd name="T72" fmla="*/ 4251 w 8602"/>
                <a:gd name="T73" fmla="*/ 1753 h 1844"/>
                <a:gd name="T74" fmla="*/ 4131 w 8602"/>
                <a:gd name="T75" fmla="*/ 1751 h 1844"/>
                <a:gd name="T76" fmla="*/ 4011 w 8602"/>
                <a:gd name="T77" fmla="*/ 1748 h 1844"/>
                <a:gd name="T78" fmla="*/ 3891 w 8602"/>
                <a:gd name="T79" fmla="*/ 1745 h 1844"/>
                <a:gd name="T80" fmla="*/ 3771 w 8602"/>
                <a:gd name="T81" fmla="*/ 1743 h 1844"/>
                <a:gd name="T82" fmla="*/ 3651 w 8602"/>
                <a:gd name="T83" fmla="*/ 1740 h 1844"/>
                <a:gd name="T84" fmla="*/ 3532 w 8602"/>
                <a:gd name="T85" fmla="*/ 1738 h 1844"/>
                <a:gd name="T86" fmla="*/ 3412 w 8602"/>
                <a:gd name="T87" fmla="*/ 1735 h 1844"/>
                <a:gd name="T88" fmla="*/ 3292 w 8602"/>
                <a:gd name="T89" fmla="*/ 1733 h 1844"/>
                <a:gd name="T90" fmla="*/ 3172 w 8602"/>
                <a:gd name="T91" fmla="*/ 1730 h 1844"/>
                <a:gd name="T92" fmla="*/ 3052 w 8602"/>
                <a:gd name="T93" fmla="*/ 1728 h 1844"/>
                <a:gd name="T94" fmla="*/ 2932 w 8602"/>
                <a:gd name="T95" fmla="*/ 1725 h 1844"/>
                <a:gd name="T96" fmla="*/ 2812 w 8602"/>
                <a:gd name="T97" fmla="*/ 1723 h 1844"/>
                <a:gd name="T98" fmla="*/ 2692 w 8602"/>
                <a:gd name="T99" fmla="*/ 1720 h 1844"/>
                <a:gd name="T100" fmla="*/ 2572 w 8602"/>
                <a:gd name="T101" fmla="*/ 1718 h 1844"/>
                <a:gd name="T102" fmla="*/ 2483 w 8602"/>
                <a:gd name="T103" fmla="*/ 1656 h 1844"/>
                <a:gd name="T104" fmla="*/ 0 w 8602"/>
                <a:gd name="T105" fmla="*/ 0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02" h="1844">
                  <a:moveTo>
                    <a:pt x="8602" y="1785"/>
                  </a:moveTo>
                  <a:lnTo>
                    <a:pt x="8570" y="1844"/>
                  </a:lnTo>
                  <a:lnTo>
                    <a:pt x="8513" y="1723"/>
                  </a:lnTo>
                  <a:lnTo>
                    <a:pt x="8450" y="1841"/>
                  </a:lnTo>
                  <a:lnTo>
                    <a:pt x="8393" y="1720"/>
                  </a:lnTo>
                  <a:lnTo>
                    <a:pt x="8330" y="1839"/>
                  </a:lnTo>
                  <a:lnTo>
                    <a:pt x="8273" y="1718"/>
                  </a:lnTo>
                  <a:lnTo>
                    <a:pt x="8210" y="1836"/>
                  </a:lnTo>
                  <a:lnTo>
                    <a:pt x="8153" y="1715"/>
                  </a:lnTo>
                  <a:lnTo>
                    <a:pt x="8090" y="1834"/>
                  </a:lnTo>
                  <a:lnTo>
                    <a:pt x="8033" y="1713"/>
                  </a:lnTo>
                  <a:lnTo>
                    <a:pt x="7970" y="1831"/>
                  </a:lnTo>
                  <a:lnTo>
                    <a:pt x="7913" y="1710"/>
                  </a:lnTo>
                  <a:lnTo>
                    <a:pt x="7850" y="1829"/>
                  </a:lnTo>
                  <a:lnTo>
                    <a:pt x="7793" y="1707"/>
                  </a:lnTo>
                  <a:lnTo>
                    <a:pt x="7730" y="1826"/>
                  </a:lnTo>
                  <a:lnTo>
                    <a:pt x="7673" y="1705"/>
                  </a:lnTo>
                  <a:lnTo>
                    <a:pt x="7610" y="1824"/>
                  </a:lnTo>
                  <a:lnTo>
                    <a:pt x="7553" y="1702"/>
                  </a:lnTo>
                  <a:lnTo>
                    <a:pt x="7491" y="1821"/>
                  </a:lnTo>
                  <a:lnTo>
                    <a:pt x="7433" y="1700"/>
                  </a:lnTo>
                  <a:lnTo>
                    <a:pt x="7371" y="1819"/>
                  </a:lnTo>
                  <a:lnTo>
                    <a:pt x="7313" y="1697"/>
                  </a:lnTo>
                  <a:lnTo>
                    <a:pt x="7251" y="1816"/>
                  </a:lnTo>
                  <a:lnTo>
                    <a:pt x="7193" y="1695"/>
                  </a:lnTo>
                  <a:lnTo>
                    <a:pt x="7131" y="1814"/>
                  </a:lnTo>
                  <a:lnTo>
                    <a:pt x="7073" y="1692"/>
                  </a:lnTo>
                  <a:lnTo>
                    <a:pt x="7011" y="1811"/>
                  </a:lnTo>
                  <a:lnTo>
                    <a:pt x="6953" y="1690"/>
                  </a:lnTo>
                  <a:lnTo>
                    <a:pt x="6891" y="1809"/>
                  </a:lnTo>
                  <a:lnTo>
                    <a:pt x="6833" y="1687"/>
                  </a:lnTo>
                  <a:lnTo>
                    <a:pt x="6771" y="1806"/>
                  </a:lnTo>
                  <a:lnTo>
                    <a:pt x="6713" y="1685"/>
                  </a:lnTo>
                  <a:lnTo>
                    <a:pt x="6651" y="1803"/>
                  </a:lnTo>
                  <a:lnTo>
                    <a:pt x="6593" y="1682"/>
                  </a:lnTo>
                  <a:lnTo>
                    <a:pt x="6531" y="1801"/>
                  </a:lnTo>
                  <a:lnTo>
                    <a:pt x="6473" y="1680"/>
                  </a:lnTo>
                  <a:lnTo>
                    <a:pt x="6411" y="1798"/>
                  </a:lnTo>
                  <a:lnTo>
                    <a:pt x="6353" y="1677"/>
                  </a:lnTo>
                  <a:lnTo>
                    <a:pt x="6291" y="1796"/>
                  </a:lnTo>
                  <a:lnTo>
                    <a:pt x="6233" y="1675"/>
                  </a:lnTo>
                  <a:lnTo>
                    <a:pt x="6171" y="1793"/>
                  </a:lnTo>
                  <a:lnTo>
                    <a:pt x="6113" y="1672"/>
                  </a:lnTo>
                  <a:lnTo>
                    <a:pt x="6051" y="1791"/>
                  </a:lnTo>
                  <a:lnTo>
                    <a:pt x="5993" y="1670"/>
                  </a:lnTo>
                  <a:lnTo>
                    <a:pt x="5931" y="1788"/>
                  </a:lnTo>
                  <a:lnTo>
                    <a:pt x="5873" y="1667"/>
                  </a:lnTo>
                  <a:lnTo>
                    <a:pt x="5811" y="1786"/>
                  </a:lnTo>
                  <a:lnTo>
                    <a:pt x="5753" y="1665"/>
                  </a:lnTo>
                  <a:lnTo>
                    <a:pt x="5691" y="1783"/>
                  </a:lnTo>
                  <a:lnTo>
                    <a:pt x="5634" y="1662"/>
                  </a:lnTo>
                  <a:lnTo>
                    <a:pt x="5571" y="1781"/>
                  </a:lnTo>
                  <a:lnTo>
                    <a:pt x="5514" y="1660"/>
                  </a:lnTo>
                  <a:lnTo>
                    <a:pt x="5451" y="1778"/>
                  </a:lnTo>
                  <a:lnTo>
                    <a:pt x="5394" y="1657"/>
                  </a:lnTo>
                  <a:lnTo>
                    <a:pt x="5331" y="1776"/>
                  </a:lnTo>
                  <a:lnTo>
                    <a:pt x="5274" y="1655"/>
                  </a:lnTo>
                  <a:lnTo>
                    <a:pt x="5211" y="1773"/>
                  </a:lnTo>
                  <a:lnTo>
                    <a:pt x="5154" y="1652"/>
                  </a:lnTo>
                  <a:lnTo>
                    <a:pt x="5091" y="1771"/>
                  </a:lnTo>
                  <a:lnTo>
                    <a:pt x="5034" y="1649"/>
                  </a:lnTo>
                  <a:lnTo>
                    <a:pt x="4971" y="1768"/>
                  </a:lnTo>
                  <a:lnTo>
                    <a:pt x="4914" y="1647"/>
                  </a:lnTo>
                  <a:lnTo>
                    <a:pt x="4851" y="1766"/>
                  </a:lnTo>
                  <a:lnTo>
                    <a:pt x="4794" y="1644"/>
                  </a:lnTo>
                  <a:lnTo>
                    <a:pt x="4731" y="1763"/>
                  </a:lnTo>
                  <a:lnTo>
                    <a:pt x="4674" y="1642"/>
                  </a:lnTo>
                  <a:lnTo>
                    <a:pt x="4611" y="1761"/>
                  </a:lnTo>
                  <a:lnTo>
                    <a:pt x="4554" y="1639"/>
                  </a:lnTo>
                  <a:lnTo>
                    <a:pt x="4491" y="1758"/>
                  </a:lnTo>
                  <a:lnTo>
                    <a:pt x="4434" y="1637"/>
                  </a:lnTo>
                  <a:lnTo>
                    <a:pt x="4371" y="1756"/>
                  </a:lnTo>
                  <a:lnTo>
                    <a:pt x="4314" y="1634"/>
                  </a:lnTo>
                  <a:lnTo>
                    <a:pt x="4251" y="1753"/>
                  </a:lnTo>
                  <a:lnTo>
                    <a:pt x="4194" y="1632"/>
                  </a:lnTo>
                  <a:lnTo>
                    <a:pt x="4131" y="1751"/>
                  </a:lnTo>
                  <a:lnTo>
                    <a:pt x="4074" y="1629"/>
                  </a:lnTo>
                  <a:lnTo>
                    <a:pt x="4011" y="1748"/>
                  </a:lnTo>
                  <a:lnTo>
                    <a:pt x="3954" y="1627"/>
                  </a:lnTo>
                  <a:lnTo>
                    <a:pt x="3891" y="1745"/>
                  </a:lnTo>
                  <a:lnTo>
                    <a:pt x="3834" y="1624"/>
                  </a:lnTo>
                  <a:lnTo>
                    <a:pt x="3771" y="1743"/>
                  </a:lnTo>
                  <a:lnTo>
                    <a:pt x="3714" y="1622"/>
                  </a:lnTo>
                  <a:lnTo>
                    <a:pt x="3651" y="1740"/>
                  </a:lnTo>
                  <a:lnTo>
                    <a:pt x="3594" y="1619"/>
                  </a:lnTo>
                  <a:lnTo>
                    <a:pt x="3532" y="1738"/>
                  </a:lnTo>
                  <a:lnTo>
                    <a:pt x="3474" y="1617"/>
                  </a:lnTo>
                  <a:lnTo>
                    <a:pt x="3412" y="1735"/>
                  </a:lnTo>
                  <a:lnTo>
                    <a:pt x="3354" y="1614"/>
                  </a:lnTo>
                  <a:lnTo>
                    <a:pt x="3292" y="1733"/>
                  </a:lnTo>
                  <a:lnTo>
                    <a:pt x="3234" y="1612"/>
                  </a:lnTo>
                  <a:lnTo>
                    <a:pt x="3172" y="1730"/>
                  </a:lnTo>
                  <a:lnTo>
                    <a:pt x="3114" y="1609"/>
                  </a:lnTo>
                  <a:lnTo>
                    <a:pt x="3052" y="1728"/>
                  </a:lnTo>
                  <a:lnTo>
                    <a:pt x="2994" y="1607"/>
                  </a:lnTo>
                  <a:lnTo>
                    <a:pt x="2932" y="1725"/>
                  </a:lnTo>
                  <a:lnTo>
                    <a:pt x="2874" y="1604"/>
                  </a:lnTo>
                  <a:lnTo>
                    <a:pt x="2812" y="1723"/>
                  </a:lnTo>
                  <a:lnTo>
                    <a:pt x="2754" y="1602"/>
                  </a:lnTo>
                  <a:lnTo>
                    <a:pt x="2692" y="1720"/>
                  </a:lnTo>
                  <a:lnTo>
                    <a:pt x="2634" y="1599"/>
                  </a:lnTo>
                  <a:lnTo>
                    <a:pt x="2572" y="1718"/>
                  </a:lnTo>
                  <a:lnTo>
                    <a:pt x="2514" y="1597"/>
                  </a:lnTo>
                  <a:lnTo>
                    <a:pt x="2483" y="1656"/>
                  </a:lnTo>
                  <a:lnTo>
                    <a:pt x="2468" y="165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596" y="1735"/>
              <a:ext cx="53" cy="42"/>
            </a:xfrm>
            <a:custGeom>
              <a:avLst/>
              <a:gdLst>
                <a:gd name="T0" fmla="*/ 0 w 53"/>
                <a:gd name="T1" fmla="*/ 0 h 42"/>
                <a:gd name="T2" fmla="*/ 32 w 53"/>
                <a:gd name="T3" fmla="*/ 42 h 42"/>
                <a:gd name="T4" fmla="*/ 32 w 53"/>
                <a:gd name="T5" fmla="*/ 20 h 42"/>
                <a:gd name="T6" fmla="*/ 53 w 53"/>
                <a:gd name="T7" fmla="*/ 12 h 42"/>
                <a:gd name="T8" fmla="*/ 0 w 5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2">
                  <a:moveTo>
                    <a:pt x="0" y="0"/>
                  </a:moveTo>
                  <a:lnTo>
                    <a:pt x="32" y="42"/>
                  </a:lnTo>
                  <a:lnTo>
                    <a:pt x="32" y="20"/>
                  </a:lnTo>
                  <a:lnTo>
                    <a:pt x="53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1474" y="1976"/>
              <a:ext cx="873" cy="384"/>
            </a:xfrm>
            <a:custGeom>
              <a:avLst/>
              <a:gdLst>
                <a:gd name="T0" fmla="*/ 2628 w 2628"/>
                <a:gd name="T1" fmla="*/ 1212 h 1212"/>
                <a:gd name="T2" fmla="*/ 0 w 2628"/>
                <a:gd name="T3" fmla="*/ 319 h 1212"/>
                <a:gd name="T4" fmla="*/ 0 w 2628"/>
                <a:gd name="T5" fmla="*/ 0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8" h="1212">
                  <a:moveTo>
                    <a:pt x="2628" y="1212"/>
                  </a:moveTo>
                  <a:lnTo>
                    <a:pt x="0" y="3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1438" y="1970"/>
              <a:ext cx="7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>
              <a:off x="1438" y="197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845" y="1921"/>
              <a:ext cx="53" cy="50"/>
            </a:xfrm>
            <a:custGeom>
              <a:avLst/>
              <a:gdLst>
                <a:gd name="T0" fmla="*/ 0 w 159"/>
                <a:gd name="T1" fmla="*/ 158 h 158"/>
                <a:gd name="T2" fmla="*/ 0 w 159"/>
                <a:gd name="T3" fmla="*/ 0 h 158"/>
                <a:gd name="T4" fmla="*/ 159 w 159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58">
                  <a:moveTo>
                    <a:pt x="0" y="158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898" y="1887"/>
              <a:ext cx="8" cy="69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8"/>
            <p:cNvSpPr>
              <a:spLocks noChangeShapeType="1"/>
            </p:cNvSpPr>
            <p:nvPr/>
          </p:nvSpPr>
          <p:spPr bwMode="auto">
            <a:xfrm flipH="1">
              <a:off x="2898" y="188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2596" y="1926"/>
              <a:ext cx="48" cy="45"/>
            </a:xfrm>
            <a:custGeom>
              <a:avLst/>
              <a:gdLst>
                <a:gd name="T0" fmla="*/ 0 w 144"/>
                <a:gd name="T1" fmla="*/ 142 h 142"/>
                <a:gd name="T2" fmla="*/ 0 w 144"/>
                <a:gd name="T3" fmla="*/ 0 h 142"/>
                <a:gd name="T4" fmla="*/ 144 w 144"/>
                <a:gd name="T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2">
                  <a:moveTo>
                    <a:pt x="0" y="142"/>
                  </a:moveTo>
                  <a:lnTo>
                    <a:pt x="0" y="0"/>
                  </a:lnTo>
                  <a:lnTo>
                    <a:pt x="1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644" y="1892"/>
              <a:ext cx="7" cy="69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 flipH="1">
              <a:off x="2644" y="189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2353" y="1911"/>
              <a:ext cx="53" cy="55"/>
            </a:xfrm>
            <a:custGeom>
              <a:avLst/>
              <a:gdLst>
                <a:gd name="T0" fmla="*/ 0 w 159"/>
                <a:gd name="T1" fmla="*/ 175 h 175"/>
                <a:gd name="T2" fmla="*/ 0 w 159"/>
                <a:gd name="T3" fmla="*/ 0 h 175"/>
                <a:gd name="T4" fmla="*/ 159 w 159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75">
                  <a:moveTo>
                    <a:pt x="0" y="175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406" y="1876"/>
              <a:ext cx="7" cy="69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 flipH="1">
              <a:off x="2406" y="187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115" y="1921"/>
              <a:ext cx="52" cy="55"/>
            </a:xfrm>
            <a:custGeom>
              <a:avLst/>
              <a:gdLst>
                <a:gd name="T0" fmla="*/ 0 w 159"/>
                <a:gd name="T1" fmla="*/ 174 h 174"/>
                <a:gd name="T2" fmla="*/ 0 w 159"/>
                <a:gd name="T3" fmla="*/ 0 h 174"/>
                <a:gd name="T4" fmla="*/ 159 w 159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74">
                  <a:moveTo>
                    <a:pt x="0" y="174"/>
                  </a:move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167" y="1887"/>
              <a:ext cx="8" cy="69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 flipH="1">
              <a:off x="2167" y="188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1882" y="1921"/>
              <a:ext cx="53" cy="61"/>
            </a:xfrm>
            <a:custGeom>
              <a:avLst/>
              <a:gdLst>
                <a:gd name="T0" fmla="*/ 0 w 158"/>
                <a:gd name="T1" fmla="*/ 191 h 191"/>
                <a:gd name="T2" fmla="*/ 0 w 158"/>
                <a:gd name="T3" fmla="*/ 0 h 191"/>
                <a:gd name="T4" fmla="*/ 158 w 158"/>
                <a:gd name="T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191">
                  <a:moveTo>
                    <a:pt x="0" y="191"/>
                  </a:moveTo>
                  <a:lnTo>
                    <a:pt x="0" y="0"/>
                  </a:lnTo>
                  <a:lnTo>
                    <a:pt x="1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935" y="1887"/>
              <a:ext cx="7" cy="69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 flipH="1">
              <a:off x="1935" y="188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580" y="1886"/>
              <a:ext cx="106" cy="242"/>
            </a:xfrm>
            <a:custGeom>
              <a:avLst/>
              <a:gdLst>
                <a:gd name="T0" fmla="*/ 0 w 320"/>
                <a:gd name="T1" fmla="*/ 766 h 766"/>
                <a:gd name="T2" fmla="*/ 0 w 320"/>
                <a:gd name="T3" fmla="*/ 304 h 766"/>
                <a:gd name="T4" fmla="*/ 320 w 320"/>
                <a:gd name="T5" fmla="*/ 0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766">
                  <a:moveTo>
                    <a:pt x="0" y="766"/>
                  </a:moveTo>
                  <a:lnTo>
                    <a:pt x="0" y="304"/>
                  </a:lnTo>
                  <a:lnTo>
                    <a:pt x="3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661" y="1856"/>
              <a:ext cx="55" cy="55"/>
            </a:xfrm>
            <a:custGeom>
              <a:avLst/>
              <a:gdLst>
                <a:gd name="T0" fmla="*/ 167 w 167"/>
                <a:gd name="T1" fmla="*/ 160 h 173"/>
                <a:gd name="T2" fmla="*/ 151 w 167"/>
                <a:gd name="T3" fmla="*/ 173 h 173"/>
                <a:gd name="T4" fmla="*/ 0 w 167"/>
                <a:gd name="T5" fmla="*/ 13 h 173"/>
                <a:gd name="T6" fmla="*/ 16 w 16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73">
                  <a:moveTo>
                    <a:pt x="167" y="160"/>
                  </a:moveTo>
                  <a:lnTo>
                    <a:pt x="151" y="173"/>
                  </a:lnTo>
                  <a:lnTo>
                    <a:pt x="0" y="13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 flipH="1">
              <a:off x="1661" y="185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575" y="1039"/>
              <a:ext cx="216" cy="937"/>
            </a:xfrm>
            <a:custGeom>
              <a:avLst/>
              <a:gdLst>
                <a:gd name="T0" fmla="*/ 653 w 653"/>
                <a:gd name="T1" fmla="*/ 2962 h 2962"/>
                <a:gd name="T2" fmla="*/ 240 w 653"/>
                <a:gd name="T3" fmla="*/ 0 h 2962"/>
                <a:gd name="T4" fmla="*/ 0 w 653"/>
                <a:gd name="T5" fmla="*/ 38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3" h="2962">
                  <a:moveTo>
                    <a:pt x="653" y="2962"/>
                  </a:moveTo>
                  <a:lnTo>
                    <a:pt x="240" y="0"/>
                  </a:lnTo>
                  <a:lnTo>
                    <a:pt x="0" y="38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575" y="1109"/>
              <a:ext cx="43" cy="51"/>
            </a:xfrm>
            <a:custGeom>
              <a:avLst/>
              <a:gdLst>
                <a:gd name="T0" fmla="*/ 0 w 43"/>
                <a:gd name="T1" fmla="*/ 51 h 51"/>
                <a:gd name="T2" fmla="*/ 43 w 43"/>
                <a:gd name="T3" fmla="*/ 19 h 51"/>
                <a:gd name="T4" fmla="*/ 19 w 43"/>
                <a:gd name="T5" fmla="*/ 20 h 51"/>
                <a:gd name="T6" fmla="*/ 10 w 43"/>
                <a:gd name="T7" fmla="*/ 0 h 51"/>
                <a:gd name="T8" fmla="*/ 0 w 43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1">
                  <a:moveTo>
                    <a:pt x="0" y="51"/>
                  </a:moveTo>
                  <a:lnTo>
                    <a:pt x="43" y="19"/>
                  </a:lnTo>
                  <a:lnTo>
                    <a:pt x="19" y="20"/>
                  </a:lnTo>
                  <a:lnTo>
                    <a:pt x="10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Arc 146"/>
            <p:cNvSpPr>
              <a:spLocks/>
            </p:cNvSpPr>
            <p:nvPr/>
          </p:nvSpPr>
          <p:spPr bwMode="auto">
            <a:xfrm>
              <a:off x="2886" y="1678"/>
              <a:ext cx="175" cy="26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3024" y="1671"/>
              <a:ext cx="7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8"/>
            <p:cNvSpPr>
              <a:spLocks noChangeShapeType="1"/>
            </p:cNvSpPr>
            <p:nvPr/>
          </p:nvSpPr>
          <p:spPr bwMode="auto">
            <a:xfrm>
              <a:off x="3024" y="167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Arc 149"/>
            <p:cNvSpPr>
              <a:spLocks/>
            </p:cNvSpPr>
            <p:nvPr/>
          </p:nvSpPr>
          <p:spPr bwMode="auto">
            <a:xfrm>
              <a:off x="2632" y="1621"/>
              <a:ext cx="892" cy="31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3524" y="1586"/>
              <a:ext cx="7" cy="69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51"/>
            <p:cNvSpPr>
              <a:spLocks noChangeShapeType="1"/>
            </p:cNvSpPr>
            <p:nvPr/>
          </p:nvSpPr>
          <p:spPr bwMode="auto">
            <a:xfrm flipH="1">
              <a:off x="3524" y="158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150" y="1905"/>
              <a:ext cx="70" cy="71"/>
            </a:xfrm>
            <a:custGeom>
              <a:avLst/>
              <a:gdLst>
                <a:gd name="T0" fmla="*/ 0 w 211"/>
                <a:gd name="T1" fmla="*/ 225 h 225"/>
                <a:gd name="T2" fmla="*/ 16 w 211"/>
                <a:gd name="T3" fmla="*/ 0 h 225"/>
                <a:gd name="T4" fmla="*/ 211 w 211"/>
                <a:gd name="T5" fmla="*/ 1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25">
                  <a:moveTo>
                    <a:pt x="0" y="225"/>
                  </a:moveTo>
                  <a:lnTo>
                    <a:pt x="16" y="0"/>
                  </a:lnTo>
                  <a:lnTo>
                    <a:pt x="211" y="1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18" y="1876"/>
              <a:ext cx="11" cy="69"/>
            </a:xfrm>
            <a:custGeom>
              <a:avLst/>
              <a:gdLst>
                <a:gd name="T0" fmla="*/ 20 w 33"/>
                <a:gd name="T1" fmla="*/ 218 h 218"/>
                <a:gd name="T2" fmla="*/ 0 w 33"/>
                <a:gd name="T3" fmla="*/ 218 h 218"/>
                <a:gd name="T4" fmla="*/ 13 w 33"/>
                <a:gd name="T5" fmla="*/ 0 h 218"/>
                <a:gd name="T6" fmla="*/ 33 w 3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18">
                  <a:moveTo>
                    <a:pt x="20" y="218"/>
                  </a:moveTo>
                  <a:lnTo>
                    <a:pt x="0" y="218"/>
                  </a:lnTo>
                  <a:lnTo>
                    <a:pt x="13" y="0"/>
                  </a:lnTo>
                  <a:lnTo>
                    <a:pt x="3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54"/>
            <p:cNvSpPr>
              <a:spLocks noChangeShapeType="1"/>
            </p:cNvSpPr>
            <p:nvPr/>
          </p:nvSpPr>
          <p:spPr bwMode="auto">
            <a:xfrm flipH="1">
              <a:off x="3222" y="187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Arc 155"/>
            <p:cNvSpPr>
              <a:spLocks/>
            </p:cNvSpPr>
            <p:nvPr/>
          </p:nvSpPr>
          <p:spPr bwMode="auto">
            <a:xfrm>
              <a:off x="3240" y="1900"/>
              <a:ext cx="85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Arc 156"/>
            <p:cNvSpPr>
              <a:spLocks/>
            </p:cNvSpPr>
            <p:nvPr/>
          </p:nvSpPr>
          <p:spPr bwMode="auto">
            <a:xfrm>
              <a:off x="3150" y="1972"/>
              <a:ext cx="175" cy="1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150" y="2111"/>
              <a:ext cx="52" cy="35"/>
            </a:xfrm>
            <a:custGeom>
              <a:avLst/>
              <a:gdLst>
                <a:gd name="T0" fmla="*/ 0 w 52"/>
                <a:gd name="T1" fmla="*/ 18 h 35"/>
                <a:gd name="T2" fmla="*/ 52 w 52"/>
                <a:gd name="T3" fmla="*/ 35 h 35"/>
                <a:gd name="T4" fmla="*/ 38 w 52"/>
                <a:gd name="T5" fmla="*/ 18 h 35"/>
                <a:gd name="T6" fmla="*/ 52 w 52"/>
                <a:gd name="T7" fmla="*/ 0 h 35"/>
                <a:gd name="T8" fmla="*/ 0 w 52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5">
                  <a:moveTo>
                    <a:pt x="0" y="18"/>
                  </a:moveTo>
                  <a:lnTo>
                    <a:pt x="52" y="35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1875" y="2191"/>
              <a:ext cx="448" cy="360"/>
            </a:xfrm>
            <a:custGeom>
              <a:avLst/>
              <a:gdLst>
                <a:gd name="T0" fmla="*/ 1350 w 1350"/>
                <a:gd name="T1" fmla="*/ 0 h 1138"/>
                <a:gd name="T2" fmla="*/ 0 w 1350"/>
                <a:gd name="T3" fmla="*/ 823 h 1138"/>
                <a:gd name="T4" fmla="*/ 0 w 1350"/>
                <a:gd name="T5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1138">
                  <a:moveTo>
                    <a:pt x="1350" y="0"/>
                  </a:moveTo>
                  <a:lnTo>
                    <a:pt x="0" y="823"/>
                  </a:lnTo>
                  <a:lnTo>
                    <a:pt x="0" y="1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1856" y="2502"/>
              <a:ext cx="37" cy="49"/>
            </a:xfrm>
            <a:custGeom>
              <a:avLst/>
              <a:gdLst>
                <a:gd name="T0" fmla="*/ 19 w 37"/>
                <a:gd name="T1" fmla="*/ 49 h 49"/>
                <a:gd name="T2" fmla="*/ 37 w 37"/>
                <a:gd name="T3" fmla="*/ 0 h 49"/>
                <a:gd name="T4" fmla="*/ 19 w 37"/>
                <a:gd name="T5" fmla="*/ 12 h 49"/>
                <a:gd name="T6" fmla="*/ 0 w 37"/>
                <a:gd name="T7" fmla="*/ 0 h 49"/>
                <a:gd name="T8" fmla="*/ 19 w 3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9">
                  <a:moveTo>
                    <a:pt x="19" y="49"/>
                  </a:moveTo>
                  <a:lnTo>
                    <a:pt x="37" y="0"/>
                  </a:lnTo>
                  <a:lnTo>
                    <a:pt x="19" y="12"/>
                  </a:lnTo>
                  <a:lnTo>
                    <a:pt x="0" y="0"/>
                  </a:lnTo>
                  <a:lnTo>
                    <a:pt x="19" y="4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2846</Words>
  <Application>Microsoft Office PowerPoint</Application>
  <PresentationFormat>On-screen Show (4:3)</PresentationFormat>
  <Paragraphs>937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QB SPRINT SERIES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25</cp:revision>
  <dcterms:created xsi:type="dcterms:W3CDTF">2006-08-16T00:00:00Z</dcterms:created>
  <dcterms:modified xsi:type="dcterms:W3CDTF">2013-07-05T19:14:40Z</dcterms:modified>
</cp:coreProperties>
</file>