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87" r:id="rId5"/>
    <p:sldId id="259" r:id="rId6"/>
    <p:sldId id="289" r:id="rId7"/>
    <p:sldId id="260" r:id="rId8"/>
    <p:sldId id="261" r:id="rId9"/>
    <p:sldId id="262" r:id="rId10"/>
    <p:sldId id="288" r:id="rId11"/>
    <p:sldId id="273" r:id="rId12"/>
    <p:sldId id="274" r:id="rId13"/>
    <p:sldId id="275" r:id="rId14"/>
    <p:sldId id="276" r:id="rId15"/>
    <p:sldId id="277" r:id="rId16"/>
    <p:sldId id="278" r:id="rId17"/>
    <p:sldId id="280" r:id="rId18"/>
    <p:sldId id="265" r:id="rId19"/>
    <p:sldId id="266" r:id="rId20"/>
    <p:sldId id="267" r:id="rId21"/>
    <p:sldId id="281" r:id="rId22"/>
    <p:sldId id="282" r:id="rId23"/>
    <p:sldId id="283" r:id="rId24"/>
    <p:sldId id="268" r:id="rId25"/>
    <p:sldId id="269" r:id="rId26"/>
    <p:sldId id="270" r:id="rId27"/>
    <p:sldId id="284" r:id="rId28"/>
    <p:sldId id="285" r:id="rId29"/>
    <p:sldId id="286" r:id="rId30"/>
  </p:sldIdLst>
  <p:sldSz cx="6858000" cy="9144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707" autoAdjust="0"/>
  </p:normalViewPr>
  <p:slideViewPr>
    <p:cSldViewPr>
      <p:cViewPr varScale="1">
        <p:scale>
          <a:sx n="65" d="100"/>
          <a:sy n="65" d="100"/>
        </p:scale>
        <p:origin x="-2652" y="-114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EC5B62A-9550-407A-A760-04C88E0918CE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A8CAF6F-0129-4FBA-99D7-5A31DB5E8F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181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DE55D-0628-4C7A-9BDB-10ECE70A0C5D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B10CC-2541-4FF4-84D3-99CEA0ADF69F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72232-1BDF-4AD8-B84D-3A28AA14BC9B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D8471-ED88-469F-8592-ACF5AF52796E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FB46E-00FC-43B6-92E1-02832B0F6C57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4F24-ED34-4299-93F2-51C4AD13EDF5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6CE95-148D-43F7-8317-5A95AB437793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6FE1B-68A5-47AF-B4E2-7D9E7D939B5C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36655-82A4-4EAB-A122-5B85A384FB79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9B409-AFA6-485F-B868-52D6FE2D5497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9AA69-256C-402C-8AE8-ACD91C16807E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C27B8-70AE-4D49-8907-D815C092AAEA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26" Type="http://schemas.openxmlformats.org/officeDocument/2006/relationships/slide" Target="slide26.xml"/><Relationship Id="rId3" Type="http://schemas.openxmlformats.org/officeDocument/2006/relationships/slide" Target="slide3.xml"/><Relationship Id="rId21" Type="http://schemas.openxmlformats.org/officeDocument/2006/relationships/slide" Target="slide21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25" Type="http://schemas.openxmlformats.org/officeDocument/2006/relationships/slide" Target="slide25.xml"/><Relationship Id="rId2" Type="http://schemas.openxmlformats.org/officeDocument/2006/relationships/slide" Target="slide2.xml"/><Relationship Id="rId16" Type="http://schemas.openxmlformats.org/officeDocument/2006/relationships/slide" Target="slide16.xml"/><Relationship Id="rId20" Type="http://schemas.openxmlformats.org/officeDocument/2006/relationships/slide" Target="slide20.xml"/><Relationship Id="rId29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24" Type="http://schemas.openxmlformats.org/officeDocument/2006/relationships/slide" Target="slide24.xml"/><Relationship Id="rId5" Type="http://schemas.openxmlformats.org/officeDocument/2006/relationships/slide" Target="slide5.xml"/><Relationship Id="rId15" Type="http://schemas.openxmlformats.org/officeDocument/2006/relationships/slide" Target="slide15.xml"/><Relationship Id="rId23" Type="http://schemas.openxmlformats.org/officeDocument/2006/relationships/slide" Target="slide23.xml"/><Relationship Id="rId28" Type="http://schemas.openxmlformats.org/officeDocument/2006/relationships/slide" Target="slide28.xml"/><Relationship Id="rId10" Type="http://schemas.openxmlformats.org/officeDocument/2006/relationships/slide" Target="slide10.xml"/><Relationship Id="rId19" Type="http://schemas.openxmlformats.org/officeDocument/2006/relationships/slide" Target="slide19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Relationship Id="rId22" Type="http://schemas.openxmlformats.org/officeDocument/2006/relationships/slide" Target="slide22.xml"/><Relationship Id="rId27" Type="http://schemas.openxmlformats.org/officeDocument/2006/relationships/slide" Target="slide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Video/Red%20(+)%2024%20Jet%20lead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Video/Red%20(+)%2028%20jet%20sweep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Video/Red%20(-)%2030%20jet%20scissors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Video/Red%20(+)%2049%20Jet%20Sweep%20(380603)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Video/Red%20(+)%2049%20Jet%20Keep%20Pass%20(380604)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Video/Blue%20(+)%2049%20Jet%20Sweep%20(380606)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Video/Blue%20(+)%2049%20Jet%20Arrow%20(380607)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Video/Blue%20(+)%2028%20Jet%20Sweep%20(380608)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Video/Blue%20(+)%2028%20Jet%20Keep%20Pass%20(380609)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Video/ends%20right%20+%2028%20Jet%20reverse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Video/Rip%20(+)%2024%20Jet%20Lead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Video/Rip%20(+)%2028%20Jet%20Sweep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Video/Rip%20(+)%2049%20Jet%20Sweep%20(380610)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Video/Liz%20(+)%2049%20Jet%20Sweep%20(380614)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81000" y="0"/>
            <a:ext cx="6172200" cy="1066800"/>
          </a:xfrm>
        </p:spPr>
        <p:txBody>
          <a:bodyPr/>
          <a:lstStyle/>
          <a:p>
            <a:r>
              <a:rPr lang="en-US" dirty="0" smtClean="0"/>
              <a:t>PLUS/MINUS SERIES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81000" y="990600"/>
            <a:ext cx="6172200" cy="8153400"/>
          </a:xfrm>
        </p:spPr>
        <p:txBody>
          <a:bodyPr>
            <a:noAutofit/>
          </a:bodyPr>
          <a:lstStyle/>
          <a:p>
            <a:pPr marL="911225" indent="-911225">
              <a:buNone/>
            </a:pPr>
            <a:r>
              <a:rPr lang="en-US" sz="1000" dirty="0" smtClean="0"/>
              <a:t>PAGE	      PLAYS</a:t>
            </a:r>
          </a:p>
          <a:p>
            <a:pPr marL="911225" lvl="0" indent="-911225">
              <a:buFont typeface="+mj-lt"/>
              <a:buAutoNum type="arabicPeriod"/>
            </a:pPr>
            <a:r>
              <a:rPr lang="en-US" sz="1050" dirty="0" smtClean="0"/>
              <a:t>Table of Contents</a:t>
            </a:r>
          </a:p>
          <a:p>
            <a:pPr marL="911225" lvl="0" indent="-911225">
              <a:buFont typeface="+mj-lt"/>
              <a:buAutoNum type="arabicPeriod"/>
            </a:pPr>
            <a:r>
              <a:rPr lang="en-US" sz="1400" dirty="0" smtClean="0">
                <a:hlinkClick r:id="rId2" action="ppaction://hlinksldjump"/>
              </a:rPr>
              <a:t>Red (+) 24 Jet Lead</a:t>
            </a:r>
            <a:endParaRPr lang="en-US" sz="1400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sz="1400" dirty="0" smtClean="0">
                <a:hlinkClick r:id="rId3" action="ppaction://hlinksldjump"/>
              </a:rPr>
              <a:t>Red (+) 28 Jet Sweep</a:t>
            </a:r>
            <a:endParaRPr lang="en-US" sz="1400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sz="1400" dirty="0" smtClean="0">
                <a:hlinkClick r:id="rId4" action="ppaction://hlinksldjump"/>
              </a:rPr>
              <a:t>Red (+) 28 Jet Arrow</a:t>
            </a:r>
            <a:endParaRPr lang="en-US" sz="1400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sz="1400" dirty="0" smtClean="0">
                <a:hlinkClick r:id="rId5" action="ppaction://hlinksldjump"/>
              </a:rPr>
              <a:t>Red (–) 30 Jet Scissors</a:t>
            </a:r>
            <a:endParaRPr lang="en-US" sz="1400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sz="1400" dirty="0" smtClean="0">
                <a:hlinkClick r:id="rId6" action="ppaction://hlinksldjump"/>
              </a:rPr>
              <a:t>Red (+) 33 Jet Wham</a:t>
            </a:r>
            <a:endParaRPr lang="en-US" sz="1400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sz="1400" dirty="0" smtClean="0">
                <a:hlinkClick r:id="rId7" action="ppaction://hlinksldjump"/>
              </a:rPr>
              <a:t>Red (–) 34 Jet Joker XX</a:t>
            </a:r>
            <a:endParaRPr lang="en-US" sz="1400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sz="1400" dirty="0" smtClean="0">
                <a:hlinkClick r:id="rId8" action="ppaction://hlinksldjump"/>
              </a:rPr>
              <a:t>Red (+) 49 Jet Sweep</a:t>
            </a:r>
            <a:endParaRPr lang="en-US" sz="1400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sz="1400" dirty="0" smtClean="0">
                <a:hlinkClick r:id="rId9" action="ppaction://hlinksldjump"/>
              </a:rPr>
              <a:t>Red (+) 49 Jet Keep Pass</a:t>
            </a:r>
            <a:endParaRPr lang="en-US" sz="1400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sz="1400" dirty="0" smtClean="0">
                <a:hlinkClick r:id="rId10" action="ppaction://hlinksldjump"/>
              </a:rPr>
              <a:t>Blue (+) 32 Jet Wham</a:t>
            </a:r>
            <a:endParaRPr lang="en-US" sz="1400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sz="1400" dirty="0" smtClean="0">
                <a:hlinkClick r:id="rId11" action="ppaction://hlinksldjump"/>
              </a:rPr>
              <a:t>Blue (+) 45 Jet Lead</a:t>
            </a:r>
            <a:endParaRPr lang="en-US" sz="1400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sz="1400" dirty="0" smtClean="0">
                <a:hlinkClick r:id="rId12" action="ppaction://hlinksldjump"/>
              </a:rPr>
              <a:t>Blue (+) 49 Jet Sweep</a:t>
            </a:r>
            <a:endParaRPr lang="en-US" sz="1400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sz="1400" dirty="0" smtClean="0">
                <a:hlinkClick r:id="rId13" action="ppaction://hlinksldjump"/>
              </a:rPr>
              <a:t>Blue (+) 49 Jet Arrow</a:t>
            </a:r>
            <a:endParaRPr lang="en-US" sz="1400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sz="1400" dirty="0" smtClean="0">
                <a:hlinkClick r:id="rId14" action="ppaction://hlinksldjump"/>
              </a:rPr>
              <a:t>Blue (-) 31 Jet Scissors</a:t>
            </a:r>
            <a:endParaRPr lang="en-US" sz="1400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sz="1400" dirty="0" smtClean="0">
                <a:hlinkClick r:id="rId15" action="ppaction://hlinksldjump"/>
              </a:rPr>
              <a:t>Blue (-) 35 Jet Joker XX</a:t>
            </a:r>
            <a:endParaRPr lang="en-US" sz="1400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sz="1400" dirty="0" smtClean="0">
                <a:hlinkClick r:id="rId16" action="ppaction://hlinksldjump"/>
              </a:rPr>
              <a:t>Blue (+) 28 Jet Sweep</a:t>
            </a:r>
            <a:endParaRPr lang="en-US" sz="1400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sz="1400" dirty="0" smtClean="0">
                <a:hlinkClick r:id="rId17" action="ppaction://hlinksldjump"/>
              </a:rPr>
              <a:t>Blue (-) 28 Jet Keep Pass</a:t>
            </a:r>
            <a:endParaRPr lang="en-US" sz="1400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sz="1400" dirty="0" smtClean="0">
                <a:hlinkClick r:id="rId18" action="ppaction://hlinksldjump"/>
              </a:rPr>
              <a:t>Ends Right (+) 28 Jet Reverse</a:t>
            </a:r>
            <a:endParaRPr lang="en-US" sz="1400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sz="1400" dirty="0" smtClean="0">
                <a:hlinkClick r:id="rId19" action="ppaction://hlinksldjump"/>
              </a:rPr>
              <a:t>Ends Right (+) 28 Jet Sweep</a:t>
            </a:r>
            <a:endParaRPr lang="en-US" sz="1400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sz="1400" dirty="0" smtClean="0">
                <a:hlinkClick r:id="rId20" action="ppaction://hlinksldjump"/>
              </a:rPr>
              <a:t>Ends Right (+) 49 Jet Sweep</a:t>
            </a:r>
            <a:endParaRPr lang="en-US" sz="1400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sz="1400" dirty="0" smtClean="0">
                <a:hlinkClick r:id="rId21" action="ppaction://hlinksldjump"/>
              </a:rPr>
              <a:t>Ends Left (+) 49 Jet Reverse</a:t>
            </a:r>
            <a:endParaRPr lang="en-US" sz="1400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sz="1400" dirty="0" smtClean="0">
                <a:hlinkClick r:id="rId22" action="ppaction://hlinksldjump"/>
              </a:rPr>
              <a:t>Ends Left (+) 49 Jet Sweep</a:t>
            </a:r>
            <a:endParaRPr lang="en-US" sz="1400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sz="1400" dirty="0" smtClean="0">
                <a:hlinkClick r:id="rId23" action="ppaction://hlinksldjump"/>
              </a:rPr>
              <a:t>Ends Left (+) 28 Jet Sweep</a:t>
            </a:r>
            <a:endParaRPr lang="en-US" sz="1400" dirty="0" smtClean="0"/>
          </a:p>
          <a:p>
            <a:pPr marL="911225" indent="-911225">
              <a:buFont typeface="+mj-lt"/>
              <a:buAutoNum type="arabicPeriod"/>
            </a:pPr>
            <a:r>
              <a:rPr lang="en-US" sz="1400" dirty="0" smtClean="0">
                <a:hlinkClick r:id="rId24" action="ppaction://hlinksldjump"/>
              </a:rPr>
              <a:t>Rip (+) 24 Jet Lead</a:t>
            </a:r>
            <a:endParaRPr lang="en-US" sz="1400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sz="1400" dirty="0" smtClean="0">
                <a:hlinkClick r:id="rId25" action="ppaction://hlinksldjump"/>
              </a:rPr>
              <a:t>Rip (+) 28 Jet Sweep</a:t>
            </a:r>
            <a:endParaRPr lang="en-US" sz="1400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sz="1400" dirty="0" smtClean="0">
                <a:hlinkClick r:id="rId26" action="ppaction://hlinksldjump"/>
              </a:rPr>
              <a:t>Rip (+) 49 Jet Sweep</a:t>
            </a:r>
            <a:endParaRPr lang="en-US" sz="1400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sz="1400" dirty="0" smtClean="0">
                <a:hlinkClick r:id="rId27" action="ppaction://hlinksldjump"/>
              </a:rPr>
              <a:t>Liz (+) 45 Jet Lead</a:t>
            </a:r>
            <a:endParaRPr lang="en-US" sz="1400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sz="1400" dirty="0" smtClean="0">
                <a:hlinkClick r:id="rId28" action="ppaction://hlinksldjump"/>
              </a:rPr>
              <a:t>Liz (+) 49 Jet Sweep</a:t>
            </a:r>
            <a:endParaRPr lang="en-US" sz="1400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sz="1400" dirty="0" smtClean="0">
                <a:hlinkClick r:id="rId29" action="ppaction://hlinksldjump"/>
              </a:rPr>
              <a:t>Liz (+) 28 Jet Sweep</a:t>
            </a: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Rectangle 5">
            <a:hlinkClick r:id="rId2" action="ppaction://hlinkfile"/>
          </p:cNvPr>
          <p:cNvSpPr/>
          <p:nvPr/>
        </p:nvSpPr>
        <p:spPr>
          <a:xfrm>
            <a:off x="4687384" y="8192869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52400" y="152400"/>
            <a:ext cx="6686550" cy="9677400"/>
            <a:chOff x="96" y="96"/>
            <a:chExt cx="4212" cy="6096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96" y="96"/>
              <a:ext cx="4128" cy="6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" name="Group 205"/>
            <p:cNvGrpSpPr>
              <a:grpSpLocks/>
            </p:cNvGrpSpPr>
            <p:nvPr/>
          </p:nvGrpSpPr>
          <p:grpSpPr bwMode="auto">
            <a:xfrm>
              <a:off x="123" y="121"/>
              <a:ext cx="4185" cy="5298"/>
              <a:chOff x="123" y="121"/>
              <a:chExt cx="4185" cy="5298"/>
            </a:xfrm>
          </p:grpSpPr>
          <p:sp>
            <p:nvSpPr>
              <p:cNvPr id="83" name="Rectangle 5"/>
              <p:cNvSpPr>
                <a:spLocks noChangeArrowheads="1"/>
              </p:cNvSpPr>
              <p:nvPr/>
            </p:nvSpPr>
            <p:spPr bwMode="auto">
              <a:xfrm>
                <a:off x="123" y="4161"/>
                <a:ext cx="1883" cy="987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Rectangle 6"/>
              <p:cNvSpPr>
                <a:spLocks noChangeArrowheads="1"/>
              </p:cNvSpPr>
              <p:nvPr/>
            </p:nvSpPr>
            <p:spPr bwMode="auto">
              <a:xfrm>
                <a:off x="123" y="2104"/>
                <a:ext cx="1883" cy="988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Rectangle 7"/>
              <p:cNvSpPr>
                <a:spLocks noChangeArrowheads="1"/>
              </p:cNvSpPr>
              <p:nvPr/>
            </p:nvSpPr>
            <p:spPr bwMode="auto">
              <a:xfrm>
                <a:off x="123" y="3133"/>
                <a:ext cx="1883" cy="987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Rectangle 8"/>
              <p:cNvSpPr>
                <a:spLocks noChangeArrowheads="1"/>
              </p:cNvSpPr>
              <p:nvPr/>
            </p:nvSpPr>
            <p:spPr bwMode="auto">
              <a:xfrm>
                <a:off x="556" y="268"/>
                <a:ext cx="3263" cy="1711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Oval 9"/>
              <p:cNvSpPr>
                <a:spLocks noChangeArrowheads="1"/>
              </p:cNvSpPr>
              <p:nvPr/>
            </p:nvSpPr>
            <p:spPr bwMode="auto">
              <a:xfrm>
                <a:off x="775" y="1228"/>
                <a:ext cx="107" cy="9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Rectangle 10"/>
              <p:cNvSpPr>
                <a:spLocks noChangeArrowheads="1"/>
              </p:cNvSpPr>
              <p:nvPr/>
            </p:nvSpPr>
            <p:spPr bwMode="auto">
              <a:xfrm>
                <a:off x="1606" y="1022"/>
                <a:ext cx="159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" name="Oval 11"/>
              <p:cNvSpPr>
                <a:spLocks noChangeArrowheads="1"/>
              </p:cNvSpPr>
              <p:nvPr/>
            </p:nvSpPr>
            <p:spPr bwMode="auto">
              <a:xfrm>
                <a:off x="1598" y="1228"/>
                <a:ext cx="107" cy="9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Rectangle 12"/>
              <p:cNvSpPr>
                <a:spLocks noChangeArrowheads="1"/>
              </p:cNvSpPr>
              <p:nvPr/>
            </p:nvSpPr>
            <p:spPr bwMode="auto">
              <a:xfrm>
                <a:off x="1997" y="1037"/>
                <a:ext cx="176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1" name="Oval 13"/>
              <p:cNvSpPr>
                <a:spLocks noChangeArrowheads="1"/>
              </p:cNvSpPr>
              <p:nvPr/>
            </p:nvSpPr>
            <p:spPr bwMode="auto">
              <a:xfrm>
                <a:off x="1871" y="1228"/>
                <a:ext cx="107" cy="9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Rectangle 14"/>
              <p:cNvSpPr>
                <a:spLocks noChangeArrowheads="1"/>
              </p:cNvSpPr>
              <p:nvPr/>
            </p:nvSpPr>
            <p:spPr bwMode="auto">
              <a:xfrm>
                <a:off x="2462" y="1057"/>
                <a:ext cx="159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" name="Rectangle 15"/>
              <p:cNvSpPr>
                <a:spLocks noChangeArrowheads="1"/>
              </p:cNvSpPr>
              <p:nvPr/>
            </p:nvSpPr>
            <p:spPr bwMode="auto">
              <a:xfrm>
                <a:off x="2144" y="1228"/>
                <a:ext cx="106" cy="99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Line 16"/>
              <p:cNvSpPr>
                <a:spLocks noChangeShapeType="1"/>
              </p:cNvSpPr>
              <p:nvPr/>
            </p:nvSpPr>
            <p:spPr bwMode="auto">
              <a:xfrm>
                <a:off x="2144" y="1228"/>
                <a:ext cx="101" cy="9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Line 17"/>
              <p:cNvSpPr>
                <a:spLocks noChangeShapeType="1"/>
              </p:cNvSpPr>
              <p:nvPr/>
            </p:nvSpPr>
            <p:spPr bwMode="auto">
              <a:xfrm flipV="1">
                <a:off x="2144" y="1228"/>
                <a:ext cx="101" cy="9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Rectangle 18"/>
              <p:cNvSpPr>
                <a:spLocks noChangeArrowheads="1"/>
              </p:cNvSpPr>
              <p:nvPr/>
            </p:nvSpPr>
            <p:spPr bwMode="auto">
              <a:xfrm>
                <a:off x="1323" y="893"/>
                <a:ext cx="176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7" name="Oval 19"/>
              <p:cNvSpPr>
                <a:spLocks noChangeArrowheads="1"/>
              </p:cNvSpPr>
              <p:nvPr/>
            </p:nvSpPr>
            <p:spPr bwMode="auto">
              <a:xfrm>
                <a:off x="2416" y="1228"/>
                <a:ext cx="107" cy="9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Rectangle 20"/>
              <p:cNvSpPr>
                <a:spLocks noChangeArrowheads="1"/>
              </p:cNvSpPr>
              <p:nvPr/>
            </p:nvSpPr>
            <p:spPr bwMode="auto">
              <a:xfrm>
                <a:off x="2146" y="868"/>
                <a:ext cx="176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9" name="Oval 21"/>
              <p:cNvSpPr>
                <a:spLocks noChangeArrowheads="1"/>
              </p:cNvSpPr>
              <p:nvPr/>
            </p:nvSpPr>
            <p:spPr bwMode="auto">
              <a:xfrm>
                <a:off x="2694" y="1228"/>
                <a:ext cx="107" cy="9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Rectangle 22"/>
              <p:cNvSpPr>
                <a:spLocks noChangeArrowheads="1"/>
              </p:cNvSpPr>
              <p:nvPr/>
            </p:nvSpPr>
            <p:spPr bwMode="auto">
              <a:xfrm>
                <a:off x="2697" y="868"/>
                <a:ext cx="176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1" name="Oval 23"/>
              <p:cNvSpPr>
                <a:spLocks noChangeArrowheads="1"/>
              </p:cNvSpPr>
              <p:nvPr/>
            </p:nvSpPr>
            <p:spPr bwMode="auto">
              <a:xfrm>
                <a:off x="2967" y="1228"/>
                <a:ext cx="107" cy="9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Rectangle 24"/>
              <p:cNvSpPr>
                <a:spLocks noChangeArrowheads="1"/>
              </p:cNvSpPr>
              <p:nvPr/>
            </p:nvSpPr>
            <p:spPr bwMode="auto">
              <a:xfrm>
                <a:off x="2975" y="1022"/>
                <a:ext cx="16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" name="Oval 25"/>
              <p:cNvSpPr>
                <a:spLocks noChangeArrowheads="1"/>
              </p:cNvSpPr>
              <p:nvPr/>
            </p:nvSpPr>
            <p:spPr bwMode="auto">
              <a:xfrm>
                <a:off x="2144" y="1391"/>
                <a:ext cx="106" cy="10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Rectangle 26"/>
              <p:cNvSpPr>
                <a:spLocks noChangeArrowheads="1"/>
              </p:cNvSpPr>
              <p:nvPr/>
            </p:nvSpPr>
            <p:spPr bwMode="auto">
              <a:xfrm>
                <a:off x="778" y="868"/>
                <a:ext cx="176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" name="Oval 27"/>
              <p:cNvSpPr>
                <a:spLocks noChangeArrowheads="1"/>
              </p:cNvSpPr>
              <p:nvPr/>
            </p:nvSpPr>
            <p:spPr bwMode="auto">
              <a:xfrm>
                <a:off x="2619" y="1669"/>
                <a:ext cx="107" cy="10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Rectangle 28"/>
              <p:cNvSpPr>
                <a:spLocks noChangeArrowheads="1"/>
              </p:cNvSpPr>
              <p:nvPr/>
            </p:nvSpPr>
            <p:spPr bwMode="auto">
              <a:xfrm>
                <a:off x="3381" y="868"/>
                <a:ext cx="176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" name="Oval 29"/>
              <p:cNvSpPr>
                <a:spLocks noChangeArrowheads="1"/>
              </p:cNvSpPr>
              <p:nvPr/>
            </p:nvSpPr>
            <p:spPr bwMode="auto">
              <a:xfrm>
                <a:off x="1352" y="1416"/>
                <a:ext cx="107" cy="100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Rectangle 30"/>
              <p:cNvSpPr>
                <a:spLocks noChangeArrowheads="1"/>
              </p:cNvSpPr>
              <p:nvPr/>
            </p:nvSpPr>
            <p:spPr bwMode="auto">
              <a:xfrm>
                <a:off x="1430" y="486"/>
                <a:ext cx="257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" name="Oval 31"/>
              <p:cNvSpPr>
                <a:spLocks noChangeArrowheads="1"/>
              </p:cNvSpPr>
              <p:nvPr/>
            </p:nvSpPr>
            <p:spPr bwMode="auto">
              <a:xfrm>
                <a:off x="3234" y="1426"/>
                <a:ext cx="107" cy="9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" name="Rectangle 32"/>
              <p:cNvSpPr>
                <a:spLocks noChangeArrowheads="1"/>
              </p:cNvSpPr>
              <p:nvPr/>
            </p:nvSpPr>
            <p:spPr bwMode="auto">
              <a:xfrm>
                <a:off x="2935" y="486"/>
                <a:ext cx="266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" name="Oval 33"/>
              <p:cNvSpPr>
                <a:spLocks noChangeArrowheads="1"/>
              </p:cNvSpPr>
              <p:nvPr/>
            </p:nvSpPr>
            <p:spPr bwMode="auto">
              <a:xfrm>
                <a:off x="286" y="2749"/>
                <a:ext cx="61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" name="Rectangle 34"/>
              <p:cNvSpPr>
                <a:spLocks noChangeArrowheads="1"/>
              </p:cNvSpPr>
              <p:nvPr/>
            </p:nvSpPr>
            <p:spPr bwMode="auto">
              <a:xfrm>
                <a:off x="764" y="2627"/>
                <a:ext cx="9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" name="Oval 35"/>
              <p:cNvSpPr>
                <a:spLocks noChangeArrowheads="1"/>
              </p:cNvSpPr>
              <p:nvPr/>
            </p:nvSpPr>
            <p:spPr bwMode="auto">
              <a:xfrm>
                <a:off x="761" y="2749"/>
                <a:ext cx="62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Rectangle 36"/>
              <p:cNvSpPr>
                <a:spLocks noChangeArrowheads="1"/>
              </p:cNvSpPr>
              <p:nvPr/>
            </p:nvSpPr>
            <p:spPr bwMode="auto">
              <a:xfrm>
                <a:off x="999" y="2627"/>
                <a:ext cx="94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" name="Oval 37"/>
              <p:cNvSpPr>
                <a:spLocks noChangeArrowheads="1"/>
              </p:cNvSpPr>
              <p:nvPr/>
            </p:nvSpPr>
            <p:spPr bwMode="auto">
              <a:xfrm>
                <a:off x="916" y="2749"/>
                <a:ext cx="62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Rectangle 38"/>
              <p:cNvSpPr>
                <a:spLocks noChangeArrowheads="1"/>
              </p:cNvSpPr>
              <p:nvPr/>
            </p:nvSpPr>
            <p:spPr bwMode="auto">
              <a:xfrm>
                <a:off x="1320" y="2627"/>
                <a:ext cx="94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" name="Rectangle 39"/>
              <p:cNvSpPr>
                <a:spLocks noChangeArrowheads="1"/>
              </p:cNvSpPr>
              <p:nvPr/>
            </p:nvSpPr>
            <p:spPr bwMode="auto">
              <a:xfrm>
                <a:off x="1077" y="2749"/>
                <a:ext cx="61" cy="57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Line 40"/>
              <p:cNvSpPr>
                <a:spLocks noChangeShapeType="1"/>
              </p:cNvSpPr>
              <p:nvPr/>
            </p:nvSpPr>
            <p:spPr bwMode="auto">
              <a:xfrm>
                <a:off x="1077" y="2749"/>
                <a:ext cx="61" cy="5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Line 41"/>
              <p:cNvSpPr>
                <a:spLocks noChangeShapeType="1"/>
              </p:cNvSpPr>
              <p:nvPr/>
            </p:nvSpPr>
            <p:spPr bwMode="auto">
              <a:xfrm flipV="1">
                <a:off x="1077" y="2749"/>
                <a:ext cx="61" cy="5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Rectangle 42"/>
              <p:cNvSpPr>
                <a:spLocks noChangeArrowheads="1"/>
              </p:cNvSpPr>
              <p:nvPr/>
            </p:nvSpPr>
            <p:spPr bwMode="auto">
              <a:xfrm>
                <a:off x="601" y="2627"/>
                <a:ext cx="10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" name="Oval 43"/>
              <p:cNvSpPr>
                <a:spLocks noChangeArrowheads="1"/>
              </p:cNvSpPr>
              <p:nvPr/>
            </p:nvSpPr>
            <p:spPr bwMode="auto">
              <a:xfrm>
                <a:off x="1232" y="2749"/>
                <a:ext cx="62" cy="57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Rectangle 44"/>
              <p:cNvSpPr>
                <a:spLocks noChangeArrowheads="1"/>
              </p:cNvSpPr>
              <p:nvPr/>
            </p:nvSpPr>
            <p:spPr bwMode="auto">
              <a:xfrm>
                <a:off x="922" y="2543"/>
                <a:ext cx="10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" name="Oval 45"/>
              <p:cNvSpPr>
                <a:spLocks noChangeArrowheads="1"/>
              </p:cNvSpPr>
              <p:nvPr/>
            </p:nvSpPr>
            <p:spPr bwMode="auto">
              <a:xfrm>
                <a:off x="1392" y="2749"/>
                <a:ext cx="62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Rectangle 46"/>
              <p:cNvSpPr>
                <a:spLocks noChangeArrowheads="1"/>
              </p:cNvSpPr>
              <p:nvPr/>
            </p:nvSpPr>
            <p:spPr bwMode="auto">
              <a:xfrm>
                <a:off x="1238" y="2543"/>
                <a:ext cx="10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5" name="Oval 47"/>
              <p:cNvSpPr>
                <a:spLocks noChangeArrowheads="1"/>
              </p:cNvSpPr>
              <p:nvPr/>
            </p:nvSpPr>
            <p:spPr bwMode="auto">
              <a:xfrm>
                <a:off x="1553" y="2749"/>
                <a:ext cx="61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Rectangle 48"/>
              <p:cNvSpPr>
                <a:spLocks noChangeArrowheads="1"/>
              </p:cNvSpPr>
              <p:nvPr/>
            </p:nvSpPr>
            <p:spPr bwMode="auto">
              <a:xfrm>
                <a:off x="1555" y="2627"/>
                <a:ext cx="9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7" name="Oval 49"/>
              <p:cNvSpPr>
                <a:spLocks noChangeArrowheads="1"/>
              </p:cNvSpPr>
              <p:nvPr/>
            </p:nvSpPr>
            <p:spPr bwMode="auto">
              <a:xfrm>
                <a:off x="1077" y="2843"/>
                <a:ext cx="61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Rectangle 50"/>
              <p:cNvSpPr>
                <a:spLocks noChangeArrowheads="1"/>
              </p:cNvSpPr>
              <p:nvPr/>
            </p:nvSpPr>
            <p:spPr bwMode="auto">
              <a:xfrm>
                <a:off x="286" y="2468"/>
                <a:ext cx="10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9" name="Oval 51"/>
              <p:cNvSpPr>
                <a:spLocks noChangeArrowheads="1"/>
              </p:cNvSpPr>
              <p:nvPr/>
            </p:nvSpPr>
            <p:spPr bwMode="auto">
              <a:xfrm>
                <a:off x="1392" y="2937"/>
                <a:ext cx="62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Rectangle 52"/>
              <p:cNvSpPr>
                <a:spLocks noChangeArrowheads="1"/>
              </p:cNvSpPr>
              <p:nvPr/>
            </p:nvSpPr>
            <p:spPr bwMode="auto">
              <a:xfrm>
                <a:off x="1713" y="2543"/>
                <a:ext cx="10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1" name="Oval 53"/>
              <p:cNvSpPr>
                <a:spLocks noChangeArrowheads="1"/>
              </p:cNvSpPr>
              <p:nvPr/>
            </p:nvSpPr>
            <p:spPr bwMode="auto">
              <a:xfrm>
                <a:off x="601" y="2843"/>
                <a:ext cx="62" cy="57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Rectangle 54"/>
              <p:cNvSpPr>
                <a:spLocks noChangeArrowheads="1"/>
              </p:cNvSpPr>
              <p:nvPr/>
            </p:nvSpPr>
            <p:spPr bwMode="auto">
              <a:xfrm>
                <a:off x="976" y="2320"/>
                <a:ext cx="15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" name="Oval 55"/>
              <p:cNvSpPr>
                <a:spLocks noChangeArrowheads="1"/>
              </p:cNvSpPr>
              <p:nvPr/>
            </p:nvSpPr>
            <p:spPr bwMode="auto">
              <a:xfrm>
                <a:off x="1708" y="2828"/>
                <a:ext cx="61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Rectangle 56"/>
              <p:cNvSpPr>
                <a:spLocks noChangeArrowheads="1"/>
              </p:cNvSpPr>
              <p:nvPr/>
            </p:nvSpPr>
            <p:spPr bwMode="auto">
              <a:xfrm>
                <a:off x="1868" y="2468"/>
                <a:ext cx="10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" name="Oval 57"/>
              <p:cNvSpPr>
                <a:spLocks noChangeArrowheads="1"/>
              </p:cNvSpPr>
              <p:nvPr/>
            </p:nvSpPr>
            <p:spPr bwMode="auto">
              <a:xfrm>
                <a:off x="286" y="4809"/>
                <a:ext cx="61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Rectangle 58"/>
              <p:cNvSpPr>
                <a:spLocks noChangeArrowheads="1"/>
              </p:cNvSpPr>
              <p:nvPr/>
            </p:nvSpPr>
            <p:spPr bwMode="auto">
              <a:xfrm>
                <a:off x="764" y="4687"/>
                <a:ext cx="94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7" name="Oval 59"/>
              <p:cNvSpPr>
                <a:spLocks noChangeArrowheads="1"/>
              </p:cNvSpPr>
              <p:nvPr/>
            </p:nvSpPr>
            <p:spPr bwMode="auto">
              <a:xfrm>
                <a:off x="761" y="4809"/>
                <a:ext cx="62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Rectangle 60"/>
              <p:cNvSpPr>
                <a:spLocks noChangeArrowheads="1"/>
              </p:cNvSpPr>
              <p:nvPr/>
            </p:nvSpPr>
            <p:spPr bwMode="auto">
              <a:xfrm>
                <a:off x="1077" y="4687"/>
                <a:ext cx="10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9" name="Oval 61"/>
              <p:cNvSpPr>
                <a:spLocks noChangeArrowheads="1"/>
              </p:cNvSpPr>
              <p:nvPr/>
            </p:nvSpPr>
            <p:spPr bwMode="auto">
              <a:xfrm>
                <a:off x="916" y="4809"/>
                <a:ext cx="62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Rectangle 62"/>
              <p:cNvSpPr>
                <a:spLocks noChangeArrowheads="1"/>
              </p:cNvSpPr>
              <p:nvPr/>
            </p:nvSpPr>
            <p:spPr bwMode="auto">
              <a:xfrm>
                <a:off x="1395" y="4687"/>
                <a:ext cx="94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1" name="Rectangle 63"/>
              <p:cNvSpPr>
                <a:spLocks noChangeArrowheads="1"/>
              </p:cNvSpPr>
              <p:nvPr/>
            </p:nvSpPr>
            <p:spPr bwMode="auto">
              <a:xfrm>
                <a:off x="1077" y="4809"/>
                <a:ext cx="61" cy="57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Line 64"/>
              <p:cNvSpPr>
                <a:spLocks noChangeShapeType="1"/>
              </p:cNvSpPr>
              <p:nvPr/>
            </p:nvSpPr>
            <p:spPr bwMode="auto">
              <a:xfrm>
                <a:off x="1077" y="4809"/>
                <a:ext cx="61" cy="5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Line 65"/>
              <p:cNvSpPr>
                <a:spLocks noChangeShapeType="1"/>
              </p:cNvSpPr>
              <p:nvPr/>
            </p:nvSpPr>
            <p:spPr bwMode="auto">
              <a:xfrm flipV="1">
                <a:off x="1077" y="4809"/>
                <a:ext cx="61" cy="5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Rectangle 66"/>
              <p:cNvSpPr>
                <a:spLocks noChangeArrowheads="1"/>
              </p:cNvSpPr>
              <p:nvPr/>
            </p:nvSpPr>
            <p:spPr bwMode="auto">
              <a:xfrm>
                <a:off x="577" y="4613"/>
                <a:ext cx="15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" name="Oval 67"/>
              <p:cNvSpPr>
                <a:spLocks noChangeArrowheads="1"/>
              </p:cNvSpPr>
              <p:nvPr/>
            </p:nvSpPr>
            <p:spPr bwMode="auto">
              <a:xfrm>
                <a:off x="1232" y="4809"/>
                <a:ext cx="62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Rectangle 68"/>
              <p:cNvSpPr>
                <a:spLocks noChangeArrowheads="1"/>
              </p:cNvSpPr>
              <p:nvPr/>
            </p:nvSpPr>
            <p:spPr bwMode="auto">
              <a:xfrm>
                <a:off x="762" y="4598"/>
                <a:ext cx="10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7" name="Oval 69"/>
              <p:cNvSpPr>
                <a:spLocks noChangeArrowheads="1"/>
              </p:cNvSpPr>
              <p:nvPr/>
            </p:nvSpPr>
            <p:spPr bwMode="auto">
              <a:xfrm>
                <a:off x="1392" y="4809"/>
                <a:ext cx="62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Rectangle 70"/>
              <p:cNvSpPr>
                <a:spLocks noChangeArrowheads="1"/>
              </p:cNvSpPr>
              <p:nvPr/>
            </p:nvSpPr>
            <p:spPr bwMode="auto">
              <a:xfrm>
                <a:off x="1077" y="4598"/>
                <a:ext cx="10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9" name="Oval 71"/>
              <p:cNvSpPr>
                <a:spLocks noChangeArrowheads="1"/>
              </p:cNvSpPr>
              <p:nvPr/>
            </p:nvSpPr>
            <p:spPr bwMode="auto">
              <a:xfrm>
                <a:off x="1553" y="4809"/>
                <a:ext cx="61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Rectangle 72"/>
              <p:cNvSpPr>
                <a:spLocks noChangeArrowheads="1"/>
              </p:cNvSpPr>
              <p:nvPr/>
            </p:nvSpPr>
            <p:spPr bwMode="auto">
              <a:xfrm>
                <a:off x="1393" y="4613"/>
                <a:ext cx="10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1" name="Oval 73"/>
              <p:cNvSpPr>
                <a:spLocks noChangeArrowheads="1"/>
              </p:cNvSpPr>
              <p:nvPr/>
            </p:nvSpPr>
            <p:spPr bwMode="auto">
              <a:xfrm>
                <a:off x="1077" y="4898"/>
                <a:ext cx="61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Rectangle 74"/>
              <p:cNvSpPr>
                <a:spLocks noChangeArrowheads="1"/>
              </p:cNvSpPr>
              <p:nvPr/>
            </p:nvSpPr>
            <p:spPr bwMode="auto">
              <a:xfrm>
                <a:off x="286" y="4523"/>
                <a:ext cx="10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3" name="Oval 75"/>
              <p:cNvSpPr>
                <a:spLocks noChangeArrowheads="1"/>
              </p:cNvSpPr>
              <p:nvPr/>
            </p:nvSpPr>
            <p:spPr bwMode="auto">
              <a:xfrm>
                <a:off x="1392" y="4997"/>
                <a:ext cx="62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Rectangle 76"/>
              <p:cNvSpPr>
                <a:spLocks noChangeArrowheads="1"/>
              </p:cNvSpPr>
              <p:nvPr/>
            </p:nvSpPr>
            <p:spPr bwMode="auto">
              <a:xfrm>
                <a:off x="1788" y="4523"/>
                <a:ext cx="10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" name="Oval 77"/>
              <p:cNvSpPr>
                <a:spLocks noChangeArrowheads="1"/>
              </p:cNvSpPr>
              <p:nvPr/>
            </p:nvSpPr>
            <p:spPr bwMode="auto">
              <a:xfrm>
                <a:off x="601" y="4853"/>
                <a:ext cx="62" cy="57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Rectangle 78"/>
              <p:cNvSpPr>
                <a:spLocks noChangeArrowheads="1"/>
              </p:cNvSpPr>
              <p:nvPr/>
            </p:nvSpPr>
            <p:spPr bwMode="auto">
              <a:xfrm>
                <a:off x="976" y="4379"/>
                <a:ext cx="15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7" name="Oval 79"/>
              <p:cNvSpPr>
                <a:spLocks noChangeArrowheads="1"/>
              </p:cNvSpPr>
              <p:nvPr/>
            </p:nvSpPr>
            <p:spPr bwMode="auto">
              <a:xfrm>
                <a:off x="1708" y="4853"/>
                <a:ext cx="61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" name="Rectangle 80"/>
              <p:cNvSpPr>
                <a:spLocks noChangeArrowheads="1"/>
              </p:cNvSpPr>
              <p:nvPr/>
            </p:nvSpPr>
            <p:spPr bwMode="auto">
              <a:xfrm>
                <a:off x="1609" y="4672"/>
                <a:ext cx="15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9" name="Oval 81"/>
              <p:cNvSpPr>
                <a:spLocks noChangeArrowheads="1"/>
              </p:cNvSpPr>
              <p:nvPr/>
            </p:nvSpPr>
            <p:spPr bwMode="auto">
              <a:xfrm>
                <a:off x="286" y="3776"/>
                <a:ext cx="61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" name="Rectangle 82"/>
              <p:cNvSpPr>
                <a:spLocks noChangeArrowheads="1"/>
              </p:cNvSpPr>
              <p:nvPr/>
            </p:nvSpPr>
            <p:spPr bwMode="auto">
              <a:xfrm>
                <a:off x="764" y="3660"/>
                <a:ext cx="94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1" name="Oval 83"/>
              <p:cNvSpPr>
                <a:spLocks noChangeArrowheads="1"/>
              </p:cNvSpPr>
              <p:nvPr/>
            </p:nvSpPr>
            <p:spPr bwMode="auto">
              <a:xfrm>
                <a:off x="761" y="3776"/>
                <a:ext cx="62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Rectangle 84"/>
              <p:cNvSpPr>
                <a:spLocks noChangeArrowheads="1"/>
              </p:cNvSpPr>
              <p:nvPr/>
            </p:nvSpPr>
            <p:spPr bwMode="auto">
              <a:xfrm>
                <a:off x="1077" y="3660"/>
                <a:ext cx="10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3" name="Oval 85"/>
              <p:cNvSpPr>
                <a:spLocks noChangeArrowheads="1"/>
              </p:cNvSpPr>
              <p:nvPr/>
            </p:nvSpPr>
            <p:spPr bwMode="auto">
              <a:xfrm>
                <a:off x="916" y="3776"/>
                <a:ext cx="62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Rectangle 86"/>
              <p:cNvSpPr>
                <a:spLocks noChangeArrowheads="1"/>
              </p:cNvSpPr>
              <p:nvPr/>
            </p:nvSpPr>
            <p:spPr bwMode="auto">
              <a:xfrm>
                <a:off x="1395" y="3660"/>
                <a:ext cx="94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" name="Rectangle 87"/>
              <p:cNvSpPr>
                <a:spLocks noChangeArrowheads="1"/>
              </p:cNvSpPr>
              <p:nvPr/>
            </p:nvSpPr>
            <p:spPr bwMode="auto">
              <a:xfrm>
                <a:off x="1077" y="3776"/>
                <a:ext cx="61" cy="57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" name="Line 88"/>
              <p:cNvSpPr>
                <a:spLocks noChangeShapeType="1"/>
              </p:cNvSpPr>
              <p:nvPr/>
            </p:nvSpPr>
            <p:spPr bwMode="auto">
              <a:xfrm>
                <a:off x="1077" y="3776"/>
                <a:ext cx="61" cy="5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Line 89"/>
              <p:cNvSpPr>
                <a:spLocks noChangeShapeType="1"/>
              </p:cNvSpPr>
              <p:nvPr/>
            </p:nvSpPr>
            <p:spPr bwMode="auto">
              <a:xfrm flipV="1">
                <a:off x="1077" y="3776"/>
                <a:ext cx="61" cy="5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" name="Rectangle 90"/>
              <p:cNvSpPr>
                <a:spLocks noChangeArrowheads="1"/>
              </p:cNvSpPr>
              <p:nvPr/>
            </p:nvSpPr>
            <p:spPr bwMode="auto">
              <a:xfrm>
                <a:off x="601" y="3660"/>
                <a:ext cx="10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9" name="Oval 91"/>
              <p:cNvSpPr>
                <a:spLocks noChangeArrowheads="1"/>
              </p:cNvSpPr>
              <p:nvPr/>
            </p:nvSpPr>
            <p:spPr bwMode="auto">
              <a:xfrm>
                <a:off x="1232" y="3776"/>
                <a:ext cx="62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" name="Rectangle 92"/>
              <p:cNvSpPr>
                <a:spLocks noChangeArrowheads="1"/>
              </p:cNvSpPr>
              <p:nvPr/>
            </p:nvSpPr>
            <p:spPr bwMode="auto">
              <a:xfrm>
                <a:off x="922" y="3570"/>
                <a:ext cx="10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1" name="Oval 93"/>
              <p:cNvSpPr>
                <a:spLocks noChangeArrowheads="1"/>
              </p:cNvSpPr>
              <p:nvPr/>
            </p:nvSpPr>
            <p:spPr bwMode="auto">
              <a:xfrm>
                <a:off x="1392" y="3776"/>
                <a:ext cx="62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" name="Rectangle 94"/>
              <p:cNvSpPr>
                <a:spLocks noChangeArrowheads="1"/>
              </p:cNvSpPr>
              <p:nvPr/>
            </p:nvSpPr>
            <p:spPr bwMode="auto">
              <a:xfrm>
                <a:off x="1238" y="3570"/>
                <a:ext cx="10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3" name="Oval 95"/>
              <p:cNvSpPr>
                <a:spLocks noChangeArrowheads="1"/>
              </p:cNvSpPr>
              <p:nvPr/>
            </p:nvSpPr>
            <p:spPr bwMode="auto">
              <a:xfrm>
                <a:off x="1553" y="3776"/>
                <a:ext cx="61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" name="Rectangle 96"/>
              <p:cNvSpPr>
                <a:spLocks noChangeArrowheads="1"/>
              </p:cNvSpPr>
              <p:nvPr/>
            </p:nvSpPr>
            <p:spPr bwMode="auto">
              <a:xfrm>
                <a:off x="1553" y="3660"/>
                <a:ext cx="10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" name="Oval 97"/>
              <p:cNvSpPr>
                <a:spLocks noChangeArrowheads="1"/>
              </p:cNvSpPr>
              <p:nvPr/>
            </p:nvSpPr>
            <p:spPr bwMode="auto">
              <a:xfrm>
                <a:off x="1077" y="3870"/>
                <a:ext cx="61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" name="Rectangle 98"/>
              <p:cNvSpPr>
                <a:spLocks noChangeArrowheads="1"/>
              </p:cNvSpPr>
              <p:nvPr/>
            </p:nvSpPr>
            <p:spPr bwMode="auto">
              <a:xfrm>
                <a:off x="286" y="3570"/>
                <a:ext cx="10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7" name="Oval 99"/>
              <p:cNvSpPr>
                <a:spLocks noChangeArrowheads="1"/>
              </p:cNvSpPr>
              <p:nvPr/>
            </p:nvSpPr>
            <p:spPr bwMode="auto">
              <a:xfrm>
                <a:off x="1392" y="3970"/>
                <a:ext cx="62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" name="Rectangle 100"/>
              <p:cNvSpPr>
                <a:spLocks noChangeArrowheads="1"/>
              </p:cNvSpPr>
              <p:nvPr/>
            </p:nvSpPr>
            <p:spPr bwMode="auto">
              <a:xfrm>
                <a:off x="1788" y="3570"/>
                <a:ext cx="10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9" name="Oval 101"/>
              <p:cNvSpPr>
                <a:spLocks noChangeArrowheads="1"/>
              </p:cNvSpPr>
              <p:nvPr/>
            </p:nvSpPr>
            <p:spPr bwMode="auto">
              <a:xfrm>
                <a:off x="601" y="3826"/>
                <a:ext cx="62" cy="57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" name="Rectangle 102"/>
              <p:cNvSpPr>
                <a:spLocks noChangeArrowheads="1"/>
              </p:cNvSpPr>
              <p:nvPr/>
            </p:nvSpPr>
            <p:spPr bwMode="auto">
              <a:xfrm>
                <a:off x="660" y="3352"/>
                <a:ext cx="15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1" name="Oval 103"/>
              <p:cNvSpPr>
                <a:spLocks noChangeArrowheads="1"/>
              </p:cNvSpPr>
              <p:nvPr/>
            </p:nvSpPr>
            <p:spPr bwMode="auto">
              <a:xfrm>
                <a:off x="1708" y="3826"/>
                <a:ext cx="61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" name="Rectangle 104"/>
              <p:cNvSpPr>
                <a:spLocks noChangeArrowheads="1"/>
              </p:cNvSpPr>
              <p:nvPr/>
            </p:nvSpPr>
            <p:spPr bwMode="auto">
              <a:xfrm>
                <a:off x="1529" y="3352"/>
                <a:ext cx="15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3" name="Rectangle 105"/>
              <p:cNvSpPr>
                <a:spLocks noChangeArrowheads="1"/>
              </p:cNvSpPr>
              <p:nvPr/>
            </p:nvSpPr>
            <p:spPr bwMode="auto">
              <a:xfrm>
                <a:off x="1738" y="2966"/>
                <a:ext cx="278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" name="Rectangle 106"/>
              <p:cNvSpPr>
                <a:spLocks noChangeArrowheads="1"/>
              </p:cNvSpPr>
              <p:nvPr/>
            </p:nvSpPr>
            <p:spPr bwMode="auto">
              <a:xfrm>
                <a:off x="1762" y="5061"/>
                <a:ext cx="278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" name="Rectangle 107"/>
              <p:cNvSpPr>
                <a:spLocks noChangeArrowheads="1"/>
              </p:cNvSpPr>
              <p:nvPr/>
            </p:nvSpPr>
            <p:spPr bwMode="auto">
              <a:xfrm>
                <a:off x="1775" y="4032"/>
                <a:ext cx="278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" name="Rectangle 108"/>
              <p:cNvSpPr>
                <a:spLocks noChangeArrowheads="1"/>
              </p:cNvSpPr>
              <p:nvPr/>
            </p:nvSpPr>
            <p:spPr bwMode="auto">
              <a:xfrm>
                <a:off x="674" y="1789"/>
                <a:ext cx="278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7" name="Rectangle 109"/>
              <p:cNvSpPr>
                <a:spLocks noChangeArrowheads="1"/>
              </p:cNvSpPr>
              <p:nvPr/>
            </p:nvSpPr>
            <p:spPr bwMode="auto">
              <a:xfrm>
                <a:off x="1573" y="121"/>
                <a:ext cx="406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8" name="Rectangle 110"/>
              <p:cNvSpPr>
                <a:spLocks noChangeArrowheads="1"/>
              </p:cNvSpPr>
              <p:nvPr/>
            </p:nvSpPr>
            <p:spPr bwMode="auto">
              <a:xfrm>
                <a:off x="1846" y="121"/>
                <a:ext cx="1275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RED (+) 24 Jet Lead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9" name="Rectangle 111"/>
              <p:cNvSpPr>
                <a:spLocks noChangeArrowheads="1"/>
              </p:cNvSpPr>
              <p:nvPr/>
            </p:nvSpPr>
            <p:spPr bwMode="auto">
              <a:xfrm>
                <a:off x="2040" y="2121"/>
                <a:ext cx="227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0" name="Rectangle 112"/>
              <p:cNvSpPr>
                <a:spLocks noChangeArrowheads="1"/>
              </p:cNvSpPr>
              <p:nvPr/>
            </p:nvSpPr>
            <p:spPr bwMode="auto">
              <a:xfrm>
                <a:off x="2184" y="2126"/>
                <a:ext cx="1161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On-Influence Right.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1" name="Rectangle 113"/>
              <p:cNvSpPr>
                <a:spLocks noChangeArrowheads="1"/>
              </p:cNvSpPr>
              <p:nvPr/>
            </p:nvSpPr>
            <p:spPr bwMode="auto">
              <a:xfrm>
                <a:off x="2040" y="2240"/>
                <a:ext cx="8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2" name="Rectangle 114"/>
              <p:cNvSpPr>
                <a:spLocks noChangeArrowheads="1"/>
              </p:cNvSpPr>
              <p:nvPr/>
            </p:nvSpPr>
            <p:spPr bwMode="auto">
              <a:xfrm>
                <a:off x="2040" y="2354"/>
                <a:ext cx="234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3" name="Rectangle 115"/>
              <p:cNvSpPr>
                <a:spLocks noChangeArrowheads="1"/>
              </p:cNvSpPr>
              <p:nvPr/>
            </p:nvSpPr>
            <p:spPr bwMode="auto">
              <a:xfrm>
                <a:off x="2190" y="2359"/>
                <a:ext cx="927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Gap-Down-On.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4" name="Rectangle 116"/>
              <p:cNvSpPr>
                <a:spLocks noChangeArrowheads="1"/>
              </p:cNvSpPr>
              <p:nvPr/>
            </p:nvSpPr>
            <p:spPr bwMode="auto">
              <a:xfrm>
                <a:off x="2040" y="2588"/>
                <a:ext cx="281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" name="Rectangle 117"/>
              <p:cNvSpPr>
                <a:spLocks noChangeArrowheads="1"/>
              </p:cNvSpPr>
              <p:nvPr/>
            </p:nvSpPr>
            <p:spPr bwMode="auto">
              <a:xfrm>
                <a:off x="2232" y="2593"/>
                <a:ext cx="1965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:Gap-On-Lead.Whammy 2 tech.Pull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" name="Rectangle 118"/>
              <p:cNvSpPr>
                <a:spLocks noChangeArrowheads="1"/>
              </p:cNvSpPr>
              <p:nvPr/>
            </p:nvSpPr>
            <p:spPr bwMode="auto">
              <a:xfrm>
                <a:off x="2040" y="2707"/>
                <a:ext cx="135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and KO vs. a 3and7 tech.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7" name="Rectangle 119"/>
              <p:cNvSpPr>
                <a:spLocks noChangeArrowheads="1"/>
              </p:cNvSpPr>
              <p:nvPr/>
            </p:nvSpPr>
            <p:spPr bwMode="auto">
              <a:xfrm>
                <a:off x="2040" y="2935"/>
                <a:ext cx="249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8" name="Rectangle 120"/>
              <p:cNvSpPr>
                <a:spLocks noChangeArrowheads="1"/>
              </p:cNvSpPr>
              <p:nvPr/>
            </p:nvSpPr>
            <p:spPr bwMode="auto">
              <a:xfrm>
                <a:off x="2206" y="2940"/>
                <a:ext cx="1612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On-Away. Whammy 2 tech.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9" name="Rectangle 121"/>
              <p:cNvSpPr>
                <a:spLocks noChangeArrowheads="1"/>
              </p:cNvSpPr>
              <p:nvPr/>
            </p:nvSpPr>
            <p:spPr bwMode="auto">
              <a:xfrm>
                <a:off x="2040" y="3168"/>
                <a:ext cx="242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0" name="Rectangle 122"/>
              <p:cNvSpPr>
                <a:spLocks noChangeArrowheads="1"/>
              </p:cNvSpPr>
              <p:nvPr/>
            </p:nvSpPr>
            <p:spPr bwMode="auto">
              <a:xfrm>
                <a:off x="2200" y="3173"/>
                <a:ext cx="418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1" name="Rectangle 123"/>
              <p:cNvSpPr>
                <a:spLocks noChangeArrowheads="1"/>
              </p:cNvSpPr>
              <p:nvPr/>
            </p:nvSpPr>
            <p:spPr bwMode="auto">
              <a:xfrm>
                <a:off x="2040" y="3402"/>
                <a:ext cx="259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2" name="Rectangle 124"/>
              <p:cNvSpPr>
                <a:spLocks noChangeArrowheads="1"/>
              </p:cNvSpPr>
              <p:nvPr/>
            </p:nvSpPr>
            <p:spPr bwMode="auto">
              <a:xfrm>
                <a:off x="2211" y="3407"/>
                <a:ext cx="386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3" name="Rectangle 125"/>
              <p:cNvSpPr>
                <a:spLocks noChangeArrowheads="1"/>
              </p:cNvSpPr>
              <p:nvPr/>
            </p:nvSpPr>
            <p:spPr bwMode="auto">
              <a:xfrm>
                <a:off x="2040" y="3635"/>
                <a:ext cx="213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4" name="Rectangle 126"/>
              <p:cNvSpPr>
                <a:spLocks noChangeArrowheads="1"/>
              </p:cNvSpPr>
              <p:nvPr/>
            </p:nvSpPr>
            <p:spPr bwMode="auto">
              <a:xfrm>
                <a:off x="2179" y="3640"/>
                <a:ext cx="1717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Crossfield-Block back @ 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" name="Rectangle 127"/>
              <p:cNvSpPr>
                <a:spLocks noChangeArrowheads="1"/>
              </p:cNvSpPr>
              <p:nvPr/>
            </p:nvSpPr>
            <p:spPr bwMode="auto">
              <a:xfrm>
                <a:off x="2040" y="3868"/>
                <a:ext cx="242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" name="Rectangle 128"/>
              <p:cNvSpPr>
                <a:spLocks noChangeArrowheads="1"/>
              </p:cNvSpPr>
              <p:nvPr/>
            </p:nvSpPr>
            <p:spPr bwMode="auto">
              <a:xfrm>
                <a:off x="2206" y="3873"/>
                <a:ext cx="209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deep on midline-HO to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7" name="Rectangle 129"/>
              <p:cNvSpPr>
                <a:spLocks noChangeArrowheads="1"/>
              </p:cNvSpPr>
              <p:nvPr/>
            </p:nvSpPr>
            <p:spPr bwMode="auto">
              <a:xfrm>
                <a:off x="2040" y="3987"/>
                <a:ext cx="209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wing.Bootleg away.Snap ball when Jet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8" name="Rectangle 130"/>
              <p:cNvSpPr>
                <a:spLocks noChangeArrowheads="1"/>
              </p:cNvSpPr>
              <p:nvPr/>
            </p:nvSpPr>
            <p:spPr bwMode="auto">
              <a:xfrm>
                <a:off x="2040" y="4101"/>
                <a:ext cx="998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Back is over BST.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9" name="Rectangle 131"/>
              <p:cNvSpPr>
                <a:spLocks noChangeArrowheads="1"/>
              </p:cNvSpPr>
              <p:nvPr/>
            </p:nvSpPr>
            <p:spPr bwMode="auto">
              <a:xfrm>
                <a:off x="2040" y="4330"/>
                <a:ext cx="249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0" name="Rectangle 132"/>
              <p:cNvSpPr>
                <a:spLocks noChangeArrowheads="1"/>
              </p:cNvSpPr>
              <p:nvPr/>
            </p:nvSpPr>
            <p:spPr bwMode="auto">
              <a:xfrm>
                <a:off x="2206" y="4335"/>
                <a:ext cx="1208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1st outside 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" name="Rectangle 133"/>
              <p:cNvSpPr>
                <a:spLocks noChangeArrowheads="1"/>
              </p:cNvSpPr>
              <p:nvPr/>
            </p:nvSpPr>
            <p:spPr bwMode="auto">
              <a:xfrm>
                <a:off x="2040" y="4563"/>
                <a:ext cx="242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" name="Rectangle 134"/>
              <p:cNvSpPr>
                <a:spLocks noChangeArrowheads="1"/>
              </p:cNvSpPr>
              <p:nvPr/>
            </p:nvSpPr>
            <p:spPr bwMode="auto">
              <a:xfrm>
                <a:off x="2200" y="4568"/>
                <a:ext cx="2108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Carrier.Jet motion.Aim point 4 ft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" name="Rectangle 135"/>
              <p:cNvSpPr>
                <a:spLocks noChangeArrowheads="1"/>
              </p:cNvSpPr>
              <p:nvPr/>
            </p:nvSpPr>
            <p:spPr bwMode="auto">
              <a:xfrm>
                <a:off x="2040" y="4682"/>
                <a:ext cx="1917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behind QB.Loseground 1yd.Square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" name="Rectangle 136"/>
              <p:cNvSpPr>
                <a:spLocks noChangeArrowheads="1"/>
              </p:cNvSpPr>
              <p:nvPr/>
            </p:nvSpPr>
            <p:spPr bwMode="auto">
              <a:xfrm>
                <a:off x="2040" y="4796"/>
                <a:ext cx="92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Cut.Follow FB 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" name="Rectangle 137"/>
              <p:cNvSpPr>
                <a:spLocks noChangeArrowheads="1"/>
              </p:cNvSpPr>
              <p:nvPr/>
            </p:nvSpPr>
            <p:spPr bwMode="auto">
              <a:xfrm>
                <a:off x="2040" y="5025"/>
                <a:ext cx="220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" name="Rectangle 138"/>
              <p:cNvSpPr>
                <a:spLocks noChangeArrowheads="1"/>
              </p:cNvSpPr>
              <p:nvPr/>
            </p:nvSpPr>
            <p:spPr bwMode="auto">
              <a:xfrm>
                <a:off x="2195" y="5030"/>
                <a:ext cx="1275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1st LB from C.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" name="Rectangle 139"/>
              <p:cNvSpPr>
                <a:spLocks noChangeArrowheads="1"/>
              </p:cNvSpPr>
              <p:nvPr/>
            </p:nvSpPr>
            <p:spPr bwMode="auto">
              <a:xfrm>
                <a:off x="2040" y="5258"/>
                <a:ext cx="959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" name="Line 140"/>
              <p:cNvSpPr>
                <a:spLocks noChangeShapeType="1"/>
              </p:cNvSpPr>
              <p:nvPr/>
            </p:nvSpPr>
            <p:spPr bwMode="auto">
              <a:xfrm flipV="1">
                <a:off x="3018" y="1145"/>
                <a:ext cx="0" cy="8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" name="Freeform 141"/>
              <p:cNvSpPr>
                <a:spLocks/>
              </p:cNvSpPr>
              <p:nvPr/>
            </p:nvSpPr>
            <p:spPr bwMode="auto">
              <a:xfrm>
                <a:off x="2979" y="1139"/>
                <a:ext cx="78" cy="6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" name="Line 142"/>
              <p:cNvSpPr>
                <a:spLocks noChangeShapeType="1"/>
              </p:cNvSpPr>
              <p:nvPr/>
            </p:nvSpPr>
            <p:spPr bwMode="auto">
              <a:xfrm>
                <a:off x="2979" y="1139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" name="Arc 143"/>
              <p:cNvSpPr>
                <a:spLocks/>
              </p:cNvSpPr>
              <p:nvPr/>
            </p:nvSpPr>
            <p:spPr bwMode="auto">
              <a:xfrm>
                <a:off x="2126" y="1483"/>
                <a:ext cx="34" cy="10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6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Arc 144"/>
              <p:cNvSpPr>
                <a:spLocks/>
              </p:cNvSpPr>
              <p:nvPr/>
            </p:nvSpPr>
            <p:spPr bwMode="auto">
              <a:xfrm>
                <a:off x="1575" y="1588"/>
                <a:ext cx="551" cy="169"/>
              </a:xfrm>
              <a:custGeom>
                <a:avLst/>
                <a:gdLst>
                  <a:gd name="G0" fmla="+- 39 0 0"/>
                  <a:gd name="G1" fmla="+- 0 0 0"/>
                  <a:gd name="G2" fmla="+- 21600 0 0"/>
                  <a:gd name="T0" fmla="*/ 21639 w 21639"/>
                  <a:gd name="T1" fmla="*/ 0 h 21600"/>
                  <a:gd name="T2" fmla="*/ 0 w 21639"/>
                  <a:gd name="T3" fmla="*/ 21600 h 21600"/>
                  <a:gd name="T4" fmla="*/ 39 w 2163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39" h="21600" fill="none" extrusionOk="0">
                    <a:moveTo>
                      <a:pt x="21639" y="0"/>
                    </a:moveTo>
                    <a:cubicBezTo>
                      <a:pt x="21639" y="11929"/>
                      <a:pt x="11968" y="21600"/>
                      <a:pt x="39" y="21600"/>
                    </a:cubicBezTo>
                    <a:cubicBezTo>
                      <a:pt x="26" y="21600"/>
                      <a:pt x="13" y="21599"/>
                      <a:pt x="0" y="21599"/>
                    </a:cubicBezTo>
                  </a:path>
                  <a:path w="21639" h="21600" stroke="0" extrusionOk="0">
                    <a:moveTo>
                      <a:pt x="21639" y="0"/>
                    </a:moveTo>
                    <a:cubicBezTo>
                      <a:pt x="21639" y="11929"/>
                      <a:pt x="11968" y="21600"/>
                      <a:pt x="39" y="21600"/>
                    </a:cubicBezTo>
                    <a:cubicBezTo>
                      <a:pt x="26" y="21600"/>
                      <a:pt x="13" y="21599"/>
                      <a:pt x="0" y="21599"/>
                    </a:cubicBezTo>
                    <a:lnTo>
                      <a:pt x="39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Freeform 145"/>
              <p:cNvSpPr>
                <a:spLocks/>
              </p:cNvSpPr>
              <p:nvPr/>
            </p:nvSpPr>
            <p:spPr bwMode="auto">
              <a:xfrm>
                <a:off x="1575" y="1739"/>
                <a:ext cx="56" cy="37"/>
              </a:xfrm>
              <a:custGeom>
                <a:avLst/>
                <a:gdLst>
                  <a:gd name="T0" fmla="*/ 0 w 56"/>
                  <a:gd name="T1" fmla="*/ 18 h 37"/>
                  <a:gd name="T2" fmla="*/ 56 w 56"/>
                  <a:gd name="T3" fmla="*/ 37 h 37"/>
                  <a:gd name="T4" fmla="*/ 41 w 56"/>
                  <a:gd name="T5" fmla="*/ 18 h 37"/>
                  <a:gd name="T6" fmla="*/ 56 w 56"/>
                  <a:gd name="T7" fmla="*/ 0 h 37"/>
                  <a:gd name="T8" fmla="*/ 0 w 56"/>
                  <a:gd name="T9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37">
                    <a:moveTo>
                      <a:pt x="0" y="18"/>
                    </a:moveTo>
                    <a:lnTo>
                      <a:pt x="56" y="37"/>
                    </a:lnTo>
                    <a:lnTo>
                      <a:pt x="41" y="18"/>
                    </a:lnTo>
                    <a:lnTo>
                      <a:pt x="56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" name="Freeform 146"/>
              <p:cNvSpPr>
                <a:spLocks/>
              </p:cNvSpPr>
              <p:nvPr/>
            </p:nvSpPr>
            <p:spPr bwMode="auto">
              <a:xfrm>
                <a:off x="1428" y="1061"/>
                <a:ext cx="1368" cy="622"/>
              </a:xfrm>
              <a:custGeom>
                <a:avLst/>
                <a:gdLst>
                  <a:gd name="T0" fmla="*/ 0 w 3840"/>
                  <a:gd name="T1" fmla="*/ 1339 h 1880"/>
                  <a:gd name="T2" fmla="*/ 38 w 3840"/>
                  <a:gd name="T3" fmla="*/ 1283 h 1880"/>
                  <a:gd name="T4" fmla="*/ 80 w 3840"/>
                  <a:gd name="T5" fmla="*/ 1411 h 1880"/>
                  <a:gd name="T6" fmla="*/ 157 w 3840"/>
                  <a:gd name="T7" fmla="*/ 1300 h 1880"/>
                  <a:gd name="T8" fmla="*/ 199 w 3840"/>
                  <a:gd name="T9" fmla="*/ 1428 h 1880"/>
                  <a:gd name="T10" fmla="*/ 275 w 3840"/>
                  <a:gd name="T11" fmla="*/ 1318 h 1880"/>
                  <a:gd name="T12" fmla="*/ 318 w 3840"/>
                  <a:gd name="T13" fmla="*/ 1445 h 1880"/>
                  <a:gd name="T14" fmla="*/ 394 w 3840"/>
                  <a:gd name="T15" fmla="*/ 1335 h 1880"/>
                  <a:gd name="T16" fmla="*/ 436 w 3840"/>
                  <a:gd name="T17" fmla="*/ 1462 h 1880"/>
                  <a:gd name="T18" fmla="*/ 513 w 3840"/>
                  <a:gd name="T19" fmla="*/ 1352 h 1880"/>
                  <a:gd name="T20" fmla="*/ 555 w 3840"/>
                  <a:gd name="T21" fmla="*/ 1479 h 1880"/>
                  <a:gd name="T22" fmla="*/ 632 w 3840"/>
                  <a:gd name="T23" fmla="*/ 1369 h 1880"/>
                  <a:gd name="T24" fmla="*/ 674 w 3840"/>
                  <a:gd name="T25" fmla="*/ 1496 h 1880"/>
                  <a:gd name="T26" fmla="*/ 750 w 3840"/>
                  <a:gd name="T27" fmla="*/ 1386 h 1880"/>
                  <a:gd name="T28" fmla="*/ 793 w 3840"/>
                  <a:gd name="T29" fmla="*/ 1513 h 1880"/>
                  <a:gd name="T30" fmla="*/ 869 w 3840"/>
                  <a:gd name="T31" fmla="*/ 1403 h 1880"/>
                  <a:gd name="T32" fmla="*/ 911 w 3840"/>
                  <a:gd name="T33" fmla="*/ 1530 h 1880"/>
                  <a:gd name="T34" fmla="*/ 988 w 3840"/>
                  <a:gd name="T35" fmla="*/ 1420 h 1880"/>
                  <a:gd name="T36" fmla="*/ 1030 w 3840"/>
                  <a:gd name="T37" fmla="*/ 1547 h 1880"/>
                  <a:gd name="T38" fmla="*/ 1107 w 3840"/>
                  <a:gd name="T39" fmla="*/ 1437 h 1880"/>
                  <a:gd name="T40" fmla="*/ 1149 w 3840"/>
                  <a:gd name="T41" fmla="*/ 1564 h 1880"/>
                  <a:gd name="T42" fmla="*/ 1225 w 3840"/>
                  <a:gd name="T43" fmla="*/ 1454 h 1880"/>
                  <a:gd name="T44" fmla="*/ 1268 w 3840"/>
                  <a:gd name="T45" fmla="*/ 1581 h 1880"/>
                  <a:gd name="T46" fmla="*/ 1344 w 3840"/>
                  <a:gd name="T47" fmla="*/ 1471 h 1880"/>
                  <a:gd name="T48" fmla="*/ 1387 w 3840"/>
                  <a:gd name="T49" fmla="*/ 1598 h 1880"/>
                  <a:gd name="T50" fmla="*/ 1463 w 3840"/>
                  <a:gd name="T51" fmla="*/ 1488 h 1880"/>
                  <a:gd name="T52" fmla="*/ 1505 w 3840"/>
                  <a:gd name="T53" fmla="*/ 1615 h 1880"/>
                  <a:gd name="T54" fmla="*/ 1582 w 3840"/>
                  <a:gd name="T55" fmla="*/ 1505 h 1880"/>
                  <a:gd name="T56" fmla="*/ 1624 w 3840"/>
                  <a:gd name="T57" fmla="*/ 1632 h 1880"/>
                  <a:gd name="T58" fmla="*/ 1701 w 3840"/>
                  <a:gd name="T59" fmla="*/ 1522 h 1880"/>
                  <a:gd name="T60" fmla="*/ 1743 w 3840"/>
                  <a:gd name="T61" fmla="*/ 1650 h 1880"/>
                  <a:gd name="T62" fmla="*/ 1819 w 3840"/>
                  <a:gd name="T63" fmla="*/ 1539 h 1880"/>
                  <a:gd name="T64" fmla="*/ 1862 w 3840"/>
                  <a:gd name="T65" fmla="*/ 1667 h 1880"/>
                  <a:gd name="T66" fmla="*/ 1938 w 3840"/>
                  <a:gd name="T67" fmla="*/ 1556 h 1880"/>
                  <a:gd name="T68" fmla="*/ 1959 w 3840"/>
                  <a:gd name="T69" fmla="*/ 1620 h 1880"/>
                  <a:gd name="T70" fmla="*/ 1991 w 3840"/>
                  <a:gd name="T71" fmla="*/ 1625 h 1880"/>
                  <a:gd name="T72" fmla="*/ 3680 w 3840"/>
                  <a:gd name="T73" fmla="*/ 1880 h 1880"/>
                  <a:gd name="T74" fmla="*/ 3840 w 3840"/>
                  <a:gd name="T75" fmla="*/ 0 h 1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840" h="1880">
                    <a:moveTo>
                      <a:pt x="0" y="1339"/>
                    </a:moveTo>
                    <a:lnTo>
                      <a:pt x="38" y="1283"/>
                    </a:lnTo>
                    <a:lnTo>
                      <a:pt x="80" y="1411"/>
                    </a:lnTo>
                    <a:lnTo>
                      <a:pt x="157" y="1300"/>
                    </a:lnTo>
                    <a:lnTo>
                      <a:pt x="199" y="1428"/>
                    </a:lnTo>
                    <a:lnTo>
                      <a:pt x="275" y="1318"/>
                    </a:lnTo>
                    <a:lnTo>
                      <a:pt x="318" y="1445"/>
                    </a:lnTo>
                    <a:lnTo>
                      <a:pt x="394" y="1335"/>
                    </a:lnTo>
                    <a:lnTo>
                      <a:pt x="436" y="1462"/>
                    </a:lnTo>
                    <a:lnTo>
                      <a:pt x="513" y="1352"/>
                    </a:lnTo>
                    <a:lnTo>
                      <a:pt x="555" y="1479"/>
                    </a:lnTo>
                    <a:lnTo>
                      <a:pt x="632" y="1369"/>
                    </a:lnTo>
                    <a:lnTo>
                      <a:pt x="674" y="1496"/>
                    </a:lnTo>
                    <a:lnTo>
                      <a:pt x="750" y="1386"/>
                    </a:lnTo>
                    <a:lnTo>
                      <a:pt x="793" y="1513"/>
                    </a:lnTo>
                    <a:lnTo>
                      <a:pt x="869" y="1403"/>
                    </a:lnTo>
                    <a:lnTo>
                      <a:pt x="911" y="1530"/>
                    </a:lnTo>
                    <a:lnTo>
                      <a:pt x="988" y="1420"/>
                    </a:lnTo>
                    <a:lnTo>
                      <a:pt x="1030" y="1547"/>
                    </a:lnTo>
                    <a:lnTo>
                      <a:pt x="1107" y="1437"/>
                    </a:lnTo>
                    <a:lnTo>
                      <a:pt x="1149" y="1564"/>
                    </a:lnTo>
                    <a:lnTo>
                      <a:pt x="1225" y="1454"/>
                    </a:lnTo>
                    <a:lnTo>
                      <a:pt x="1268" y="1581"/>
                    </a:lnTo>
                    <a:lnTo>
                      <a:pt x="1344" y="1471"/>
                    </a:lnTo>
                    <a:lnTo>
                      <a:pt x="1387" y="1598"/>
                    </a:lnTo>
                    <a:lnTo>
                      <a:pt x="1463" y="1488"/>
                    </a:lnTo>
                    <a:lnTo>
                      <a:pt x="1505" y="1615"/>
                    </a:lnTo>
                    <a:lnTo>
                      <a:pt x="1582" y="1505"/>
                    </a:lnTo>
                    <a:lnTo>
                      <a:pt x="1624" y="1632"/>
                    </a:lnTo>
                    <a:lnTo>
                      <a:pt x="1701" y="1522"/>
                    </a:lnTo>
                    <a:lnTo>
                      <a:pt x="1743" y="1650"/>
                    </a:lnTo>
                    <a:lnTo>
                      <a:pt x="1819" y="1539"/>
                    </a:lnTo>
                    <a:lnTo>
                      <a:pt x="1862" y="1667"/>
                    </a:lnTo>
                    <a:lnTo>
                      <a:pt x="1938" y="1556"/>
                    </a:lnTo>
                    <a:lnTo>
                      <a:pt x="1959" y="1620"/>
                    </a:lnTo>
                    <a:lnTo>
                      <a:pt x="1991" y="1625"/>
                    </a:lnTo>
                    <a:lnTo>
                      <a:pt x="3680" y="1880"/>
                    </a:lnTo>
                    <a:lnTo>
                      <a:pt x="384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Freeform 147"/>
              <p:cNvSpPr>
                <a:spLocks/>
              </p:cNvSpPr>
              <p:nvPr/>
            </p:nvSpPr>
            <p:spPr bwMode="auto">
              <a:xfrm>
                <a:off x="2772" y="1061"/>
                <a:ext cx="39" cy="53"/>
              </a:xfrm>
              <a:custGeom>
                <a:avLst/>
                <a:gdLst>
                  <a:gd name="T0" fmla="*/ 24 w 39"/>
                  <a:gd name="T1" fmla="*/ 0 h 53"/>
                  <a:gd name="T2" fmla="*/ 0 w 39"/>
                  <a:gd name="T3" fmla="*/ 50 h 53"/>
                  <a:gd name="T4" fmla="*/ 21 w 39"/>
                  <a:gd name="T5" fmla="*/ 38 h 53"/>
                  <a:gd name="T6" fmla="*/ 39 w 39"/>
                  <a:gd name="T7" fmla="*/ 53 h 53"/>
                  <a:gd name="T8" fmla="*/ 24 w 39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3">
                    <a:moveTo>
                      <a:pt x="24" y="0"/>
                    </a:moveTo>
                    <a:lnTo>
                      <a:pt x="0" y="50"/>
                    </a:lnTo>
                    <a:lnTo>
                      <a:pt x="21" y="38"/>
                    </a:lnTo>
                    <a:lnTo>
                      <a:pt x="39" y="53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Freeform 148"/>
              <p:cNvSpPr>
                <a:spLocks/>
              </p:cNvSpPr>
              <p:nvPr/>
            </p:nvSpPr>
            <p:spPr bwMode="auto">
              <a:xfrm>
                <a:off x="825" y="608"/>
                <a:ext cx="1125" cy="617"/>
              </a:xfrm>
              <a:custGeom>
                <a:avLst/>
                <a:gdLst>
                  <a:gd name="T0" fmla="*/ 0 w 3155"/>
                  <a:gd name="T1" fmla="*/ 1865 h 1865"/>
                  <a:gd name="T2" fmla="*/ 3155 w 3155"/>
                  <a:gd name="T3" fmla="*/ 287 h 1865"/>
                  <a:gd name="T4" fmla="*/ 3155 w 3155"/>
                  <a:gd name="T5" fmla="*/ 0 h 1865"/>
                  <a:gd name="T6" fmla="*/ 2869 w 3155"/>
                  <a:gd name="T7" fmla="*/ 0 h 18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55" h="1865">
                    <a:moveTo>
                      <a:pt x="0" y="1865"/>
                    </a:moveTo>
                    <a:lnTo>
                      <a:pt x="3155" y="287"/>
                    </a:lnTo>
                    <a:lnTo>
                      <a:pt x="3155" y="0"/>
                    </a:lnTo>
                    <a:lnTo>
                      <a:pt x="286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Freeform 149"/>
              <p:cNvSpPr>
                <a:spLocks/>
              </p:cNvSpPr>
              <p:nvPr/>
            </p:nvSpPr>
            <p:spPr bwMode="auto">
              <a:xfrm>
                <a:off x="1841" y="572"/>
                <a:ext cx="7" cy="72"/>
              </a:xfrm>
              <a:custGeom>
                <a:avLst/>
                <a:gdLst>
                  <a:gd name="T0" fmla="*/ 0 w 20"/>
                  <a:gd name="T1" fmla="*/ 0 h 217"/>
                  <a:gd name="T2" fmla="*/ 20 w 20"/>
                  <a:gd name="T3" fmla="*/ 0 h 217"/>
                  <a:gd name="T4" fmla="*/ 20 w 20"/>
                  <a:gd name="T5" fmla="*/ 217 h 217"/>
                  <a:gd name="T6" fmla="*/ 0 w 20"/>
                  <a:gd name="T7" fmla="*/ 217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17">
                    <a:moveTo>
                      <a:pt x="0" y="0"/>
                    </a:moveTo>
                    <a:lnTo>
                      <a:pt x="20" y="0"/>
                    </a:lnTo>
                    <a:lnTo>
                      <a:pt x="20" y="217"/>
                    </a:lnTo>
                    <a:lnTo>
                      <a:pt x="0" y="217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Line 150"/>
              <p:cNvSpPr>
                <a:spLocks noChangeShapeType="1"/>
              </p:cNvSpPr>
              <p:nvPr/>
            </p:nvSpPr>
            <p:spPr bwMode="auto">
              <a:xfrm>
                <a:off x="1841" y="644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Line 151"/>
              <p:cNvSpPr>
                <a:spLocks noChangeShapeType="1"/>
              </p:cNvSpPr>
              <p:nvPr/>
            </p:nvSpPr>
            <p:spPr bwMode="auto">
              <a:xfrm flipV="1">
                <a:off x="2199" y="1172"/>
                <a:ext cx="0" cy="4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Freeform 152"/>
              <p:cNvSpPr>
                <a:spLocks/>
              </p:cNvSpPr>
              <p:nvPr/>
            </p:nvSpPr>
            <p:spPr bwMode="auto">
              <a:xfrm>
                <a:off x="2161" y="1165"/>
                <a:ext cx="77" cy="7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Line 153"/>
              <p:cNvSpPr>
                <a:spLocks noChangeShapeType="1"/>
              </p:cNvSpPr>
              <p:nvPr/>
            </p:nvSpPr>
            <p:spPr bwMode="auto">
              <a:xfrm>
                <a:off x="2161" y="116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Arc 154"/>
              <p:cNvSpPr>
                <a:spLocks/>
              </p:cNvSpPr>
              <p:nvPr/>
            </p:nvSpPr>
            <p:spPr bwMode="auto">
              <a:xfrm>
                <a:off x="1655" y="1177"/>
                <a:ext cx="159" cy="14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Freeform 155"/>
              <p:cNvSpPr>
                <a:spLocks/>
              </p:cNvSpPr>
              <p:nvPr/>
            </p:nvSpPr>
            <p:spPr bwMode="auto">
              <a:xfrm>
                <a:off x="1775" y="1170"/>
                <a:ext cx="77" cy="7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Line 156"/>
              <p:cNvSpPr>
                <a:spLocks noChangeShapeType="1"/>
              </p:cNvSpPr>
              <p:nvPr/>
            </p:nvSpPr>
            <p:spPr bwMode="auto">
              <a:xfrm>
                <a:off x="1775" y="1170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Arc 157"/>
              <p:cNvSpPr>
                <a:spLocks/>
              </p:cNvSpPr>
              <p:nvPr/>
            </p:nvSpPr>
            <p:spPr bwMode="auto">
              <a:xfrm>
                <a:off x="1915" y="1172"/>
                <a:ext cx="149" cy="158"/>
              </a:xfrm>
              <a:custGeom>
                <a:avLst/>
                <a:gdLst>
                  <a:gd name="G0" fmla="+- 145 0 0"/>
                  <a:gd name="G1" fmla="+- 0 0 0"/>
                  <a:gd name="G2" fmla="+- 21600 0 0"/>
                  <a:gd name="T0" fmla="*/ 21745 w 21745"/>
                  <a:gd name="T1" fmla="*/ 0 h 21600"/>
                  <a:gd name="T2" fmla="*/ 0 w 21745"/>
                  <a:gd name="T3" fmla="*/ 21600 h 21600"/>
                  <a:gd name="T4" fmla="*/ 145 w 2174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45" h="21600" fill="none" extrusionOk="0">
                    <a:moveTo>
                      <a:pt x="21745" y="0"/>
                    </a:moveTo>
                    <a:cubicBezTo>
                      <a:pt x="21745" y="11929"/>
                      <a:pt x="12074" y="21600"/>
                      <a:pt x="145" y="21600"/>
                    </a:cubicBezTo>
                    <a:cubicBezTo>
                      <a:pt x="96" y="21600"/>
                      <a:pt x="48" y="21599"/>
                      <a:pt x="0" y="21599"/>
                    </a:cubicBezTo>
                  </a:path>
                  <a:path w="21745" h="21600" stroke="0" extrusionOk="0">
                    <a:moveTo>
                      <a:pt x="21745" y="0"/>
                    </a:moveTo>
                    <a:cubicBezTo>
                      <a:pt x="21745" y="11929"/>
                      <a:pt x="12074" y="21600"/>
                      <a:pt x="145" y="21600"/>
                    </a:cubicBezTo>
                    <a:cubicBezTo>
                      <a:pt x="96" y="21600"/>
                      <a:pt x="48" y="21599"/>
                      <a:pt x="0" y="21599"/>
                    </a:cubicBezTo>
                    <a:lnTo>
                      <a:pt x="145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Freeform 158"/>
              <p:cNvSpPr>
                <a:spLocks/>
              </p:cNvSpPr>
              <p:nvPr/>
            </p:nvSpPr>
            <p:spPr bwMode="auto">
              <a:xfrm>
                <a:off x="2025" y="1165"/>
                <a:ext cx="77" cy="7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Line 159"/>
              <p:cNvSpPr>
                <a:spLocks noChangeShapeType="1"/>
              </p:cNvSpPr>
              <p:nvPr/>
            </p:nvSpPr>
            <p:spPr bwMode="auto">
              <a:xfrm>
                <a:off x="2025" y="116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Arc 160"/>
              <p:cNvSpPr>
                <a:spLocks/>
              </p:cNvSpPr>
              <p:nvPr/>
            </p:nvSpPr>
            <p:spPr bwMode="auto">
              <a:xfrm>
                <a:off x="2308" y="940"/>
                <a:ext cx="249" cy="159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464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876" y="0"/>
                      <a:pt x="21524" y="9587"/>
                      <a:pt x="21599" y="21464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876" y="0"/>
                      <a:pt x="21524" y="9587"/>
                      <a:pt x="21599" y="21464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Freeform 161"/>
              <p:cNvSpPr>
                <a:spLocks/>
              </p:cNvSpPr>
              <p:nvPr/>
            </p:nvSpPr>
            <p:spPr bwMode="auto">
              <a:xfrm>
                <a:off x="2301" y="904"/>
                <a:ext cx="7" cy="72"/>
              </a:xfrm>
              <a:custGeom>
                <a:avLst/>
                <a:gdLst>
                  <a:gd name="T0" fmla="*/ 0 w 20"/>
                  <a:gd name="T1" fmla="*/ 0 h 218"/>
                  <a:gd name="T2" fmla="*/ 20 w 20"/>
                  <a:gd name="T3" fmla="*/ 0 h 218"/>
                  <a:gd name="T4" fmla="*/ 20 w 20"/>
                  <a:gd name="T5" fmla="*/ 218 h 218"/>
                  <a:gd name="T6" fmla="*/ 0 w 20"/>
                  <a:gd name="T7" fmla="*/ 21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18">
                    <a:moveTo>
                      <a:pt x="0" y="0"/>
                    </a:moveTo>
                    <a:lnTo>
                      <a:pt x="20" y="0"/>
                    </a:lnTo>
                    <a:lnTo>
                      <a:pt x="20" y="218"/>
                    </a:lnTo>
                    <a:lnTo>
                      <a:pt x="0" y="21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Line 162"/>
              <p:cNvSpPr>
                <a:spLocks noChangeShapeType="1"/>
              </p:cNvSpPr>
              <p:nvPr/>
            </p:nvSpPr>
            <p:spPr bwMode="auto">
              <a:xfrm>
                <a:off x="2301" y="976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Line 163"/>
              <p:cNvSpPr>
                <a:spLocks noChangeShapeType="1"/>
              </p:cNvSpPr>
              <p:nvPr/>
            </p:nvSpPr>
            <p:spPr bwMode="auto">
              <a:xfrm flipH="1" flipV="1">
                <a:off x="2552" y="1109"/>
                <a:ext cx="187" cy="11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Freeform 164"/>
              <p:cNvSpPr>
                <a:spLocks/>
              </p:cNvSpPr>
              <p:nvPr/>
            </p:nvSpPr>
            <p:spPr bwMode="auto">
              <a:xfrm>
                <a:off x="2525" y="1074"/>
                <a:ext cx="47" cy="66"/>
              </a:xfrm>
              <a:custGeom>
                <a:avLst/>
                <a:gdLst>
                  <a:gd name="T0" fmla="*/ 115 w 133"/>
                  <a:gd name="T1" fmla="*/ 0 h 198"/>
                  <a:gd name="T2" fmla="*/ 133 w 133"/>
                  <a:gd name="T3" fmla="*/ 11 h 198"/>
                  <a:gd name="T4" fmla="*/ 18 w 133"/>
                  <a:gd name="T5" fmla="*/ 198 h 198"/>
                  <a:gd name="T6" fmla="*/ 0 w 133"/>
                  <a:gd name="T7" fmla="*/ 187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3" h="198">
                    <a:moveTo>
                      <a:pt x="115" y="0"/>
                    </a:moveTo>
                    <a:lnTo>
                      <a:pt x="133" y="11"/>
                    </a:lnTo>
                    <a:lnTo>
                      <a:pt x="18" y="198"/>
                    </a:lnTo>
                    <a:lnTo>
                      <a:pt x="0" y="187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Line 165"/>
              <p:cNvSpPr>
                <a:spLocks noChangeShapeType="1"/>
              </p:cNvSpPr>
              <p:nvPr/>
            </p:nvSpPr>
            <p:spPr bwMode="auto">
              <a:xfrm>
                <a:off x="2525" y="1136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Line 166"/>
              <p:cNvSpPr>
                <a:spLocks noChangeShapeType="1"/>
              </p:cNvSpPr>
              <p:nvPr/>
            </p:nvSpPr>
            <p:spPr bwMode="auto">
              <a:xfrm flipV="1">
                <a:off x="2467" y="1182"/>
                <a:ext cx="0" cy="4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Freeform 167"/>
              <p:cNvSpPr>
                <a:spLocks/>
              </p:cNvSpPr>
              <p:nvPr/>
            </p:nvSpPr>
            <p:spPr bwMode="auto">
              <a:xfrm>
                <a:off x="2428" y="1175"/>
                <a:ext cx="78" cy="7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Line 168"/>
              <p:cNvSpPr>
                <a:spLocks noChangeShapeType="1"/>
              </p:cNvSpPr>
              <p:nvPr/>
            </p:nvSpPr>
            <p:spPr bwMode="auto">
              <a:xfrm>
                <a:off x="2428" y="117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Line 169"/>
              <p:cNvSpPr>
                <a:spLocks noChangeShapeType="1"/>
              </p:cNvSpPr>
              <p:nvPr/>
            </p:nvSpPr>
            <p:spPr bwMode="auto">
              <a:xfrm flipH="1" flipV="1">
                <a:off x="3075" y="692"/>
                <a:ext cx="232" cy="29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Freeform 170"/>
              <p:cNvSpPr>
                <a:spLocks/>
              </p:cNvSpPr>
              <p:nvPr/>
            </p:nvSpPr>
            <p:spPr bwMode="auto">
              <a:xfrm>
                <a:off x="3039" y="665"/>
                <a:ext cx="68" cy="48"/>
              </a:xfrm>
              <a:custGeom>
                <a:avLst/>
                <a:gdLst>
                  <a:gd name="T0" fmla="*/ 177 w 189"/>
                  <a:gd name="T1" fmla="*/ 0 h 146"/>
                  <a:gd name="T2" fmla="*/ 189 w 189"/>
                  <a:gd name="T3" fmla="*/ 17 h 146"/>
                  <a:gd name="T4" fmla="*/ 11 w 189"/>
                  <a:gd name="T5" fmla="*/ 146 h 146"/>
                  <a:gd name="T6" fmla="*/ 0 w 189"/>
                  <a:gd name="T7" fmla="*/ 128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9" h="146">
                    <a:moveTo>
                      <a:pt x="177" y="0"/>
                    </a:moveTo>
                    <a:lnTo>
                      <a:pt x="189" y="17"/>
                    </a:lnTo>
                    <a:lnTo>
                      <a:pt x="11" y="146"/>
                    </a:lnTo>
                    <a:lnTo>
                      <a:pt x="0" y="12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Line 171"/>
              <p:cNvSpPr>
                <a:spLocks noChangeShapeType="1"/>
              </p:cNvSpPr>
              <p:nvPr/>
            </p:nvSpPr>
            <p:spPr bwMode="auto">
              <a:xfrm>
                <a:off x="3039" y="707"/>
                <a:ext cx="4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Freeform 172"/>
              <p:cNvSpPr>
                <a:spLocks/>
              </p:cNvSpPr>
              <p:nvPr/>
            </p:nvSpPr>
            <p:spPr bwMode="auto">
              <a:xfrm>
                <a:off x="3279" y="966"/>
                <a:ext cx="62" cy="448"/>
              </a:xfrm>
              <a:custGeom>
                <a:avLst/>
                <a:gdLst>
                  <a:gd name="T0" fmla="*/ 15 w 175"/>
                  <a:gd name="T1" fmla="*/ 1354 h 1354"/>
                  <a:gd name="T2" fmla="*/ 0 w 175"/>
                  <a:gd name="T3" fmla="*/ 160 h 1354"/>
                  <a:gd name="T4" fmla="*/ 175 w 175"/>
                  <a:gd name="T5" fmla="*/ 0 h 1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5" h="1354">
                    <a:moveTo>
                      <a:pt x="15" y="1354"/>
                    </a:moveTo>
                    <a:lnTo>
                      <a:pt x="0" y="160"/>
                    </a:lnTo>
                    <a:lnTo>
                      <a:pt x="17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Freeform 173"/>
              <p:cNvSpPr>
                <a:spLocks/>
              </p:cNvSpPr>
              <p:nvPr/>
            </p:nvSpPr>
            <p:spPr bwMode="auto">
              <a:xfrm>
                <a:off x="3315" y="935"/>
                <a:ext cx="58" cy="58"/>
              </a:xfrm>
              <a:custGeom>
                <a:avLst/>
                <a:gdLst>
                  <a:gd name="T0" fmla="*/ 162 w 162"/>
                  <a:gd name="T1" fmla="*/ 160 h 174"/>
                  <a:gd name="T2" fmla="*/ 146 w 162"/>
                  <a:gd name="T3" fmla="*/ 174 h 174"/>
                  <a:gd name="T4" fmla="*/ 0 w 162"/>
                  <a:gd name="T5" fmla="*/ 14 h 174"/>
                  <a:gd name="T6" fmla="*/ 15 w 162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2" h="174">
                    <a:moveTo>
                      <a:pt x="162" y="160"/>
                    </a:moveTo>
                    <a:lnTo>
                      <a:pt x="146" y="174"/>
                    </a:lnTo>
                    <a:lnTo>
                      <a:pt x="0" y="14"/>
                    </a:lnTo>
                    <a:lnTo>
                      <a:pt x="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Line 174"/>
              <p:cNvSpPr>
                <a:spLocks noChangeShapeType="1"/>
              </p:cNvSpPr>
              <p:nvPr/>
            </p:nvSpPr>
            <p:spPr bwMode="auto">
              <a:xfrm flipH="1">
                <a:off x="3315" y="935"/>
                <a:ext cx="6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Line 175"/>
              <p:cNvSpPr>
                <a:spLocks noChangeShapeType="1"/>
              </p:cNvSpPr>
              <p:nvPr/>
            </p:nvSpPr>
            <p:spPr bwMode="auto">
              <a:xfrm flipH="1" flipV="1">
                <a:off x="1354" y="2706"/>
                <a:ext cx="62" cy="3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Freeform 176"/>
              <p:cNvSpPr>
                <a:spLocks/>
              </p:cNvSpPr>
              <p:nvPr/>
            </p:nvSpPr>
            <p:spPr bwMode="auto">
              <a:xfrm>
                <a:off x="1327" y="2672"/>
                <a:ext cx="47" cy="65"/>
              </a:xfrm>
              <a:custGeom>
                <a:avLst/>
                <a:gdLst>
                  <a:gd name="T0" fmla="*/ 115 w 133"/>
                  <a:gd name="T1" fmla="*/ 0 h 197"/>
                  <a:gd name="T2" fmla="*/ 133 w 133"/>
                  <a:gd name="T3" fmla="*/ 11 h 197"/>
                  <a:gd name="T4" fmla="*/ 18 w 133"/>
                  <a:gd name="T5" fmla="*/ 197 h 197"/>
                  <a:gd name="T6" fmla="*/ 0 w 133"/>
                  <a:gd name="T7" fmla="*/ 186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3" h="197">
                    <a:moveTo>
                      <a:pt x="115" y="0"/>
                    </a:moveTo>
                    <a:lnTo>
                      <a:pt x="133" y="11"/>
                    </a:lnTo>
                    <a:lnTo>
                      <a:pt x="18" y="197"/>
                    </a:lnTo>
                    <a:lnTo>
                      <a:pt x="0" y="18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Line 177"/>
              <p:cNvSpPr>
                <a:spLocks noChangeShapeType="1"/>
              </p:cNvSpPr>
              <p:nvPr/>
            </p:nvSpPr>
            <p:spPr bwMode="auto">
              <a:xfrm>
                <a:off x="1327" y="2734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Freeform 178"/>
              <p:cNvSpPr>
                <a:spLocks/>
              </p:cNvSpPr>
              <p:nvPr/>
            </p:nvSpPr>
            <p:spPr bwMode="auto">
              <a:xfrm>
                <a:off x="1263" y="2706"/>
                <a:ext cx="255" cy="133"/>
              </a:xfrm>
              <a:custGeom>
                <a:avLst/>
                <a:gdLst>
                  <a:gd name="T0" fmla="*/ 0 w 717"/>
                  <a:gd name="T1" fmla="*/ 286 h 400"/>
                  <a:gd name="T2" fmla="*/ 144 w 717"/>
                  <a:gd name="T3" fmla="*/ 400 h 400"/>
                  <a:gd name="T4" fmla="*/ 717 w 717"/>
                  <a:gd name="T5" fmla="*/ 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17" h="400">
                    <a:moveTo>
                      <a:pt x="0" y="286"/>
                    </a:moveTo>
                    <a:lnTo>
                      <a:pt x="144" y="400"/>
                    </a:lnTo>
                    <a:lnTo>
                      <a:pt x="7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Freeform 179"/>
              <p:cNvSpPr>
                <a:spLocks/>
              </p:cNvSpPr>
              <p:nvPr/>
            </p:nvSpPr>
            <p:spPr bwMode="auto">
              <a:xfrm>
                <a:off x="1496" y="2673"/>
                <a:ext cx="51" cy="64"/>
              </a:xfrm>
              <a:custGeom>
                <a:avLst/>
                <a:gdLst>
                  <a:gd name="T0" fmla="*/ 142 w 142"/>
                  <a:gd name="T1" fmla="*/ 182 h 193"/>
                  <a:gd name="T2" fmla="*/ 124 w 142"/>
                  <a:gd name="T3" fmla="*/ 193 h 193"/>
                  <a:gd name="T4" fmla="*/ 0 w 142"/>
                  <a:gd name="T5" fmla="*/ 11 h 193"/>
                  <a:gd name="T6" fmla="*/ 18 w 142"/>
                  <a:gd name="T7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2" h="193">
                    <a:moveTo>
                      <a:pt x="142" y="182"/>
                    </a:moveTo>
                    <a:lnTo>
                      <a:pt x="124" y="193"/>
                    </a:lnTo>
                    <a:lnTo>
                      <a:pt x="0" y="11"/>
                    </a:lnTo>
                    <a:lnTo>
                      <a:pt x="18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Line 180"/>
              <p:cNvSpPr>
                <a:spLocks noChangeShapeType="1"/>
              </p:cNvSpPr>
              <p:nvPr/>
            </p:nvSpPr>
            <p:spPr bwMode="auto">
              <a:xfrm flipH="1">
                <a:off x="1496" y="2673"/>
                <a:ext cx="7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Freeform 181"/>
              <p:cNvSpPr>
                <a:spLocks/>
              </p:cNvSpPr>
              <p:nvPr/>
            </p:nvSpPr>
            <p:spPr bwMode="auto">
              <a:xfrm>
                <a:off x="1070" y="2701"/>
                <a:ext cx="34" cy="48"/>
              </a:xfrm>
              <a:custGeom>
                <a:avLst/>
                <a:gdLst>
                  <a:gd name="T0" fmla="*/ 96 w 96"/>
                  <a:gd name="T1" fmla="*/ 145 h 145"/>
                  <a:gd name="T2" fmla="*/ 96 w 96"/>
                  <a:gd name="T3" fmla="*/ 47 h 145"/>
                  <a:gd name="T4" fmla="*/ 0 w 96"/>
                  <a:gd name="T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6" h="145">
                    <a:moveTo>
                      <a:pt x="96" y="145"/>
                    </a:moveTo>
                    <a:lnTo>
                      <a:pt x="96" y="47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Freeform 182"/>
              <p:cNvSpPr>
                <a:spLocks/>
              </p:cNvSpPr>
              <p:nvPr/>
            </p:nvSpPr>
            <p:spPr bwMode="auto">
              <a:xfrm>
                <a:off x="1047" y="2666"/>
                <a:ext cx="39" cy="68"/>
              </a:xfrm>
              <a:custGeom>
                <a:avLst/>
                <a:gdLst>
                  <a:gd name="T0" fmla="*/ 93 w 111"/>
                  <a:gd name="T1" fmla="*/ 0 h 204"/>
                  <a:gd name="T2" fmla="*/ 111 w 111"/>
                  <a:gd name="T3" fmla="*/ 9 h 204"/>
                  <a:gd name="T4" fmla="*/ 18 w 111"/>
                  <a:gd name="T5" fmla="*/ 204 h 204"/>
                  <a:gd name="T6" fmla="*/ 0 w 111"/>
                  <a:gd name="T7" fmla="*/ 19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1" h="204">
                    <a:moveTo>
                      <a:pt x="93" y="0"/>
                    </a:moveTo>
                    <a:lnTo>
                      <a:pt x="111" y="9"/>
                    </a:lnTo>
                    <a:lnTo>
                      <a:pt x="18" y="204"/>
                    </a:lnTo>
                    <a:lnTo>
                      <a:pt x="0" y="19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Line 183"/>
              <p:cNvSpPr>
                <a:spLocks noChangeShapeType="1"/>
              </p:cNvSpPr>
              <p:nvPr/>
            </p:nvSpPr>
            <p:spPr bwMode="auto">
              <a:xfrm>
                <a:off x="1047" y="2731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Freeform 184"/>
              <p:cNvSpPr>
                <a:spLocks/>
              </p:cNvSpPr>
              <p:nvPr/>
            </p:nvSpPr>
            <p:spPr bwMode="auto">
              <a:xfrm>
                <a:off x="314" y="2390"/>
                <a:ext cx="938" cy="348"/>
              </a:xfrm>
              <a:custGeom>
                <a:avLst/>
                <a:gdLst>
                  <a:gd name="T0" fmla="*/ 0 w 2631"/>
                  <a:gd name="T1" fmla="*/ 1052 h 1052"/>
                  <a:gd name="T2" fmla="*/ 2631 w 2631"/>
                  <a:gd name="T3" fmla="*/ 129 h 1052"/>
                  <a:gd name="T4" fmla="*/ 2631 w 2631"/>
                  <a:gd name="T5" fmla="*/ 18 h 1052"/>
                  <a:gd name="T6" fmla="*/ 2455 w 2631"/>
                  <a:gd name="T7" fmla="*/ 0 h 10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31" h="1052">
                    <a:moveTo>
                      <a:pt x="0" y="1052"/>
                    </a:moveTo>
                    <a:lnTo>
                      <a:pt x="2631" y="129"/>
                    </a:lnTo>
                    <a:lnTo>
                      <a:pt x="2631" y="18"/>
                    </a:lnTo>
                    <a:lnTo>
                      <a:pt x="245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Freeform 185"/>
              <p:cNvSpPr>
                <a:spLocks/>
              </p:cNvSpPr>
              <p:nvPr/>
            </p:nvSpPr>
            <p:spPr bwMode="auto">
              <a:xfrm>
                <a:off x="1178" y="2353"/>
                <a:ext cx="15" cy="73"/>
              </a:xfrm>
              <a:custGeom>
                <a:avLst/>
                <a:gdLst>
                  <a:gd name="T0" fmla="*/ 23 w 43"/>
                  <a:gd name="T1" fmla="*/ 0 h 220"/>
                  <a:gd name="T2" fmla="*/ 43 w 43"/>
                  <a:gd name="T3" fmla="*/ 2 h 220"/>
                  <a:gd name="T4" fmla="*/ 20 w 43"/>
                  <a:gd name="T5" fmla="*/ 220 h 220"/>
                  <a:gd name="T6" fmla="*/ 0 w 43"/>
                  <a:gd name="T7" fmla="*/ 218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220">
                    <a:moveTo>
                      <a:pt x="23" y="0"/>
                    </a:moveTo>
                    <a:lnTo>
                      <a:pt x="43" y="2"/>
                    </a:lnTo>
                    <a:lnTo>
                      <a:pt x="20" y="220"/>
                    </a:lnTo>
                    <a:lnTo>
                      <a:pt x="0" y="21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Line 186"/>
              <p:cNvSpPr>
                <a:spLocks noChangeShapeType="1"/>
              </p:cNvSpPr>
              <p:nvPr/>
            </p:nvSpPr>
            <p:spPr bwMode="auto">
              <a:xfrm>
                <a:off x="1178" y="2425"/>
                <a:ext cx="7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Arc 187"/>
              <p:cNvSpPr>
                <a:spLocks/>
              </p:cNvSpPr>
              <p:nvPr/>
            </p:nvSpPr>
            <p:spPr bwMode="auto">
              <a:xfrm>
                <a:off x="939" y="2733"/>
                <a:ext cx="98" cy="74"/>
              </a:xfrm>
              <a:custGeom>
                <a:avLst/>
                <a:gdLst>
                  <a:gd name="G0" fmla="+- 225 0 0"/>
                  <a:gd name="G1" fmla="+- 0 0 0"/>
                  <a:gd name="G2" fmla="+- 21600 0 0"/>
                  <a:gd name="T0" fmla="*/ 21825 w 21825"/>
                  <a:gd name="T1" fmla="*/ 0 h 21600"/>
                  <a:gd name="T2" fmla="*/ 0 w 21825"/>
                  <a:gd name="T3" fmla="*/ 21599 h 21600"/>
                  <a:gd name="T4" fmla="*/ 225 w 2182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25" h="21600" fill="none" extrusionOk="0">
                    <a:moveTo>
                      <a:pt x="21825" y="0"/>
                    </a:moveTo>
                    <a:cubicBezTo>
                      <a:pt x="21825" y="11929"/>
                      <a:pt x="12154" y="21600"/>
                      <a:pt x="225" y="21600"/>
                    </a:cubicBezTo>
                    <a:cubicBezTo>
                      <a:pt x="149" y="21600"/>
                      <a:pt x="74" y="21599"/>
                      <a:pt x="0" y="21598"/>
                    </a:cubicBezTo>
                  </a:path>
                  <a:path w="21825" h="21600" stroke="0" extrusionOk="0">
                    <a:moveTo>
                      <a:pt x="21825" y="0"/>
                    </a:moveTo>
                    <a:cubicBezTo>
                      <a:pt x="21825" y="11929"/>
                      <a:pt x="12154" y="21600"/>
                      <a:pt x="225" y="21600"/>
                    </a:cubicBezTo>
                    <a:cubicBezTo>
                      <a:pt x="149" y="21600"/>
                      <a:pt x="74" y="21599"/>
                      <a:pt x="0" y="21598"/>
                    </a:cubicBezTo>
                    <a:lnTo>
                      <a:pt x="225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Freeform 188"/>
              <p:cNvSpPr>
                <a:spLocks/>
              </p:cNvSpPr>
              <p:nvPr/>
            </p:nvSpPr>
            <p:spPr bwMode="auto">
              <a:xfrm>
                <a:off x="997" y="2726"/>
                <a:ext cx="78" cy="7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" name="Line 189"/>
              <p:cNvSpPr>
                <a:spLocks noChangeShapeType="1"/>
              </p:cNvSpPr>
              <p:nvPr/>
            </p:nvSpPr>
            <p:spPr bwMode="auto">
              <a:xfrm>
                <a:off x="997" y="272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" name="Arc 190"/>
              <p:cNvSpPr>
                <a:spLocks/>
              </p:cNvSpPr>
              <p:nvPr/>
            </p:nvSpPr>
            <p:spPr bwMode="auto">
              <a:xfrm>
                <a:off x="786" y="2711"/>
                <a:ext cx="92" cy="9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" name="Freeform 191"/>
              <p:cNvSpPr>
                <a:spLocks/>
              </p:cNvSpPr>
              <p:nvPr/>
            </p:nvSpPr>
            <p:spPr bwMode="auto">
              <a:xfrm>
                <a:off x="838" y="2705"/>
                <a:ext cx="77" cy="6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Line 192"/>
              <p:cNvSpPr>
                <a:spLocks noChangeShapeType="1"/>
              </p:cNvSpPr>
              <p:nvPr/>
            </p:nvSpPr>
            <p:spPr bwMode="auto">
              <a:xfrm>
                <a:off x="838" y="2705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Arc 193"/>
              <p:cNvSpPr>
                <a:spLocks/>
              </p:cNvSpPr>
              <p:nvPr/>
            </p:nvSpPr>
            <p:spPr bwMode="auto">
              <a:xfrm>
                <a:off x="1581" y="2633"/>
                <a:ext cx="131" cy="17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" name="Freeform 194"/>
              <p:cNvSpPr>
                <a:spLocks/>
              </p:cNvSpPr>
              <p:nvPr/>
            </p:nvSpPr>
            <p:spPr bwMode="auto">
              <a:xfrm>
                <a:off x="1673" y="2626"/>
                <a:ext cx="77" cy="7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" name="Line 195"/>
              <p:cNvSpPr>
                <a:spLocks noChangeShapeType="1"/>
              </p:cNvSpPr>
              <p:nvPr/>
            </p:nvSpPr>
            <p:spPr bwMode="auto">
              <a:xfrm>
                <a:off x="1673" y="262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" name="Arc 196"/>
              <p:cNvSpPr>
                <a:spLocks/>
              </p:cNvSpPr>
              <p:nvPr/>
            </p:nvSpPr>
            <p:spPr bwMode="auto">
              <a:xfrm>
                <a:off x="1745" y="2549"/>
                <a:ext cx="121" cy="338"/>
              </a:xfrm>
              <a:custGeom>
                <a:avLst/>
                <a:gdLst>
                  <a:gd name="G0" fmla="+- 181 0 0"/>
                  <a:gd name="G1" fmla="+- 0 0 0"/>
                  <a:gd name="G2" fmla="+- 21600 0 0"/>
                  <a:gd name="T0" fmla="*/ 21781 w 21781"/>
                  <a:gd name="T1" fmla="*/ 0 h 21600"/>
                  <a:gd name="T2" fmla="*/ 0 w 21781"/>
                  <a:gd name="T3" fmla="*/ 21599 h 21600"/>
                  <a:gd name="T4" fmla="*/ 181 w 21781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81" h="21600" fill="none" extrusionOk="0">
                    <a:moveTo>
                      <a:pt x="21781" y="0"/>
                    </a:moveTo>
                    <a:cubicBezTo>
                      <a:pt x="21781" y="11929"/>
                      <a:pt x="12110" y="21600"/>
                      <a:pt x="181" y="21600"/>
                    </a:cubicBezTo>
                    <a:cubicBezTo>
                      <a:pt x="120" y="21600"/>
                      <a:pt x="60" y="21599"/>
                      <a:pt x="-1" y="21599"/>
                    </a:cubicBezTo>
                  </a:path>
                  <a:path w="21781" h="21600" stroke="0" extrusionOk="0">
                    <a:moveTo>
                      <a:pt x="21781" y="0"/>
                    </a:moveTo>
                    <a:cubicBezTo>
                      <a:pt x="21781" y="11929"/>
                      <a:pt x="12110" y="21600"/>
                      <a:pt x="181" y="21600"/>
                    </a:cubicBezTo>
                    <a:cubicBezTo>
                      <a:pt x="120" y="21600"/>
                      <a:pt x="60" y="21599"/>
                      <a:pt x="-1" y="21599"/>
                    </a:cubicBezTo>
                    <a:lnTo>
                      <a:pt x="181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" name="Freeform 197"/>
              <p:cNvSpPr>
                <a:spLocks/>
              </p:cNvSpPr>
              <p:nvPr/>
            </p:nvSpPr>
            <p:spPr bwMode="auto">
              <a:xfrm>
                <a:off x="1826" y="2542"/>
                <a:ext cx="78" cy="7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" name="Line 198"/>
              <p:cNvSpPr>
                <a:spLocks noChangeShapeType="1"/>
              </p:cNvSpPr>
              <p:nvPr/>
            </p:nvSpPr>
            <p:spPr bwMode="auto">
              <a:xfrm>
                <a:off x="1826" y="2542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" name="Arc 199"/>
              <p:cNvSpPr>
                <a:spLocks/>
              </p:cNvSpPr>
              <p:nvPr/>
            </p:nvSpPr>
            <p:spPr bwMode="auto">
              <a:xfrm>
                <a:off x="786" y="3750"/>
                <a:ext cx="86" cy="96"/>
              </a:xfrm>
              <a:custGeom>
                <a:avLst/>
                <a:gdLst>
                  <a:gd name="G0" fmla="+- 0 0 0"/>
                  <a:gd name="G1" fmla="+- 230 0 0"/>
                  <a:gd name="G2" fmla="+- 21600 0 0"/>
                  <a:gd name="T0" fmla="*/ 21599 w 21600"/>
                  <a:gd name="T1" fmla="*/ 0 h 21830"/>
                  <a:gd name="T2" fmla="*/ 0 w 21600"/>
                  <a:gd name="T3" fmla="*/ 21830 h 21830"/>
                  <a:gd name="T4" fmla="*/ 0 w 21600"/>
                  <a:gd name="T5" fmla="*/ 230 h 218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30" fill="none" extrusionOk="0">
                    <a:moveTo>
                      <a:pt x="21598" y="0"/>
                    </a:moveTo>
                    <a:cubicBezTo>
                      <a:pt x="21599" y="76"/>
                      <a:pt x="21600" y="153"/>
                      <a:pt x="21600" y="230"/>
                    </a:cubicBezTo>
                    <a:cubicBezTo>
                      <a:pt x="21600" y="12159"/>
                      <a:pt x="11929" y="21829"/>
                      <a:pt x="0" y="21830"/>
                    </a:cubicBezTo>
                  </a:path>
                  <a:path w="21600" h="21830" stroke="0" extrusionOk="0">
                    <a:moveTo>
                      <a:pt x="21598" y="0"/>
                    </a:moveTo>
                    <a:cubicBezTo>
                      <a:pt x="21599" y="76"/>
                      <a:pt x="21600" y="153"/>
                      <a:pt x="21600" y="230"/>
                    </a:cubicBezTo>
                    <a:cubicBezTo>
                      <a:pt x="21600" y="12159"/>
                      <a:pt x="11929" y="21829"/>
                      <a:pt x="0" y="21830"/>
                    </a:cubicBezTo>
                    <a:lnTo>
                      <a:pt x="0" y="23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" name="Freeform 200"/>
              <p:cNvSpPr>
                <a:spLocks/>
              </p:cNvSpPr>
              <p:nvPr/>
            </p:nvSpPr>
            <p:spPr bwMode="auto">
              <a:xfrm>
                <a:off x="832" y="3744"/>
                <a:ext cx="78" cy="6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" name="Line 201"/>
              <p:cNvSpPr>
                <a:spLocks noChangeShapeType="1"/>
              </p:cNvSpPr>
              <p:nvPr/>
            </p:nvSpPr>
            <p:spPr bwMode="auto">
              <a:xfrm>
                <a:off x="832" y="3744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" name="Arc 202"/>
              <p:cNvSpPr>
                <a:spLocks/>
              </p:cNvSpPr>
              <p:nvPr/>
            </p:nvSpPr>
            <p:spPr bwMode="auto">
              <a:xfrm>
                <a:off x="939" y="3766"/>
                <a:ext cx="102" cy="75"/>
              </a:xfrm>
              <a:custGeom>
                <a:avLst/>
                <a:gdLst>
                  <a:gd name="G0" fmla="+- 0 0 0"/>
                  <a:gd name="G1" fmla="+- 294 0 0"/>
                  <a:gd name="G2" fmla="+- 21600 0 0"/>
                  <a:gd name="T0" fmla="*/ 21598 w 21600"/>
                  <a:gd name="T1" fmla="*/ 0 h 21894"/>
                  <a:gd name="T2" fmla="*/ 0 w 21600"/>
                  <a:gd name="T3" fmla="*/ 21894 h 21894"/>
                  <a:gd name="T4" fmla="*/ 0 w 21600"/>
                  <a:gd name="T5" fmla="*/ 294 h 218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94" fill="none" extrusionOk="0">
                    <a:moveTo>
                      <a:pt x="21597" y="0"/>
                    </a:moveTo>
                    <a:cubicBezTo>
                      <a:pt x="21599" y="97"/>
                      <a:pt x="21600" y="195"/>
                      <a:pt x="21600" y="294"/>
                    </a:cubicBezTo>
                    <a:cubicBezTo>
                      <a:pt x="21600" y="12223"/>
                      <a:pt x="11929" y="21893"/>
                      <a:pt x="0" y="21894"/>
                    </a:cubicBezTo>
                  </a:path>
                  <a:path w="21600" h="21894" stroke="0" extrusionOk="0">
                    <a:moveTo>
                      <a:pt x="21597" y="0"/>
                    </a:moveTo>
                    <a:cubicBezTo>
                      <a:pt x="21599" y="97"/>
                      <a:pt x="21600" y="195"/>
                      <a:pt x="21600" y="294"/>
                    </a:cubicBezTo>
                    <a:cubicBezTo>
                      <a:pt x="21600" y="12223"/>
                      <a:pt x="11929" y="21893"/>
                      <a:pt x="0" y="21894"/>
                    </a:cubicBezTo>
                    <a:lnTo>
                      <a:pt x="0" y="294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" name="Freeform 203"/>
              <p:cNvSpPr>
                <a:spLocks/>
              </p:cNvSpPr>
              <p:nvPr/>
            </p:nvSpPr>
            <p:spPr bwMode="auto">
              <a:xfrm>
                <a:off x="1003" y="3760"/>
                <a:ext cx="77" cy="6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" name="Line 204"/>
              <p:cNvSpPr>
                <a:spLocks noChangeShapeType="1"/>
              </p:cNvSpPr>
              <p:nvPr/>
            </p:nvSpPr>
            <p:spPr bwMode="auto">
              <a:xfrm>
                <a:off x="1003" y="3760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" name="Arc 206"/>
            <p:cNvSpPr>
              <a:spLocks/>
            </p:cNvSpPr>
            <p:nvPr/>
          </p:nvSpPr>
          <p:spPr bwMode="auto">
            <a:xfrm>
              <a:off x="1734" y="3650"/>
              <a:ext cx="75" cy="244"/>
            </a:xfrm>
            <a:custGeom>
              <a:avLst/>
              <a:gdLst>
                <a:gd name="G0" fmla="+- 294 0 0"/>
                <a:gd name="G1" fmla="+- 90 0 0"/>
                <a:gd name="G2" fmla="+- 21600 0 0"/>
                <a:gd name="T0" fmla="*/ 21894 w 21894"/>
                <a:gd name="T1" fmla="*/ 0 h 21690"/>
                <a:gd name="T2" fmla="*/ 0 w 21894"/>
                <a:gd name="T3" fmla="*/ 21688 h 21690"/>
                <a:gd name="T4" fmla="*/ 294 w 21894"/>
                <a:gd name="T5" fmla="*/ 90 h 2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94" h="21690" fill="none" extrusionOk="0">
                  <a:moveTo>
                    <a:pt x="21893" y="0"/>
                  </a:moveTo>
                  <a:cubicBezTo>
                    <a:pt x="21893" y="30"/>
                    <a:pt x="21894" y="60"/>
                    <a:pt x="21894" y="90"/>
                  </a:cubicBezTo>
                  <a:cubicBezTo>
                    <a:pt x="21894" y="12019"/>
                    <a:pt x="12223" y="21690"/>
                    <a:pt x="294" y="21690"/>
                  </a:cubicBezTo>
                  <a:cubicBezTo>
                    <a:pt x="195" y="21690"/>
                    <a:pt x="97" y="21689"/>
                    <a:pt x="0" y="21687"/>
                  </a:cubicBezTo>
                </a:path>
                <a:path w="21894" h="21690" stroke="0" extrusionOk="0">
                  <a:moveTo>
                    <a:pt x="21893" y="0"/>
                  </a:moveTo>
                  <a:cubicBezTo>
                    <a:pt x="21893" y="30"/>
                    <a:pt x="21894" y="60"/>
                    <a:pt x="21894" y="90"/>
                  </a:cubicBezTo>
                  <a:cubicBezTo>
                    <a:pt x="21894" y="12019"/>
                    <a:pt x="12223" y="21690"/>
                    <a:pt x="294" y="21690"/>
                  </a:cubicBezTo>
                  <a:cubicBezTo>
                    <a:pt x="195" y="21690"/>
                    <a:pt x="97" y="21689"/>
                    <a:pt x="0" y="21687"/>
                  </a:cubicBezTo>
                  <a:lnTo>
                    <a:pt x="294" y="9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7"/>
            <p:cNvSpPr>
              <a:spLocks/>
            </p:cNvSpPr>
            <p:nvPr/>
          </p:nvSpPr>
          <p:spPr bwMode="auto">
            <a:xfrm>
              <a:off x="1770" y="3634"/>
              <a:ext cx="78" cy="26"/>
            </a:xfrm>
            <a:custGeom>
              <a:avLst/>
              <a:gdLst>
                <a:gd name="T0" fmla="*/ 218 w 218"/>
                <a:gd name="T1" fmla="*/ 57 h 77"/>
                <a:gd name="T2" fmla="*/ 213 w 218"/>
                <a:gd name="T3" fmla="*/ 77 h 77"/>
                <a:gd name="T4" fmla="*/ 0 w 218"/>
                <a:gd name="T5" fmla="*/ 20 h 77"/>
                <a:gd name="T6" fmla="*/ 4 w 218"/>
                <a:gd name="T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77">
                  <a:moveTo>
                    <a:pt x="218" y="57"/>
                  </a:moveTo>
                  <a:lnTo>
                    <a:pt x="213" y="77"/>
                  </a:lnTo>
                  <a:lnTo>
                    <a:pt x="0" y="20"/>
                  </a:lnTo>
                  <a:lnTo>
                    <a:pt x="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08"/>
            <p:cNvSpPr>
              <a:spLocks noChangeShapeType="1"/>
            </p:cNvSpPr>
            <p:nvPr/>
          </p:nvSpPr>
          <p:spPr bwMode="auto">
            <a:xfrm flipH="1">
              <a:off x="1770" y="3634"/>
              <a:ext cx="1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09"/>
            <p:cNvSpPr>
              <a:spLocks/>
            </p:cNvSpPr>
            <p:nvPr/>
          </p:nvSpPr>
          <p:spPr bwMode="auto">
            <a:xfrm>
              <a:off x="321" y="3376"/>
              <a:ext cx="897" cy="406"/>
            </a:xfrm>
            <a:custGeom>
              <a:avLst/>
              <a:gdLst>
                <a:gd name="T0" fmla="*/ 0 w 2517"/>
                <a:gd name="T1" fmla="*/ 1225 h 1225"/>
                <a:gd name="T2" fmla="*/ 2517 w 2517"/>
                <a:gd name="T3" fmla="*/ 126 h 1225"/>
                <a:gd name="T4" fmla="*/ 2517 w 2517"/>
                <a:gd name="T5" fmla="*/ 0 h 1225"/>
                <a:gd name="T6" fmla="*/ 2422 w 2517"/>
                <a:gd name="T7" fmla="*/ 0 h 1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17" h="1225">
                  <a:moveTo>
                    <a:pt x="0" y="1225"/>
                  </a:moveTo>
                  <a:lnTo>
                    <a:pt x="2517" y="126"/>
                  </a:lnTo>
                  <a:lnTo>
                    <a:pt x="2517" y="0"/>
                  </a:lnTo>
                  <a:lnTo>
                    <a:pt x="24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0"/>
            <p:cNvSpPr>
              <a:spLocks/>
            </p:cNvSpPr>
            <p:nvPr/>
          </p:nvSpPr>
          <p:spPr bwMode="auto">
            <a:xfrm>
              <a:off x="1177" y="3340"/>
              <a:ext cx="7" cy="72"/>
            </a:xfrm>
            <a:custGeom>
              <a:avLst/>
              <a:gdLst>
                <a:gd name="T0" fmla="*/ 0 w 20"/>
                <a:gd name="T1" fmla="*/ 0 h 217"/>
                <a:gd name="T2" fmla="*/ 20 w 20"/>
                <a:gd name="T3" fmla="*/ 0 h 217"/>
                <a:gd name="T4" fmla="*/ 20 w 20"/>
                <a:gd name="T5" fmla="*/ 217 h 217"/>
                <a:gd name="T6" fmla="*/ 0 w 20"/>
                <a:gd name="T7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7">
                  <a:moveTo>
                    <a:pt x="0" y="0"/>
                  </a:moveTo>
                  <a:lnTo>
                    <a:pt x="20" y="0"/>
                  </a:lnTo>
                  <a:lnTo>
                    <a:pt x="20" y="217"/>
                  </a:lnTo>
                  <a:lnTo>
                    <a:pt x="0" y="21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1"/>
            <p:cNvSpPr>
              <a:spLocks noChangeShapeType="1"/>
            </p:cNvSpPr>
            <p:nvPr/>
          </p:nvSpPr>
          <p:spPr bwMode="auto">
            <a:xfrm>
              <a:off x="1177" y="3412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2"/>
            <p:cNvSpPr>
              <a:spLocks noChangeShapeType="1"/>
            </p:cNvSpPr>
            <p:nvPr/>
          </p:nvSpPr>
          <p:spPr bwMode="auto">
            <a:xfrm flipV="1">
              <a:off x="1416" y="3729"/>
              <a:ext cx="0" cy="5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3"/>
            <p:cNvSpPr>
              <a:spLocks/>
            </p:cNvSpPr>
            <p:nvPr/>
          </p:nvSpPr>
          <p:spPr bwMode="auto">
            <a:xfrm>
              <a:off x="1378" y="3722"/>
              <a:ext cx="77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4"/>
            <p:cNvSpPr>
              <a:spLocks noChangeShapeType="1"/>
            </p:cNvSpPr>
            <p:nvPr/>
          </p:nvSpPr>
          <p:spPr bwMode="auto">
            <a:xfrm>
              <a:off x="1378" y="372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5"/>
            <p:cNvSpPr>
              <a:spLocks noChangeShapeType="1"/>
            </p:cNvSpPr>
            <p:nvPr/>
          </p:nvSpPr>
          <p:spPr bwMode="auto">
            <a:xfrm flipV="1">
              <a:off x="1581" y="3729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6"/>
            <p:cNvSpPr>
              <a:spLocks/>
            </p:cNvSpPr>
            <p:nvPr/>
          </p:nvSpPr>
          <p:spPr bwMode="auto">
            <a:xfrm>
              <a:off x="1542" y="3722"/>
              <a:ext cx="78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7"/>
            <p:cNvSpPr>
              <a:spLocks noChangeShapeType="1"/>
            </p:cNvSpPr>
            <p:nvPr/>
          </p:nvSpPr>
          <p:spPr bwMode="auto">
            <a:xfrm>
              <a:off x="1542" y="372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8"/>
            <p:cNvSpPr>
              <a:spLocks noChangeShapeType="1"/>
            </p:cNvSpPr>
            <p:nvPr/>
          </p:nvSpPr>
          <p:spPr bwMode="auto">
            <a:xfrm flipV="1">
              <a:off x="1109" y="3745"/>
              <a:ext cx="0" cy="3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9"/>
            <p:cNvSpPr>
              <a:spLocks/>
            </p:cNvSpPr>
            <p:nvPr/>
          </p:nvSpPr>
          <p:spPr bwMode="auto">
            <a:xfrm>
              <a:off x="1070" y="3738"/>
              <a:ext cx="78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0"/>
            <p:cNvSpPr>
              <a:spLocks noChangeShapeType="1"/>
            </p:cNvSpPr>
            <p:nvPr/>
          </p:nvSpPr>
          <p:spPr bwMode="auto">
            <a:xfrm>
              <a:off x="1070" y="373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1"/>
            <p:cNvSpPr>
              <a:spLocks noChangeShapeType="1"/>
            </p:cNvSpPr>
            <p:nvPr/>
          </p:nvSpPr>
          <p:spPr bwMode="auto">
            <a:xfrm flipH="1" flipV="1">
              <a:off x="1161" y="3697"/>
              <a:ext cx="113" cy="7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2"/>
            <p:cNvSpPr>
              <a:spLocks/>
            </p:cNvSpPr>
            <p:nvPr/>
          </p:nvSpPr>
          <p:spPr bwMode="auto">
            <a:xfrm>
              <a:off x="1132" y="3664"/>
              <a:ext cx="51" cy="63"/>
            </a:xfrm>
            <a:custGeom>
              <a:avLst/>
              <a:gdLst>
                <a:gd name="T0" fmla="*/ 124 w 142"/>
                <a:gd name="T1" fmla="*/ 0 h 188"/>
                <a:gd name="T2" fmla="*/ 142 w 142"/>
                <a:gd name="T3" fmla="*/ 11 h 188"/>
                <a:gd name="T4" fmla="*/ 17 w 142"/>
                <a:gd name="T5" fmla="*/ 188 h 188"/>
                <a:gd name="T6" fmla="*/ 0 w 142"/>
                <a:gd name="T7" fmla="*/ 177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" h="188">
                  <a:moveTo>
                    <a:pt x="124" y="0"/>
                  </a:moveTo>
                  <a:lnTo>
                    <a:pt x="142" y="11"/>
                  </a:lnTo>
                  <a:lnTo>
                    <a:pt x="17" y="188"/>
                  </a:lnTo>
                  <a:lnTo>
                    <a:pt x="0" y="17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3"/>
            <p:cNvSpPr>
              <a:spLocks noChangeShapeType="1"/>
            </p:cNvSpPr>
            <p:nvPr/>
          </p:nvSpPr>
          <p:spPr bwMode="auto">
            <a:xfrm>
              <a:off x="1132" y="3723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4"/>
            <p:cNvSpPr>
              <a:spLocks noChangeShapeType="1"/>
            </p:cNvSpPr>
            <p:nvPr/>
          </p:nvSpPr>
          <p:spPr bwMode="auto">
            <a:xfrm flipH="1" flipV="1">
              <a:off x="1075" y="3608"/>
              <a:ext cx="68" cy="5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5"/>
            <p:cNvSpPr>
              <a:spLocks/>
            </p:cNvSpPr>
            <p:nvPr/>
          </p:nvSpPr>
          <p:spPr bwMode="auto">
            <a:xfrm>
              <a:off x="1044" y="3575"/>
              <a:ext cx="57" cy="61"/>
            </a:xfrm>
            <a:custGeom>
              <a:avLst/>
              <a:gdLst>
                <a:gd name="T0" fmla="*/ 142 w 158"/>
                <a:gd name="T1" fmla="*/ 0 h 182"/>
                <a:gd name="T2" fmla="*/ 158 w 158"/>
                <a:gd name="T3" fmla="*/ 13 h 182"/>
                <a:gd name="T4" fmla="*/ 16 w 158"/>
                <a:gd name="T5" fmla="*/ 182 h 182"/>
                <a:gd name="T6" fmla="*/ 0 w 158"/>
                <a:gd name="T7" fmla="*/ 169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" h="182">
                  <a:moveTo>
                    <a:pt x="142" y="0"/>
                  </a:moveTo>
                  <a:lnTo>
                    <a:pt x="158" y="13"/>
                  </a:lnTo>
                  <a:lnTo>
                    <a:pt x="16" y="182"/>
                  </a:lnTo>
                  <a:lnTo>
                    <a:pt x="0" y="16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6"/>
            <p:cNvSpPr>
              <a:spLocks noChangeShapeType="1"/>
            </p:cNvSpPr>
            <p:nvPr/>
          </p:nvSpPr>
          <p:spPr bwMode="auto">
            <a:xfrm>
              <a:off x="1044" y="3631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7"/>
            <p:cNvSpPr>
              <a:spLocks noChangeShapeType="1"/>
            </p:cNvSpPr>
            <p:nvPr/>
          </p:nvSpPr>
          <p:spPr bwMode="auto">
            <a:xfrm flipV="1">
              <a:off x="1586" y="4757"/>
              <a:ext cx="23" cy="4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8"/>
            <p:cNvSpPr>
              <a:spLocks/>
            </p:cNvSpPr>
            <p:nvPr/>
          </p:nvSpPr>
          <p:spPr bwMode="auto">
            <a:xfrm>
              <a:off x="1574" y="4736"/>
              <a:ext cx="74" cy="36"/>
            </a:xfrm>
            <a:custGeom>
              <a:avLst/>
              <a:gdLst>
                <a:gd name="T0" fmla="*/ 209 w 209"/>
                <a:gd name="T1" fmla="*/ 89 h 109"/>
                <a:gd name="T2" fmla="*/ 200 w 209"/>
                <a:gd name="T3" fmla="*/ 109 h 109"/>
                <a:gd name="T4" fmla="*/ 0 w 209"/>
                <a:gd name="T5" fmla="*/ 20 h 109"/>
                <a:gd name="T6" fmla="*/ 9 w 209"/>
                <a:gd name="T7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09">
                  <a:moveTo>
                    <a:pt x="209" y="89"/>
                  </a:moveTo>
                  <a:lnTo>
                    <a:pt x="200" y="109"/>
                  </a:lnTo>
                  <a:lnTo>
                    <a:pt x="0" y="20"/>
                  </a:lnTo>
                  <a:lnTo>
                    <a:pt x="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29"/>
            <p:cNvSpPr>
              <a:spLocks noChangeShapeType="1"/>
            </p:cNvSpPr>
            <p:nvPr/>
          </p:nvSpPr>
          <p:spPr bwMode="auto">
            <a:xfrm flipH="1">
              <a:off x="1574" y="4736"/>
              <a:ext cx="3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230"/>
            <p:cNvSpPr>
              <a:spLocks noChangeShapeType="1"/>
            </p:cNvSpPr>
            <p:nvPr/>
          </p:nvSpPr>
          <p:spPr bwMode="auto">
            <a:xfrm flipV="1">
              <a:off x="1740" y="4620"/>
              <a:ext cx="57" cy="22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31"/>
            <p:cNvSpPr>
              <a:spLocks/>
            </p:cNvSpPr>
            <p:nvPr/>
          </p:nvSpPr>
          <p:spPr bwMode="auto">
            <a:xfrm>
              <a:off x="1759" y="4605"/>
              <a:ext cx="77" cy="23"/>
            </a:xfrm>
            <a:custGeom>
              <a:avLst/>
              <a:gdLst>
                <a:gd name="T0" fmla="*/ 217 w 217"/>
                <a:gd name="T1" fmla="*/ 48 h 68"/>
                <a:gd name="T2" fmla="*/ 213 w 217"/>
                <a:gd name="T3" fmla="*/ 68 h 68"/>
                <a:gd name="T4" fmla="*/ 0 w 217"/>
                <a:gd name="T5" fmla="*/ 20 h 68"/>
                <a:gd name="T6" fmla="*/ 4 w 217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68">
                  <a:moveTo>
                    <a:pt x="217" y="48"/>
                  </a:moveTo>
                  <a:lnTo>
                    <a:pt x="213" y="68"/>
                  </a:lnTo>
                  <a:lnTo>
                    <a:pt x="0" y="20"/>
                  </a:lnTo>
                  <a:lnTo>
                    <a:pt x="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232"/>
            <p:cNvSpPr>
              <a:spLocks noChangeShapeType="1"/>
            </p:cNvSpPr>
            <p:nvPr/>
          </p:nvSpPr>
          <p:spPr bwMode="auto">
            <a:xfrm flipH="1">
              <a:off x="1759" y="4605"/>
              <a:ext cx="1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33"/>
            <p:cNvSpPr>
              <a:spLocks/>
            </p:cNvSpPr>
            <p:nvPr/>
          </p:nvSpPr>
          <p:spPr bwMode="auto">
            <a:xfrm>
              <a:off x="309" y="4420"/>
              <a:ext cx="931" cy="390"/>
            </a:xfrm>
            <a:custGeom>
              <a:avLst/>
              <a:gdLst>
                <a:gd name="T0" fmla="*/ 0 w 2613"/>
                <a:gd name="T1" fmla="*/ 1179 h 1179"/>
                <a:gd name="T2" fmla="*/ 2613 w 2613"/>
                <a:gd name="T3" fmla="*/ 80 h 1179"/>
                <a:gd name="T4" fmla="*/ 2613 w 2613"/>
                <a:gd name="T5" fmla="*/ 0 h 1179"/>
                <a:gd name="T6" fmla="*/ 2470 w 2613"/>
                <a:gd name="T7" fmla="*/ 0 h 1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13" h="1179">
                  <a:moveTo>
                    <a:pt x="0" y="1179"/>
                  </a:moveTo>
                  <a:lnTo>
                    <a:pt x="2613" y="80"/>
                  </a:lnTo>
                  <a:lnTo>
                    <a:pt x="2613" y="0"/>
                  </a:lnTo>
                  <a:lnTo>
                    <a:pt x="247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34"/>
            <p:cNvSpPr>
              <a:spLocks/>
            </p:cNvSpPr>
            <p:nvPr/>
          </p:nvSpPr>
          <p:spPr bwMode="auto">
            <a:xfrm>
              <a:off x="1182" y="4384"/>
              <a:ext cx="7" cy="72"/>
            </a:xfrm>
            <a:custGeom>
              <a:avLst/>
              <a:gdLst>
                <a:gd name="T0" fmla="*/ 0 w 19"/>
                <a:gd name="T1" fmla="*/ 0 h 218"/>
                <a:gd name="T2" fmla="*/ 19 w 19"/>
                <a:gd name="T3" fmla="*/ 0 h 218"/>
                <a:gd name="T4" fmla="*/ 19 w 19"/>
                <a:gd name="T5" fmla="*/ 218 h 218"/>
                <a:gd name="T6" fmla="*/ 0 w 19"/>
                <a:gd name="T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18">
                  <a:moveTo>
                    <a:pt x="0" y="0"/>
                  </a:moveTo>
                  <a:lnTo>
                    <a:pt x="19" y="0"/>
                  </a:lnTo>
                  <a:lnTo>
                    <a:pt x="19" y="218"/>
                  </a:lnTo>
                  <a:lnTo>
                    <a:pt x="0" y="21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235"/>
            <p:cNvSpPr>
              <a:spLocks noChangeShapeType="1"/>
            </p:cNvSpPr>
            <p:nvPr/>
          </p:nvSpPr>
          <p:spPr bwMode="auto">
            <a:xfrm>
              <a:off x="1182" y="4456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236"/>
            <p:cNvSpPr>
              <a:spLocks noChangeShapeType="1"/>
            </p:cNvSpPr>
            <p:nvPr/>
          </p:nvSpPr>
          <p:spPr bwMode="auto">
            <a:xfrm flipV="1">
              <a:off x="1422" y="4768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37"/>
            <p:cNvSpPr>
              <a:spLocks/>
            </p:cNvSpPr>
            <p:nvPr/>
          </p:nvSpPr>
          <p:spPr bwMode="auto">
            <a:xfrm>
              <a:off x="1383" y="4761"/>
              <a:ext cx="78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238"/>
            <p:cNvSpPr>
              <a:spLocks noChangeShapeType="1"/>
            </p:cNvSpPr>
            <p:nvPr/>
          </p:nvSpPr>
          <p:spPr bwMode="auto">
            <a:xfrm>
              <a:off x="1383" y="476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239"/>
            <p:cNvSpPr>
              <a:spLocks noChangeShapeType="1"/>
            </p:cNvSpPr>
            <p:nvPr/>
          </p:nvSpPr>
          <p:spPr bwMode="auto">
            <a:xfrm flipV="1">
              <a:off x="1104" y="4779"/>
              <a:ext cx="0" cy="2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40"/>
            <p:cNvSpPr>
              <a:spLocks/>
            </p:cNvSpPr>
            <p:nvPr/>
          </p:nvSpPr>
          <p:spPr bwMode="auto">
            <a:xfrm>
              <a:off x="1065" y="4772"/>
              <a:ext cx="78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241"/>
            <p:cNvSpPr>
              <a:spLocks noChangeShapeType="1"/>
            </p:cNvSpPr>
            <p:nvPr/>
          </p:nvSpPr>
          <p:spPr bwMode="auto">
            <a:xfrm>
              <a:off x="1065" y="477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242"/>
            <p:cNvSpPr>
              <a:spLocks noChangeShapeType="1"/>
            </p:cNvSpPr>
            <p:nvPr/>
          </p:nvSpPr>
          <p:spPr bwMode="auto">
            <a:xfrm flipH="1" flipV="1">
              <a:off x="1172" y="4716"/>
              <a:ext cx="74" cy="8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43"/>
            <p:cNvSpPr>
              <a:spLocks/>
            </p:cNvSpPr>
            <p:nvPr/>
          </p:nvSpPr>
          <p:spPr bwMode="auto">
            <a:xfrm>
              <a:off x="1137" y="4687"/>
              <a:ext cx="65" cy="51"/>
            </a:xfrm>
            <a:custGeom>
              <a:avLst/>
              <a:gdLst>
                <a:gd name="T0" fmla="*/ 169 w 182"/>
                <a:gd name="T1" fmla="*/ 0 h 153"/>
                <a:gd name="T2" fmla="*/ 182 w 182"/>
                <a:gd name="T3" fmla="*/ 16 h 153"/>
                <a:gd name="T4" fmla="*/ 13 w 182"/>
                <a:gd name="T5" fmla="*/ 153 h 153"/>
                <a:gd name="T6" fmla="*/ 0 w 182"/>
                <a:gd name="T7" fmla="*/ 13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2" h="153">
                  <a:moveTo>
                    <a:pt x="169" y="0"/>
                  </a:moveTo>
                  <a:lnTo>
                    <a:pt x="182" y="16"/>
                  </a:lnTo>
                  <a:lnTo>
                    <a:pt x="13" y="153"/>
                  </a:lnTo>
                  <a:lnTo>
                    <a:pt x="0" y="13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244"/>
            <p:cNvSpPr>
              <a:spLocks noChangeShapeType="1"/>
            </p:cNvSpPr>
            <p:nvPr/>
          </p:nvSpPr>
          <p:spPr bwMode="auto">
            <a:xfrm>
              <a:off x="1137" y="4733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245"/>
            <p:cNvSpPr>
              <a:spLocks noChangeShapeType="1"/>
            </p:cNvSpPr>
            <p:nvPr/>
          </p:nvSpPr>
          <p:spPr bwMode="auto">
            <a:xfrm flipH="1" flipV="1">
              <a:off x="1138" y="4651"/>
              <a:ext cx="23" cy="5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46"/>
            <p:cNvSpPr>
              <a:spLocks/>
            </p:cNvSpPr>
            <p:nvPr/>
          </p:nvSpPr>
          <p:spPr bwMode="auto">
            <a:xfrm>
              <a:off x="1099" y="4632"/>
              <a:ext cx="75" cy="33"/>
            </a:xfrm>
            <a:custGeom>
              <a:avLst/>
              <a:gdLst>
                <a:gd name="T0" fmla="*/ 205 w 211"/>
                <a:gd name="T1" fmla="*/ 0 h 99"/>
                <a:gd name="T2" fmla="*/ 211 w 211"/>
                <a:gd name="T3" fmla="*/ 20 h 99"/>
                <a:gd name="T4" fmla="*/ 7 w 211"/>
                <a:gd name="T5" fmla="*/ 99 h 99"/>
                <a:gd name="T6" fmla="*/ 0 w 211"/>
                <a:gd name="T7" fmla="*/ 7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99">
                  <a:moveTo>
                    <a:pt x="205" y="0"/>
                  </a:moveTo>
                  <a:lnTo>
                    <a:pt x="211" y="20"/>
                  </a:lnTo>
                  <a:lnTo>
                    <a:pt x="7" y="99"/>
                  </a:lnTo>
                  <a:lnTo>
                    <a:pt x="0" y="7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247"/>
            <p:cNvSpPr>
              <a:spLocks noChangeShapeType="1"/>
            </p:cNvSpPr>
            <p:nvPr/>
          </p:nvSpPr>
          <p:spPr bwMode="auto">
            <a:xfrm>
              <a:off x="1099" y="4658"/>
              <a:ext cx="2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Arc 248"/>
            <p:cNvSpPr>
              <a:spLocks/>
            </p:cNvSpPr>
            <p:nvPr/>
          </p:nvSpPr>
          <p:spPr bwMode="auto">
            <a:xfrm>
              <a:off x="934" y="4799"/>
              <a:ext cx="108" cy="7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49"/>
            <p:cNvSpPr>
              <a:spLocks/>
            </p:cNvSpPr>
            <p:nvPr/>
          </p:nvSpPr>
          <p:spPr bwMode="auto">
            <a:xfrm>
              <a:off x="1003" y="4793"/>
              <a:ext cx="77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250"/>
            <p:cNvSpPr>
              <a:spLocks noChangeShapeType="1"/>
            </p:cNvSpPr>
            <p:nvPr/>
          </p:nvSpPr>
          <p:spPr bwMode="auto">
            <a:xfrm>
              <a:off x="1003" y="4793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Arc 251"/>
            <p:cNvSpPr>
              <a:spLocks/>
            </p:cNvSpPr>
            <p:nvPr/>
          </p:nvSpPr>
          <p:spPr bwMode="auto">
            <a:xfrm>
              <a:off x="798" y="4768"/>
              <a:ext cx="108" cy="10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52"/>
            <p:cNvSpPr>
              <a:spLocks/>
            </p:cNvSpPr>
            <p:nvPr/>
          </p:nvSpPr>
          <p:spPr bwMode="auto">
            <a:xfrm>
              <a:off x="867" y="4761"/>
              <a:ext cx="77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253"/>
            <p:cNvSpPr>
              <a:spLocks noChangeShapeType="1"/>
            </p:cNvSpPr>
            <p:nvPr/>
          </p:nvSpPr>
          <p:spPr bwMode="auto">
            <a:xfrm>
              <a:off x="867" y="476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Arc 254"/>
            <p:cNvSpPr>
              <a:spLocks/>
            </p:cNvSpPr>
            <p:nvPr/>
          </p:nvSpPr>
          <p:spPr bwMode="auto">
            <a:xfrm>
              <a:off x="1070" y="2859"/>
              <a:ext cx="29" cy="6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0843 w 21600"/>
                <a:gd name="T1" fmla="*/ 21587 h 21587"/>
                <a:gd name="T2" fmla="*/ 0 w 21600"/>
                <a:gd name="T3" fmla="*/ 0 h 21587"/>
                <a:gd name="T4" fmla="*/ 21600 w 21600"/>
                <a:gd name="T5" fmla="*/ 0 h 2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87" fill="none" extrusionOk="0">
                  <a:moveTo>
                    <a:pt x="20843" y="21586"/>
                  </a:moveTo>
                  <a:cubicBezTo>
                    <a:pt x="9215" y="21178"/>
                    <a:pt x="0" y="11634"/>
                    <a:pt x="0" y="0"/>
                  </a:cubicBezTo>
                </a:path>
                <a:path w="21600" h="21587" stroke="0" extrusionOk="0">
                  <a:moveTo>
                    <a:pt x="20843" y="21586"/>
                  </a:moveTo>
                  <a:cubicBezTo>
                    <a:pt x="9215" y="21178"/>
                    <a:pt x="0" y="11634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Arc 255"/>
            <p:cNvSpPr>
              <a:spLocks/>
            </p:cNvSpPr>
            <p:nvPr/>
          </p:nvSpPr>
          <p:spPr bwMode="auto">
            <a:xfrm>
              <a:off x="894" y="2922"/>
              <a:ext cx="204" cy="123"/>
            </a:xfrm>
            <a:custGeom>
              <a:avLst/>
              <a:gdLst>
                <a:gd name="G0" fmla="+- 0 0 0"/>
                <a:gd name="G1" fmla="+- 178 0 0"/>
                <a:gd name="G2" fmla="+- 21600 0 0"/>
                <a:gd name="T0" fmla="*/ 21599 w 21600"/>
                <a:gd name="T1" fmla="*/ 0 h 21778"/>
                <a:gd name="T2" fmla="*/ 0 w 21600"/>
                <a:gd name="T3" fmla="*/ 21778 h 21778"/>
                <a:gd name="T4" fmla="*/ 0 w 21600"/>
                <a:gd name="T5" fmla="*/ 178 h 21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78" fill="none" extrusionOk="0">
                  <a:moveTo>
                    <a:pt x="21599" y="-1"/>
                  </a:moveTo>
                  <a:cubicBezTo>
                    <a:pt x="21599" y="59"/>
                    <a:pt x="21600" y="118"/>
                    <a:pt x="21600" y="178"/>
                  </a:cubicBezTo>
                  <a:cubicBezTo>
                    <a:pt x="21600" y="12107"/>
                    <a:pt x="11929" y="21777"/>
                    <a:pt x="0" y="21778"/>
                  </a:cubicBezTo>
                </a:path>
                <a:path w="21600" h="21778" stroke="0" extrusionOk="0">
                  <a:moveTo>
                    <a:pt x="21599" y="-1"/>
                  </a:moveTo>
                  <a:cubicBezTo>
                    <a:pt x="21599" y="59"/>
                    <a:pt x="21600" y="118"/>
                    <a:pt x="21600" y="178"/>
                  </a:cubicBezTo>
                  <a:cubicBezTo>
                    <a:pt x="21600" y="12107"/>
                    <a:pt x="11929" y="21777"/>
                    <a:pt x="0" y="21778"/>
                  </a:cubicBezTo>
                  <a:lnTo>
                    <a:pt x="0" y="178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56"/>
            <p:cNvSpPr>
              <a:spLocks/>
            </p:cNvSpPr>
            <p:nvPr/>
          </p:nvSpPr>
          <p:spPr bwMode="auto">
            <a:xfrm>
              <a:off x="894" y="3025"/>
              <a:ext cx="56" cy="37"/>
            </a:xfrm>
            <a:custGeom>
              <a:avLst/>
              <a:gdLst>
                <a:gd name="T0" fmla="*/ 0 w 56"/>
                <a:gd name="T1" fmla="*/ 19 h 37"/>
                <a:gd name="T2" fmla="*/ 56 w 56"/>
                <a:gd name="T3" fmla="*/ 37 h 37"/>
                <a:gd name="T4" fmla="*/ 41 w 56"/>
                <a:gd name="T5" fmla="*/ 19 h 37"/>
                <a:gd name="T6" fmla="*/ 56 w 56"/>
                <a:gd name="T7" fmla="*/ 0 h 37"/>
                <a:gd name="T8" fmla="*/ 0 w 56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7">
                  <a:moveTo>
                    <a:pt x="0" y="19"/>
                  </a:moveTo>
                  <a:lnTo>
                    <a:pt x="56" y="37"/>
                  </a:lnTo>
                  <a:lnTo>
                    <a:pt x="41" y="19"/>
                  </a:lnTo>
                  <a:lnTo>
                    <a:pt x="56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Arc 257"/>
            <p:cNvSpPr>
              <a:spLocks/>
            </p:cNvSpPr>
            <p:nvPr/>
          </p:nvSpPr>
          <p:spPr bwMode="auto">
            <a:xfrm>
              <a:off x="1070" y="3908"/>
              <a:ext cx="63" cy="4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254 w 21600"/>
                <a:gd name="T1" fmla="*/ 21597 h 21597"/>
                <a:gd name="T2" fmla="*/ 0 w 21600"/>
                <a:gd name="T3" fmla="*/ 0 h 21597"/>
                <a:gd name="T4" fmla="*/ 21600 w 21600"/>
                <a:gd name="T5" fmla="*/ 0 h 21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7" fill="none" extrusionOk="0">
                  <a:moveTo>
                    <a:pt x="21253" y="21597"/>
                  </a:moveTo>
                  <a:cubicBezTo>
                    <a:pt x="9461" y="21408"/>
                    <a:pt x="0" y="11794"/>
                    <a:pt x="0" y="0"/>
                  </a:cubicBezTo>
                </a:path>
                <a:path w="21600" h="21597" stroke="0" extrusionOk="0">
                  <a:moveTo>
                    <a:pt x="21253" y="21597"/>
                  </a:moveTo>
                  <a:cubicBezTo>
                    <a:pt x="9461" y="21408"/>
                    <a:pt x="0" y="11794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Arc 258"/>
            <p:cNvSpPr>
              <a:spLocks/>
            </p:cNvSpPr>
            <p:nvPr/>
          </p:nvSpPr>
          <p:spPr bwMode="auto">
            <a:xfrm>
              <a:off x="871" y="3951"/>
              <a:ext cx="261" cy="11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59"/>
            <p:cNvSpPr>
              <a:spLocks/>
            </p:cNvSpPr>
            <p:nvPr/>
          </p:nvSpPr>
          <p:spPr bwMode="auto">
            <a:xfrm>
              <a:off x="871" y="4048"/>
              <a:ext cx="55" cy="37"/>
            </a:xfrm>
            <a:custGeom>
              <a:avLst/>
              <a:gdLst>
                <a:gd name="T0" fmla="*/ 0 w 55"/>
                <a:gd name="T1" fmla="*/ 19 h 37"/>
                <a:gd name="T2" fmla="*/ 55 w 55"/>
                <a:gd name="T3" fmla="*/ 37 h 37"/>
                <a:gd name="T4" fmla="*/ 41 w 55"/>
                <a:gd name="T5" fmla="*/ 19 h 37"/>
                <a:gd name="T6" fmla="*/ 55 w 55"/>
                <a:gd name="T7" fmla="*/ 0 h 37"/>
                <a:gd name="T8" fmla="*/ 0 w 55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7">
                  <a:moveTo>
                    <a:pt x="0" y="19"/>
                  </a:moveTo>
                  <a:lnTo>
                    <a:pt x="55" y="37"/>
                  </a:lnTo>
                  <a:lnTo>
                    <a:pt x="41" y="19"/>
                  </a:lnTo>
                  <a:lnTo>
                    <a:pt x="55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Arc 260"/>
            <p:cNvSpPr>
              <a:spLocks/>
            </p:cNvSpPr>
            <p:nvPr/>
          </p:nvSpPr>
          <p:spPr bwMode="auto">
            <a:xfrm>
              <a:off x="1070" y="4926"/>
              <a:ext cx="68" cy="4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Arc 261"/>
            <p:cNvSpPr>
              <a:spLocks/>
            </p:cNvSpPr>
            <p:nvPr/>
          </p:nvSpPr>
          <p:spPr bwMode="auto">
            <a:xfrm>
              <a:off x="825" y="4973"/>
              <a:ext cx="313" cy="102"/>
            </a:xfrm>
            <a:custGeom>
              <a:avLst/>
              <a:gdLst>
                <a:gd name="G0" fmla="+- 69 0 0"/>
                <a:gd name="G1" fmla="+- 215 0 0"/>
                <a:gd name="G2" fmla="+- 21600 0 0"/>
                <a:gd name="T0" fmla="*/ 21668 w 21669"/>
                <a:gd name="T1" fmla="*/ 0 h 21815"/>
                <a:gd name="T2" fmla="*/ 0 w 21669"/>
                <a:gd name="T3" fmla="*/ 21815 h 21815"/>
                <a:gd name="T4" fmla="*/ 69 w 21669"/>
                <a:gd name="T5" fmla="*/ 215 h 21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9" h="21815" fill="none" extrusionOk="0">
                  <a:moveTo>
                    <a:pt x="21667" y="0"/>
                  </a:moveTo>
                  <a:cubicBezTo>
                    <a:pt x="21668" y="71"/>
                    <a:pt x="21669" y="143"/>
                    <a:pt x="21669" y="215"/>
                  </a:cubicBezTo>
                  <a:cubicBezTo>
                    <a:pt x="21669" y="12144"/>
                    <a:pt x="11998" y="21815"/>
                    <a:pt x="69" y="21815"/>
                  </a:cubicBezTo>
                  <a:cubicBezTo>
                    <a:pt x="46" y="21815"/>
                    <a:pt x="23" y="21814"/>
                    <a:pt x="0" y="21814"/>
                  </a:cubicBezTo>
                </a:path>
                <a:path w="21669" h="21815" stroke="0" extrusionOk="0">
                  <a:moveTo>
                    <a:pt x="21667" y="0"/>
                  </a:moveTo>
                  <a:cubicBezTo>
                    <a:pt x="21668" y="71"/>
                    <a:pt x="21669" y="143"/>
                    <a:pt x="21669" y="215"/>
                  </a:cubicBezTo>
                  <a:cubicBezTo>
                    <a:pt x="21669" y="12144"/>
                    <a:pt x="11998" y="21815"/>
                    <a:pt x="69" y="21815"/>
                  </a:cubicBezTo>
                  <a:cubicBezTo>
                    <a:pt x="46" y="21815"/>
                    <a:pt x="23" y="21814"/>
                    <a:pt x="0" y="21814"/>
                  </a:cubicBezTo>
                  <a:lnTo>
                    <a:pt x="69" y="21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262"/>
            <p:cNvSpPr>
              <a:spLocks/>
            </p:cNvSpPr>
            <p:nvPr/>
          </p:nvSpPr>
          <p:spPr bwMode="auto">
            <a:xfrm>
              <a:off x="825" y="5055"/>
              <a:ext cx="56" cy="37"/>
            </a:xfrm>
            <a:custGeom>
              <a:avLst/>
              <a:gdLst>
                <a:gd name="T0" fmla="*/ 0 w 56"/>
                <a:gd name="T1" fmla="*/ 19 h 37"/>
                <a:gd name="T2" fmla="*/ 56 w 56"/>
                <a:gd name="T3" fmla="*/ 37 h 37"/>
                <a:gd name="T4" fmla="*/ 42 w 56"/>
                <a:gd name="T5" fmla="*/ 19 h 37"/>
                <a:gd name="T6" fmla="*/ 56 w 56"/>
                <a:gd name="T7" fmla="*/ 0 h 37"/>
                <a:gd name="T8" fmla="*/ 0 w 56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7">
                  <a:moveTo>
                    <a:pt x="0" y="19"/>
                  </a:moveTo>
                  <a:lnTo>
                    <a:pt x="56" y="37"/>
                  </a:lnTo>
                  <a:lnTo>
                    <a:pt x="42" y="19"/>
                  </a:lnTo>
                  <a:lnTo>
                    <a:pt x="56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263"/>
            <p:cNvSpPr>
              <a:spLocks/>
            </p:cNvSpPr>
            <p:nvPr/>
          </p:nvSpPr>
          <p:spPr bwMode="auto">
            <a:xfrm>
              <a:off x="627" y="2490"/>
              <a:ext cx="874" cy="490"/>
            </a:xfrm>
            <a:custGeom>
              <a:avLst/>
              <a:gdLst>
                <a:gd name="T0" fmla="*/ 0 w 2453"/>
                <a:gd name="T1" fmla="*/ 1243 h 1481"/>
                <a:gd name="T2" fmla="*/ 34 w 2453"/>
                <a:gd name="T3" fmla="*/ 1185 h 1481"/>
                <a:gd name="T4" fmla="*/ 85 w 2453"/>
                <a:gd name="T5" fmla="*/ 1309 h 1481"/>
                <a:gd name="T6" fmla="*/ 154 w 2453"/>
                <a:gd name="T7" fmla="*/ 1194 h 1481"/>
                <a:gd name="T8" fmla="*/ 204 w 2453"/>
                <a:gd name="T9" fmla="*/ 1319 h 1481"/>
                <a:gd name="T10" fmla="*/ 273 w 2453"/>
                <a:gd name="T11" fmla="*/ 1204 h 1481"/>
                <a:gd name="T12" fmla="*/ 324 w 2453"/>
                <a:gd name="T13" fmla="*/ 1328 h 1481"/>
                <a:gd name="T14" fmla="*/ 393 w 2453"/>
                <a:gd name="T15" fmla="*/ 1213 h 1481"/>
                <a:gd name="T16" fmla="*/ 443 w 2453"/>
                <a:gd name="T17" fmla="*/ 1337 h 1481"/>
                <a:gd name="T18" fmla="*/ 513 w 2453"/>
                <a:gd name="T19" fmla="*/ 1222 h 1481"/>
                <a:gd name="T20" fmla="*/ 563 w 2453"/>
                <a:gd name="T21" fmla="*/ 1347 h 1481"/>
                <a:gd name="T22" fmla="*/ 632 w 2453"/>
                <a:gd name="T23" fmla="*/ 1232 h 1481"/>
                <a:gd name="T24" fmla="*/ 683 w 2453"/>
                <a:gd name="T25" fmla="*/ 1356 h 1481"/>
                <a:gd name="T26" fmla="*/ 752 w 2453"/>
                <a:gd name="T27" fmla="*/ 1241 h 1481"/>
                <a:gd name="T28" fmla="*/ 802 w 2453"/>
                <a:gd name="T29" fmla="*/ 1365 h 1481"/>
                <a:gd name="T30" fmla="*/ 872 w 2453"/>
                <a:gd name="T31" fmla="*/ 1250 h 1481"/>
                <a:gd name="T32" fmla="*/ 922 w 2453"/>
                <a:gd name="T33" fmla="*/ 1375 h 1481"/>
                <a:gd name="T34" fmla="*/ 991 w 2453"/>
                <a:gd name="T35" fmla="*/ 1260 h 1481"/>
                <a:gd name="T36" fmla="*/ 1042 w 2453"/>
                <a:gd name="T37" fmla="*/ 1384 h 1481"/>
                <a:gd name="T38" fmla="*/ 1111 w 2453"/>
                <a:gd name="T39" fmla="*/ 1269 h 1481"/>
                <a:gd name="T40" fmla="*/ 1161 w 2453"/>
                <a:gd name="T41" fmla="*/ 1394 h 1481"/>
                <a:gd name="T42" fmla="*/ 1196 w 2453"/>
                <a:gd name="T43" fmla="*/ 1336 h 1481"/>
                <a:gd name="T44" fmla="*/ 1228 w 2453"/>
                <a:gd name="T45" fmla="*/ 1339 h 1481"/>
                <a:gd name="T46" fmla="*/ 2231 w 2453"/>
                <a:gd name="T47" fmla="*/ 1481 h 1481"/>
                <a:gd name="T48" fmla="*/ 2453 w 2453"/>
                <a:gd name="T49" fmla="*/ 0 h 1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53" h="1481">
                  <a:moveTo>
                    <a:pt x="0" y="1243"/>
                  </a:moveTo>
                  <a:lnTo>
                    <a:pt x="34" y="1185"/>
                  </a:lnTo>
                  <a:lnTo>
                    <a:pt x="85" y="1309"/>
                  </a:lnTo>
                  <a:lnTo>
                    <a:pt x="154" y="1194"/>
                  </a:lnTo>
                  <a:lnTo>
                    <a:pt x="204" y="1319"/>
                  </a:lnTo>
                  <a:lnTo>
                    <a:pt x="273" y="1204"/>
                  </a:lnTo>
                  <a:lnTo>
                    <a:pt x="324" y="1328"/>
                  </a:lnTo>
                  <a:lnTo>
                    <a:pt x="393" y="1213"/>
                  </a:lnTo>
                  <a:lnTo>
                    <a:pt x="443" y="1337"/>
                  </a:lnTo>
                  <a:lnTo>
                    <a:pt x="513" y="1222"/>
                  </a:lnTo>
                  <a:lnTo>
                    <a:pt x="563" y="1347"/>
                  </a:lnTo>
                  <a:lnTo>
                    <a:pt x="632" y="1232"/>
                  </a:lnTo>
                  <a:lnTo>
                    <a:pt x="683" y="1356"/>
                  </a:lnTo>
                  <a:lnTo>
                    <a:pt x="752" y="1241"/>
                  </a:lnTo>
                  <a:lnTo>
                    <a:pt x="802" y="1365"/>
                  </a:lnTo>
                  <a:lnTo>
                    <a:pt x="872" y="1250"/>
                  </a:lnTo>
                  <a:lnTo>
                    <a:pt x="922" y="1375"/>
                  </a:lnTo>
                  <a:lnTo>
                    <a:pt x="991" y="1260"/>
                  </a:lnTo>
                  <a:lnTo>
                    <a:pt x="1042" y="1384"/>
                  </a:lnTo>
                  <a:lnTo>
                    <a:pt x="1111" y="1269"/>
                  </a:lnTo>
                  <a:lnTo>
                    <a:pt x="1161" y="1394"/>
                  </a:lnTo>
                  <a:lnTo>
                    <a:pt x="1196" y="1336"/>
                  </a:lnTo>
                  <a:lnTo>
                    <a:pt x="1228" y="1339"/>
                  </a:lnTo>
                  <a:lnTo>
                    <a:pt x="2231" y="1481"/>
                  </a:lnTo>
                  <a:lnTo>
                    <a:pt x="245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264"/>
            <p:cNvSpPr>
              <a:spLocks/>
            </p:cNvSpPr>
            <p:nvPr/>
          </p:nvSpPr>
          <p:spPr bwMode="auto">
            <a:xfrm>
              <a:off x="1473" y="2490"/>
              <a:ext cx="39" cy="54"/>
            </a:xfrm>
            <a:custGeom>
              <a:avLst/>
              <a:gdLst>
                <a:gd name="T0" fmla="*/ 28 w 39"/>
                <a:gd name="T1" fmla="*/ 0 h 54"/>
                <a:gd name="T2" fmla="*/ 0 w 39"/>
                <a:gd name="T3" fmla="*/ 48 h 54"/>
                <a:gd name="T4" fmla="*/ 23 w 39"/>
                <a:gd name="T5" fmla="*/ 38 h 54"/>
                <a:gd name="T6" fmla="*/ 39 w 39"/>
                <a:gd name="T7" fmla="*/ 54 h 54"/>
                <a:gd name="T8" fmla="*/ 28 w 39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4">
                  <a:moveTo>
                    <a:pt x="28" y="0"/>
                  </a:moveTo>
                  <a:lnTo>
                    <a:pt x="0" y="48"/>
                  </a:lnTo>
                  <a:lnTo>
                    <a:pt x="23" y="38"/>
                  </a:lnTo>
                  <a:lnTo>
                    <a:pt x="39" y="5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265"/>
            <p:cNvSpPr>
              <a:spLocks/>
            </p:cNvSpPr>
            <p:nvPr/>
          </p:nvSpPr>
          <p:spPr bwMode="auto">
            <a:xfrm>
              <a:off x="627" y="3529"/>
              <a:ext cx="721" cy="438"/>
            </a:xfrm>
            <a:custGeom>
              <a:avLst/>
              <a:gdLst>
                <a:gd name="T0" fmla="*/ 0 w 2025"/>
                <a:gd name="T1" fmla="*/ 1068 h 1324"/>
                <a:gd name="T2" fmla="*/ 38 w 2025"/>
                <a:gd name="T3" fmla="*/ 1013 h 1324"/>
                <a:gd name="T4" fmla="*/ 79 w 2025"/>
                <a:gd name="T5" fmla="*/ 1141 h 1324"/>
                <a:gd name="T6" fmla="*/ 157 w 2025"/>
                <a:gd name="T7" fmla="*/ 1031 h 1324"/>
                <a:gd name="T8" fmla="*/ 198 w 2025"/>
                <a:gd name="T9" fmla="*/ 1159 h 1324"/>
                <a:gd name="T10" fmla="*/ 275 w 2025"/>
                <a:gd name="T11" fmla="*/ 1049 h 1324"/>
                <a:gd name="T12" fmla="*/ 316 w 2025"/>
                <a:gd name="T13" fmla="*/ 1177 h 1324"/>
                <a:gd name="T14" fmla="*/ 394 w 2025"/>
                <a:gd name="T15" fmla="*/ 1068 h 1324"/>
                <a:gd name="T16" fmla="*/ 435 w 2025"/>
                <a:gd name="T17" fmla="*/ 1196 h 1324"/>
                <a:gd name="T18" fmla="*/ 513 w 2025"/>
                <a:gd name="T19" fmla="*/ 1086 h 1324"/>
                <a:gd name="T20" fmla="*/ 554 w 2025"/>
                <a:gd name="T21" fmla="*/ 1214 h 1324"/>
                <a:gd name="T22" fmla="*/ 631 w 2025"/>
                <a:gd name="T23" fmla="*/ 1104 h 1324"/>
                <a:gd name="T24" fmla="*/ 672 w 2025"/>
                <a:gd name="T25" fmla="*/ 1232 h 1324"/>
                <a:gd name="T26" fmla="*/ 750 w 2025"/>
                <a:gd name="T27" fmla="*/ 1123 h 1324"/>
                <a:gd name="T28" fmla="*/ 791 w 2025"/>
                <a:gd name="T29" fmla="*/ 1251 h 1324"/>
                <a:gd name="T30" fmla="*/ 868 w 2025"/>
                <a:gd name="T31" fmla="*/ 1141 h 1324"/>
                <a:gd name="T32" fmla="*/ 909 w 2025"/>
                <a:gd name="T33" fmla="*/ 1269 h 1324"/>
                <a:gd name="T34" fmla="*/ 987 w 2025"/>
                <a:gd name="T35" fmla="*/ 1159 h 1324"/>
                <a:gd name="T36" fmla="*/ 1028 w 2025"/>
                <a:gd name="T37" fmla="*/ 1287 h 1324"/>
                <a:gd name="T38" fmla="*/ 1106 w 2025"/>
                <a:gd name="T39" fmla="*/ 1178 h 1324"/>
                <a:gd name="T40" fmla="*/ 1147 w 2025"/>
                <a:gd name="T41" fmla="*/ 1306 h 1324"/>
                <a:gd name="T42" fmla="*/ 1224 w 2025"/>
                <a:gd name="T43" fmla="*/ 1196 h 1324"/>
                <a:gd name="T44" fmla="*/ 1265 w 2025"/>
                <a:gd name="T45" fmla="*/ 1324 h 1324"/>
                <a:gd name="T46" fmla="*/ 1304 w 2025"/>
                <a:gd name="T47" fmla="*/ 1269 h 1324"/>
                <a:gd name="T48" fmla="*/ 1339 w 2025"/>
                <a:gd name="T49" fmla="*/ 1275 h 1324"/>
                <a:gd name="T50" fmla="*/ 1960 w 2025"/>
                <a:gd name="T51" fmla="*/ 1321 h 1324"/>
                <a:gd name="T52" fmla="*/ 2025 w 2025"/>
                <a:gd name="T53" fmla="*/ 0 h 1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25" h="1324">
                  <a:moveTo>
                    <a:pt x="0" y="1068"/>
                  </a:moveTo>
                  <a:lnTo>
                    <a:pt x="38" y="1013"/>
                  </a:lnTo>
                  <a:lnTo>
                    <a:pt x="79" y="1141"/>
                  </a:lnTo>
                  <a:lnTo>
                    <a:pt x="157" y="1031"/>
                  </a:lnTo>
                  <a:lnTo>
                    <a:pt x="198" y="1159"/>
                  </a:lnTo>
                  <a:lnTo>
                    <a:pt x="275" y="1049"/>
                  </a:lnTo>
                  <a:lnTo>
                    <a:pt x="316" y="1177"/>
                  </a:lnTo>
                  <a:lnTo>
                    <a:pt x="394" y="1068"/>
                  </a:lnTo>
                  <a:lnTo>
                    <a:pt x="435" y="1196"/>
                  </a:lnTo>
                  <a:lnTo>
                    <a:pt x="513" y="1086"/>
                  </a:lnTo>
                  <a:lnTo>
                    <a:pt x="554" y="1214"/>
                  </a:lnTo>
                  <a:lnTo>
                    <a:pt x="631" y="1104"/>
                  </a:lnTo>
                  <a:lnTo>
                    <a:pt x="672" y="1232"/>
                  </a:lnTo>
                  <a:lnTo>
                    <a:pt x="750" y="1123"/>
                  </a:lnTo>
                  <a:lnTo>
                    <a:pt x="791" y="1251"/>
                  </a:lnTo>
                  <a:lnTo>
                    <a:pt x="868" y="1141"/>
                  </a:lnTo>
                  <a:lnTo>
                    <a:pt x="909" y="1269"/>
                  </a:lnTo>
                  <a:lnTo>
                    <a:pt x="987" y="1159"/>
                  </a:lnTo>
                  <a:lnTo>
                    <a:pt x="1028" y="1287"/>
                  </a:lnTo>
                  <a:lnTo>
                    <a:pt x="1106" y="1178"/>
                  </a:lnTo>
                  <a:lnTo>
                    <a:pt x="1147" y="1306"/>
                  </a:lnTo>
                  <a:lnTo>
                    <a:pt x="1224" y="1196"/>
                  </a:lnTo>
                  <a:lnTo>
                    <a:pt x="1265" y="1324"/>
                  </a:lnTo>
                  <a:lnTo>
                    <a:pt x="1304" y="1269"/>
                  </a:lnTo>
                  <a:lnTo>
                    <a:pt x="1339" y="1275"/>
                  </a:lnTo>
                  <a:lnTo>
                    <a:pt x="1960" y="1321"/>
                  </a:lnTo>
                  <a:lnTo>
                    <a:pt x="202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266"/>
            <p:cNvSpPr>
              <a:spLocks/>
            </p:cNvSpPr>
            <p:nvPr/>
          </p:nvSpPr>
          <p:spPr bwMode="auto">
            <a:xfrm>
              <a:off x="1325" y="3529"/>
              <a:ext cx="41" cy="52"/>
            </a:xfrm>
            <a:custGeom>
              <a:avLst/>
              <a:gdLst>
                <a:gd name="T0" fmla="*/ 23 w 41"/>
                <a:gd name="T1" fmla="*/ 0 h 52"/>
                <a:gd name="T2" fmla="*/ 0 w 41"/>
                <a:gd name="T3" fmla="*/ 51 h 52"/>
                <a:gd name="T4" fmla="*/ 22 w 41"/>
                <a:gd name="T5" fmla="*/ 38 h 52"/>
                <a:gd name="T6" fmla="*/ 41 w 41"/>
                <a:gd name="T7" fmla="*/ 52 h 52"/>
                <a:gd name="T8" fmla="*/ 23 w 41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2">
                  <a:moveTo>
                    <a:pt x="23" y="0"/>
                  </a:moveTo>
                  <a:lnTo>
                    <a:pt x="0" y="51"/>
                  </a:lnTo>
                  <a:lnTo>
                    <a:pt x="22" y="38"/>
                  </a:lnTo>
                  <a:lnTo>
                    <a:pt x="41" y="52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267"/>
            <p:cNvSpPr>
              <a:spLocks/>
            </p:cNvSpPr>
            <p:nvPr/>
          </p:nvSpPr>
          <p:spPr bwMode="auto">
            <a:xfrm>
              <a:off x="627" y="4588"/>
              <a:ext cx="698" cy="404"/>
            </a:xfrm>
            <a:custGeom>
              <a:avLst/>
              <a:gdLst>
                <a:gd name="T0" fmla="*/ 0 w 1960"/>
                <a:gd name="T1" fmla="*/ 987 h 1218"/>
                <a:gd name="T2" fmla="*/ 37 w 1960"/>
                <a:gd name="T3" fmla="*/ 931 h 1218"/>
                <a:gd name="T4" fmla="*/ 81 w 1960"/>
                <a:gd name="T5" fmla="*/ 1058 h 1218"/>
                <a:gd name="T6" fmla="*/ 156 w 1960"/>
                <a:gd name="T7" fmla="*/ 947 h 1218"/>
                <a:gd name="T8" fmla="*/ 200 w 1960"/>
                <a:gd name="T9" fmla="*/ 1074 h 1218"/>
                <a:gd name="T10" fmla="*/ 275 w 1960"/>
                <a:gd name="T11" fmla="*/ 963 h 1218"/>
                <a:gd name="T12" fmla="*/ 319 w 1960"/>
                <a:gd name="T13" fmla="*/ 1090 h 1218"/>
                <a:gd name="T14" fmla="*/ 394 w 1960"/>
                <a:gd name="T15" fmla="*/ 979 h 1218"/>
                <a:gd name="T16" fmla="*/ 437 w 1960"/>
                <a:gd name="T17" fmla="*/ 1106 h 1218"/>
                <a:gd name="T18" fmla="*/ 513 w 1960"/>
                <a:gd name="T19" fmla="*/ 995 h 1218"/>
                <a:gd name="T20" fmla="*/ 556 w 1960"/>
                <a:gd name="T21" fmla="*/ 1122 h 1218"/>
                <a:gd name="T22" fmla="*/ 632 w 1960"/>
                <a:gd name="T23" fmla="*/ 1011 h 1218"/>
                <a:gd name="T24" fmla="*/ 675 w 1960"/>
                <a:gd name="T25" fmla="*/ 1138 h 1218"/>
                <a:gd name="T26" fmla="*/ 751 w 1960"/>
                <a:gd name="T27" fmla="*/ 1027 h 1218"/>
                <a:gd name="T28" fmla="*/ 794 w 1960"/>
                <a:gd name="T29" fmla="*/ 1154 h 1218"/>
                <a:gd name="T30" fmla="*/ 870 w 1960"/>
                <a:gd name="T31" fmla="*/ 1043 h 1218"/>
                <a:gd name="T32" fmla="*/ 913 w 1960"/>
                <a:gd name="T33" fmla="*/ 1170 h 1218"/>
                <a:gd name="T34" fmla="*/ 989 w 1960"/>
                <a:gd name="T35" fmla="*/ 1059 h 1218"/>
                <a:gd name="T36" fmla="*/ 1032 w 1960"/>
                <a:gd name="T37" fmla="*/ 1186 h 1218"/>
                <a:gd name="T38" fmla="*/ 1108 w 1960"/>
                <a:gd name="T39" fmla="*/ 1075 h 1218"/>
                <a:gd name="T40" fmla="*/ 1151 w 1960"/>
                <a:gd name="T41" fmla="*/ 1202 h 1218"/>
                <a:gd name="T42" fmla="*/ 1226 w 1960"/>
                <a:gd name="T43" fmla="*/ 1091 h 1218"/>
                <a:gd name="T44" fmla="*/ 1270 w 1960"/>
                <a:gd name="T45" fmla="*/ 1218 h 1218"/>
                <a:gd name="T46" fmla="*/ 1345 w 1960"/>
                <a:gd name="T47" fmla="*/ 1107 h 1218"/>
                <a:gd name="T48" fmla="*/ 1367 w 1960"/>
                <a:gd name="T49" fmla="*/ 1171 h 1218"/>
                <a:gd name="T50" fmla="*/ 1419 w 1960"/>
                <a:gd name="T51" fmla="*/ 1178 h 1218"/>
                <a:gd name="T52" fmla="*/ 1945 w 1960"/>
                <a:gd name="T53" fmla="*/ 1132 h 1218"/>
                <a:gd name="T54" fmla="*/ 1960 w 1960"/>
                <a:gd name="T55" fmla="*/ 0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60" h="1218">
                  <a:moveTo>
                    <a:pt x="0" y="987"/>
                  </a:moveTo>
                  <a:lnTo>
                    <a:pt x="37" y="931"/>
                  </a:lnTo>
                  <a:lnTo>
                    <a:pt x="81" y="1058"/>
                  </a:lnTo>
                  <a:lnTo>
                    <a:pt x="156" y="947"/>
                  </a:lnTo>
                  <a:lnTo>
                    <a:pt x="200" y="1074"/>
                  </a:lnTo>
                  <a:lnTo>
                    <a:pt x="275" y="963"/>
                  </a:lnTo>
                  <a:lnTo>
                    <a:pt x="319" y="1090"/>
                  </a:lnTo>
                  <a:lnTo>
                    <a:pt x="394" y="979"/>
                  </a:lnTo>
                  <a:lnTo>
                    <a:pt x="437" y="1106"/>
                  </a:lnTo>
                  <a:lnTo>
                    <a:pt x="513" y="995"/>
                  </a:lnTo>
                  <a:lnTo>
                    <a:pt x="556" y="1122"/>
                  </a:lnTo>
                  <a:lnTo>
                    <a:pt x="632" y="1011"/>
                  </a:lnTo>
                  <a:lnTo>
                    <a:pt x="675" y="1138"/>
                  </a:lnTo>
                  <a:lnTo>
                    <a:pt x="751" y="1027"/>
                  </a:lnTo>
                  <a:lnTo>
                    <a:pt x="794" y="1154"/>
                  </a:lnTo>
                  <a:lnTo>
                    <a:pt x="870" y="1043"/>
                  </a:lnTo>
                  <a:lnTo>
                    <a:pt x="913" y="1170"/>
                  </a:lnTo>
                  <a:lnTo>
                    <a:pt x="989" y="1059"/>
                  </a:lnTo>
                  <a:lnTo>
                    <a:pt x="1032" y="1186"/>
                  </a:lnTo>
                  <a:lnTo>
                    <a:pt x="1108" y="1075"/>
                  </a:lnTo>
                  <a:lnTo>
                    <a:pt x="1151" y="1202"/>
                  </a:lnTo>
                  <a:lnTo>
                    <a:pt x="1226" y="1091"/>
                  </a:lnTo>
                  <a:lnTo>
                    <a:pt x="1270" y="1218"/>
                  </a:lnTo>
                  <a:lnTo>
                    <a:pt x="1345" y="1107"/>
                  </a:lnTo>
                  <a:lnTo>
                    <a:pt x="1367" y="1171"/>
                  </a:lnTo>
                  <a:lnTo>
                    <a:pt x="1419" y="1178"/>
                  </a:lnTo>
                  <a:lnTo>
                    <a:pt x="1945" y="1132"/>
                  </a:lnTo>
                  <a:lnTo>
                    <a:pt x="196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268"/>
            <p:cNvSpPr>
              <a:spLocks/>
            </p:cNvSpPr>
            <p:nvPr/>
          </p:nvSpPr>
          <p:spPr bwMode="auto">
            <a:xfrm>
              <a:off x="1305" y="4588"/>
              <a:ext cx="39" cy="52"/>
            </a:xfrm>
            <a:custGeom>
              <a:avLst/>
              <a:gdLst>
                <a:gd name="T0" fmla="*/ 20 w 39"/>
                <a:gd name="T1" fmla="*/ 0 h 52"/>
                <a:gd name="T2" fmla="*/ 0 w 39"/>
                <a:gd name="T3" fmla="*/ 52 h 52"/>
                <a:gd name="T4" fmla="*/ 20 w 39"/>
                <a:gd name="T5" fmla="*/ 39 h 52"/>
                <a:gd name="T6" fmla="*/ 39 w 39"/>
                <a:gd name="T7" fmla="*/ 52 h 52"/>
                <a:gd name="T8" fmla="*/ 20 w 39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2">
                  <a:moveTo>
                    <a:pt x="20" y="0"/>
                  </a:moveTo>
                  <a:lnTo>
                    <a:pt x="0" y="52"/>
                  </a:lnTo>
                  <a:lnTo>
                    <a:pt x="20" y="39"/>
                  </a:lnTo>
                  <a:lnTo>
                    <a:pt x="39" y="52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Line 269"/>
            <p:cNvSpPr>
              <a:spLocks noChangeShapeType="1"/>
            </p:cNvSpPr>
            <p:nvPr/>
          </p:nvSpPr>
          <p:spPr bwMode="auto">
            <a:xfrm flipV="1">
              <a:off x="2697" y="1024"/>
              <a:ext cx="34" cy="6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270"/>
            <p:cNvSpPr>
              <a:spLocks/>
            </p:cNvSpPr>
            <p:nvPr/>
          </p:nvSpPr>
          <p:spPr bwMode="auto">
            <a:xfrm>
              <a:off x="2692" y="1016"/>
              <a:ext cx="78" cy="10"/>
            </a:xfrm>
            <a:custGeom>
              <a:avLst/>
              <a:gdLst>
                <a:gd name="T0" fmla="*/ 218 w 218"/>
                <a:gd name="T1" fmla="*/ 9 h 29"/>
                <a:gd name="T2" fmla="*/ 218 w 218"/>
                <a:gd name="T3" fmla="*/ 29 h 29"/>
                <a:gd name="T4" fmla="*/ 0 w 218"/>
                <a:gd name="T5" fmla="*/ 20 h 29"/>
                <a:gd name="T6" fmla="*/ 0 w 218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9">
                  <a:moveTo>
                    <a:pt x="218" y="9"/>
                  </a:moveTo>
                  <a:lnTo>
                    <a:pt x="218" y="29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Line 271"/>
            <p:cNvSpPr>
              <a:spLocks noChangeShapeType="1"/>
            </p:cNvSpPr>
            <p:nvPr/>
          </p:nvSpPr>
          <p:spPr bwMode="auto">
            <a:xfrm>
              <a:off x="2692" y="101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272"/>
            <p:cNvSpPr>
              <a:spLocks/>
            </p:cNvSpPr>
            <p:nvPr/>
          </p:nvSpPr>
          <p:spPr bwMode="auto">
            <a:xfrm>
              <a:off x="1402" y="2579"/>
              <a:ext cx="57" cy="370"/>
            </a:xfrm>
            <a:custGeom>
              <a:avLst/>
              <a:gdLst>
                <a:gd name="T0" fmla="*/ 111 w 160"/>
                <a:gd name="T1" fmla="*/ 1117 h 1117"/>
                <a:gd name="T2" fmla="*/ 160 w 160"/>
                <a:gd name="T3" fmla="*/ 129 h 1117"/>
                <a:gd name="T4" fmla="*/ 0 w 160"/>
                <a:gd name="T5" fmla="*/ 0 h 1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0" h="1117">
                  <a:moveTo>
                    <a:pt x="111" y="1117"/>
                  </a:moveTo>
                  <a:lnTo>
                    <a:pt x="160" y="12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273"/>
            <p:cNvSpPr>
              <a:spLocks/>
            </p:cNvSpPr>
            <p:nvPr/>
          </p:nvSpPr>
          <p:spPr bwMode="auto">
            <a:xfrm>
              <a:off x="1372" y="2547"/>
              <a:ext cx="54" cy="60"/>
            </a:xfrm>
            <a:custGeom>
              <a:avLst/>
              <a:gdLst>
                <a:gd name="T0" fmla="*/ 138 w 153"/>
                <a:gd name="T1" fmla="*/ 0 h 182"/>
                <a:gd name="T2" fmla="*/ 153 w 153"/>
                <a:gd name="T3" fmla="*/ 13 h 182"/>
                <a:gd name="T4" fmla="*/ 16 w 153"/>
                <a:gd name="T5" fmla="*/ 182 h 182"/>
                <a:gd name="T6" fmla="*/ 0 w 153"/>
                <a:gd name="T7" fmla="*/ 169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" h="182">
                  <a:moveTo>
                    <a:pt x="138" y="0"/>
                  </a:moveTo>
                  <a:lnTo>
                    <a:pt x="153" y="13"/>
                  </a:lnTo>
                  <a:lnTo>
                    <a:pt x="16" y="182"/>
                  </a:lnTo>
                  <a:lnTo>
                    <a:pt x="0" y="16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Line 274"/>
            <p:cNvSpPr>
              <a:spLocks noChangeShapeType="1"/>
            </p:cNvSpPr>
            <p:nvPr/>
          </p:nvSpPr>
          <p:spPr bwMode="auto">
            <a:xfrm>
              <a:off x="1372" y="2603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275"/>
            <p:cNvSpPr>
              <a:spLocks noChangeShapeType="1"/>
            </p:cNvSpPr>
            <p:nvPr/>
          </p:nvSpPr>
          <p:spPr bwMode="auto">
            <a:xfrm flipH="1" flipV="1">
              <a:off x="1311" y="3647"/>
              <a:ext cx="97" cy="32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276"/>
            <p:cNvSpPr>
              <a:spLocks/>
            </p:cNvSpPr>
            <p:nvPr/>
          </p:nvSpPr>
          <p:spPr bwMode="auto">
            <a:xfrm>
              <a:off x="1271" y="3631"/>
              <a:ext cx="78" cy="25"/>
            </a:xfrm>
            <a:custGeom>
              <a:avLst/>
              <a:gdLst>
                <a:gd name="T0" fmla="*/ 213 w 218"/>
                <a:gd name="T1" fmla="*/ 0 h 77"/>
                <a:gd name="T2" fmla="*/ 218 w 218"/>
                <a:gd name="T3" fmla="*/ 20 h 77"/>
                <a:gd name="T4" fmla="*/ 5 w 218"/>
                <a:gd name="T5" fmla="*/ 77 h 77"/>
                <a:gd name="T6" fmla="*/ 0 w 218"/>
                <a:gd name="T7" fmla="*/ 5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77">
                  <a:moveTo>
                    <a:pt x="213" y="0"/>
                  </a:moveTo>
                  <a:lnTo>
                    <a:pt x="218" y="20"/>
                  </a:lnTo>
                  <a:lnTo>
                    <a:pt x="5" y="77"/>
                  </a:lnTo>
                  <a:lnTo>
                    <a:pt x="0" y="5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Line 277"/>
            <p:cNvSpPr>
              <a:spLocks noChangeShapeType="1"/>
            </p:cNvSpPr>
            <p:nvPr/>
          </p:nvSpPr>
          <p:spPr bwMode="auto">
            <a:xfrm>
              <a:off x="1271" y="3649"/>
              <a:ext cx="2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278"/>
            <p:cNvSpPr>
              <a:spLocks/>
            </p:cNvSpPr>
            <p:nvPr/>
          </p:nvSpPr>
          <p:spPr bwMode="auto">
            <a:xfrm>
              <a:off x="1379" y="4691"/>
              <a:ext cx="41" cy="301"/>
            </a:xfrm>
            <a:custGeom>
              <a:avLst/>
              <a:gdLst>
                <a:gd name="T0" fmla="*/ 114 w 114"/>
                <a:gd name="T1" fmla="*/ 908 h 908"/>
                <a:gd name="T2" fmla="*/ 0 w 114"/>
                <a:gd name="T3" fmla="*/ 63 h 908"/>
                <a:gd name="T4" fmla="*/ 49 w 114"/>
                <a:gd name="T5" fmla="*/ 0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" h="908">
                  <a:moveTo>
                    <a:pt x="114" y="908"/>
                  </a:moveTo>
                  <a:lnTo>
                    <a:pt x="0" y="63"/>
                  </a:lnTo>
                  <a:lnTo>
                    <a:pt x="4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279"/>
            <p:cNvSpPr>
              <a:spLocks/>
            </p:cNvSpPr>
            <p:nvPr/>
          </p:nvSpPr>
          <p:spPr bwMode="auto">
            <a:xfrm>
              <a:off x="1366" y="4664"/>
              <a:ext cx="66" cy="49"/>
            </a:xfrm>
            <a:custGeom>
              <a:avLst/>
              <a:gdLst>
                <a:gd name="T0" fmla="*/ 186 w 186"/>
                <a:gd name="T1" fmla="*/ 133 h 149"/>
                <a:gd name="T2" fmla="*/ 173 w 186"/>
                <a:gd name="T3" fmla="*/ 149 h 149"/>
                <a:gd name="T4" fmla="*/ 0 w 186"/>
                <a:gd name="T5" fmla="*/ 16 h 149"/>
                <a:gd name="T6" fmla="*/ 13 w 186"/>
                <a:gd name="T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6" h="149">
                  <a:moveTo>
                    <a:pt x="186" y="133"/>
                  </a:moveTo>
                  <a:lnTo>
                    <a:pt x="173" y="149"/>
                  </a:lnTo>
                  <a:lnTo>
                    <a:pt x="0" y="16"/>
                  </a:lnTo>
                  <a:lnTo>
                    <a:pt x="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Line 280"/>
            <p:cNvSpPr>
              <a:spLocks noChangeShapeType="1"/>
            </p:cNvSpPr>
            <p:nvPr/>
          </p:nvSpPr>
          <p:spPr bwMode="auto">
            <a:xfrm flipH="1">
              <a:off x="3563" y="13805"/>
              <a:ext cx="13" cy="1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Rectangle 5">
            <a:hlinkClick r:id="rId2" action="ppaction://hlinkfile"/>
          </p:cNvPr>
          <p:cNvSpPr/>
          <p:nvPr/>
        </p:nvSpPr>
        <p:spPr>
          <a:xfrm>
            <a:off x="4953000" y="83058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76200" y="152400"/>
            <a:ext cx="7158038" cy="9906000"/>
            <a:chOff x="48" y="96"/>
            <a:chExt cx="4509" cy="624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48" y="96"/>
              <a:ext cx="4464" cy="6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" name="Group 205"/>
            <p:cNvGrpSpPr>
              <a:grpSpLocks/>
            </p:cNvGrpSpPr>
            <p:nvPr/>
          </p:nvGrpSpPr>
          <p:grpSpPr bwMode="auto">
            <a:xfrm>
              <a:off x="77" y="120"/>
              <a:ext cx="4480" cy="5404"/>
              <a:chOff x="77" y="120"/>
              <a:chExt cx="4480" cy="5404"/>
            </a:xfrm>
          </p:grpSpPr>
          <p:sp>
            <p:nvSpPr>
              <p:cNvPr id="93" name="Rectangle 5"/>
              <p:cNvSpPr>
                <a:spLocks noChangeArrowheads="1"/>
              </p:cNvSpPr>
              <p:nvPr/>
            </p:nvSpPr>
            <p:spPr bwMode="auto">
              <a:xfrm>
                <a:off x="77" y="3999"/>
                <a:ext cx="2054" cy="948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Rectangle 6"/>
              <p:cNvSpPr>
                <a:spLocks noChangeArrowheads="1"/>
              </p:cNvSpPr>
              <p:nvPr/>
            </p:nvSpPr>
            <p:spPr bwMode="auto">
              <a:xfrm>
                <a:off x="77" y="2024"/>
                <a:ext cx="2054" cy="948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Rectangle 7"/>
              <p:cNvSpPr>
                <a:spLocks noChangeArrowheads="1"/>
              </p:cNvSpPr>
              <p:nvPr/>
            </p:nvSpPr>
            <p:spPr bwMode="auto">
              <a:xfrm>
                <a:off x="77" y="3012"/>
                <a:ext cx="2054" cy="948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Rectangle 8"/>
              <p:cNvSpPr>
                <a:spLocks noChangeArrowheads="1"/>
              </p:cNvSpPr>
              <p:nvPr/>
            </p:nvSpPr>
            <p:spPr bwMode="auto">
              <a:xfrm>
                <a:off x="550" y="261"/>
                <a:ext cx="3557" cy="1643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Oval 9"/>
              <p:cNvSpPr>
                <a:spLocks noChangeArrowheads="1"/>
              </p:cNvSpPr>
              <p:nvPr/>
            </p:nvSpPr>
            <p:spPr bwMode="auto">
              <a:xfrm>
                <a:off x="255" y="3630"/>
                <a:ext cx="67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Rectangle 10"/>
              <p:cNvSpPr>
                <a:spLocks noChangeArrowheads="1"/>
              </p:cNvSpPr>
              <p:nvPr/>
            </p:nvSpPr>
            <p:spPr bwMode="auto">
              <a:xfrm>
                <a:off x="777" y="3518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9" name="Oval 11"/>
              <p:cNvSpPr>
                <a:spLocks noChangeArrowheads="1"/>
              </p:cNvSpPr>
              <p:nvPr/>
            </p:nvSpPr>
            <p:spPr bwMode="auto">
              <a:xfrm>
                <a:off x="774" y="3630"/>
                <a:ext cx="67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Rectangle 12"/>
              <p:cNvSpPr>
                <a:spLocks noChangeArrowheads="1"/>
              </p:cNvSpPr>
              <p:nvPr/>
            </p:nvSpPr>
            <p:spPr bwMode="auto">
              <a:xfrm>
                <a:off x="1118" y="3518"/>
                <a:ext cx="11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1" name="Oval 13"/>
              <p:cNvSpPr>
                <a:spLocks noChangeArrowheads="1"/>
              </p:cNvSpPr>
              <p:nvPr/>
            </p:nvSpPr>
            <p:spPr bwMode="auto">
              <a:xfrm>
                <a:off x="943" y="3630"/>
                <a:ext cx="67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Rectangle 14"/>
              <p:cNvSpPr>
                <a:spLocks noChangeArrowheads="1"/>
              </p:cNvSpPr>
              <p:nvPr/>
            </p:nvSpPr>
            <p:spPr bwMode="auto">
              <a:xfrm>
                <a:off x="1465" y="3518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" name="Rectangle 15"/>
              <p:cNvSpPr>
                <a:spLocks noChangeArrowheads="1"/>
              </p:cNvSpPr>
              <p:nvPr/>
            </p:nvSpPr>
            <p:spPr bwMode="auto">
              <a:xfrm>
                <a:off x="1118" y="3630"/>
                <a:ext cx="67" cy="55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Line 16"/>
              <p:cNvSpPr>
                <a:spLocks noChangeShapeType="1"/>
              </p:cNvSpPr>
              <p:nvPr/>
            </p:nvSpPr>
            <p:spPr bwMode="auto">
              <a:xfrm>
                <a:off x="1118" y="3630"/>
                <a:ext cx="67" cy="5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Line 17"/>
              <p:cNvSpPr>
                <a:spLocks noChangeShapeType="1"/>
              </p:cNvSpPr>
              <p:nvPr/>
            </p:nvSpPr>
            <p:spPr bwMode="auto">
              <a:xfrm flipV="1">
                <a:off x="1118" y="3630"/>
                <a:ext cx="67" cy="5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Rectangle 18"/>
              <p:cNvSpPr>
                <a:spLocks noChangeArrowheads="1"/>
              </p:cNvSpPr>
              <p:nvPr/>
            </p:nvSpPr>
            <p:spPr bwMode="auto">
              <a:xfrm>
                <a:off x="599" y="3518"/>
                <a:ext cx="11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" name="Oval 19"/>
              <p:cNvSpPr>
                <a:spLocks noChangeArrowheads="1"/>
              </p:cNvSpPr>
              <p:nvPr/>
            </p:nvSpPr>
            <p:spPr bwMode="auto">
              <a:xfrm>
                <a:off x="1287" y="3630"/>
                <a:ext cx="67" cy="55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Rectangle 20"/>
              <p:cNvSpPr>
                <a:spLocks noChangeArrowheads="1"/>
              </p:cNvSpPr>
              <p:nvPr/>
            </p:nvSpPr>
            <p:spPr bwMode="auto">
              <a:xfrm>
                <a:off x="949" y="3432"/>
                <a:ext cx="11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" name="Oval 21"/>
              <p:cNvSpPr>
                <a:spLocks noChangeArrowheads="1"/>
              </p:cNvSpPr>
              <p:nvPr/>
            </p:nvSpPr>
            <p:spPr bwMode="auto">
              <a:xfrm>
                <a:off x="1462" y="3630"/>
                <a:ext cx="67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" name="Rectangle 22"/>
              <p:cNvSpPr>
                <a:spLocks noChangeArrowheads="1"/>
              </p:cNvSpPr>
              <p:nvPr/>
            </p:nvSpPr>
            <p:spPr bwMode="auto">
              <a:xfrm>
                <a:off x="1293" y="3432"/>
                <a:ext cx="11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" name="Oval 23"/>
              <p:cNvSpPr>
                <a:spLocks noChangeArrowheads="1"/>
              </p:cNvSpPr>
              <p:nvPr/>
            </p:nvSpPr>
            <p:spPr bwMode="auto">
              <a:xfrm>
                <a:off x="1636" y="3630"/>
                <a:ext cx="68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" name="Rectangle 24"/>
              <p:cNvSpPr>
                <a:spLocks noChangeArrowheads="1"/>
              </p:cNvSpPr>
              <p:nvPr/>
            </p:nvSpPr>
            <p:spPr bwMode="auto">
              <a:xfrm>
                <a:off x="1637" y="3518"/>
                <a:ext cx="11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" name="Oval 25"/>
              <p:cNvSpPr>
                <a:spLocks noChangeArrowheads="1"/>
              </p:cNvSpPr>
              <p:nvPr/>
            </p:nvSpPr>
            <p:spPr bwMode="auto">
              <a:xfrm>
                <a:off x="1118" y="3720"/>
                <a:ext cx="67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Rectangle 26"/>
              <p:cNvSpPr>
                <a:spLocks noChangeArrowheads="1"/>
              </p:cNvSpPr>
              <p:nvPr/>
            </p:nvSpPr>
            <p:spPr bwMode="auto">
              <a:xfrm>
                <a:off x="255" y="3432"/>
                <a:ext cx="11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" name="Oval 27"/>
              <p:cNvSpPr>
                <a:spLocks noChangeArrowheads="1"/>
              </p:cNvSpPr>
              <p:nvPr/>
            </p:nvSpPr>
            <p:spPr bwMode="auto">
              <a:xfrm>
                <a:off x="1462" y="3815"/>
                <a:ext cx="67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Rectangle 28"/>
              <p:cNvSpPr>
                <a:spLocks noChangeArrowheads="1"/>
              </p:cNvSpPr>
              <p:nvPr/>
            </p:nvSpPr>
            <p:spPr bwMode="auto">
              <a:xfrm>
                <a:off x="1893" y="3432"/>
                <a:ext cx="11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" name="Oval 29"/>
              <p:cNvSpPr>
                <a:spLocks noChangeArrowheads="1"/>
              </p:cNvSpPr>
              <p:nvPr/>
            </p:nvSpPr>
            <p:spPr bwMode="auto">
              <a:xfrm>
                <a:off x="599" y="3677"/>
                <a:ext cx="67" cy="55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Rectangle 30"/>
              <p:cNvSpPr>
                <a:spLocks noChangeArrowheads="1"/>
              </p:cNvSpPr>
              <p:nvPr/>
            </p:nvSpPr>
            <p:spPr bwMode="auto">
              <a:xfrm>
                <a:off x="663" y="3222"/>
                <a:ext cx="172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" name="Oval 31"/>
              <p:cNvSpPr>
                <a:spLocks noChangeArrowheads="1"/>
              </p:cNvSpPr>
              <p:nvPr/>
            </p:nvSpPr>
            <p:spPr bwMode="auto">
              <a:xfrm>
                <a:off x="1805" y="3677"/>
                <a:ext cx="68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Rectangle 32"/>
              <p:cNvSpPr>
                <a:spLocks noChangeArrowheads="1"/>
              </p:cNvSpPr>
              <p:nvPr/>
            </p:nvSpPr>
            <p:spPr bwMode="auto">
              <a:xfrm>
                <a:off x="1610" y="3222"/>
                <a:ext cx="17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" name="Oval 33"/>
              <p:cNvSpPr>
                <a:spLocks noChangeArrowheads="1"/>
              </p:cNvSpPr>
              <p:nvPr/>
            </p:nvSpPr>
            <p:spPr bwMode="auto">
              <a:xfrm>
                <a:off x="255" y="4621"/>
                <a:ext cx="67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Rectangle 34"/>
              <p:cNvSpPr>
                <a:spLocks noChangeArrowheads="1"/>
              </p:cNvSpPr>
              <p:nvPr/>
            </p:nvSpPr>
            <p:spPr bwMode="auto">
              <a:xfrm>
                <a:off x="777" y="4504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" name="Oval 35"/>
              <p:cNvSpPr>
                <a:spLocks noChangeArrowheads="1"/>
              </p:cNvSpPr>
              <p:nvPr/>
            </p:nvSpPr>
            <p:spPr bwMode="auto">
              <a:xfrm>
                <a:off x="774" y="4621"/>
                <a:ext cx="67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Rectangle 36"/>
              <p:cNvSpPr>
                <a:spLocks noChangeArrowheads="1"/>
              </p:cNvSpPr>
              <p:nvPr/>
            </p:nvSpPr>
            <p:spPr bwMode="auto">
              <a:xfrm>
                <a:off x="1118" y="4504"/>
                <a:ext cx="11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5" name="Oval 37"/>
              <p:cNvSpPr>
                <a:spLocks noChangeArrowheads="1"/>
              </p:cNvSpPr>
              <p:nvPr/>
            </p:nvSpPr>
            <p:spPr bwMode="auto">
              <a:xfrm>
                <a:off x="943" y="4621"/>
                <a:ext cx="67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Rectangle 38"/>
              <p:cNvSpPr>
                <a:spLocks noChangeArrowheads="1"/>
              </p:cNvSpPr>
              <p:nvPr/>
            </p:nvSpPr>
            <p:spPr bwMode="auto">
              <a:xfrm>
                <a:off x="1465" y="4504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7" name="Rectangle 39"/>
              <p:cNvSpPr>
                <a:spLocks noChangeArrowheads="1"/>
              </p:cNvSpPr>
              <p:nvPr/>
            </p:nvSpPr>
            <p:spPr bwMode="auto">
              <a:xfrm>
                <a:off x="1118" y="4621"/>
                <a:ext cx="67" cy="55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Line 40"/>
              <p:cNvSpPr>
                <a:spLocks noChangeShapeType="1"/>
              </p:cNvSpPr>
              <p:nvPr/>
            </p:nvSpPr>
            <p:spPr bwMode="auto">
              <a:xfrm>
                <a:off x="1118" y="4621"/>
                <a:ext cx="67" cy="5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Line 41"/>
              <p:cNvSpPr>
                <a:spLocks noChangeShapeType="1"/>
              </p:cNvSpPr>
              <p:nvPr/>
            </p:nvSpPr>
            <p:spPr bwMode="auto">
              <a:xfrm flipV="1">
                <a:off x="1118" y="4621"/>
                <a:ext cx="67" cy="5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Rectangle 42"/>
              <p:cNvSpPr>
                <a:spLocks noChangeArrowheads="1"/>
              </p:cNvSpPr>
              <p:nvPr/>
            </p:nvSpPr>
            <p:spPr bwMode="auto">
              <a:xfrm>
                <a:off x="573" y="4433"/>
                <a:ext cx="17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1" name="Oval 43"/>
              <p:cNvSpPr>
                <a:spLocks noChangeArrowheads="1"/>
              </p:cNvSpPr>
              <p:nvPr/>
            </p:nvSpPr>
            <p:spPr bwMode="auto">
              <a:xfrm>
                <a:off x="1287" y="4621"/>
                <a:ext cx="67" cy="55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Rectangle 44"/>
              <p:cNvSpPr>
                <a:spLocks noChangeArrowheads="1"/>
              </p:cNvSpPr>
              <p:nvPr/>
            </p:nvSpPr>
            <p:spPr bwMode="auto">
              <a:xfrm>
                <a:off x="774" y="4418"/>
                <a:ext cx="11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" name="Oval 45"/>
              <p:cNvSpPr>
                <a:spLocks noChangeArrowheads="1"/>
              </p:cNvSpPr>
              <p:nvPr/>
            </p:nvSpPr>
            <p:spPr bwMode="auto">
              <a:xfrm>
                <a:off x="1462" y="4621"/>
                <a:ext cx="67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Rectangle 46"/>
              <p:cNvSpPr>
                <a:spLocks noChangeArrowheads="1"/>
              </p:cNvSpPr>
              <p:nvPr/>
            </p:nvSpPr>
            <p:spPr bwMode="auto">
              <a:xfrm>
                <a:off x="1118" y="4418"/>
                <a:ext cx="11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" name="Oval 47"/>
              <p:cNvSpPr>
                <a:spLocks noChangeArrowheads="1"/>
              </p:cNvSpPr>
              <p:nvPr/>
            </p:nvSpPr>
            <p:spPr bwMode="auto">
              <a:xfrm>
                <a:off x="1636" y="4621"/>
                <a:ext cx="68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Rectangle 48"/>
              <p:cNvSpPr>
                <a:spLocks noChangeArrowheads="1"/>
              </p:cNvSpPr>
              <p:nvPr/>
            </p:nvSpPr>
            <p:spPr bwMode="auto">
              <a:xfrm>
                <a:off x="1462" y="4433"/>
                <a:ext cx="11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7" name="Oval 49"/>
              <p:cNvSpPr>
                <a:spLocks noChangeArrowheads="1"/>
              </p:cNvSpPr>
              <p:nvPr/>
            </p:nvSpPr>
            <p:spPr bwMode="auto">
              <a:xfrm>
                <a:off x="1118" y="4707"/>
                <a:ext cx="67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Rectangle 50"/>
              <p:cNvSpPr>
                <a:spLocks noChangeArrowheads="1"/>
              </p:cNvSpPr>
              <p:nvPr/>
            </p:nvSpPr>
            <p:spPr bwMode="auto">
              <a:xfrm>
                <a:off x="255" y="4347"/>
                <a:ext cx="11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9" name="Oval 51"/>
              <p:cNvSpPr>
                <a:spLocks noChangeArrowheads="1"/>
              </p:cNvSpPr>
              <p:nvPr/>
            </p:nvSpPr>
            <p:spPr bwMode="auto">
              <a:xfrm>
                <a:off x="1462" y="4802"/>
                <a:ext cx="67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Rectangle 52"/>
              <p:cNvSpPr>
                <a:spLocks noChangeArrowheads="1"/>
              </p:cNvSpPr>
              <p:nvPr/>
            </p:nvSpPr>
            <p:spPr bwMode="auto">
              <a:xfrm>
                <a:off x="1893" y="4347"/>
                <a:ext cx="11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1" name="Oval 53"/>
              <p:cNvSpPr>
                <a:spLocks noChangeArrowheads="1"/>
              </p:cNvSpPr>
              <p:nvPr/>
            </p:nvSpPr>
            <p:spPr bwMode="auto">
              <a:xfrm>
                <a:off x="599" y="4664"/>
                <a:ext cx="67" cy="55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Rectangle 54"/>
              <p:cNvSpPr>
                <a:spLocks noChangeArrowheads="1"/>
              </p:cNvSpPr>
              <p:nvPr/>
            </p:nvSpPr>
            <p:spPr bwMode="auto">
              <a:xfrm>
                <a:off x="1007" y="4209"/>
                <a:ext cx="172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" name="Oval 55"/>
              <p:cNvSpPr>
                <a:spLocks noChangeArrowheads="1"/>
              </p:cNvSpPr>
              <p:nvPr/>
            </p:nvSpPr>
            <p:spPr bwMode="auto">
              <a:xfrm>
                <a:off x="1805" y="4664"/>
                <a:ext cx="68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Rectangle 56"/>
              <p:cNvSpPr>
                <a:spLocks noChangeArrowheads="1"/>
              </p:cNvSpPr>
              <p:nvPr/>
            </p:nvSpPr>
            <p:spPr bwMode="auto">
              <a:xfrm>
                <a:off x="1698" y="4490"/>
                <a:ext cx="17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" name="Oval 57"/>
              <p:cNvSpPr>
                <a:spLocks noChangeArrowheads="1"/>
              </p:cNvSpPr>
              <p:nvPr/>
            </p:nvSpPr>
            <p:spPr bwMode="auto">
              <a:xfrm>
                <a:off x="255" y="2643"/>
                <a:ext cx="67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Rectangle 58"/>
              <p:cNvSpPr>
                <a:spLocks noChangeArrowheads="1"/>
              </p:cNvSpPr>
              <p:nvPr/>
            </p:nvSpPr>
            <p:spPr bwMode="auto">
              <a:xfrm>
                <a:off x="777" y="2527"/>
                <a:ext cx="112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7" name="Oval 59"/>
              <p:cNvSpPr>
                <a:spLocks noChangeArrowheads="1"/>
              </p:cNvSpPr>
              <p:nvPr/>
            </p:nvSpPr>
            <p:spPr bwMode="auto">
              <a:xfrm>
                <a:off x="774" y="2643"/>
                <a:ext cx="67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Rectangle 60"/>
              <p:cNvSpPr>
                <a:spLocks noChangeArrowheads="1"/>
              </p:cNvSpPr>
              <p:nvPr/>
            </p:nvSpPr>
            <p:spPr bwMode="auto">
              <a:xfrm>
                <a:off x="1033" y="2527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9" name="Oval 61"/>
              <p:cNvSpPr>
                <a:spLocks noChangeArrowheads="1"/>
              </p:cNvSpPr>
              <p:nvPr/>
            </p:nvSpPr>
            <p:spPr bwMode="auto">
              <a:xfrm>
                <a:off x="943" y="2643"/>
                <a:ext cx="67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Rectangle 62"/>
              <p:cNvSpPr>
                <a:spLocks noChangeArrowheads="1"/>
              </p:cNvSpPr>
              <p:nvPr/>
            </p:nvSpPr>
            <p:spPr bwMode="auto">
              <a:xfrm>
                <a:off x="1383" y="2527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1" name="Rectangle 63"/>
              <p:cNvSpPr>
                <a:spLocks noChangeArrowheads="1"/>
              </p:cNvSpPr>
              <p:nvPr/>
            </p:nvSpPr>
            <p:spPr bwMode="auto">
              <a:xfrm>
                <a:off x="1118" y="2643"/>
                <a:ext cx="67" cy="55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Line 64"/>
              <p:cNvSpPr>
                <a:spLocks noChangeShapeType="1"/>
              </p:cNvSpPr>
              <p:nvPr/>
            </p:nvSpPr>
            <p:spPr bwMode="auto">
              <a:xfrm>
                <a:off x="1118" y="2643"/>
                <a:ext cx="67" cy="5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Line 65"/>
              <p:cNvSpPr>
                <a:spLocks noChangeShapeType="1"/>
              </p:cNvSpPr>
              <p:nvPr/>
            </p:nvSpPr>
            <p:spPr bwMode="auto">
              <a:xfrm flipV="1">
                <a:off x="1118" y="2643"/>
                <a:ext cx="67" cy="5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Rectangle 66"/>
              <p:cNvSpPr>
                <a:spLocks noChangeArrowheads="1"/>
              </p:cNvSpPr>
              <p:nvPr/>
            </p:nvSpPr>
            <p:spPr bwMode="auto">
              <a:xfrm>
                <a:off x="599" y="2527"/>
                <a:ext cx="11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" name="Oval 67"/>
              <p:cNvSpPr>
                <a:spLocks noChangeArrowheads="1"/>
              </p:cNvSpPr>
              <p:nvPr/>
            </p:nvSpPr>
            <p:spPr bwMode="auto">
              <a:xfrm>
                <a:off x="1287" y="2643"/>
                <a:ext cx="67" cy="55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Rectangle 68"/>
              <p:cNvSpPr>
                <a:spLocks noChangeArrowheads="1"/>
              </p:cNvSpPr>
              <p:nvPr/>
            </p:nvSpPr>
            <p:spPr bwMode="auto">
              <a:xfrm>
                <a:off x="949" y="2445"/>
                <a:ext cx="11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7" name="Oval 69"/>
              <p:cNvSpPr>
                <a:spLocks noChangeArrowheads="1"/>
              </p:cNvSpPr>
              <p:nvPr/>
            </p:nvSpPr>
            <p:spPr bwMode="auto">
              <a:xfrm>
                <a:off x="1462" y="2643"/>
                <a:ext cx="67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" name="Rectangle 70"/>
              <p:cNvSpPr>
                <a:spLocks noChangeArrowheads="1"/>
              </p:cNvSpPr>
              <p:nvPr/>
            </p:nvSpPr>
            <p:spPr bwMode="auto">
              <a:xfrm>
                <a:off x="1293" y="2445"/>
                <a:ext cx="11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9" name="Oval 71"/>
              <p:cNvSpPr>
                <a:spLocks noChangeArrowheads="1"/>
              </p:cNvSpPr>
              <p:nvPr/>
            </p:nvSpPr>
            <p:spPr bwMode="auto">
              <a:xfrm>
                <a:off x="1636" y="2643"/>
                <a:ext cx="68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" name="Rectangle 72"/>
              <p:cNvSpPr>
                <a:spLocks noChangeArrowheads="1"/>
              </p:cNvSpPr>
              <p:nvPr/>
            </p:nvSpPr>
            <p:spPr bwMode="auto">
              <a:xfrm>
                <a:off x="1640" y="2527"/>
                <a:ext cx="112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1" name="Oval 73"/>
              <p:cNvSpPr>
                <a:spLocks noChangeArrowheads="1"/>
              </p:cNvSpPr>
              <p:nvPr/>
            </p:nvSpPr>
            <p:spPr bwMode="auto">
              <a:xfrm>
                <a:off x="1118" y="2734"/>
                <a:ext cx="67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Rectangle 74"/>
              <p:cNvSpPr>
                <a:spLocks noChangeArrowheads="1"/>
              </p:cNvSpPr>
              <p:nvPr/>
            </p:nvSpPr>
            <p:spPr bwMode="auto">
              <a:xfrm>
                <a:off x="255" y="2374"/>
                <a:ext cx="11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3" name="Oval 75"/>
              <p:cNvSpPr>
                <a:spLocks noChangeArrowheads="1"/>
              </p:cNvSpPr>
              <p:nvPr/>
            </p:nvSpPr>
            <p:spPr bwMode="auto">
              <a:xfrm>
                <a:off x="1462" y="2829"/>
                <a:ext cx="67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Rectangle 76"/>
              <p:cNvSpPr>
                <a:spLocks noChangeArrowheads="1"/>
              </p:cNvSpPr>
              <p:nvPr/>
            </p:nvSpPr>
            <p:spPr bwMode="auto">
              <a:xfrm>
                <a:off x="1922" y="2465"/>
                <a:ext cx="11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" name="Oval 77"/>
              <p:cNvSpPr>
                <a:spLocks noChangeArrowheads="1"/>
              </p:cNvSpPr>
              <p:nvPr/>
            </p:nvSpPr>
            <p:spPr bwMode="auto">
              <a:xfrm>
                <a:off x="599" y="2691"/>
                <a:ext cx="67" cy="55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" name="Rectangle 78"/>
              <p:cNvSpPr>
                <a:spLocks noChangeArrowheads="1"/>
              </p:cNvSpPr>
              <p:nvPr/>
            </p:nvSpPr>
            <p:spPr bwMode="auto">
              <a:xfrm>
                <a:off x="1007" y="2231"/>
                <a:ext cx="172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7" name="Oval 79"/>
              <p:cNvSpPr>
                <a:spLocks noChangeArrowheads="1"/>
              </p:cNvSpPr>
              <p:nvPr/>
            </p:nvSpPr>
            <p:spPr bwMode="auto">
              <a:xfrm>
                <a:off x="1805" y="2691"/>
                <a:ext cx="68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" name="Rectangle 80"/>
              <p:cNvSpPr>
                <a:spLocks noChangeArrowheads="1"/>
              </p:cNvSpPr>
              <p:nvPr/>
            </p:nvSpPr>
            <p:spPr bwMode="auto">
              <a:xfrm>
                <a:off x="1736" y="2317"/>
                <a:ext cx="11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9" name="Oval 81"/>
              <p:cNvSpPr>
                <a:spLocks noChangeArrowheads="1"/>
              </p:cNvSpPr>
              <p:nvPr/>
            </p:nvSpPr>
            <p:spPr bwMode="auto">
              <a:xfrm>
                <a:off x="788" y="1183"/>
                <a:ext cx="117" cy="95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" name="Rectangle 82"/>
              <p:cNvSpPr>
                <a:spLocks noChangeArrowheads="1"/>
              </p:cNvSpPr>
              <p:nvPr/>
            </p:nvSpPr>
            <p:spPr bwMode="auto">
              <a:xfrm>
                <a:off x="1695" y="985"/>
                <a:ext cx="171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1" name="Oval 83"/>
              <p:cNvSpPr>
                <a:spLocks noChangeArrowheads="1"/>
              </p:cNvSpPr>
              <p:nvPr/>
            </p:nvSpPr>
            <p:spPr bwMode="auto">
              <a:xfrm>
                <a:off x="1686" y="1183"/>
                <a:ext cx="117" cy="95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" name="Rectangle 84"/>
              <p:cNvSpPr>
                <a:spLocks noChangeArrowheads="1"/>
              </p:cNvSpPr>
              <p:nvPr/>
            </p:nvSpPr>
            <p:spPr bwMode="auto">
              <a:xfrm>
                <a:off x="2220" y="980"/>
                <a:ext cx="188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3" name="Oval 85"/>
              <p:cNvSpPr>
                <a:spLocks noChangeArrowheads="1"/>
              </p:cNvSpPr>
              <p:nvPr/>
            </p:nvSpPr>
            <p:spPr bwMode="auto">
              <a:xfrm>
                <a:off x="1983" y="1183"/>
                <a:ext cx="117" cy="95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" name="Rectangle 86"/>
              <p:cNvSpPr>
                <a:spLocks noChangeArrowheads="1"/>
              </p:cNvSpPr>
              <p:nvPr/>
            </p:nvSpPr>
            <p:spPr bwMode="auto">
              <a:xfrm>
                <a:off x="2640" y="990"/>
                <a:ext cx="171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" name="Rectangle 87"/>
              <p:cNvSpPr>
                <a:spLocks noChangeArrowheads="1"/>
              </p:cNvSpPr>
              <p:nvPr/>
            </p:nvSpPr>
            <p:spPr bwMode="auto">
              <a:xfrm>
                <a:off x="2281" y="1183"/>
                <a:ext cx="116" cy="95"/>
              </a:xfrm>
              <a:prstGeom prst="rect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" name="Line 88"/>
              <p:cNvSpPr>
                <a:spLocks noChangeShapeType="1"/>
              </p:cNvSpPr>
              <p:nvPr/>
            </p:nvSpPr>
            <p:spPr bwMode="auto">
              <a:xfrm>
                <a:off x="2281" y="1183"/>
                <a:ext cx="111" cy="9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" name="Line 89"/>
              <p:cNvSpPr>
                <a:spLocks noChangeShapeType="1"/>
              </p:cNvSpPr>
              <p:nvPr/>
            </p:nvSpPr>
            <p:spPr bwMode="auto">
              <a:xfrm flipV="1">
                <a:off x="2281" y="1183"/>
                <a:ext cx="111" cy="9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" name="Rectangle 90"/>
              <p:cNvSpPr>
                <a:spLocks noChangeArrowheads="1"/>
              </p:cNvSpPr>
              <p:nvPr/>
            </p:nvSpPr>
            <p:spPr bwMode="auto">
              <a:xfrm>
                <a:off x="1386" y="861"/>
                <a:ext cx="188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9" name="Oval 91"/>
              <p:cNvSpPr>
                <a:spLocks noChangeArrowheads="1"/>
              </p:cNvSpPr>
              <p:nvPr/>
            </p:nvSpPr>
            <p:spPr bwMode="auto">
              <a:xfrm>
                <a:off x="2578" y="1183"/>
                <a:ext cx="117" cy="95"/>
              </a:xfrm>
              <a:prstGeom prst="ellipse">
                <a:avLst/>
              </a:prstGeom>
              <a:solidFill>
                <a:srgbClr val="C0C0C0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" name="Rectangle 92"/>
              <p:cNvSpPr>
                <a:spLocks noChangeArrowheads="1"/>
              </p:cNvSpPr>
              <p:nvPr/>
            </p:nvSpPr>
            <p:spPr bwMode="auto">
              <a:xfrm>
                <a:off x="2284" y="837"/>
                <a:ext cx="188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1" name="Oval 93"/>
              <p:cNvSpPr>
                <a:spLocks noChangeArrowheads="1"/>
              </p:cNvSpPr>
              <p:nvPr/>
            </p:nvSpPr>
            <p:spPr bwMode="auto">
              <a:xfrm>
                <a:off x="2881" y="1183"/>
                <a:ext cx="117" cy="95"/>
              </a:xfrm>
              <a:prstGeom prst="ellipse">
                <a:avLst/>
              </a:prstGeom>
              <a:solidFill>
                <a:srgbClr val="C0C0C0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" name="Rectangle 94"/>
              <p:cNvSpPr>
                <a:spLocks noChangeArrowheads="1"/>
              </p:cNvSpPr>
              <p:nvPr/>
            </p:nvSpPr>
            <p:spPr bwMode="auto">
              <a:xfrm>
                <a:off x="2884" y="837"/>
                <a:ext cx="188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3" name="Oval 95"/>
              <p:cNvSpPr>
                <a:spLocks noChangeArrowheads="1"/>
              </p:cNvSpPr>
              <p:nvPr/>
            </p:nvSpPr>
            <p:spPr bwMode="auto">
              <a:xfrm>
                <a:off x="3179" y="1183"/>
                <a:ext cx="116" cy="95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" name="Rectangle 96"/>
              <p:cNvSpPr>
                <a:spLocks noChangeArrowheads="1"/>
              </p:cNvSpPr>
              <p:nvPr/>
            </p:nvSpPr>
            <p:spPr bwMode="auto">
              <a:xfrm>
                <a:off x="3188" y="985"/>
                <a:ext cx="17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" name="Oval 97"/>
              <p:cNvSpPr>
                <a:spLocks noChangeArrowheads="1"/>
              </p:cNvSpPr>
              <p:nvPr/>
            </p:nvSpPr>
            <p:spPr bwMode="auto">
              <a:xfrm>
                <a:off x="2281" y="1340"/>
                <a:ext cx="116" cy="95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" name="Rectangle 98"/>
              <p:cNvSpPr>
                <a:spLocks noChangeArrowheads="1"/>
              </p:cNvSpPr>
              <p:nvPr/>
            </p:nvSpPr>
            <p:spPr bwMode="auto">
              <a:xfrm>
                <a:off x="791" y="837"/>
                <a:ext cx="188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7" name="Oval 99"/>
              <p:cNvSpPr>
                <a:spLocks noChangeArrowheads="1"/>
              </p:cNvSpPr>
              <p:nvPr/>
            </p:nvSpPr>
            <p:spPr bwMode="auto">
              <a:xfrm>
                <a:off x="2887" y="1573"/>
                <a:ext cx="117" cy="96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" name="Rectangle 100"/>
              <p:cNvSpPr>
                <a:spLocks noChangeArrowheads="1"/>
              </p:cNvSpPr>
              <p:nvPr/>
            </p:nvSpPr>
            <p:spPr bwMode="auto">
              <a:xfrm>
                <a:off x="3631" y="837"/>
                <a:ext cx="188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9" name="Oval 101"/>
              <p:cNvSpPr>
                <a:spLocks noChangeArrowheads="1"/>
              </p:cNvSpPr>
              <p:nvPr/>
            </p:nvSpPr>
            <p:spPr bwMode="auto">
              <a:xfrm>
                <a:off x="1424" y="1364"/>
                <a:ext cx="116" cy="95"/>
              </a:xfrm>
              <a:prstGeom prst="ellipse">
                <a:avLst/>
              </a:prstGeom>
              <a:solidFill>
                <a:srgbClr val="000000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" name="Rectangle 102"/>
              <p:cNvSpPr>
                <a:spLocks noChangeArrowheads="1"/>
              </p:cNvSpPr>
              <p:nvPr/>
            </p:nvSpPr>
            <p:spPr bwMode="auto">
              <a:xfrm>
                <a:off x="1503" y="470"/>
                <a:ext cx="275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1" name="Oval 103"/>
              <p:cNvSpPr>
                <a:spLocks noChangeArrowheads="1"/>
              </p:cNvSpPr>
              <p:nvPr/>
            </p:nvSpPr>
            <p:spPr bwMode="auto">
              <a:xfrm>
                <a:off x="3476" y="1278"/>
                <a:ext cx="117" cy="95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" name="Rectangle 104"/>
              <p:cNvSpPr>
                <a:spLocks noChangeArrowheads="1"/>
              </p:cNvSpPr>
              <p:nvPr/>
            </p:nvSpPr>
            <p:spPr bwMode="auto">
              <a:xfrm>
                <a:off x="3144" y="470"/>
                <a:ext cx="283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3" name="Rectangle 105"/>
              <p:cNvSpPr>
                <a:spLocks noChangeArrowheads="1"/>
              </p:cNvSpPr>
              <p:nvPr/>
            </p:nvSpPr>
            <p:spPr bwMode="auto">
              <a:xfrm>
                <a:off x="1838" y="2852"/>
                <a:ext cx="313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4" name="Rectangle 106"/>
              <p:cNvSpPr>
                <a:spLocks noChangeArrowheads="1"/>
              </p:cNvSpPr>
              <p:nvPr/>
            </p:nvSpPr>
            <p:spPr bwMode="auto">
              <a:xfrm>
                <a:off x="1865" y="4863"/>
                <a:ext cx="313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" name="Rectangle 107"/>
              <p:cNvSpPr>
                <a:spLocks noChangeArrowheads="1"/>
              </p:cNvSpPr>
              <p:nvPr/>
            </p:nvSpPr>
            <p:spPr bwMode="auto">
              <a:xfrm>
                <a:off x="1879" y="3875"/>
                <a:ext cx="313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" name="Rectangle 108"/>
              <p:cNvSpPr>
                <a:spLocks noChangeArrowheads="1"/>
              </p:cNvSpPr>
              <p:nvPr/>
            </p:nvSpPr>
            <p:spPr bwMode="auto">
              <a:xfrm>
                <a:off x="678" y="1722"/>
                <a:ext cx="313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7" name="Rectangle 109"/>
              <p:cNvSpPr>
                <a:spLocks noChangeArrowheads="1"/>
              </p:cNvSpPr>
              <p:nvPr/>
            </p:nvSpPr>
            <p:spPr bwMode="auto">
              <a:xfrm>
                <a:off x="1659" y="120"/>
                <a:ext cx="431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8" name="Rectangle 110"/>
              <p:cNvSpPr>
                <a:spLocks noChangeArrowheads="1"/>
              </p:cNvSpPr>
              <p:nvPr/>
            </p:nvSpPr>
            <p:spPr bwMode="auto">
              <a:xfrm>
                <a:off x="1956" y="120"/>
                <a:ext cx="1464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RED (+) 28 Jet Sweep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9" name="Rectangle 111"/>
              <p:cNvSpPr>
                <a:spLocks noChangeArrowheads="1"/>
              </p:cNvSpPr>
              <p:nvPr/>
            </p:nvSpPr>
            <p:spPr bwMode="auto">
              <a:xfrm>
                <a:off x="2161" y="2030"/>
                <a:ext cx="240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0" name="Rectangle 112"/>
              <p:cNvSpPr>
                <a:spLocks noChangeArrowheads="1"/>
              </p:cNvSpPr>
              <p:nvPr/>
            </p:nvSpPr>
            <p:spPr bwMode="auto">
              <a:xfrm>
                <a:off x="2319" y="2035"/>
                <a:ext cx="195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Gap-On-Area- #2 outside B gap.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1" name="Rectangle 113"/>
              <p:cNvSpPr>
                <a:spLocks noChangeArrowheads="1"/>
              </p:cNvSpPr>
              <p:nvPr/>
            </p:nvSpPr>
            <p:spPr bwMode="auto">
              <a:xfrm>
                <a:off x="2161" y="2145"/>
                <a:ext cx="8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2" name="Rectangle 114"/>
              <p:cNvSpPr>
                <a:spLocks noChangeArrowheads="1"/>
              </p:cNvSpPr>
              <p:nvPr/>
            </p:nvSpPr>
            <p:spPr bwMode="auto">
              <a:xfrm>
                <a:off x="2161" y="2254"/>
                <a:ext cx="248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3" name="Rectangle 115"/>
              <p:cNvSpPr>
                <a:spLocks noChangeArrowheads="1"/>
              </p:cNvSpPr>
              <p:nvPr/>
            </p:nvSpPr>
            <p:spPr bwMode="auto">
              <a:xfrm>
                <a:off x="2325" y="2259"/>
                <a:ext cx="222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Gap-On-Area- #1 outside B gap. You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4" name="Rectangle 116"/>
              <p:cNvSpPr>
                <a:spLocks noChangeArrowheads="1"/>
              </p:cNvSpPr>
              <p:nvPr/>
            </p:nvSpPr>
            <p:spPr bwMode="auto">
              <a:xfrm>
                <a:off x="2161" y="2369"/>
                <a:ext cx="209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may pull to get him. Make TAG call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" name="Rectangle 117"/>
              <p:cNvSpPr>
                <a:spLocks noChangeArrowheads="1"/>
              </p:cNvSpPr>
              <p:nvPr/>
            </p:nvSpPr>
            <p:spPr bwMode="auto">
              <a:xfrm>
                <a:off x="2161" y="2478"/>
                <a:ext cx="54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w/guard.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" name="Rectangle 118"/>
              <p:cNvSpPr>
                <a:spLocks noChangeArrowheads="1"/>
              </p:cNvSpPr>
              <p:nvPr/>
            </p:nvSpPr>
            <p:spPr bwMode="auto">
              <a:xfrm>
                <a:off x="2161" y="2697"/>
                <a:ext cx="264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7" name="Rectangle 119"/>
              <p:cNvSpPr>
                <a:spLocks noChangeArrowheads="1"/>
              </p:cNvSpPr>
              <p:nvPr/>
            </p:nvSpPr>
            <p:spPr bwMode="auto">
              <a:xfrm>
                <a:off x="2342" y="2702"/>
                <a:ext cx="200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 Wall off. Usually ILB or SS.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8" name="Rectangle 120"/>
              <p:cNvSpPr>
                <a:spLocks noChangeArrowheads="1"/>
              </p:cNvSpPr>
              <p:nvPr/>
            </p:nvSpPr>
            <p:spPr bwMode="auto">
              <a:xfrm>
                <a:off x="2161" y="2921"/>
                <a:ext cx="264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9" name="Rectangle 121"/>
              <p:cNvSpPr>
                <a:spLocks noChangeArrowheads="1"/>
              </p:cNvSpPr>
              <p:nvPr/>
            </p:nvSpPr>
            <p:spPr bwMode="auto">
              <a:xfrm>
                <a:off x="2342" y="2926"/>
                <a:ext cx="1031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Reach-On-Area.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0" name="Rectangle 122"/>
              <p:cNvSpPr>
                <a:spLocks noChangeArrowheads="1"/>
              </p:cNvSpPr>
              <p:nvPr/>
            </p:nvSpPr>
            <p:spPr bwMode="auto">
              <a:xfrm>
                <a:off x="2161" y="3145"/>
                <a:ext cx="256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" name="Rectangle 123"/>
              <p:cNvSpPr>
                <a:spLocks noChangeArrowheads="1"/>
              </p:cNvSpPr>
              <p:nvPr/>
            </p:nvSpPr>
            <p:spPr bwMode="auto">
              <a:xfrm>
                <a:off x="2336" y="3150"/>
                <a:ext cx="44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" name="Rectangle 124"/>
              <p:cNvSpPr>
                <a:spLocks noChangeArrowheads="1"/>
              </p:cNvSpPr>
              <p:nvPr/>
            </p:nvSpPr>
            <p:spPr bwMode="auto">
              <a:xfrm>
                <a:off x="2161" y="3369"/>
                <a:ext cx="240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" name="Rectangle 125"/>
              <p:cNvSpPr>
                <a:spLocks noChangeArrowheads="1"/>
              </p:cNvSpPr>
              <p:nvPr/>
            </p:nvSpPr>
            <p:spPr bwMode="auto">
              <a:xfrm>
                <a:off x="2319" y="3374"/>
                <a:ext cx="44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" name="Rectangle 126"/>
              <p:cNvSpPr>
                <a:spLocks noChangeArrowheads="1"/>
              </p:cNvSpPr>
              <p:nvPr/>
            </p:nvSpPr>
            <p:spPr bwMode="auto">
              <a:xfrm>
                <a:off x="2161" y="3593"/>
                <a:ext cx="225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" name="Rectangle 127"/>
              <p:cNvSpPr>
                <a:spLocks noChangeArrowheads="1"/>
              </p:cNvSpPr>
              <p:nvPr/>
            </p:nvSpPr>
            <p:spPr bwMode="auto">
              <a:xfrm>
                <a:off x="2313" y="3598"/>
                <a:ext cx="185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Crossfield- Block back @ 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" name="Rectangle 128"/>
              <p:cNvSpPr>
                <a:spLocks noChangeArrowheads="1"/>
              </p:cNvSpPr>
              <p:nvPr/>
            </p:nvSpPr>
            <p:spPr bwMode="auto">
              <a:xfrm>
                <a:off x="2161" y="3817"/>
                <a:ext cx="256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" name="Rectangle 129"/>
              <p:cNvSpPr>
                <a:spLocks noChangeArrowheads="1"/>
              </p:cNvSpPr>
              <p:nvPr/>
            </p:nvSpPr>
            <p:spPr bwMode="auto">
              <a:xfrm>
                <a:off x="2342" y="3822"/>
                <a:ext cx="192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pivot-18" over midline.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" name="Rectangle 130"/>
              <p:cNvSpPr>
                <a:spLocks noChangeArrowheads="1"/>
              </p:cNvSpPr>
              <p:nvPr/>
            </p:nvSpPr>
            <p:spPr bwMode="auto">
              <a:xfrm>
                <a:off x="2161" y="3932"/>
                <a:ext cx="226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Handoff to slot in playside A gap. Snap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" name="Rectangle 131"/>
              <p:cNvSpPr>
                <a:spLocks noChangeArrowheads="1"/>
              </p:cNvSpPr>
              <p:nvPr/>
            </p:nvSpPr>
            <p:spPr bwMode="auto">
              <a:xfrm>
                <a:off x="2161" y="4041"/>
                <a:ext cx="98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ball in off B gap.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" name="Rectangle 132"/>
              <p:cNvSpPr>
                <a:spLocks noChangeArrowheads="1"/>
              </p:cNvSpPr>
              <p:nvPr/>
            </p:nvSpPr>
            <p:spPr bwMode="auto">
              <a:xfrm>
                <a:off x="2161" y="4261"/>
                <a:ext cx="264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" name="Rectangle 133"/>
              <p:cNvSpPr>
                <a:spLocks noChangeArrowheads="1"/>
              </p:cNvSpPr>
              <p:nvPr/>
            </p:nvSpPr>
            <p:spPr bwMode="auto">
              <a:xfrm>
                <a:off x="2342" y="4265"/>
                <a:ext cx="145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#3 outside B gap.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" name="Rectangle 134"/>
              <p:cNvSpPr>
                <a:spLocks noChangeArrowheads="1"/>
              </p:cNvSpPr>
              <p:nvPr/>
            </p:nvSpPr>
            <p:spPr bwMode="auto">
              <a:xfrm>
                <a:off x="2161" y="4485"/>
                <a:ext cx="256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" name="Rectangle 135"/>
              <p:cNvSpPr>
                <a:spLocks noChangeArrowheads="1"/>
              </p:cNvSpPr>
              <p:nvPr/>
            </p:nvSpPr>
            <p:spPr bwMode="auto">
              <a:xfrm>
                <a:off x="2336" y="4489"/>
                <a:ext cx="2221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Aim pt. 2 ft. behind QB.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4" name="Rectangle 136"/>
              <p:cNvSpPr>
                <a:spLocks noChangeArrowheads="1"/>
              </p:cNvSpPr>
              <p:nvPr/>
            </p:nvSpPr>
            <p:spPr bwMode="auto">
              <a:xfrm>
                <a:off x="2161" y="4599"/>
                <a:ext cx="203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Run to(jet) motion. Think:Hash-#'s-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" name="Rectangle 137"/>
              <p:cNvSpPr>
                <a:spLocks noChangeArrowheads="1"/>
              </p:cNvSpPr>
              <p:nvPr/>
            </p:nvSpPr>
            <p:spPr bwMode="auto">
              <a:xfrm>
                <a:off x="2161" y="4709"/>
                <a:ext cx="53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Sideline.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" name="Rectangle 138"/>
              <p:cNvSpPr>
                <a:spLocks noChangeArrowheads="1"/>
              </p:cNvSpPr>
              <p:nvPr/>
            </p:nvSpPr>
            <p:spPr bwMode="auto">
              <a:xfrm>
                <a:off x="2161" y="4928"/>
                <a:ext cx="233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7" name="Rectangle 139"/>
              <p:cNvSpPr>
                <a:spLocks noChangeArrowheads="1"/>
              </p:cNvSpPr>
              <p:nvPr/>
            </p:nvSpPr>
            <p:spPr bwMode="auto">
              <a:xfrm>
                <a:off x="2331" y="4933"/>
                <a:ext cx="200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Offset behind PST. Lead blocker.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8" name="Rectangle 140"/>
              <p:cNvSpPr>
                <a:spLocks noChangeArrowheads="1"/>
              </p:cNvSpPr>
              <p:nvPr/>
            </p:nvSpPr>
            <p:spPr bwMode="auto">
              <a:xfrm>
                <a:off x="2161" y="5042"/>
                <a:ext cx="228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Wall-off alley player. 1st step should be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9" name="Rectangle 141"/>
              <p:cNvSpPr>
                <a:spLocks noChangeArrowheads="1"/>
              </p:cNvSpPr>
              <p:nvPr/>
            </p:nvSpPr>
            <p:spPr bwMode="auto">
              <a:xfrm>
                <a:off x="2161" y="5152"/>
                <a:ext cx="61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crossover.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0" name="Rectangle 142"/>
              <p:cNvSpPr>
                <a:spLocks noChangeArrowheads="1"/>
              </p:cNvSpPr>
              <p:nvPr/>
            </p:nvSpPr>
            <p:spPr bwMode="auto">
              <a:xfrm>
                <a:off x="2161" y="5371"/>
                <a:ext cx="1017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1" name="Freeform 143"/>
              <p:cNvSpPr>
                <a:spLocks/>
              </p:cNvSpPr>
              <p:nvPr/>
            </p:nvSpPr>
            <p:spPr bwMode="auto">
              <a:xfrm>
                <a:off x="3575" y="925"/>
                <a:ext cx="239" cy="368"/>
              </a:xfrm>
              <a:custGeom>
                <a:avLst/>
                <a:gdLst>
                  <a:gd name="T0" fmla="*/ 0 w 615"/>
                  <a:gd name="T1" fmla="*/ 1156 h 1156"/>
                  <a:gd name="T2" fmla="*/ 615 w 615"/>
                  <a:gd name="T3" fmla="*/ 406 h 1156"/>
                  <a:gd name="T4" fmla="*/ 615 w 615"/>
                  <a:gd name="T5" fmla="*/ 75 h 1156"/>
                  <a:gd name="T6" fmla="*/ 479 w 615"/>
                  <a:gd name="T7" fmla="*/ 0 h 1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5" h="1156">
                    <a:moveTo>
                      <a:pt x="0" y="1156"/>
                    </a:moveTo>
                    <a:lnTo>
                      <a:pt x="615" y="406"/>
                    </a:lnTo>
                    <a:lnTo>
                      <a:pt x="615" y="75"/>
                    </a:lnTo>
                    <a:lnTo>
                      <a:pt x="47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Freeform 144"/>
              <p:cNvSpPr>
                <a:spLocks/>
              </p:cNvSpPr>
              <p:nvPr/>
            </p:nvSpPr>
            <p:spPr bwMode="auto">
              <a:xfrm>
                <a:off x="3734" y="892"/>
                <a:ext cx="48" cy="63"/>
              </a:xfrm>
              <a:custGeom>
                <a:avLst/>
                <a:gdLst>
                  <a:gd name="T0" fmla="*/ 107 w 125"/>
                  <a:gd name="T1" fmla="*/ 0 h 200"/>
                  <a:gd name="T2" fmla="*/ 125 w 125"/>
                  <a:gd name="T3" fmla="*/ 9 h 200"/>
                  <a:gd name="T4" fmla="*/ 18 w 125"/>
                  <a:gd name="T5" fmla="*/ 200 h 200"/>
                  <a:gd name="T6" fmla="*/ 0 w 125"/>
                  <a:gd name="T7" fmla="*/ 191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200">
                    <a:moveTo>
                      <a:pt x="107" y="0"/>
                    </a:moveTo>
                    <a:lnTo>
                      <a:pt x="125" y="9"/>
                    </a:lnTo>
                    <a:lnTo>
                      <a:pt x="18" y="200"/>
                    </a:lnTo>
                    <a:lnTo>
                      <a:pt x="0" y="191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Line 145"/>
              <p:cNvSpPr>
                <a:spLocks noChangeShapeType="1"/>
              </p:cNvSpPr>
              <p:nvPr/>
            </p:nvSpPr>
            <p:spPr bwMode="auto">
              <a:xfrm>
                <a:off x="3734" y="953"/>
                <a:ext cx="7" cy="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Arc 146"/>
              <p:cNvSpPr>
                <a:spLocks/>
              </p:cNvSpPr>
              <p:nvPr/>
            </p:nvSpPr>
            <p:spPr bwMode="auto">
              <a:xfrm>
                <a:off x="2943" y="947"/>
                <a:ext cx="551" cy="33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Arc 147"/>
              <p:cNvSpPr>
                <a:spLocks/>
              </p:cNvSpPr>
              <p:nvPr/>
            </p:nvSpPr>
            <p:spPr bwMode="auto">
              <a:xfrm>
                <a:off x="3357" y="896"/>
                <a:ext cx="137" cy="51"/>
              </a:xfrm>
              <a:custGeom>
                <a:avLst/>
                <a:gdLst>
                  <a:gd name="G0" fmla="+- 158 0 0"/>
                  <a:gd name="G1" fmla="+- 21600 0 0"/>
                  <a:gd name="G2" fmla="+- 21600 0 0"/>
                  <a:gd name="T0" fmla="*/ 0 w 21758"/>
                  <a:gd name="T1" fmla="*/ 1 h 21600"/>
                  <a:gd name="T2" fmla="*/ 21758 w 21758"/>
                  <a:gd name="T3" fmla="*/ 21600 h 21600"/>
                  <a:gd name="T4" fmla="*/ 158 w 2175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58" h="21600" fill="none" extrusionOk="0">
                    <a:moveTo>
                      <a:pt x="-1" y="0"/>
                    </a:moveTo>
                    <a:cubicBezTo>
                      <a:pt x="52" y="0"/>
                      <a:pt x="105" y="-1"/>
                      <a:pt x="158" y="0"/>
                    </a:cubicBezTo>
                    <a:cubicBezTo>
                      <a:pt x="12087" y="0"/>
                      <a:pt x="21758" y="9670"/>
                      <a:pt x="21758" y="21600"/>
                    </a:cubicBezTo>
                  </a:path>
                  <a:path w="21758" h="21600" stroke="0" extrusionOk="0">
                    <a:moveTo>
                      <a:pt x="-1" y="0"/>
                    </a:moveTo>
                    <a:cubicBezTo>
                      <a:pt x="52" y="0"/>
                      <a:pt x="105" y="-1"/>
                      <a:pt x="158" y="0"/>
                    </a:cubicBezTo>
                    <a:cubicBezTo>
                      <a:pt x="12087" y="0"/>
                      <a:pt x="21758" y="9670"/>
                      <a:pt x="21758" y="21600"/>
                    </a:cubicBezTo>
                    <a:lnTo>
                      <a:pt x="158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Freeform 148"/>
              <p:cNvSpPr>
                <a:spLocks/>
              </p:cNvSpPr>
              <p:nvPr/>
            </p:nvSpPr>
            <p:spPr bwMode="auto">
              <a:xfrm>
                <a:off x="3333" y="862"/>
                <a:ext cx="42" cy="66"/>
              </a:xfrm>
              <a:custGeom>
                <a:avLst/>
                <a:gdLst>
                  <a:gd name="T0" fmla="*/ 89 w 109"/>
                  <a:gd name="T1" fmla="*/ 0 h 209"/>
                  <a:gd name="T2" fmla="*/ 109 w 109"/>
                  <a:gd name="T3" fmla="*/ 9 h 209"/>
                  <a:gd name="T4" fmla="*/ 20 w 109"/>
                  <a:gd name="T5" fmla="*/ 209 h 209"/>
                  <a:gd name="T6" fmla="*/ 0 w 109"/>
                  <a:gd name="T7" fmla="*/ 20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209">
                    <a:moveTo>
                      <a:pt x="89" y="0"/>
                    </a:moveTo>
                    <a:lnTo>
                      <a:pt x="109" y="9"/>
                    </a:lnTo>
                    <a:lnTo>
                      <a:pt x="20" y="209"/>
                    </a:lnTo>
                    <a:lnTo>
                      <a:pt x="0" y="20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Line 149"/>
              <p:cNvSpPr>
                <a:spLocks noChangeShapeType="1"/>
              </p:cNvSpPr>
              <p:nvPr/>
            </p:nvSpPr>
            <p:spPr bwMode="auto">
              <a:xfrm>
                <a:off x="3333" y="925"/>
                <a:ext cx="7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Arc 150"/>
              <p:cNvSpPr>
                <a:spLocks/>
              </p:cNvSpPr>
              <p:nvPr/>
            </p:nvSpPr>
            <p:spPr bwMode="auto">
              <a:xfrm>
                <a:off x="3272" y="1083"/>
                <a:ext cx="105" cy="11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Arc 151"/>
              <p:cNvSpPr>
                <a:spLocks/>
              </p:cNvSpPr>
              <p:nvPr/>
            </p:nvSpPr>
            <p:spPr bwMode="auto">
              <a:xfrm>
                <a:off x="3301" y="1049"/>
                <a:ext cx="76" cy="34"/>
              </a:xfrm>
              <a:custGeom>
                <a:avLst/>
                <a:gdLst>
                  <a:gd name="G0" fmla="+- 282 0 0"/>
                  <a:gd name="G1" fmla="+- 21600 0 0"/>
                  <a:gd name="G2" fmla="+- 21600 0 0"/>
                  <a:gd name="T0" fmla="*/ 0 w 21882"/>
                  <a:gd name="T1" fmla="*/ 2 h 21600"/>
                  <a:gd name="T2" fmla="*/ 21882 w 21882"/>
                  <a:gd name="T3" fmla="*/ 21600 h 21600"/>
                  <a:gd name="T4" fmla="*/ 282 w 21882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82" h="21600" fill="none" extrusionOk="0">
                    <a:moveTo>
                      <a:pt x="-1" y="1"/>
                    </a:moveTo>
                    <a:cubicBezTo>
                      <a:pt x="93" y="0"/>
                      <a:pt x="187" y="-1"/>
                      <a:pt x="282" y="0"/>
                    </a:cubicBezTo>
                    <a:cubicBezTo>
                      <a:pt x="12211" y="0"/>
                      <a:pt x="21882" y="9670"/>
                      <a:pt x="21882" y="21600"/>
                    </a:cubicBezTo>
                  </a:path>
                  <a:path w="21882" h="21600" stroke="0" extrusionOk="0">
                    <a:moveTo>
                      <a:pt x="-1" y="1"/>
                    </a:moveTo>
                    <a:cubicBezTo>
                      <a:pt x="93" y="0"/>
                      <a:pt x="187" y="-1"/>
                      <a:pt x="282" y="0"/>
                    </a:cubicBezTo>
                    <a:cubicBezTo>
                      <a:pt x="12211" y="0"/>
                      <a:pt x="21882" y="9670"/>
                      <a:pt x="21882" y="21600"/>
                    </a:cubicBezTo>
                    <a:lnTo>
                      <a:pt x="282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Freeform 152"/>
              <p:cNvSpPr>
                <a:spLocks/>
              </p:cNvSpPr>
              <p:nvPr/>
            </p:nvSpPr>
            <p:spPr bwMode="auto">
              <a:xfrm>
                <a:off x="3275" y="1015"/>
                <a:ext cx="46" cy="65"/>
              </a:xfrm>
              <a:custGeom>
                <a:avLst/>
                <a:gdLst>
                  <a:gd name="T0" fmla="*/ 102 w 120"/>
                  <a:gd name="T1" fmla="*/ 0 h 204"/>
                  <a:gd name="T2" fmla="*/ 120 w 120"/>
                  <a:gd name="T3" fmla="*/ 9 h 204"/>
                  <a:gd name="T4" fmla="*/ 18 w 120"/>
                  <a:gd name="T5" fmla="*/ 204 h 204"/>
                  <a:gd name="T6" fmla="*/ 0 w 120"/>
                  <a:gd name="T7" fmla="*/ 19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204">
                    <a:moveTo>
                      <a:pt x="102" y="0"/>
                    </a:moveTo>
                    <a:lnTo>
                      <a:pt x="120" y="9"/>
                    </a:lnTo>
                    <a:lnTo>
                      <a:pt x="18" y="204"/>
                    </a:lnTo>
                    <a:lnTo>
                      <a:pt x="0" y="195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Line 153"/>
              <p:cNvSpPr>
                <a:spLocks noChangeShapeType="1"/>
              </p:cNvSpPr>
              <p:nvPr/>
            </p:nvSpPr>
            <p:spPr bwMode="auto">
              <a:xfrm>
                <a:off x="3275" y="1077"/>
                <a:ext cx="7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Arc 154"/>
              <p:cNvSpPr>
                <a:spLocks/>
              </p:cNvSpPr>
              <p:nvPr/>
            </p:nvSpPr>
            <p:spPr bwMode="auto">
              <a:xfrm>
                <a:off x="2654" y="1178"/>
                <a:ext cx="857" cy="10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Arc 155"/>
              <p:cNvSpPr>
                <a:spLocks/>
              </p:cNvSpPr>
              <p:nvPr/>
            </p:nvSpPr>
            <p:spPr bwMode="auto">
              <a:xfrm>
                <a:off x="3511" y="1035"/>
                <a:ext cx="71" cy="144"/>
              </a:xfrm>
              <a:custGeom>
                <a:avLst/>
                <a:gdLst>
                  <a:gd name="G0" fmla="+- 312 0 0"/>
                  <a:gd name="G1" fmla="+- 153 0 0"/>
                  <a:gd name="G2" fmla="+- 21600 0 0"/>
                  <a:gd name="T0" fmla="*/ 21911 w 21912"/>
                  <a:gd name="T1" fmla="*/ 0 h 21753"/>
                  <a:gd name="T2" fmla="*/ 0 w 21912"/>
                  <a:gd name="T3" fmla="*/ 21751 h 21753"/>
                  <a:gd name="T4" fmla="*/ 312 w 21912"/>
                  <a:gd name="T5" fmla="*/ 153 h 217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912" h="21753" fill="none" extrusionOk="0">
                    <a:moveTo>
                      <a:pt x="21911" y="-1"/>
                    </a:moveTo>
                    <a:cubicBezTo>
                      <a:pt x="21911" y="50"/>
                      <a:pt x="21912" y="101"/>
                      <a:pt x="21912" y="153"/>
                    </a:cubicBezTo>
                    <a:cubicBezTo>
                      <a:pt x="21912" y="12082"/>
                      <a:pt x="12241" y="21753"/>
                      <a:pt x="312" y="21753"/>
                    </a:cubicBezTo>
                    <a:cubicBezTo>
                      <a:pt x="207" y="21753"/>
                      <a:pt x="103" y="21752"/>
                      <a:pt x="0" y="21750"/>
                    </a:cubicBezTo>
                  </a:path>
                  <a:path w="21912" h="21753" stroke="0" extrusionOk="0">
                    <a:moveTo>
                      <a:pt x="21911" y="-1"/>
                    </a:moveTo>
                    <a:cubicBezTo>
                      <a:pt x="21911" y="50"/>
                      <a:pt x="21912" y="101"/>
                      <a:pt x="21912" y="153"/>
                    </a:cubicBezTo>
                    <a:cubicBezTo>
                      <a:pt x="21912" y="12082"/>
                      <a:pt x="12241" y="21753"/>
                      <a:pt x="312" y="21753"/>
                    </a:cubicBezTo>
                    <a:cubicBezTo>
                      <a:pt x="207" y="21753"/>
                      <a:pt x="103" y="21752"/>
                      <a:pt x="0" y="21750"/>
                    </a:cubicBezTo>
                    <a:lnTo>
                      <a:pt x="312" y="153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Arc 156"/>
              <p:cNvSpPr>
                <a:spLocks/>
              </p:cNvSpPr>
              <p:nvPr/>
            </p:nvSpPr>
            <p:spPr bwMode="auto">
              <a:xfrm>
                <a:off x="3581" y="759"/>
                <a:ext cx="6" cy="27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Freeform 157"/>
              <p:cNvSpPr>
                <a:spLocks/>
              </p:cNvSpPr>
              <p:nvPr/>
            </p:nvSpPr>
            <p:spPr bwMode="auto">
              <a:xfrm>
                <a:off x="3545" y="752"/>
                <a:ext cx="84" cy="7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Line 158"/>
              <p:cNvSpPr>
                <a:spLocks noChangeShapeType="1"/>
              </p:cNvSpPr>
              <p:nvPr/>
            </p:nvSpPr>
            <p:spPr bwMode="auto">
              <a:xfrm>
                <a:off x="3545" y="752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Arc 159"/>
              <p:cNvSpPr>
                <a:spLocks/>
              </p:cNvSpPr>
              <p:nvPr/>
            </p:nvSpPr>
            <p:spPr bwMode="auto">
              <a:xfrm>
                <a:off x="2071" y="1116"/>
                <a:ext cx="199" cy="72"/>
              </a:xfrm>
              <a:custGeom>
                <a:avLst/>
                <a:gdLst>
                  <a:gd name="G0" fmla="+- 0 0 0"/>
                  <a:gd name="G1" fmla="+- 302 0 0"/>
                  <a:gd name="G2" fmla="+- 21600 0 0"/>
                  <a:gd name="T0" fmla="*/ 21598 w 21600"/>
                  <a:gd name="T1" fmla="*/ 0 h 21902"/>
                  <a:gd name="T2" fmla="*/ 0 w 21600"/>
                  <a:gd name="T3" fmla="*/ 21902 h 21902"/>
                  <a:gd name="T4" fmla="*/ 0 w 21600"/>
                  <a:gd name="T5" fmla="*/ 302 h 21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902" fill="none" extrusionOk="0">
                    <a:moveTo>
                      <a:pt x="21597" y="0"/>
                    </a:moveTo>
                    <a:cubicBezTo>
                      <a:pt x="21599" y="100"/>
                      <a:pt x="21600" y="201"/>
                      <a:pt x="21600" y="302"/>
                    </a:cubicBezTo>
                    <a:cubicBezTo>
                      <a:pt x="21600" y="12231"/>
                      <a:pt x="11929" y="21901"/>
                      <a:pt x="0" y="21902"/>
                    </a:cubicBezTo>
                  </a:path>
                  <a:path w="21600" h="21902" stroke="0" extrusionOk="0">
                    <a:moveTo>
                      <a:pt x="21597" y="0"/>
                    </a:moveTo>
                    <a:cubicBezTo>
                      <a:pt x="21599" y="100"/>
                      <a:pt x="21600" y="201"/>
                      <a:pt x="21600" y="302"/>
                    </a:cubicBezTo>
                    <a:cubicBezTo>
                      <a:pt x="21600" y="12231"/>
                      <a:pt x="11929" y="21901"/>
                      <a:pt x="0" y="21902"/>
                    </a:cubicBezTo>
                    <a:lnTo>
                      <a:pt x="0" y="302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Freeform 160"/>
              <p:cNvSpPr>
                <a:spLocks/>
              </p:cNvSpPr>
              <p:nvPr/>
            </p:nvSpPr>
            <p:spPr bwMode="auto">
              <a:xfrm>
                <a:off x="2227" y="1110"/>
                <a:ext cx="85" cy="6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Line 161"/>
              <p:cNvSpPr>
                <a:spLocks noChangeShapeType="1"/>
              </p:cNvSpPr>
              <p:nvPr/>
            </p:nvSpPr>
            <p:spPr bwMode="auto">
              <a:xfrm>
                <a:off x="2227" y="1110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Arc 162"/>
              <p:cNvSpPr>
                <a:spLocks/>
              </p:cNvSpPr>
              <p:nvPr/>
            </p:nvSpPr>
            <p:spPr bwMode="auto">
              <a:xfrm>
                <a:off x="1786" y="1116"/>
                <a:ext cx="146" cy="7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Freeform 163"/>
              <p:cNvSpPr>
                <a:spLocks/>
              </p:cNvSpPr>
              <p:nvPr/>
            </p:nvSpPr>
            <p:spPr bwMode="auto">
              <a:xfrm>
                <a:off x="1889" y="1110"/>
                <a:ext cx="84" cy="6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Line 164"/>
              <p:cNvSpPr>
                <a:spLocks noChangeShapeType="1"/>
              </p:cNvSpPr>
              <p:nvPr/>
            </p:nvSpPr>
            <p:spPr bwMode="auto">
              <a:xfrm>
                <a:off x="1889" y="1110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Freeform 165"/>
              <p:cNvSpPr>
                <a:spLocks/>
              </p:cNvSpPr>
              <p:nvPr/>
            </p:nvSpPr>
            <p:spPr bwMode="auto">
              <a:xfrm>
                <a:off x="876" y="568"/>
                <a:ext cx="1504" cy="630"/>
              </a:xfrm>
              <a:custGeom>
                <a:avLst/>
                <a:gdLst>
                  <a:gd name="T0" fmla="*/ 0 w 3869"/>
                  <a:gd name="T1" fmla="*/ 1981 h 1981"/>
                  <a:gd name="T2" fmla="*/ 3869 w 3869"/>
                  <a:gd name="T3" fmla="*/ 194 h 1981"/>
                  <a:gd name="T4" fmla="*/ 3869 w 3869"/>
                  <a:gd name="T5" fmla="*/ 45 h 1981"/>
                  <a:gd name="T6" fmla="*/ 3689 w 3869"/>
                  <a:gd name="T7" fmla="*/ 0 h 1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69" h="1981">
                    <a:moveTo>
                      <a:pt x="0" y="1981"/>
                    </a:moveTo>
                    <a:lnTo>
                      <a:pt x="3869" y="194"/>
                    </a:lnTo>
                    <a:lnTo>
                      <a:pt x="3869" y="45"/>
                    </a:lnTo>
                    <a:lnTo>
                      <a:pt x="368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Freeform 166"/>
              <p:cNvSpPr>
                <a:spLocks/>
              </p:cNvSpPr>
              <p:nvPr/>
            </p:nvSpPr>
            <p:spPr bwMode="auto">
              <a:xfrm>
                <a:off x="2293" y="533"/>
                <a:ext cx="27" cy="69"/>
              </a:xfrm>
              <a:custGeom>
                <a:avLst/>
                <a:gdLst>
                  <a:gd name="T0" fmla="*/ 49 w 69"/>
                  <a:gd name="T1" fmla="*/ 0 h 218"/>
                  <a:gd name="T2" fmla="*/ 69 w 69"/>
                  <a:gd name="T3" fmla="*/ 5 h 218"/>
                  <a:gd name="T4" fmla="*/ 20 w 69"/>
                  <a:gd name="T5" fmla="*/ 218 h 218"/>
                  <a:gd name="T6" fmla="*/ 0 w 69"/>
                  <a:gd name="T7" fmla="*/ 214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9" h="218">
                    <a:moveTo>
                      <a:pt x="49" y="0"/>
                    </a:moveTo>
                    <a:lnTo>
                      <a:pt x="69" y="5"/>
                    </a:lnTo>
                    <a:lnTo>
                      <a:pt x="20" y="218"/>
                    </a:lnTo>
                    <a:lnTo>
                      <a:pt x="0" y="214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Line 167"/>
              <p:cNvSpPr>
                <a:spLocks noChangeShapeType="1"/>
              </p:cNvSpPr>
              <p:nvPr/>
            </p:nvSpPr>
            <p:spPr bwMode="auto">
              <a:xfrm>
                <a:off x="2293" y="601"/>
                <a:ext cx="8" cy="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Freeform 168"/>
              <p:cNvSpPr>
                <a:spLocks/>
              </p:cNvSpPr>
              <p:nvPr/>
            </p:nvSpPr>
            <p:spPr bwMode="auto">
              <a:xfrm>
                <a:off x="1483" y="1435"/>
                <a:ext cx="850" cy="43"/>
              </a:xfrm>
              <a:custGeom>
                <a:avLst/>
                <a:gdLst>
                  <a:gd name="T0" fmla="*/ 0 w 2189"/>
                  <a:gd name="T1" fmla="*/ 75 h 134"/>
                  <a:gd name="T2" fmla="*/ 29 w 2189"/>
                  <a:gd name="T3" fmla="*/ 14 h 134"/>
                  <a:gd name="T4" fmla="*/ 90 w 2189"/>
                  <a:gd name="T5" fmla="*/ 134 h 134"/>
                  <a:gd name="T6" fmla="*/ 149 w 2189"/>
                  <a:gd name="T7" fmla="*/ 13 h 134"/>
                  <a:gd name="T8" fmla="*/ 210 w 2189"/>
                  <a:gd name="T9" fmla="*/ 133 h 134"/>
                  <a:gd name="T10" fmla="*/ 269 w 2189"/>
                  <a:gd name="T11" fmla="*/ 13 h 134"/>
                  <a:gd name="T12" fmla="*/ 330 w 2189"/>
                  <a:gd name="T13" fmla="*/ 132 h 134"/>
                  <a:gd name="T14" fmla="*/ 389 w 2189"/>
                  <a:gd name="T15" fmla="*/ 12 h 134"/>
                  <a:gd name="T16" fmla="*/ 450 w 2189"/>
                  <a:gd name="T17" fmla="*/ 131 h 134"/>
                  <a:gd name="T18" fmla="*/ 509 w 2189"/>
                  <a:gd name="T19" fmla="*/ 11 h 134"/>
                  <a:gd name="T20" fmla="*/ 570 w 2189"/>
                  <a:gd name="T21" fmla="*/ 131 h 134"/>
                  <a:gd name="T22" fmla="*/ 629 w 2189"/>
                  <a:gd name="T23" fmla="*/ 10 h 134"/>
                  <a:gd name="T24" fmla="*/ 690 w 2189"/>
                  <a:gd name="T25" fmla="*/ 130 h 134"/>
                  <a:gd name="T26" fmla="*/ 749 w 2189"/>
                  <a:gd name="T27" fmla="*/ 9 h 134"/>
                  <a:gd name="T28" fmla="*/ 810 w 2189"/>
                  <a:gd name="T29" fmla="*/ 129 h 134"/>
                  <a:gd name="T30" fmla="*/ 869 w 2189"/>
                  <a:gd name="T31" fmla="*/ 9 h 134"/>
                  <a:gd name="T32" fmla="*/ 930 w 2189"/>
                  <a:gd name="T33" fmla="*/ 128 h 134"/>
                  <a:gd name="T34" fmla="*/ 989 w 2189"/>
                  <a:gd name="T35" fmla="*/ 8 h 134"/>
                  <a:gd name="T36" fmla="*/ 1050 w 2189"/>
                  <a:gd name="T37" fmla="*/ 127 h 134"/>
                  <a:gd name="T38" fmla="*/ 1109 w 2189"/>
                  <a:gd name="T39" fmla="*/ 7 h 134"/>
                  <a:gd name="T40" fmla="*/ 1170 w 2189"/>
                  <a:gd name="T41" fmla="*/ 126 h 134"/>
                  <a:gd name="T42" fmla="*/ 1229 w 2189"/>
                  <a:gd name="T43" fmla="*/ 6 h 134"/>
                  <a:gd name="T44" fmla="*/ 1290 w 2189"/>
                  <a:gd name="T45" fmla="*/ 126 h 134"/>
                  <a:gd name="T46" fmla="*/ 1349 w 2189"/>
                  <a:gd name="T47" fmla="*/ 5 h 134"/>
                  <a:gd name="T48" fmla="*/ 1410 w 2189"/>
                  <a:gd name="T49" fmla="*/ 125 h 134"/>
                  <a:gd name="T50" fmla="*/ 1469 w 2189"/>
                  <a:gd name="T51" fmla="*/ 4 h 134"/>
                  <a:gd name="T52" fmla="*/ 1530 w 2189"/>
                  <a:gd name="T53" fmla="*/ 124 h 134"/>
                  <a:gd name="T54" fmla="*/ 1589 w 2189"/>
                  <a:gd name="T55" fmla="*/ 4 h 134"/>
                  <a:gd name="T56" fmla="*/ 1650 w 2189"/>
                  <a:gd name="T57" fmla="*/ 123 h 134"/>
                  <a:gd name="T58" fmla="*/ 1709 w 2189"/>
                  <a:gd name="T59" fmla="*/ 3 h 134"/>
                  <a:gd name="T60" fmla="*/ 1770 w 2189"/>
                  <a:gd name="T61" fmla="*/ 122 h 134"/>
                  <a:gd name="T62" fmla="*/ 1829 w 2189"/>
                  <a:gd name="T63" fmla="*/ 2 h 134"/>
                  <a:gd name="T64" fmla="*/ 1890 w 2189"/>
                  <a:gd name="T65" fmla="*/ 122 h 134"/>
                  <a:gd name="T66" fmla="*/ 1949 w 2189"/>
                  <a:gd name="T67" fmla="*/ 1 h 134"/>
                  <a:gd name="T68" fmla="*/ 2010 w 2189"/>
                  <a:gd name="T69" fmla="*/ 121 h 134"/>
                  <a:gd name="T70" fmla="*/ 2069 w 2189"/>
                  <a:gd name="T71" fmla="*/ 0 h 134"/>
                  <a:gd name="T72" fmla="*/ 2130 w 2189"/>
                  <a:gd name="T73" fmla="*/ 120 h 134"/>
                  <a:gd name="T74" fmla="*/ 2159 w 2189"/>
                  <a:gd name="T75" fmla="*/ 60 h 134"/>
                  <a:gd name="T76" fmla="*/ 2189 w 2189"/>
                  <a:gd name="T77" fmla="*/ 6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189" h="134">
                    <a:moveTo>
                      <a:pt x="0" y="75"/>
                    </a:moveTo>
                    <a:lnTo>
                      <a:pt x="29" y="14"/>
                    </a:lnTo>
                    <a:lnTo>
                      <a:pt x="90" y="134"/>
                    </a:lnTo>
                    <a:lnTo>
                      <a:pt x="149" y="13"/>
                    </a:lnTo>
                    <a:lnTo>
                      <a:pt x="210" y="133"/>
                    </a:lnTo>
                    <a:lnTo>
                      <a:pt x="269" y="13"/>
                    </a:lnTo>
                    <a:lnTo>
                      <a:pt x="330" y="132"/>
                    </a:lnTo>
                    <a:lnTo>
                      <a:pt x="389" y="12"/>
                    </a:lnTo>
                    <a:lnTo>
                      <a:pt x="450" y="131"/>
                    </a:lnTo>
                    <a:lnTo>
                      <a:pt x="509" y="11"/>
                    </a:lnTo>
                    <a:lnTo>
                      <a:pt x="570" y="131"/>
                    </a:lnTo>
                    <a:lnTo>
                      <a:pt x="629" y="10"/>
                    </a:lnTo>
                    <a:lnTo>
                      <a:pt x="690" y="130"/>
                    </a:lnTo>
                    <a:lnTo>
                      <a:pt x="749" y="9"/>
                    </a:lnTo>
                    <a:lnTo>
                      <a:pt x="810" y="129"/>
                    </a:lnTo>
                    <a:lnTo>
                      <a:pt x="869" y="9"/>
                    </a:lnTo>
                    <a:lnTo>
                      <a:pt x="930" y="128"/>
                    </a:lnTo>
                    <a:lnTo>
                      <a:pt x="989" y="8"/>
                    </a:lnTo>
                    <a:lnTo>
                      <a:pt x="1050" y="127"/>
                    </a:lnTo>
                    <a:lnTo>
                      <a:pt x="1109" y="7"/>
                    </a:lnTo>
                    <a:lnTo>
                      <a:pt x="1170" y="126"/>
                    </a:lnTo>
                    <a:lnTo>
                      <a:pt x="1229" y="6"/>
                    </a:lnTo>
                    <a:lnTo>
                      <a:pt x="1290" y="126"/>
                    </a:lnTo>
                    <a:lnTo>
                      <a:pt x="1349" y="5"/>
                    </a:lnTo>
                    <a:lnTo>
                      <a:pt x="1410" y="125"/>
                    </a:lnTo>
                    <a:lnTo>
                      <a:pt x="1469" y="4"/>
                    </a:lnTo>
                    <a:lnTo>
                      <a:pt x="1530" y="124"/>
                    </a:lnTo>
                    <a:lnTo>
                      <a:pt x="1589" y="4"/>
                    </a:lnTo>
                    <a:lnTo>
                      <a:pt x="1650" y="123"/>
                    </a:lnTo>
                    <a:lnTo>
                      <a:pt x="1709" y="3"/>
                    </a:lnTo>
                    <a:lnTo>
                      <a:pt x="1770" y="122"/>
                    </a:lnTo>
                    <a:lnTo>
                      <a:pt x="1829" y="2"/>
                    </a:lnTo>
                    <a:lnTo>
                      <a:pt x="1890" y="122"/>
                    </a:lnTo>
                    <a:lnTo>
                      <a:pt x="1949" y="1"/>
                    </a:lnTo>
                    <a:lnTo>
                      <a:pt x="2010" y="121"/>
                    </a:lnTo>
                    <a:lnTo>
                      <a:pt x="2069" y="0"/>
                    </a:lnTo>
                    <a:lnTo>
                      <a:pt x="2130" y="120"/>
                    </a:lnTo>
                    <a:lnTo>
                      <a:pt x="2159" y="60"/>
                    </a:lnTo>
                    <a:lnTo>
                      <a:pt x="2189" y="6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Arc 169"/>
              <p:cNvSpPr>
                <a:spLocks/>
              </p:cNvSpPr>
              <p:nvPr/>
            </p:nvSpPr>
            <p:spPr bwMode="auto">
              <a:xfrm>
                <a:off x="2322" y="749"/>
                <a:ext cx="1696" cy="70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Freeform 170"/>
              <p:cNvSpPr>
                <a:spLocks/>
              </p:cNvSpPr>
              <p:nvPr/>
            </p:nvSpPr>
            <p:spPr bwMode="auto">
              <a:xfrm>
                <a:off x="3997" y="749"/>
                <a:ext cx="43" cy="49"/>
              </a:xfrm>
              <a:custGeom>
                <a:avLst/>
                <a:gdLst>
                  <a:gd name="T0" fmla="*/ 21 w 43"/>
                  <a:gd name="T1" fmla="*/ 0 h 49"/>
                  <a:gd name="T2" fmla="*/ 0 w 43"/>
                  <a:gd name="T3" fmla="*/ 49 h 49"/>
                  <a:gd name="T4" fmla="*/ 21 w 43"/>
                  <a:gd name="T5" fmla="*/ 36 h 49"/>
                  <a:gd name="T6" fmla="*/ 43 w 43"/>
                  <a:gd name="T7" fmla="*/ 49 h 49"/>
                  <a:gd name="T8" fmla="*/ 21 w 43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9">
                    <a:moveTo>
                      <a:pt x="21" y="0"/>
                    </a:moveTo>
                    <a:lnTo>
                      <a:pt x="0" y="49"/>
                    </a:lnTo>
                    <a:lnTo>
                      <a:pt x="21" y="36"/>
                    </a:lnTo>
                    <a:lnTo>
                      <a:pt x="43" y="49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Arc 171"/>
              <p:cNvSpPr>
                <a:spLocks/>
              </p:cNvSpPr>
              <p:nvPr/>
            </p:nvSpPr>
            <p:spPr bwMode="auto">
              <a:xfrm>
                <a:off x="2287" y="1397"/>
                <a:ext cx="1" cy="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280 w 21600"/>
                  <a:gd name="T1" fmla="*/ 9660 h 9660"/>
                  <a:gd name="T2" fmla="*/ 0 w 21600"/>
                  <a:gd name="T3" fmla="*/ 0 h 9660"/>
                  <a:gd name="T4" fmla="*/ 21600 w 21600"/>
                  <a:gd name="T5" fmla="*/ 0 h 96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9660" fill="none" extrusionOk="0">
                    <a:moveTo>
                      <a:pt x="2280" y="9659"/>
                    </a:moveTo>
                    <a:cubicBezTo>
                      <a:pt x="780" y="6660"/>
                      <a:pt x="0" y="3353"/>
                      <a:pt x="0" y="0"/>
                    </a:cubicBezTo>
                  </a:path>
                  <a:path w="21600" h="9660" stroke="0" extrusionOk="0">
                    <a:moveTo>
                      <a:pt x="2280" y="9659"/>
                    </a:moveTo>
                    <a:cubicBezTo>
                      <a:pt x="780" y="6660"/>
                      <a:pt x="0" y="3353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Arc 172"/>
              <p:cNvSpPr>
                <a:spLocks/>
              </p:cNvSpPr>
              <p:nvPr/>
            </p:nvSpPr>
            <p:spPr bwMode="auto">
              <a:xfrm>
                <a:off x="2287" y="1407"/>
                <a:ext cx="157" cy="5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Arc 173"/>
              <p:cNvSpPr>
                <a:spLocks/>
              </p:cNvSpPr>
              <p:nvPr/>
            </p:nvSpPr>
            <p:spPr bwMode="auto">
              <a:xfrm>
                <a:off x="1739" y="1459"/>
                <a:ext cx="705" cy="29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Freeform 174"/>
              <p:cNvSpPr>
                <a:spLocks/>
              </p:cNvSpPr>
              <p:nvPr/>
            </p:nvSpPr>
            <p:spPr bwMode="auto">
              <a:xfrm>
                <a:off x="1739" y="1732"/>
                <a:ext cx="60" cy="35"/>
              </a:xfrm>
              <a:custGeom>
                <a:avLst/>
                <a:gdLst>
                  <a:gd name="T0" fmla="*/ 0 w 60"/>
                  <a:gd name="T1" fmla="*/ 18 h 35"/>
                  <a:gd name="T2" fmla="*/ 60 w 60"/>
                  <a:gd name="T3" fmla="*/ 35 h 35"/>
                  <a:gd name="T4" fmla="*/ 45 w 60"/>
                  <a:gd name="T5" fmla="*/ 18 h 35"/>
                  <a:gd name="T6" fmla="*/ 60 w 60"/>
                  <a:gd name="T7" fmla="*/ 0 h 35"/>
                  <a:gd name="T8" fmla="*/ 0 w 60"/>
                  <a:gd name="T9" fmla="*/ 18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35">
                    <a:moveTo>
                      <a:pt x="0" y="18"/>
                    </a:moveTo>
                    <a:lnTo>
                      <a:pt x="60" y="35"/>
                    </a:lnTo>
                    <a:lnTo>
                      <a:pt x="45" y="18"/>
                    </a:lnTo>
                    <a:lnTo>
                      <a:pt x="60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Arc 175"/>
              <p:cNvSpPr>
                <a:spLocks/>
              </p:cNvSpPr>
              <p:nvPr/>
            </p:nvSpPr>
            <p:spPr bwMode="auto">
              <a:xfrm>
                <a:off x="2367" y="1094"/>
                <a:ext cx="223" cy="18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Freeform 176"/>
              <p:cNvSpPr>
                <a:spLocks/>
              </p:cNvSpPr>
              <p:nvPr/>
            </p:nvSpPr>
            <p:spPr bwMode="auto">
              <a:xfrm>
                <a:off x="2547" y="1087"/>
                <a:ext cx="85" cy="7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Line 177"/>
              <p:cNvSpPr>
                <a:spLocks noChangeShapeType="1"/>
              </p:cNvSpPr>
              <p:nvPr/>
            </p:nvSpPr>
            <p:spPr bwMode="auto">
              <a:xfrm>
                <a:off x="2547" y="1087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Freeform 178"/>
              <p:cNvSpPr>
                <a:spLocks/>
              </p:cNvSpPr>
              <p:nvPr/>
            </p:nvSpPr>
            <p:spPr bwMode="auto">
              <a:xfrm>
                <a:off x="1519" y="2597"/>
                <a:ext cx="99" cy="51"/>
              </a:xfrm>
              <a:custGeom>
                <a:avLst/>
                <a:gdLst>
                  <a:gd name="T0" fmla="*/ 0 w 255"/>
                  <a:gd name="T1" fmla="*/ 160 h 160"/>
                  <a:gd name="T2" fmla="*/ 255 w 255"/>
                  <a:gd name="T3" fmla="*/ 47 h 160"/>
                  <a:gd name="T4" fmla="*/ 255 w 255"/>
                  <a:gd name="T5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5" h="160">
                    <a:moveTo>
                      <a:pt x="0" y="160"/>
                    </a:moveTo>
                    <a:lnTo>
                      <a:pt x="255" y="47"/>
                    </a:lnTo>
                    <a:lnTo>
                      <a:pt x="25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" name="Freeform 179"/>
              <p:cNvSpPr>
                <a:spLocks/>
              </p:cNvSpPr>
              <p:nvPr/>
            </p:nvSpPr>
            <p:spPr bwMode="auto">
              <a:xfrm>
                <a:off x="1576" y="2591"/>
                <a:ext cx="85" cy="6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" name="Line 180"/>
              <p:cNvSpPr>
                <a:spLocks noChangeShapeType="1"/>
              </p:cNvSpPr>
              <p:nvPr/>
            </p:nvSpPr>
            <p:spPr bwMode="auto">
              <a:xfrm>
                <a:off x="1576" y="2591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" name="Line 181"/>
              <p:cNvSpPr>
                <a:spLocks noChangeShapeType="1"/>
              </p:cNvSpPr>
              <p:nvPr/>
            </p:nvSpPr>
            <p:spPr bwMode="auto">
              <a:xfrm flipV="1">
                <a:off x="1698" y="2593"/>
                <a:ext cx="0" cy="5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Freeform 182"/>
              <p:cNvSpPr>
                <a:spLocks/>
              </p:cNvSpPr>
              <p:nvPr/>
            </p:nvSpPr>
            <p:spPr bwMode="auto">
              <a:xfrm>
                <a:off x="1656" y="2586"/>
                <a:ext cx="85" cy="7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Line 183"/>
              <p:cNvSpPr>
                <a:spLocks noChangeShapeType="1"/>
              </p:cNvSpPr>
              <p:nvPr/>
            </p:nvSpPr>
            <p:spPr bwMode="auto">
              <a:xfrm>
                <a:off x="1656" y="2586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" name="Freeform 184"/>
              <p:cNvSpPr>
                <a:spLocks/>
              </p:cNvSpPr>
              <p:nvPr/>
            </p:nvSpPr>
            <p:spPr bwMode="auto">
              <a:xfrm>
                <a:off x="1853" y="2537"/>
                <a:ext cx="118" cy="146"/>
              </a:xfrm>
              <a:custGeom>
                <a:avLst/>
                <a:gdLst>
                  <a:gd name="T0" fmla="*/ 0 w 304"/>
                  <a:gd name="T1" fmla="*/ 462 h 462"/>
                  <a:gd name="T2" fmla="*/ 304 w 304"/>
                  <a:gd name="T3" fmla="*/ 127 h 462"/>
                  <a:gd name="T4" fmla="*/ 304 w 304"/>
                  <a:gd name="T5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4" h="462">
                    <a:moveTo>
                      <a:pt x="0" y="462"/>
                    </a:moveTo>
                    <a:lnTo>
                      <a:pt x="304" y="127"/>
                    </a:lnTo>
                    <a:lnTo>
                      <a:pt x="304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" name="Freeform 185"/>
              <p:cNvSpPr>
                <a:spLocks/>
              </p:cNvSpPr>
              <p:nvPr/>
            </p:nvSpPr>
            <p:spPr bwMode="auto">
              <a:xfrm>
                <a:off x="1929" y="2530"/>
                <a:ext cx="84" cy="7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" name="Line 186"/>
              <p:cNvSpPr>
                <a:spLocks noChangeShapeType="1"/>
              </p:cNvSpPr>
              <p:nvPr/>
            </p:nvSpPr>
            <p:spPr bwMode="auto">
              <a:xfrm>
                <a:off x="1929" y="2530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" name="Freeform 187"/>
              <p:cNvSpPr>
                <a:spLocks/>
              </p:cNvSpPr>
              <p:nvPr/>
            </p:nvSpPr>
            <p:spPr bwMode="auto">
              <a:xfrm>
                <a:off x="1580" y="2506"/>
                <a:ext cx="31" cy="91"/>
              </a:xfrm>
              <a:custGeom>
                <a:avLst/>
                <a:gdLst>
                  <a:gd name="T0" fmla="*/ 80 w 80"/>
                  <a:gd name="T1" fmla="*/ 286 h 286"/>
                  <a:gd name="T2" fmla="*/ 80 w 80"/>
                  <a:gd name="T3" fmla="*/ 0 h 286"/>
                  <a:gd name="T4" fmla="*/ 0 w 80"/>
                  <a:gd name="T5" fmla="*/ 0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0" h="286">
                    <a:moveTo>
                      <a:pt x="80" y="286"/>
                    </a:moveTo>
                    <a:lnTo>
                      <a:pt x="80" y="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" name="Freeform 188"/>
              <p:cNvSpPr>
                <a:spLocks/>
              </p:cNvSpPr>
              <p:nvPr/>
            </p:nvSpPr>
            <p:spPr bwMode="auto">
              <a:xfrm>
                <a:off x="1572" y="2472"/>
                <a:ext cx="8" cy="69"/>
              </a:xfrm>
              <a:custGeom>
                <a:avLst/>
                <a:gdLst>
                  <a:gd name="T0" fmla="*/ 0 w 20"/>
                  <a:gd name="T1" fmla="*/ 0 h 218"/>
                  <a:gd name="T2" fmla="*/ 20 w 20"/>
                  <a:gd name="T3" fmla="*/ 0 h 218"/>
                  <a:gd name="T4" fmla="*/ 20 w 20"/>
                  <a:gd name="T5" fmla="*/ 218 h 218"/>
                  <a:gd name="T6" fmla="*/ 0 w 20"/>
                  <a:gd name="T7" fmla="*/ 21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18">
                    <a:moveTo>
                      <a:pt x="0" y="0"/>
                    </a:moveTo>
                    <a:lnTo>
                      <a:pt x="20" y="0"/>
                    </a:lnTo>
                    <a:lnTo>
                      <a:pt x="20" y="218"/>
                    </a:lnTo>
                    <a:lnTo>
                      <a:pt x="0" y="218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" name="Line 189"/>
              <p:cNvSpPr>
                <a:spLocks noChangeShapeType="1"/>
              </p:cNvSpPr>
              <p:nvPr/>
            </p:nvSpPr>
            <p:spPr bwMode="auto">
              <a:xfrm>
                <a:off x="1572" y="2541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" name="Arc 190"/>
              <p:cNvSpPr>
                <a:spLocks/>
              </p:cNvSpPr>
              <p:nvPr/>
            </p:nvSpPr>
            <p:spPr bwMode="auto">
              <a:xfrm>
                <a:off x="1320" y="2466"/>
                <a:ext cx="552" cy="233"/>
              </a:xfrm>
              <a:custGeom>
                <a:avLst/>
                <a:gdLst>
                  <a:gd name="G0" fmla="+- 39 0 0"/>
                  <a:gd name="G1" fmla="+- 0 0 0"/>
                  <a:gd name="G2" fmla="+- 21600 0 0"/>
                  <a:gd name="T0" fmla="*/ 21639 w 21639"/>
                  <a:gd name="T1" fmla="*/ 0 h 21600"/>
                  <a:gd name="T2" fmla="*/ 0 w 21639"/>
                  <a:gd name="T3" fmla="*/ 21600 h 21600"/>
                  <a:gd name="T4" fmla="*/ 39 w 2163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39" h="21600" fill="none" extrusionOk="0">
                    <a:moveTo>
                      <a:pt x="21639" y="0"/>
                    </a:moveTo>
                    <a:cubicBezTo>
                      <a:pt x="21639" y="11929"/>
                      <a:pt x="11968" y="21600"/>
                      <a:pt x="39" y="21600"/>
                    </a:cubicBezTo>
                    <a:cubicBezTo>
                      <a:pt x="26" y="21600"/>
                      <a:pt x="13" y="21599"/>
                      <a:pt x="0" y="21599"/>
                    </a:cubicBezTo>
                  </a:path>
                  <a:path w="21639" h="21600" stroke="0" extrusionOk="0">
                    <a:moveTo>
                      <a:pt x="21639" y="0"/>
                    </a:moveTo>
                    <a:cubicBezTo>
                      <a:pt x="21639" y="11929"/>
                      <a:pt x="11968" y="21600"/>
                      <a:pt x="39" y="21600"/>
                    </a:cubicBezTo>
                    <a:cubicBezTo>
                      <a:pt x="26" y="21600"/>
                      <a:pt x="13" y="21599"/>
                      <a:pt x="0" y="21599"/>
                    </a:cubicBezTo>
                    <a:lnTo>
                      <a:pt x="3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" name="Freeform 191"/>
              <p:cNvSpPr>
                <a:spLocks/>
              </p:cNvSpPr>
              <p:nvPr/>
            </p:nvSpPr>
            <p:spPr bwMode="auto">
              <a:xfrm>
                <a:off x="1830" y="2459"/>
                <a:ext cx="84" cy="7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" name="Line 192"/>
              <p:cNvSpPr>
                <a:spLocks noChangeShapeType="1"/>
              </p:cNvSpPr>
              <p:nvPr/>
            </p:nvSpPr>
            <p:spPr bwMode="auto">
              <a:xfrm>
                <a:off x="1830" y="2459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" name="Arc 193"/>
              <p:cNvSpPr>
                <a:spLocks/>
              </p:cNvSpPr>
              <p:nvPr/>
            </p:nvSpPr>
            <p:spPr bwMode="auto">
              <a:xfrm>
                <a:off x="1159" y="2607"/>
                <a:ext cx="180" cy="9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" name="Freeform 194"/>
              <p:cNvSpPr>
                <a:spLocks/>
              </p:cNvSpPr>
              <p:nvPr/>
            </p:nvSpPr>
            <p:spPr bwMode="auto">
              <a:xfrm>
                <a:off x="1297" y="2601"/>
                <a:ext cx="85" cy="6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" name="Line 195"/>
              <p:cNvSpPr>
                <a:spLocks noChangeShapeType="1"/>
              </p:cNvSpPr>
              <p:nvPr/>
            </p:nvSpPr>
            <p:spPr bwMode="auto">
              <a:xfrm>
                <a:off x="1297" y="2601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" name="Arc 196"/>
              <p:cNvSpPr>
                <a:spLocks/>
              </p:cNvSpPr>
              <p:nvPr/>
            </p:nvSpPr>
            <p:spPr bwMode="auto">
              <a:xfrm>
                <a:off x="980" y="2618"/>
                <a:ext cx="150" cy="8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" name="Freeform 197"/>
              <p:cNvSpPr>
                <a:spLocks/>
              </p:cNvSpPr>
              <p:nvPr/>
            </p:nvSpPr>
            <p:spPr bwMode="auto">
              <a:xfrm>
                <a:off x="1086" y="2612"/>
                <a:ext cx="85" cy="6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" name="Line 198"/>
              <p:cNvSpPr>
                <a:spLocks noChangeShapeType="1"/>
              </p:cNvSpPr>
              <p:nvPr/>
            </p:nvSpPr>
            <p:spPr bwMode="auto">
              <a:xfrm>
                <a:off x="1086" y="2612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7" name="Arc 199"/>
              <p:cNvSpPr>
                <a:spLocks/>
              </p:cNvSpPr>
              <p:nvPr/>
            </p:nvSpPr>
            <p:spPr bwMode="auto">
              <a:xfrm>
                <a:off x="806" y="2602"/>
                <a:ext cx="163" cy="96"/>
              </a:xfrm>
              <a:custGeom>
                <a:avLst/>
                <a:gdLst>
                  <a:gd name="G0" fmla="+- 134 0 0"/>
                  <a:gd name="G1" fmla="+- 0 0 0"/>
                  <a:gd name="G2" fmla="+- 21600 0 0"/>
                  <a:gd name="T0" fmla="*/ 21734 w 21734"/>
                  <a:gd name="T1" fmla="*/ 0 h 21600"/>
                  <a:gd name="T2" fmla="*/ 0 w 21734"/>
                  <a:gd name="T3" fmla="*/ 21600 h 21600"/>
                  <a:gd name="T4" fmla="*/ 134 w 2173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34" h="21600" fill="none" extrusionOk="0">
                    <a:moveTo>
                      <a:pt x="21734" y="0"/>
                    </a:moveTo>
                    <a:cubicBezTo>
                      <a:pt x="21734" y="11929"/>
                      <a:pt x="12063" y="21600"/>
                      <a:pt x="134" y="21600"/>
                    </a:cubicBezTo>
                    <a:cubicBezTo>
                      <a:pt x="89" y="21600"/>
                      <a:pt x="44" y="21599"/>
                      <a:pt x="0" y="21599"/>
                    </a:cubicBezTo>
                  </a:path>
                  <a:path w="21734" h="21600" stroke="0" extrusionOk="0">
                    <a:moveTo>
                      <a:pt x="21734" y="0"/>
                    </a:moveTo>
                    <a:cubicBezTo>
                      <a:pt x="21734" y="11929"/>
                      <a:pt x="12063" y="21600"/>
                      <a:pt x="134" y="21600"/>
                    </a:cubicBezTo>
                    <a:cubicBezTo>
                      <a:pt x="89" y="21600"/>
                      <a:pt x="44" y="21599"/>
                      <a:pt x="0" y="21599"/>
                    </a:cubicBezTo>
                    <a:lnTo>
                      <a:pt x="134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8" name="Freeform 200"/>
              <p:cNvSpPr>
                <a:spLocks/>
              </p:cNvSpPr>
              <p:nvPr/>
            </p:nvSpPr>
            <p:spPr bwMode="auto">
              <a:xfrm>
                <a:off x="925" y="2596"/>
                <a:ext cx="85" cy="6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9" name="Line 201"/>
              <p:cNvSpPr>
                <a:spLocks noChangeShapeType="1"/>
              </p:cNvSpPr>
              <p:nvPr/>
            </p:nvSpPr>
            <p:spPr bwMode="auto">
              <a:xfrm>
                <a:off x="925" y="2596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0" name="Freeform 202"/>
              <p:cNvSpPr>
                <a:spLocks/>
              </p:cNvSpPr>
              <p:nvPr/>
            </p:nvSpPr>
            <p:spPr bwMode="auto">
              <a:xfrm>
                <a:off x="280" y="2274"/>
                <a:ext cx="991" cy="430"/>
              </a:xfrm>
              <a:custGeom>
                <a:avLst/>
                <a:gdLst>
                  <a:gd name="T0" fmla="*/ 0 w 2550"/>
                  <a:gd name="T1" fmla="*/ 1355 h 1355"/>
                  <a:gd name="T2" fmla="*/ 2550 w 2550"/>
                  <a:gd name="T3" fmla="*/ 176 h 1355"/>
                  <a:gd name="T4" fmla="*/ 2550 w 2550"/>
                  <a:gd name="T5" fmla="*/ 0 h 1355"/>
                  <a:gd name="T6" fmla="*/ 2455 w 2550"/>
                  <a:gd name="T7" fmla="*/ 0 h 1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50" h="1355">
                    <a:moveTo>
                      <a:pt x="0" y="1355"/>
                    </a:moveTo>
                    <a:lnTo>
                      <a:pt x="2550" y="176"/>
                    </a:lnTo>
                    <a:lnTo>
                      <a:pt x="2550" y="0"/>
                    </a:lnTo>
                    <a:lnTo>
                      <a:pt x="245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1" name="Freeform 203"/>
              <p:cNvSpPr>
                <a:spLocks/>
              </p:cNvSpPr>
              <p:nvPr/>
            </p:nvSpPr>
            <p:spPr bwMode="auto">
              <a:xfrm>
                <a:off x="1226" y="2239"/>
                <a:ext cx="8" cy="69"/>
              </a:xfrm>
              <a:custGeom>
                <a:avLst/>
                <a:gdLst>
                  <a:gd name="T0" fmla="*/ 0 w 20"/>
                  <a:gd name="T1" fmla="*/ 0 h 217"/>
                  <a:gd name="T2" fmla="*/ 20 w 20"/>
                  <a:gd name="T3" fmla="*/ 0 h 217"/>
                  <a:gd name="T4" fmla="*/ 20 w 20"/>
                  <a:gd name="T5" fmla="*/ 217 h 217"/>
                  <a:gd name="T6" fmla="*/ 0 w 20"/>
                  <a:gd name="T7" fmla="*/ 217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17">
                    <a:moveTo>
                      <a:pt x="0" y="0"/>
                    </a:moveTo>
                    <a:lnTo>
                      <a:pt x="20" y="0"/>
                    </a:lnTo>
                    <a:lnTo>
                      <a:pt x="20" y="217"/>
                    </a:lnTo>
                    <a:lnTo>
                      <a:pt x="0" y="217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2" name="Line 204"/>
              <p:cNvSpPr>
                <a:spLocks noChangeShapeType="1"/>
              </p:cNvSpPr>
              <p:nvPr/>
            </p:nvSpPr>
            <p:spPr bwMode="auto">
              <a:xfrm>
                <a:off x="1226" y="2308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" name="Arc 206"/>
            <p:cNvSpPr>
              <a:spLocks/>
            </p:cNvSpPr>
            <p:nvPr/>
          </p:nvSpPr>
          <p:spPr bwMode="auto">
            <a:xfrm>
              <a:off x="1122" y="2779"/>
              <a:ext cx="112" cy="21"/>
            </a:xfrm>
            <a:custGeom>
              <a:avLst/>
              <a:gdLst>
                <a:gd name="G0" fmla="+- 21600 0 0"/>
                <a:gd name="G1" fmla="+- 1052 0 0"/>
                <a:gd name="G2" fmla="+- 21600 0 0"/>
                <a:gd name="T0" fmla="*/ 21600 w 21600"/>
                <a:gd name="T1" fmla="*/ 22652 h 22652"/>
                <a:gd name="T2" fmla="*/ 26 w 21600"/>
                <a:gd name="T3" fmla="*/ 0 h 22652"/>
                <a:gd name="T4" fmla="*/ 21600 w 21600"/>
                <a:gd name="T5" fmla="*/ 1052 h 22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2652" fill="none" extrusionOk="0">
                  <a:moveTo>
                    <a:pt x="21600" y="22652"/>
                  </a:moveTo>
                  <a:cubicBezTo>
                    <a:pt x="9670" y="22652"/>
                    <a:pt x="0" y="12981"/>
                    <a:pt x="0" y="1052"/>
                  </a:cubicBezTo>
                  <a:cubicBezTo>
                    <a:pt x="-1" y="701"/>
                    <a:pt x="8" y="350"/>
                    <a:pt x="25" y="-1"/>
                  </a:cubicBezTo>
                </a:path>
                <a:path w="21600" h="22652" stroke="0" extrusionOk="0">
                  <a:moveTo>
                    <a:pt x="21600" y="22652"/>
                  </a:moveTo>
                  <a:cubicBezTo>
                    <a:pt x="9670" y="22652"/>
                    <a:pt x="0" y="12981"/>
                    <a:pt x="0" y="1052"/>
                  </a:cubicBezTo>
                  <a:cubicBezTo>
                    <a:pt x="-1" y="701"/>
                    <a:pt x="8" y="350"/>
                    <a:pt x="25" y="-1"/>
                  </a:cubicBezTo>
                  <a:lnTo>
                    <a:pt x="21600" y="1052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Arc 207"/>
            <p:cNvSpPr>
              <a:spLocks/>
            </p:cNvSpPr>
            <p:nvPr/>
          </p:nvSpPr>
          <p:spPr bwMode="auto">
            <a:xfrm>
              <a:off x="862" y="2800"/>
              <a:ext cx="372" cy="9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08"/>
            <p:cNvSpPr>
              <a:spLocks/>
            </p:cNvSpPr>
            <p:nvPr/>
          </p:nvSpPr>
          <p:spPr bwMode="auto">
            <a:xfrm>
              <a:off x="862" y="2878"/>
              <a:ext cx="61" cy="35"/>
            </a:xfrm>
            <a:custGeom>
              <a:avLst/>
              <a:gdLst>
                <a:gd name="T0" fmla="*/ 0 w 61"/>
                <a:gd name="T1" fmla="*/ 18 h 35"/>
                <a:gd name="T2" fmla="*/ 61 w 61"/>
                <a:gd name="T3" fmla="*/ 35 h 35"/>
                <a:gd name="T4" fmla="*/ 45 w 61"/>
                <a:gd name="T5" fmla="*/ 18 h 35"/>
                <a:gd name="T6" fmla="*/ 61 w 61"/>
                <a:gd name="T7" fmla="*/ 0 h 35"/>
                <a:gd name="T8" fmla="*/ 0 w 61"/>
                <a:gd name="T9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5">
                  <a:moveTo>
                    <a:pt x="0" y="18"/>
                  </a:moveTo>
                  <a:lnTo>
                    <a:pt x="61" y="35"/>
                  </a:lnTo>
                  <a:lnTo>
                    <a:pt x="45" y="18"/>
                  </a:lnTo>
                  <a:lnTo>
                    <a:pt x="61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Arc 209"/>
            <p:cNvSpPr>
              <a:spLocks/>
            </p:cNvSpPr>
            <p:nvPr/>
          </p:nvSpPr>
          <p:spPr bwMode="auto">
            <a:xfrm>
              <a:off x="1116" y="3767"/>
              <a:ext cx="137" cy="1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442 w 21600"/>
                <a:gd name="T1" fmla="*/ 21599 h 21599"/>
                <a:gd name="T2" fmla="*/ 0 w 21600"/>
                <a:gd name="T3" fmla="*/ 0 h 21599"/>
                <a:gd name="T4" fmla="*/ 2160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441" y="21599"/>
                  </a:moveTo>
                  <a:cubicBezTo>
                    <a:pt x="9574" y="21512"/>
                    <a:pt x="0" y="11867"/>
                    <a:pt x="0" y="0"/>
                  </a:cubicBezTo>
                </a:path>
                <a:path w="21600" h="21599" stroke="0" extrusionOk="0">
                  <a:moveTo>
                    <a:pt x="21441" y="21599"/>
                  </a:moveTo>
                  <a:cubicBezTo>
                    <a:pt x="9574" y="21512"/>
                    <a:pt x="0" y="11867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Arc 210"/>
            <p:cNvSpPr>
              <a:spLocks/>
            </p:cNvSpPr>
            <p:nvPr/>
          </p:nvSpPr>
          <p:spPr bwMode="auto">
            <a:xfrm>
              <a:off x="850" y="3782"/>
              <a:ext cx="402" cy="11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1"/>
            <p:cNvSpPr>
              <a:spLocks/>
            </p:cNvSpPr>
            <p:nvPr/>
          </p:nvSpPr>
          <p:spPr bwMode="auto">
            <a:xfrm>
              <a:off x="850" y="3881"/>
              <a:ext cx="60" cy="35"/>
            </a:xfrm>
            <a:custGeom>
              <a:avLst/>
              <a:gdLst>
                <a:gd name="T0" fmla="*/ 0 w 60"/>
                <a:gd name="T1" fmla="*/ 17 h 35"/>
                <a:gd name="T2" fmla="*/ 60 w 60"/>
                <a:gd name="T3" fmla="*/ 35 h 35"/>
                <a:gd name="T4" fmla="*/ 45 w 60"/>
                <a:gd name="T5" fmla="*/ 17 h 35"/>
                <a:gd name="T6" fmla="*/ 60 w 60"/>
                <a:gd name="T7" fmla="*/ 0 h 35"/>
                <a:gd name="T8" fmla="*/ 0 w 60"/>
                <a:gd name="T9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35">
                  <a:moveTo>
                    <a:pt x="0" y="17"/>
                  </a:moveTo>
                  <a:lnTo>
                    <a:pt x="60" y="35"/>
                  </a:lnTo>
                  <a:lnTo>
                    <a:pt x="45" y="17"/>
                  </a:lnTo>
                  <a:lnTo>
                    <a:pt x="60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Arc 212"/>
            <p:cNvSpPr>
              <a:spLocks/>
            </p:cNvSpPr>
            <p:nvPr/>
          </p:nvSpPr>
          <p:spPr bwMode="auto">
            <a:xfrm>
              <a:off x="1110" y="4754"/>
              <a:ext cx="155" cy="1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456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456" y="21599"/>
                  </a:moveTo>
                  <a:cubicBezTo>
                    <a:pt x="9583" y="21520"/>
                    <a:pt x="0" y="11873"/>
                    <a:pt x="0" y="0"/>
                  </a:cubicBezTo>
                </a:path>
                <a:path w="21600" h="21600" stroke="0" extrusionOk="0">
                  <a:moveTo>
                    <a:pt x="21456" y="21599"/>
                  </a:moveTo>
                  <a:cubicBezTo>
                    <a:pt x="9583" y="21520"/>
                    <a:pt x="0" y="11873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Arc 213"/>
            <p:cNvSpPr>
              <a:spLocks/>
            </p:cNvSpPr>
            <p:nvPr/>
          </p:nvSpPr>
          <p:spPr bwMode="auto">
            <a:xfrm>
              <a:off x="880" y="4769"/>
              <a:ext cx="385" cy="113"/>
            </a:xfrm>
            <a:custGeom>
              <a:avLst/>
              <a:gdLst>
                <a:gd name="G0" fmla="+- 57 0 0"/>
                <a:gd name="G1" fmla="+- 194 0 0"/>
                <a:gd name="G2" fmla="+- 21600 0 0"/>
                <a:gd name="T0" fmla="*/ 21656 w 21657"/>
                <a:gd name="T1" fmla="*/ 0 h 21794"/>
                <a:gd name="T2" fmla="*/ 0 w 21657"/>
                <a:gd name="T3" fmla="*/ 21794 h 21794"/>
                <a:gd name="T4" fmla="*/ 57 w 21657"/>
                <a:gd name="T5" fmla="*/ 194 h 21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57" h="21794" fill="none" extrusionOk="0">
                  <a:moveTo>
                    <a:pt x="21656" y="-1"/>
                  </a:moveTo>
                  <a:cubicBezTo>
                    <a:pt x="21656" y="64"/>
                    <a:pt x="21657" y="129"/>
                    <a:pt x="21657" y="194"/>
                  </a:cubicBezTo>
                  <a:cubicBezTo>
                    <a:pt x="21657" y="12123"/>
                    <a:pt x="11986" y="21794"/>
                    <a:pt x="57" y="21794"/>
                  </a:cubicBezTo>
                  <a:cubicBezTo>
                    <a:pt x="38" y="21794"/>
                    <a:pt x="19" y="21793"/>
                    <a:pt x="0" y="21793"/>
                  </a:cubicBezTo>
                </a:path>
                <a:path w="21657" h="21794" stroke="0" extrusionOk="0">
                  <a:moveTo>
                    <a:pt x="21656" y="-1"/>
                  </a:moveTo>
                  <a:cubicBezTo>
                    <a:pt x="21656" y="64"/>
                    <a:pt x="21657" y="129"/>
                    <a:pt x="21657" y="194"/>
                  </a:cubicBezTo>
                  <a:cubicBezTo>
                    <a:pt x="21657" y="12123"/>
                    <a:pt x="11986" y="21794"/>
                    <a:pt x="57" y="21794"/>
                  </a:cubicBezTo>
                  <a:cubicBezTo>
                    <a:pt x="38" y="21794"/>
                    <a:pt x="19" y="21793"/>
                    <a:pt x="0" y="21793"/>
                  </a:cubicBezTo>
                  <a:lnTo>
                    <a:pt x="57" y="194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4"/>
            <p:cNvSpPr>
              <a:spLocks/>
            </p:cNvSpPr>
            <p:nvPr/>
          </p:nvSpPr>
          <p:spPr bwMode="auto">
            <a:xfrm>
              <a:off x="880" y="4863"/>
              <a:ext cx="61" cy="35"/>
            </a:xfrm>
            <a:custGeom>
              <a:avLst/>
              <a:gdLst>
                <a:gd name="T0" fmla="*/ 0 w 61"/>
                <a:gd name="T1" fmla="*/ 18 h 35"/>
                <a:gd name="T2" fmla="*/ 61 w 61"/>
                <a:gd name="T3" fmla="*/ 35 h 35"/>
                <a:gd name="T4" fmla="*/ 45 w 61"/>
                <a:gd name="T5" fmla="*/ 18 h 35"/>
                <a:gd name="T6" fmla="*/ 61 w 61"/>
                <a:gd name="T7" fmla="*/ 0 h 35"/>
                <a:gd name="T8" fmla="*/ 0 w 61"/>
                <a:gd name="T9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5">
                  <a:moveTo>
                    <a:pt x="0" y="18"/>
                  </a:moveTo>
                  <a:lnTo>
                    <a:pt x="61" y="35"/>
                  </a:lnTo>
                  <a:lnTo>
                    <a:pt x="45" y="18"/>
                  </a:lnTo>
                  <a:lnTo>
                    <a:pt x="61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5"/>
            <p:cNvSpPr>
              <a:spLocks/>
            </p:cNvSpPr>
            <p:nvPr/>
          </p:nvSpPr>
          <p:spPr bwMode="auto">
            <a:xfrm>
              <a:off x="633" y="2731"/>
              <a:ext cx="539" cy="79"/>
            </a:xfrm>
            <a:custGeom>
              <a:avLst/>
              <a:gdLst>
                <a:gd name="T0" fmla="*/ 0 w 1387"/>
                <a:gd name="T1" fmla="*/ 57 h 249"/>
                <a:gd name="T2" fmla="*/ 36 w 1387"/>
                <a:gd name="T3" fmla="*/ 0 h 249"/>
                <a:gd name="T4" fmla="*/ 83 w 1387"/>
                <a:gd name="T5" fmla="*/ 125 h 249"/>
                <a:gd name="T6" fmla="*/ 155 w 1387"/>
                <a:gd name="T7" fmla="*/ 12 h 249"/>
                <a:gd name="T8" fmla="*/ 202 w 1387"/>
                <a:gd name="T9" fmla="*/ 138 h 249"/>
                <a:gd name="T10" fmla="*/ 274 w 1387"/>
                <a:gd name="T11" fmla="*/ 25 h 249"/>
                <a:gd name="T12" fmla="*/ 322 w 1387"/>
                <a:gd name="T13" fmla="*/ 150 h 249"/>
                <a:gd name="T14" fmla="*/ 394 w 1387"/>
                <a:gd name="T15" fmla="*/ 37 h 249"/>
                <a:gd name="T16" fmla="*/ 441 w 1387"/>
                <a:gd name="T17" fmla="*/ 163 h 249"/>
                <a:gd name="T18" fmla="*/ 513 w 1387"/>
                <a:gd name="T19" fmla="*/ 49 h 249"/>
                <a:gd name="T20" fmla="*/ 560 w 1387"/>
                <a:gd name="T21" fmla="*/ 175 h 249"/>
                <a:gd name="T22" fmla="*/ 632 w 1387"/>
                <a:gd name="T23" fmla="*/ 62 h 249"/>
                <a:gd name="T24" fmla="*/ 680 w 1387"/>
                <a:gd name="T25" fmla="*/ 187 h 249"/>
                <a:gd name="T26" fmla="*/ 752 w 1387"/>
                <a:gd name="T27" fmla="*/ 74 h 249"/>
                <a:gd name="T28" fmla="*/ 799 w 1387"/>
                <a:gd name="T29" fmla="*/ 200 h 249"/>
                <a:gd name="T30" fmla="*/ 871 w 1387"/>
                <a:gd name="T31" fmla="*/ 87 h 249"/>
                <a:gd name="T32" fmla="*/ 918 w 1387"/>
                <a:gd name="T33" fmla="*/ 212 h 249"/>
                <a:gd name="T34" fmla="*/ 990 w 1387"/>
                <a:gd name="T35" fmla="*/ 99 h 249"/>
                <a:gd name="T36" fmla="*/ 1038 w 1387"/>
                <a:gd name="T37" fmla="*/ 225 h 249"/>
                <a:gd name="T38" fmla="*/ 1110 w 1387"/>
                <a:gd name="T39" fmla="*/ 111 h 249"/>
                <a:gd name="T40" fmla="*/ 1157 w 1387"/>
                <a:gd name="T41" fmla="*/ 237 h 249"/>
                <a:gd name="T42" fmla="*/ 1229 w 1387"/>
                <a:gd name="T43" fmla="*/ 124 h 249"/>
                <a:gd name="T44" fmla="*/ 1276 w 1387"/>
                <a:gd name="T45" fmla="*/ 249 h 249"/>
                <a:gd name="T46" fmla="*/ 1348 w 1387"/>
                <a:gd name="T47" fmla="*/ 136 h 249"/>
                <a:gd name="T48" fmla="*/ 1372 w 1387"/>
                <a:gd name="T49" fmla="*/ 199 h 249"/>
                <a:gd name="T50" fmla="*/ 1387 w 1387"/>
                <a:gd name="T51" fmla="*/ 201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87" h="249">
                  <a:moveTo>
                    <a:pt x="0" y="57"/>
                  </a:moveTo>
                  <a:lnTo>
                    <a:pt x="36" y="0"/>
                  </a:lnTo>
                  <a:lnTo>
                    <a:pt x="83" y="125"/>
                  </a:lnTo>
                  <a:lnTo>
                    <a:pt x="155" y="12"/>
                  </a:lnTo>
                  <a:lnTo>
                    <a:pt x="202" y="138"/>
                  </a:lnTo>
                  <a:lnTo>
                    <a:pt x="274" y="25"/>
                  </a:lnTo>
                  <a:lnTo>
                    <a:pt x="322" y="150"/>
                  </a:lnTo>
                  <a:lnTo>
                    <a:pt x="394" y="37"/>
                  </a:lnTo>
                  <a:lnTo>
                    <a:pt x="441" y="163"/>
                  </a:lnTo>
                  <a:lnTo>
                    <a:pt x="513" y="49"/>
                  </a:lnTo>
                  <a:lnTo>
                    <a:pt x="560" y="175"/>
                  </a:lnTo>
                  <a:lnTo>
                    <a:pt x="632" y="62"/>
                  </a:lnTo>
                  <a:lnTo>
                    <a:pt x="680" y="187"/>
                  </a:lnTo>
                  <a:lnTo>
                    <a:pt x="752" y="74"/>
                  </a:lnTo>
                  <a:lnTo>
                    <a:pt x="799" y="200"/>
                  </a:lnTo>
                  <a:lnTo>
                    <a:pt x="871" y="87"/>
                  </a:lnTo>
                  <a:lnTo>
                    <a:pt x="918" y="212"/>
                  </a:lnTo>
                  <a:lnTo>
                    <a:pt x="990" y="99"/>
                  </a:lnTo>
                  <a:lnTo>
                    <a:pt x="1038" y="225"/>
                  </a:lnTo>
                  <a:lnTo>
                    <a:pt x="1110" y="111"/>
                  </a:lnTo>
                  <a:lnTo>
                    <a:pt x="1157" y="237"/>
                  </a:lnTo>
                  <a:lnTo>
                    <a:pt x="1229" y="124"/>
                  </a:lnTo>
                  <a:lnTo>
                    <a:pt x="1276" y="249"/>
                  </a:lnTo>
                  <a:lnTo>
                    <a:pt x="1348" y="136"/>
                  </a:lnTo>
                  <a:lnTo>
                    <a:pt x="1372" y="199"/>
                  </a:lnTo>
                  <a:lnTo>
                    <a:pt x="1387" y="201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Arc 216"/>
            <p:cNvSpPr>
              <a:spLocks/>
            </p:cNvSpPr>
            <p:nvPr/>
          </p:nvSpPr>
          <p:spPr bwMode="auto">
            <a:xfrm>
              <a:off x="1172" y="2567"/>
              <a:ext cx="873" cy="22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7"/>
            <p:cNvSpPr>
              <a:spLocks/>
            </p:cNvSpPr>
            <p:nvPr/>
          </p:nvSpPr>
          <p:spPr bwMode="auto">
            <a:xfrm>
              <a:off x="2024" y="2567"/>
              <a:ext cx="43" cy="49"/>
            </a:xfrm>
            <a:custGeom>
              <a:avLst/>
              <a:gdLst>
                <a:gd name="T0" fmla="*/ 21 w 43"/>
                <a:gd name="T1" fmla="*/ 0 h 49"/>
                <a:gd name="T2" fmla="*/ 0 w 43"/>
                <a:gd name="T3" fmla="*/ 49 h 49"/>
                <a:gd name="T4" fmla="*/ 21 w 43"/>
                <a:gd name="T5" fmla="*/ 37 h 49"/>
                <a:gd name="T6" fmla="*/ 43 w 43"/>
                <a:gd name="T7" fmla="*/ 49 h 49"/>
                <a:gd name="T8" fmla="*/ 21 w 43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9">
                  <a:moveTo>
                    <a:pt x="21" y="0"/>
                  </a:moveTo>
                  <a:lnTo>
                    <a:pt x="0" y="49"/>
                  </a:lnTo>
                  <a:lnTo>
                    <a:pt x="21" y="37"/>
                  </a:lnTo>
                  <a:lnTo>
                    <a:pt x="43" y="49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18"/>
            <p:cNvSpPr>
              <a:spLocks/>
            </p:cNvSpPr>
            <p:nvPr/>
          </p:nvSpPr>
          <p:spPr bwMode="auto">
            <a:xfrm>
              <a:off x="633" y="3719"/>
              <a:ext cx="576" cy="84"/>
            </a:xfrm>
            <a:custGeom>
              <a:avLst/>
              <a:gdLst>
                <a:gd name="T0" fmla="*/ 0 w 1483"/>
                <a:gd name="T1" fmla="*/ 57 h 267"/>
                <a:gd name="T2" fmla="*/ 36 w 1483"/>
                <a:gd name="T3" fmla="*/ 0 h 267"/>
                <a:gd name="T4" fmla="*/ 83 w 1483"/>
                <a:gd name="T5" fmla="*/ 126 h 267"/>
                <a:gd name="T6" fmla="*/ 155 w 1483"/>
                <a:gd name="T7" fmla="*/ 13 h 267"/>
                <a:gd name="T8" fmla="*/ 202 w 1483"/>
                <a:gd name="T9" fmla="*/ 139 h 267"/>
                <a:gd name="T10" fmla="*/ 274 w 1483"/>
                <a:gd name="T11" fmla="*/ 26 h 267"/>
                <a:gd name="T12" fmla="*/ 321 w 1483"/>
                <a:gd name="T13" fmla="*/ 152 h 267"/>
                <a:gd name="T14" fmla="*/ 394 w 1483"/>
                <a:gd name="T15" fmla="*/ 39 h 267"/>
                <a:gd name="T16" fmla="*/ 440 w 1483"/>
                <a:gd name="T17" fmla="*/ 164 h 267"/>
                <a:gd name="T18" fmla="*/ 513 w 1483"/>
                <a:gd name="T19" fmla="*/ 52 h 267"/>
                <a:gd name="T20" fmla="*/ 560 w 1483"/>
                <a:gd name="T21" fmla="*/ 177 h 267"/>
                <a:gd name="T22" fmla="*/ 632 w 1483"/>
                <a:gd name="T23" fmla="*/ 64 h 267"/>
                <a:gd name="T24" fmla="*/ 679 w 1483"/>
                <a:gd name="T25" fmla="*/ 190 h 267"/>
                <a:gd name="T26" fmla="*/ 752 w 1483"/>
                <a:gd name="T27" fmla="*/ 77 h 267"/>
                <a:gd name="T28" fmla="*/ 798 w 1483"/>
                <a:gd name="T29" fmla="*/ 203 h 267"/>
                <a:gd name="T30" fmla="*/ 871 w 1483"/>
                <a:gd name="T31" fmla="*/ 90 h 267"/>
                <a:gd name="T32" fmla="*/ 918 w 1483"/>
                <a:gd name="T33" fmla="*/ 216 h 267"/>
                <a:gd name="T34" fmla="*/ 990 w 1483"/>
                <a:gd name="T35" fmla="*/ 103 h 267"/>
                <a:gd name="T36" fmla="*/ 1037 w 1483"/>
                <a:gd name="T37" fmla="*/ 229 h 267"/>
                <a:gd name="T38" fmla="*/ 1110 w 1483"/>
                <a:gd name="T39" fmla="*/ 116 h 267"/>
                <a:gd name="T40" fmla="*/ 1156 w 1483"/>
                <a:gd name="T41" fmla="*/ 242 h 267"/>
                <a:gd name="T42" fmla="*/ 1229 w 1483"/>
                <a:gd name="T43" fmla="*/ 129 h 267"/>
                <a:gd name="T44" fmla="*/ 1276 w 1483"/>
                <a:gd name="T45" fmla="*/ 255 h 267"/>
                <a:gd name="T46" fmla="*/ 1348 w 1483"/>
                <a:gd name="T47" fmla="*/ 142 h 267"/>
                <a:gd name="T48" fmla="*/ 1395 w 1483"/>
                <a:gd name="T49" fmla="*/ 267 h 267"/>
                <a:gd name="T50" fmla="*/ 1431 w 1483"/>
                <a:gd name="T51" fmla="*/ 211 h 267"/>
                <a:gd name="T52" fmla="*/ 1483 w 1483"/>
                <a:gd name="T53" fmla="*/ 21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83" h="267">
                  <a:moveTo>
                    <a:pt x="0" y="57"/>
                  </a:moveTo>
                  <a:lnTo>
                    <a:pt x="36" y="0"/>
                  </a:lnTo>
                  <a:lnTo>
                    <a:pt x="83" y="126"/>
                  </a:lnTo>
                  <a:lnTo>
                    <a:pt x="155" y="13"/>
                  </a:lnTo>
                  <a:lnTo>
                    <a:pt x="202" y="139"/>
                  </a:lnTo>
                  <a:lnTo>
                    <a:pt x="274" y="26"/>
                  </a:lnTo>
                  <a:lnTo>
                    <a:pt x="321" y="152"/>
                  </a:lnTo>
                  <a:lnTo>
                    <a:pt x="394" y="39"/>
                  </a:lnTo>
                  <a:lnTo>
                    <a:pt x="440" y="164"/>
                  </a:lnTo>
                  <a:lnTo>
                    <a:pt x="513" y="52"/>
                  </a:lnTo>
                  <a:lnTo>
                    <a:pt x="560" y="177"/>
                  </a:lnTo>
                  <a:lnTo>
                    <a:pt x="632" y="64"/>
                  </a:lnTo>
                  <a:lnTo>
                    <a:pt x="679" y="190"/>
                  </a:lnTo>
                  <a:lnTo>
                    <a:pt x="752" y="77"/>
                  </a:lnTo>
                  <a:lnTo>
                    <a:pt x="798" y="203"/>
                  </a:lnTo>
                  <a:lnTo>
                    <a:pt x="871" y="90"/>
                  </a:lnTo>
                  <a:lnTo>
                    <a:pt x="918" y="216"/>
                  </a:lnTo>
                  <a:lnTo>
                    <a:pt x="990" y="103"/>
                  </a:lnTo>
                  <a:lnTo>
                    <a:pt x="1037" y="229"/>
                  </a:lnTo>
                  <a:lnTo>
                    <a:pt x="1110" y="116"/>
                  </a:lnTo>
                  <a:lnTo>
                    <a:pt x="1156" y="242"/>
                  </a:lnTo>
                  <a:lnTo>
                    <a:pt x="1229" y="129"/>
                  </a:lnTo>
                  <a:lnTo>
                    <a:pt x="1276" y="255"/>
                  </a:lnTo>
                  <a:lnTo>
                    <a:pt x="1348" y="142"/>
                  </a:lnTo>
                  <a:lnTo>
                    <a:pt x="1395" y="267"/>
                  </a:lnTo>
                  <a:lnTo>
                    <a:pt x="1431" y="211"/>
                  </a:lnTo>
                  <a:lnTo>
                    <a:pt x="1483" y="21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Arc 219"/>
            <p:cNvSpPr>
              <a:spLocks/>
            </p:cNvSpPr>
            <p:nvPr/>
          </p:nvSpPr>
          <p:spPr bwMode="auto">
            <a:xfrm>
              <a:off x="1209" y="3564"/>
              <a:ext cx="842" cy="225"/>
            </a:xfrm>
            <a:custGeom>
              <a:avLst/>
              <a:gdLst>
                <a:gd name="G0" fmla="+- 0 0 0"/>
                <a:gd name="G1" fmla="+- 97 0 0"/>
                <a:gd name="G2" fmla="+- 21600 0 0"/>
                <a:gd name="T0" fmla="*/ 21600 w 21600"/>
                <a:gd name="T1" fmla="*/ 0 h 21697"/>
                <a:gd name="T2" fmla="*/ 0 w 21600"/>
                <a:gd name="T3" fmla="*/ 21697 h 21697"/>
                <a:gd name="T4" fmla="*/ 0 w 21600"/>
                <a:gd name="T5" fmla="*/ 97 h 21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7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7"/>
                  </a:cubicBezTo>
                  <a:cubicBezTo>
                    <a:pt x="21600" y="12026"/>
                    <a:pt x="11929" y="21696"/>
                    <a:pt x="0" y="21697"/>
                  </a:cubicBezTo>
                </a:path>
                <a:path w="21600" h="21697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7"/>
                  </a:cubicBezTo>
                  <a:cubicBezTo>
                    <a:pt x="21600" y="12026"/>
                    <a:pt x="11929" y="21696"/>
                    <a:pt x="0" y="21697"/>
                  </a:cubicBezTo>
                  <a:lnTo>
                    <a:pt x="0" y="97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0"/>
            <p:cNvSpPr>
              <a:spLocks/>
            </p:cNvSpPr>
            <p:nvPr/>
          </p:nvSpPr>
          <p:spPr bwMode="auto">
            <a:xfrm>
              <a:off x="2030" y="3564"/>
              <a:ext cx="43" cy="50"/>
            </a:xfrm>
            <a:custGeom>
              <a:avLst/>
              <a:gdLst>
                <a:gd name="T0" fmla="*/ 21 w 43"/>
                <a:gd name="T1" fmla="*/ 0 h 50"/>
                <a:gd name="T2" fmla="*/ 0 w 43"/>
                <a:gd name="T3" fmla="*/ 50 h 50"/>
                <a:gd name="T4" fmla="*/ 21 w 43"/>
                <a:gd name="T5" fmla="*/ 37 h 50"/>
                <a:gd name="T6" fmla="*/ 43 w 43"/>
                <a:gd name="T7" fmla="*/ 50 h 50"/>
                <a:gd name="T8" fmla="*/ 21 w 43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0">
                  <a:moveTo>
                    <a:pt x="21" y="0"/>
                  </a:moveTo>
                  <a:lnTo>
                    <a:pt x="0" y="50"/>
                  </a:lnTo>
                  <a:lnTo>
                    <a:pt x="21" y="37"/>
                  </a:lnTo>
                  <a:lnTo>
                    <a:pt x="43" y="5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1"/>
            <p:cNvSpPr>
              <a:spLocks/>
            </p:cNvSpPr>
            <p:nvPr/>
          </p:nvSpPr>
          <p:spPr bwMode="auto">
            <a:xfrm>
              <a:off x="633" y="4705"/>
              <a:ext cx="576" cy="90"/>
            </a:xfrm>
            <a:custGeom>
              <a:avLst/>
              <a:gdLst>
                <a:gd name="T0" fmla="*/ 0 w 1483"/>
                <a:gd name="T1" fmla="*/ 57 h 282"/>
                <a:gd name="T2" fmla="*/ 36 w 1483"/>
                <a:gd name="T3" fmla="*/ 0 h 282"/>
                <a:gd name="T4" fmla="*/ 82 w 1483"/>
                <a:gd name="T5" fmla="*/ 127 h 282"/>
                <a:gd name="T6" fmla="*/ 156 w 1483"/>
                <a:gd name="T7" fmla="*/ 15 h 282"/>
                <a:gd name="T8" fmla="*/ 201 w 1483"/>
                <a:gd name="T9" fmla="*/ 141 h 282"/>
                <a:gd name="T10" fmla="*/ 275 w 1483"/>
                <a:gd name="T11" fmla="*/ 29 h 282"/>
                <a:gd name="T12" fmla="*/ 320 w 1483"/>
                <a:gd name="T13" fmla="*/ 155 h 282"/>
                <a:gd name="T14" fmla="*/ 394 w 1483"/>
                <a:gd name="T15" fmla="*/ 43 h 282"/>
                <a:gd name="T16" fmla="*/ 439 w 1483"/>
                <a:gd name="T17" fmla="*/ 169 h 282"/>
                <a:gd name="T18" fmla="*/ 513 w 1483"/>
                <a:gd name="T19" fmla="*/ 57 h 282"/>
                <a:gd name="T20" fmla="*/ 558 w 1483"/>
                <a:gd name="T21" fmla="*/ 183 h 282"/>
                <a:gd name="T22" fmla="*/ 632 w 1483"/>
                <a:gd name="T23" fmla="*/ 71 h 282"/>
                <a:gd name="T24" fmla="*/ 678 w 1483"/>
                <a:gd name="T25" fmla="*/ 197 h 282"/>
                <a:gd name="T26" fmla="*/ 751 w 1483"/>
                <a:gd name="T27" fmla="*/ 85 h 282"/>
                <a:gd name="T28" fmla="*/ 797 w 1483"/>
                <a:gd name="T29" fmla="*/ 212 h 282"/>
                <a:gd name="T30" fmla="*/ 870 w 1483"/>
                <a:gd name="T31" fmla="*/ 99 h 282"/>
                <a:gd name="T32" fmla="*/ 916 w 1483"/>
                <a:gd name="T33" fmla="*/ 226 h 282"/>
                <a:gd name="T34" fmla="*/ 990 w 1483"/>
                <a:gd name="T35" fmla="*/ 114 h 282"/>
                <a:gd name="T36" fmla="*/ 1035 w 1483"/>
                <a:gd name="T37" fmla="*/ 240 h 282"/>
                <a:gd name="T38" fmla="*/ 1109 w 1483"/>
                <a:gd name="T39" fmla="*/ 128 h 282"/>
                <a:gd name="T40" fmla="*/ 1154 w 1483"/>
                <a:gd name="T41" fmla="*/ 254 h 282"/>
                <a:gd name="T42" fmla="*/ 1228 w 1483"/>
                <a:gd name="T43" fmla="*/ 142 h 282"/>
                <a:gd name="T44" fmla="*/ 1273 w 1483"/>
                <a:gd name="T45" fmla="*/ 268 h 282"/>
                <a:gd name="T46" fmla="*/ 1347 w 1483"/>
                <a:gd name="T47" fmla="*/ 156 h 282"/>
                <a:gd name="T48" fmla="*/ 1393 w 1483"/>
                <a:gd name="T49" fmla="*/ 282 h 282"/>
                <a:gd name="T50" fmla="*/ 1429 w 1483"/>
                <a:gd name="T51" fmla="*/ 226 h 282"/>
                <a:gd name="T52" fmla="*/ 1483 w 1483"/>
                <a:gd name="T53" fmla="*/ 233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83" h="282">
                  <a:moveTo>
                    <a:pt x="0" y="57"/>
                  </a:moveTo>
                  <a:lnTo>
                    <a:pt x="36" y="0"/>
                  </a:lnTo>
                  <a:lnTo>
                    <a:pt x="82" y="127"/>
                  </a:lnTo>
                  <a:lnTo>
                    <a:pt x="156" y="15"/>
                  </a:lnTo>
                  <a:lnTo>
                    <a:pt x="201" y="141"/>
                  </a:lnTo>
                  <a:lnTo>
                    <a:pt x="275" y="29"/>
                  </a:lnTo>
                  <a:lnTo>
                    <a:pt x="320" y="155"/>
                  </a:lnTo>
                  <a:lnTo>
                    <a:pt x="394" y="43"/>
                  </a:lnTo>
                  <a:lnTo>
                    <a:pt x="439" y="169"/>
                  </a:lnTo>
                  <a:lnTo>
                    <a:pt x="513" y="57"/>
                  </a:lnTo>
                  <a:lnTo>
                    <a:pt x="558" y="183"/>
                  </a:lnTo>
                  <a:lnTo>
                    <a:pt x="632" y="71"/>
                  </a:lnTo>
                  <a:lnTo>
                    <a:pt x="678" y="197"/>
                  </a:lnTo>
                  <a:lnTo>
                    <a:pt x="751" y="85"/>
                  </a:lnTo>
                  <a:lnTo>
                    <a:pt x="797" y="212"/>
                  </a:lnTo>
                  <a:lnTo>
                    <a:pt x="870" y="99"/>
                  </a:lnTo>
                  <a:lnTo>
                    <a:pt x="916" y="226"/>
                  </a:lnTo>
                  <a:lnTo>
                    <a:pt x="990" y="114"/>
                  </a:lnTo>
                  <a:lnTo>
                    <a:pt x="1035" y="240"/>
                  </a:lnTo>
                  <a:lnTo>
                    <a:pt x="1109" y="128"/>
                  </a:lnTo>
                  <a:lnTo>
                    <a:pt x="1154" y="254"/>
                  </a:lnTo>
                  <a:lnTo>
                    <a:pt x="1228" y="142"/>
                  </a:lnTo>
                  <a:lnTo>
                    <a:pt x="1273" y="268"/>
                  </a:lnTo>
                  <a:lnTo>
                    <a:pt x="1347" y="156"/>
                  </a:lnTo>
                  <a:lnTo>
                    <a:pt x="1393" y="282"/>
                  </a:lnTo>
                  <a:lnTo>
                    <a:pt x="1429" y="226"/>
                  </a:lnTo>
                  <a:lnTo>
                    <a:pt x="1483" y="233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Arc 222"/>
            <p:cNvSpPr>
              <a:spLocks/>
            </p:cNvSpPr>
            <p:nvPr/>
          </p:nvSpPr>
          <p:spPr bwMode="auto">
            <a:xfrm>
              <a:off x="1209" y="4622"/>
              <a:ext cx="805" cy="157"/>
            </a:xfrm>
            <a:custGeom>
              <a:avLst/>
              <a:gdLst>
                <a:gd name="G0" fmla="+- 0 0 0"/>
                <a:gd name="G1" fmla="+- 138 0 0"/>
                <a:gd name="G2" fmla="+- 21600 0 0"/>
                <a:gd name="T0" fmla="*/ 21600 w 21600"/>
                <a:gd name="T1" fmla="*/ 0 h 21738"/>
                <a:gd name="T2" fmla="*/ 0 w 21600"/>
                <a:gd name="T3" fmla="*/ 21738 h 21738"/>
                <a:gd name="T4" fmla="*/ 0 w 21600"/>
                <a:gd name="T5" fmla="*/ 138 h 21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38" fill="none" extrusionOk="0">
                  <a:moveTo>
                    <a:pt x="21599" y="0"/>
                  </a:moveTo>
                  <a:cubicBezTo>
                    <a:pt x="21599" y="46"/>
                    <a:pt x="21600" y="92"/>
                    <a:pt x="21600" y="138"/>
                  </a:cubicBezTo>
                  <a:cubicBezTo>
                    <a:pt x="21600" y="12067"/>
                    <a:pt x="11929" y="21737"/>
                    <a:pt x="0" y="21738"/>
                  </a:cubicBezTo>
                </a:path>
                <a:path w="21600" h="21738" stroke="0" extrusionOk="0">
                  <a:moveTo>
                    <a:pt x="21599" y="0"/>
                  </a:moveTo>
                  <a:cubicBezTo>
                    <a:pt x="21599" y="46"/>
                    <a:pt x="21600" y="92"/>
                    <a:pt x="21600" y="138"/>
                  </a:cubicBezTo>
                  <a:cubicBezTo>
                    <a:pt x="21600" y="12067"/>
                    <a:pt x="11929" y="21737"/>
                    <a:pt x="0" y="21738"/>
                  </a:cubicBezTo>
                  <a:lnTo>
                    <a:pt x="0" y="138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3"/>
            <p:cNvSpPr>
              <a:spLocks/>
            </p:cNvSpPr>
            <p:nvPr/>
          </p:nvSpPr>
          <p:spPr bwMode="auto">
            <a:xfrm>
              <a:off x="1992" y="4622"/>
              <a:ext cx="44" cy="50"/>
            </a:xfrm>
            <a:custGeom>
              <a:avLst/>
              <a:gdLst>
                <a:gd name="T0" fmla="*/ 22 w 44"/>
                <a:gd name="T1" fmla="*/ 0 h 50"/>
                <a:gd name="T2" fmla="*/ 0 w 44"/>
                <a:gd name="T3" fmla="*/ 50 h 50"/>
                <a:gd name="T4" fmla="*/ 22 w 44"/>
                <a:gd name="T5" fmla="*/ 37 h 50"/>
                <a:gd name="T6" fmla="*/ 44 w 44"/>
                <a:gd name="T7" fmla="*/ 50 h 50"/>
                <a:gd name="T8" fmla="*/ 22 w 44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0">
                  <a:moveTo>
                    <a:pt x="22" y="0"/>
                  </a:moveTo>
                  <a:lnTo>
                    <a:pt x="0" y="50"/>
                  </a:lnTo>
                  <a:lnTo>
                    <a:pt x="22" y="37"/>
                  </a:lnTo>
                  <a:lnTo>
                    <a:pt x="44" y="5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4"/>
            <p:cNvSpPr>
              <a:spLocks/>
            </p:cNvSpPr>
            <p:nvPr/>
          </p:nvSpPr>
          <p:spPr bwMode="auto">
            <a:xfrm>
              <a:off x="1853" y="3493"/>
              <a:ext cx="124" cy="183"/>
            </a:xfrm>
            <a:custGeom>
              <a:avLst/>
              <a:gdLst>
                <a:gd name="T0" fmla="*/ 0 w 319"/>
                <a:gd name="T1" fmla="*/ 575 h 575"/>
                <a:gd name="T2" fmla="*/ 319 w 319"/>
                <a:gd name="T3" fmla="*/ 113 h 575"/>
                <a:gd name="T4" fmla="*/ 319 w 319"/>
                <a:gd name="T5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9" h="575">
                  <a:moveTo>
                    <a:pt x="0" y="575"/>
                  </a:moveTo>
                  <a:lnTo>
                    <a:pt x="319" y="113"/>
                  </a:lnTo>
                  <a:lnTo>
                    <a:pt x="3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5"/>
            <p:cNvSpPr>
              <a:spLocks/>
            </p:cNvSpPr>
            <p:nvPr/>
          </p:nvSpPr>
          <p:spPr bwMode="auto">
            <a:xfrm>
              <a:off x="1935" y="3487"/>
              <a:ext cx="84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6"/>
            <p:cNvSpPr>
              <a:spLocks noChangeShapeType="1"/>
            </p:cNvSpPr>
            <p:nvPr/>
          </p:nvSpPr>
          <p:spPr bwMode="auto">
            <a:xfrm>
              <a:off x="1935" y="3487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7"/>
            <p:cNvSpPr>
              <a:spLocks/>
            </p:cNvSpPr>
            <p:nvPr/>
          </p:nvSpPr>
          <p:spPr bwMode="auto">
            <a:xfrm>
              <a:off x="1679" y="3570"/>
              <a:ext cx="69" cy="60"/>
            </a:xfrm>
            <a:custGeom>
              <a:avLst/>
              <a:gdLst>
                <a:gd name="T0" fmla="*/ 0 w 176"/>
                <a:gd name="T1" fmla="*/ 190 h 190"/>
                <a:gd name="T2" fmla="*/ 176 w 176"/>
                <a:gd name="T3" fmla="*/ 79 h 190"/>
                <a:gd name="T4" fmla="*/ 176 w 176"/>
                <a:gd name="T5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6" h="190">
                  <a:moveTo>
                    <a:pt x="0" y="190"/>
                  </a:moveTo>
                  <a:lnTo>
                    <a:pt x="176" y="79"/>
                  </a:lnTo>
                  <a:lnTo>
                    <a:pt x="17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8"/>
            <p:cNvSpPr>
              <a:spLocks/>
            </p:cNvSpPr>
            <p:nvPr/>
          </p:nvSpPr>
          <p:spPr bwMode="auto">
            <a:xfrm>
              <a:off x="1705" y="3563"/>
              <a:ext cx="85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29"/>
            <p:cNvSpPr>
              <a:spLocks noChangeShapeType="1"/>
            </p:cNvSpPr>
            <p:nvPr/>
          </p:nvSpPr>
          <p:spPr bwMode="auto">
            <a:xfrm>
              <a:off x="1705" y="3563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30"/>
            <p:cNvSpPr>
              <a:spLocks/>
            </p:cNvSpPr>
            <p:nvPr/>
          </p:nvSpPr>
          <p:spPr bwMode="auto">
            <a:xfrm>
              <a:off x="1525" y="3570"/>
              <a:ext cx="37" cy="70"/>
            </a:xfrm>
            <a:custGeom>
              <a:avLst/>
              <a:gdLst>
                <a:gd name="T0" fmla="*/ 0 w 96"/>
                <a:gd name="T1" fmla="*/ 222 h 222"/>
                <a:gd name="T2" fmla="*/ 96 w 96"/>
                <a:gd name="T3" fmla="*/ 126 h 222"/>
                <a:gd name="T4" fmla="*/ 96 w 96"/>
                <a:gd name="T5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" h="222">
                  <a:moveTo>
                    <a:pt x="0" y="222"/>
                  </a:moveTo>
                  <a:lnTo>
                    <a:pt x="96" y="126"/>
                  </a:lnTo>
                  <a:lnTo>
                    <a:pt x="9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31"/>
            <p:cNvSpPr>
              <a:spLocks/>
            </p:cNvSpPr>
            <p:nvPr/>
          </p:nvSpPr>
          <p:spPr bwMode="auto">
            <a:xfrm>
              <a:off x="1520" y="3563"/>
              <a:ext cx="84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232"/>
            <p:cNvSpPr>
              <a:spLocks noChangeShapeType="1"/>
            </p:cNvSpPr>
            <p:nvPr/>
          </p:nvSpPr>
          <p:spPr bwMode="auto">
            <a:xfrm>
              <a:off x="1520" y="3563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33"/>
            <p:cNvSpPr>
              <a:spLocks/>
            </p:cNvSpPr>
            <p:nvPr/>
          </p:nvSpPr>
          <p:spPr bwMode="auto">
            <a:xfrm>
              <a:off x="286" y="3281"/>
              <a:ext cx="1059" cy="344"/>
            </a:xfrm>
            <a:custGeom>
              <a:avLst/>
              <a:gdLst>
                <a:gd name="T0" fmla="*/ 0 w 2726"/>
                <a:gd name="T1" fmla="*/ 1083 h 1083"/>
                <a:gd name="T2" fmla="*/ 2726 w 2726"/>
                <a:gd name="T3" fmla="*/ 126 h 1083"/>
                <a:gd name="T4" fmla="*/ 2726 w 2726"/>
                <a:gd name="T5" fmla="*/ 0 h 1083"/>
                <a:gd name="T6" fmla="*/ 2566 w 2726"/>
                <a:gd name="T7" fmla="*/ 0 h 10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26" h="1083">
                  <a:moveTo>
                    <a:pt x="0" y="1083"/>
                  </a:moveTo>
                  <a:lnTo>
                    <a:pt x="2726" y="126"/>
                  </a:lnTo>
                  <a:lnTo>
                    <a:pt x="2726" y="0"/>
                  </a:lnTo>
                  <a:lnTo>
                    <a:pt x="256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34"/>
            <p:cNvSpPr>
              <a:spLocks/>
            </p:cNvSpPr>
            <p:nvPr/>
          </p:nvSpPr>
          <p:spPr bwMode="auto">
            <a:xfrm>
              <a:off x="1276" y="3246"/>
              <a:ext cx="7" cy="69"/>
            </a:xfrm>
            <a:custGeom>
              <a:avLst/>
              <a:gdLst>
                <a:gd name="T0" fmla="*/ 0 w 19"/>
                <a:gd name="T1" fmla="*/ 0 h 217"/>
                <a:gd name="T2" fmla="*/ 19 w 19"/>
                <a:gd name="T3" fmla="*/ 0 h 217"/>
                <a:gd name="T4" fmla="*/ 19 w 19"/>
                <a:gd name="T5" fmla="*/ 217 h 217"/>
                <a:gd name="T6" fmla="*/ 0 w 19"/>
                <a:gd name="T7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17">
                  <a:moveTo>
                    <a:pt x="0" y="0"/>
                  </a:moveTo>
                  <a:lnTo>
                    <a:pt x="19" y="0"/>
                  </a:lnTo>
                  <a:lnTo>
                    <a:pt x="19" y="217"/>
                  </a:lnTo>
                  <a:lnTo>
                    <a:pt x="0" y="21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235"/>
            <p:cNvSpPr>
              <a:spLocks noChangeShapeType="1"/>
            </p:cNvSpPr>
            <p:nvPr/>
          </p:nvSpPr>
          <p:spPr bwMode="auto">
            <a:xfrm>
              <a:off x="1276" y="3315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Arc 236"/>
            <p:cNvSpPr>
              <a:spLocks/>
            </p:cNvSpPr>
            <p:nvPr/>
          </p:nvSpPr>
          <p:spPr bwMode="auto">
            <a:xfrm>
              <a:off x="1135" y="3605"/>
              <a:ext cx="162" cy="86"/>
            </a:xfrm>
            <a:custGeom>
              <a:avLst/>
              <a:gdLst>
                <a:gd name="G0" fmla="+- 135 0 0"/>
                <a:gd name="G1" fmla="+- 0 0 0"/>
                <a:gd name="G2" fmla="+- 21600 0 0"/>
                <a:gd name="T0" fmla="*/ 21735 w 21735"/>
                <a:gd name="T1" fmla="*/ 0 h 21600"/>
                <a:gd name="T2" fmla="*/ 0 w 21735"/>
                <a:gd name="T3" fmla="*/ 21600 h 21600"/>
                <a:gd name="T4" fmla="*/ 135 w 2173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35" h="21600" fill="none" extrusionOk="0">
                  <a:moveTo>
                    <a:pt x="21735" y="0"/>
                  </a:moveTo>
                  <a:cubicBezTo>
                    <a:pt x="21735" y="11929"/>
                    <a:pt x="12064" y="21600"/>
                    <a:pt x="135" y="21600"/>
                  </a:cubicBezTo>
                  <a:cubicBezTo>
                    <a:pt x="90" y="21600"/>
                    <a:pt x="45" y="21599"/>
                    <a:pt x="0" y="21599"/>
                  </a:cubicBezTo>
                </a:path>
                <a:path w="21735" h="21600" stroke="0" extrusionOk="0">
                  <a:moveTo>
                    <a:pt x="21735" y="0"/>
                  </a:moveTo>
                  <a:cubicBezTo>
                    <a:pt x="21735" y="11929"/>
                    <a:pt x="12064" y="21600"/>
                    <a:pt x="135" y="21600"/>
                  </a:cubicBezTo>
                  <a:cubicBezTo>
                    <a:pt x="90" y="21600"/>
                    <a:pt x="45" y="21599"/>
                    <a:pt x="0" y="21599"/>
                  </a:cubicBezTo>
                  <a:lnTo>
                    <a:pt x="135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37"/>
            <p:cNvSpPr>
              <a:spLocks/>
            </p:cNvSpPr>
            <p:nvPr/>
          </p:nvSpPr>
          <p:spPr bwMode="auto">
            <a:xfrm>
              <a:off x="1253" y="3598"/>
              <a:ext cx="85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238"/>
            <p:cNvSpPr>
              <a:spLocks noChangeShapeType="1"/>
            </p:cNvSpPr>
            <p:nvPr/>
          </p:nvSpPr>
          <p:spPr bwMode="auto">
            <a:xfrm>
              <a:off x="1253" y="359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Arc 239"/>
            <p:cNvSpPr>
              <a:spLocks/>
            </p:cNvSpPr>
            <p:nvPr/>
          </p:nvSpPr>
          <p:spPr bwMode="auto">
            <a:xfrm>
              <a:off x="968" y="3605"/>
              <a:ext cx="149" cy="8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40"/>
            <p:cNvSpPr>
              <a:spLocks/>
            </p:cNvSpPr>
            <p:nvPr/>
          </p:nvSpPr>
          <p:spPr bwMode="auto">
            <a:xfrm>
              <a:off x="1074" y="3598"/>
              <a:ext cx="84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241"/>
            <p:cNvSpPr>
              <a:spLocks noChangeShapeType="1"/>
            </p:cNvSpPr>
            <p:nvPr/>
          </p:nvSpPr>
          <p:spPr bwMode="auto">
            <a:xfrm>
              <a:off x="1074" y="359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Arc 242"/>
            <p:cNvSpPr>
              <a:spLocks/>
            </p:cNvSpPr>
            <p:nvPr/>
          </p:nvSpPr>
          <p:spPr bwMode="auto">
            <a:xfrm>
              <a:off x="800" y="3605"/>
              <a:ext cx="143" cy="8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43"/>
            <p:cNvSpPr>
              <a:spLocks/>
            </p:cNvSpPr>
            <p:nvPr/>
          </p:nvSpPr>
          <p:spPr bwMode="auto">
            <a:xfrm>
              <a:off x="900" y="3598"/>
              <a:ext cx="85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244"/>
            <p:cNvSpPr>
              <a:spLocks noChangeShapeType="1"/>
            </p:cNvSpPr>
            <p:nvPr/>
          </p:nvSpPr>
          <p:spPr bwMode="auto">
            <a:xfrm>
              <a:off x="900" y="359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245"/>
            <p:cNvSpPr>
              <a:spLocks noChangeShapeType="1"/>
            </p:cNvSpPr>
            <p:nvPr/>
          </p:nvSpPr>
          <p:spPr bwMode="auto">
            <a:xfrm>
              <a:off x="1326" y="3696"/>
              <a:ext cx="88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Arc 246"/>
            <p:cNvSpPr>
              <a:spLocks/>
            </p:cNvSpPr>
            <p:nvPr/>
          </p:nvSpPr>
          <p:spPr bwMode="auto">
            <a:xfrm>
              <a:off x="1414" y="3458"/>
              <a:ext cx="427" cy="28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47"/>
            <p:cNvSpPr>
              <a:spLocks/>
            </p:cNvSpPr>
            <p:nvPr/>
          </p:nvSpPr>
          <p:spPr bwMode="auto">
            <a:xfrm>
              <a:off x="1798" y="3452"/>
              <a:ext cx="85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248"/>
            <p:cNvSpPr>
              <a:spLocks noChangeShapeType="1"/>
            </p:cNvSpPr>
            <p:nvPr/>
          </p:nvSpPr>
          <p:spPr bwMode="auto">
            <a:xfrm>
              <a:off x="1798" y="3452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Arc 249"/>
            <p:cNvSpPr>
              <a:spLocks/>
            </p:cNvSpPr>
            <p:nvPr/>
          </p:nvSpPr>
          <p:spPr bwMode="auto">
            <a:xfrm>
              <a:off x="806" y="4581"/>
              <a:ext cx="118" cy="98"/>
            </a:xfrm>
            <a:custGeom>
              <a:avLst/>
              <a:gdLst>
                <a:gd name="G0" fmla="+- 0 0 0"/>
                <a:gd name="G1" fmla="+- 224 0 0"/>
                <a:gd name="G2" fmla="+- 21600 0 0"/>
                <a:gd name="T0" fmla="*/ 21599 w 21600"/>
                <a:gd name="T1" fmla="*/ 0 h 21824"/>
                <a:gd name="T2" fmla="*/ 0 w 21600"/>
                <a:gd name="T3" fmla="*/ 21824 h 21824"/>
                <a:gd name="T4" fmla="*/ 0 w 21600"/>
                <a:gd name="T5" fmla="*/ 224 h 21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24" fill="none" extrusionOk="0">
                  <a:moveTo>
                    <a:pt x="21598" y="0"/>
                  </a:moveTo>
                  <a:cubicBezTo>
                    <a:pt x="21599" y="74"/>
                    <a:pt x="21600" y="149"/>
                    <a:pt x="21600" y="224"/>
                  </a:cubicBezTo>
                  <a:cubicBezTo>
                    <a:pt x="21600" y="12153"/>
                    <a:pt x="11929" y="21823"/>
                    <a:pt x="0" y="21824"/>
                  </a:cubicBezTo>
                </a:path>
                <a:path w="21600" h="21824" stroke="0" extrusionOk="0">
                  <a:moveTo>
                    <a:pt x="21598" y="0"/>
                  </a:moveTo>
                  <a:cubicBezTo>
                    <a:pt x="21599" y="74"/>
                    <a:pt x="21600" y="149"/>
                    <a:pt x="21600" y="224"/>
                  </a:cubicBezTo>
                  <a:cubicBezTo>
                    <a:pt x="21600" y="12153"/>
                    <a:pt x="11929" y="21823"/>
                    <a:pt x="0" y="21824"/>
                  </a:cubicBezTo>
                  <a:lnTo>
                    <a:pt x="0" y="224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50"/>
            <p:cNvSpPr>
              <a:spLocks/>
            </p:cNvSpPr>
            <p:nvPr/>
          </p:nvSpPr>
          <p:spPr bwMode="auto">
            <a:xfrm>
              <a:off x="882" y="4575"/>
              <a:ext cx="85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251"/>
            <p:cNvSpPr>
              <a:spLocks noChangeShapeType="1"/>
            </p:cNvSpPr>
            <p:nvPr/>
          </p:nvSpPr>
          <p:spPr bwMode="auto">
            <a:xfrm>
              <a:off x="882" y="4575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Arc 252"/>
            <p:cNvSpPr>
              <a:spLocks/>
            </p:cNvSpPr>
            <p:nvPr/>
          </p:nvSpPr>
          <p:spPr bwMode="auto">
            <a:xfrm>
              <a:off x="968" y="4592"/>
              <a:ext cx="149" cy="87"/>
            </a:xfrm>
            <a:custGeom>
              <a:avLst/>
              <a:gdLst>
                <a:gd name="G0" fmla="+- 0 0 0"/>
                <a:gd name="G1" fmla="+- 253 0 0"/>
                <a:gd name="G2" fmla="+- 21600 0 0"/>
                <a:gd name="T0" fmla="*/ 21599 w 21600"/>
                <a:gd name="T1" fmla="*/ 0 h 21853"/>
                <a:gd name="T2" fmla="*/ 0 w 21600"/>
                <a:gd name="T3" fmla="*/ 21853 h 21853"/>
                <a:gd name="T4" fmla="*/ 0 w 21600"/>
                <a:gd name="T5" fmla="*/ 253 h 21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53" fill="none" extrusionOk="0">
                  <a:moveTo>
                    <a:pt x="21598" y="0"/>
                  </a:moveTo>
                  <a:cubicBezTo>
                    <a:pt x="21599" y="84"/>
                    <a:pt x="21600" y="168"/>
                    <a:pt x="21600" y="253"/>
                  </a:cubicBezTo>
                  <a:cubicBezTo>
                    <a:pt x="21600" y="12182"/>
                    <a:pt x="11929" y="21852"/>
                    <a:pt x="0" y="21853"/>
                  </a:cubicBezTo>
                </a:path>
                <a:path w="21600" h="21853" stroke="0" extrusionOk="0">
                  <a:moveTo>
                    <a:pt x="21598" y="0"/>
                  </a:moveTo>
                  <a:cubicBezTo>
                    <a:pt x="21599" y="84"/>
                    <a:pt x="21600" y="168"/>
                    <a:pt x="21600" y="253"/>
                  </a:cubicBezTo>
                  <a:cubicBezTo>
                    <a:pt x="21600" y="12182"/>
                    <a:pt x="11929" y="21852"/>
                    <a:pt x="0" y="21853"/>
                  </a:cubicBezTo>
                  <a:lnTo>
                    <a:pt x="0" y="253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53"/>
            <p:cNvSpPr>
              <a:spLocks/>
            </p:cNvSpPr>
            <p:nvPr/>
          </p:nvSpPr>
          <p:spPr bwMode="auto">
            <a:xfrm>
              <a:off x="1074" y="4586"/>
              <a:ext cx="84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254"/>
            <p:cNvSpPr>
              <a:spLocks noChangeShapeType="1"/>
            </p:cNvSpPr>
            <p:nvPr/>
          </p:nvSpPr>
          <p:spPr bwMode="auto">
            <a:xfrm>
              <a:off x="1074" y="4586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Arc 255"/>
            <p:cNvSpPr>
              <a:spLocks/>
            </p:cNvSpPr>
            <p:nvPr/>
          </p:nvSpPr>
          <p:spPr bwMode="auto">
            <a:xfrm>
              <a:off x="1135" y="4587"/>
              <a:ext cx="136" cy="9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56"/>
            <p:cNvSpPr>
              <a:spLocks/>
            </p:cNvSpPr>
            <p:nvPr/>
          </p:nvSpPr>
          <p:spPr bwMode="auto">
            <a:xfrm>
              <a:off x="1229" y="4581"/>
              <a:ext cx="84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257"/>
            <p:cNvSpPr>
              <a:spLocks noChangeShapeType="1"/>
            </p:cNvSpPr>
            <p:nvPr/>
          </p:nvSpPr>
          <p:spPr bwMode="auto">
            <a:xfrm>
              <a:off x="1229" y="4581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Arc 258"/>
            <p:cNvSpPr>
              <a:spLocks/>
            </p:cNvSpPr>
            <p:nvPr/>
          </p:nvSpPr>
          <p:spPr bwMode="auto">
            <a:xfrm>
              <a:off x="1488" y="4577"/>
              <a:ext cx="92" cy="10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59"/>
            <p:cNvSpPr>
              <a:spLocks/>
            </p:cNvSpPr>
            <p:nvPr/>
          </p:nvSpPr>
          <p:spPr bwMode="auto">
            <a:xfrm>
              <a:off x="1538" y="4570"/>
              <a:ext cx="84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260"/>
            <p:cNvSpPr>
              <a:spLocks noChangeShapeType="1"/>
            </p:cNvSpPr>
            <p:nvPr/>
          </p:nvSpPr>
          <p:spPr bwMode="auto">
            <a:xfrm>
              <a:off x="1538" y="457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Arc 261"/>
            <p:cNvSpPr>
              <a:spLocks/>
            </p:cNvSpPr>
            <p:nvPr/>
          </p:nvSpPr>
          <p:spPr bwMode="auto">
            <a:xfrm>
              <a:off x="1667" y="4587"/>
              <a:ext cx="105" cy="9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262"/>
            <p:cNvSpPr>
              <a:spLocks/>
            </p:cNvSpPr>
            <p:nvPr/>
          </p:nvSpPr>
          <p:spPr bwMode="auto">
            <a:xfrm>
              <a:off x="1730" y="4581"/>
              <a:ext cx="85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263"/>
            <p:cNvSpPr>
              <a:spLocks noChangeShapeType="1"/>
            </p:cNvSpPr>
            <p:nvPr/>
          </p:nvSpPr>
          <p:spPr bwMode="auto">
            <a:xfrm>
              <a:off x="1730" y="4581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Arc 264"/>
            <p:cNvSpPr>
              <a:spLocks/>
            </p:cNvSpPr>
            <p:nvPr/>
          </p:nvSpPr>
          <p:spPr bwMode="auto">
            <a:xfrm>
              <a:off x="1574" y="4476"/>
              <a:ext cx="299" cy="243"/>
            </a:xfrm>
            <a:custGeom>
              <a:avLst/>
              <a:gdLst>
                <a:gd name="G0" fmla="+- 73 0 0"/>
                <a:gd name="G1" fmla="+- 0 0 0"/>
                <a:gd name="G2" fmla="+- 21600 0 0"/>
                <a:gd name="T0" fmla="*/ 21673 w 21673"/>
                <a:gd name="T1" fmla="*/ 0 h 21600"/>
                <a:gd name="T2" fmla="*/ 0 w 21673"/>
                <a:gd name="T3" fmla="*/ 21600 h 21600"/>
                <a:gd name="T4" fmla="*/ 73 w 2167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73" h="21600" fill="none" extrusionOk="0">
                  <a:moveTo>
                    <a:pt x="21673" y="0"/>
                  </a:moveTo>
                  <a:cubicBezTo>
                    <a:pt x="21673" y="11929"/>
                    <a:pt x="12002" y="21600"/>
                    <a:pt x="73" y="21600"/>
                  </a:cubicBezTo>
                  <a:cubicBezTo>
                    <a:pt x="48" y="21600"/>
                    <a:pt x="24" y="21599"/>
                    <a:pt x="0" y="21599"/>
                  </a:cubicBezTo>
                </a:path>
                <a:path w="21673" h="21600" stroke="0" extrusionOk="0">
                  <a:moveTo>
                    <a:pt x="21673" y="0"/>
                  </a:moveTo>
                  <a:cubicBezTo>
                    <a:pt x="21673" y="11929"/>
                    <a:pt x="12002" y="21600"/>
                    <a:pt x="73" y="21600"/>
                  </a:cubicBezTo>
                  <a:cubicBezTo>
                    <a:pt x="48" y="21600"/>
                    <a:pt x="24" y="21599"/>
                    <a:pt x="0" y="21599"/>
                  </a:cubicBezTo>
                  <a:lnTo>
                    <a:pt x="73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Arc 265"/>
            <p:cNvSpPr>
              <a:spLocks/>
            </p:cNvSpPr>
            <p:nvPr/>
          </p:nvSpPr>
          <p:spPr bwMode="auto">
            <a:xfrm>
              <a:off x="1772" y="4435"/>
              <a:ext cx="100" cy="41"/>
            </a:xfrm>
            <a:custGeom>
              <a:avLst/>
              <a:gdLst>
                <a:gd name="G0" fmla="+- 217 0 0"/>
                <a:gd name="G1" fmla="+- 21600 0 0"/>
                <a:gd name="G2" fmla="+- 21600 0 0"/>
                <a:gd name="T0" fmla="*/ 0 w 21817"/>
                <a:gd name="T1" fmla="*/ 1 h 21600"/>
                <a:gd name="T2" fmla="*/ 21817 w 21817"/>
                <a:gd name="T3" fmla="*/ 21600 h 21600"/>
                <a:gd name="T4" fmla="*/ 217 w 21817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17" h="21600" fill="none" extrusionOk="0">
                  <a:moveTo>
                    <a:pt x="0" y="1"/>
                  </a:moveTo>
                  <a:cubicBezTo>
                    <a:pt x="72" y="0"/>
                    <a:pt x="144" y="-1"/>
                    <a:pt x="217" y="0"/>
                  </a:cubicBezTo>
                  <a:cubicBezTo>
                    <a:pt x="12146" y="0"/>
                    <a:pt x="21817" y="9670"/>
                    <a:pt x="21817" y="21600"/>
                  </a:cubicBezTo>
                </a:path>
                <a:path w="21817" h="21600" stroke="0" extrusionOk="0">
                  <a:moveTo>
                    <a:pt x="0" y="1"/>
                  </a:moveTo>
                  <a:cubicBezTo>
                    <a:pt x="72" y="0"/>
                    <a:pt x="144" y="-1"/>
                    <a:pt x="217" y="0"/>
                  </a:cubicBezTo>
                  <a:cubicBezTo>
                    <a:pt x="12146" y="0"/>
                    <a:pt x="21817" y="9670"/>
                    <a:pt x="21817" y="21600"/>
                  </a:cubicBezTo>
                  <a:lnTo>
                    <a:pt x="217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266"/>
            <p:cNvSpPr>
              <a:spLocks/>
            </p:cNvSpPr>
            <p:nvPr/>
          </p:nvSpPr>
          <p:spPr bwMode="auto">
            <a:xfrm>
              <a:off x="1747" y="4401"/>
              <a:ext cx="45" cy="65"/>
            </a:xfrm>
            <a:custGeom>
              <a:avLst/>
              <a:gdLst>
                <a:gd name="T0" fmla="*/ 97 w 115"/>
                <a:gd name="T1" fmla="*/ 0 h 204"/>
                <a:gd name="T2" fmla="*/ 115 w 115"/>
                <a:gd name="T3" fmla="*/ 9 h 204"/>
                <a:gd name="T4" fmla="*/ 17 w 115"/>
                <a:gd name="T5" fmla="*/ 204 h 204"/>
                <a:gd name="T6" fmla="*/ 0 w 115"/>
                <a:gd name="T7" fmla="*/ 19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" h="204">
                  <a:moveTo>
                    <a:pt x="97" y="0"/>
                  </a:moveTo>
                  <a:lnTo>
                    <a:pt x="115" y="9"/>
                  </a:lnTo>
                  <a:lnTo>
                    <a:pt x="17" y="204"/>
                  </a:lnTo>
                  <a:lnTo>
                    <a:pt x="0" y="19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Line 267"/>
            <p:cNvSpPr>
              <a:spLocks noChangeShapeType="1"/>
            </p:cNvSpPr>
            <p:nvPr/>
          </p:nvSpPr>
          <p:spPr bwMode="auto">
            <a:xfrm>
              <a:off x="1747" y="4463"/>
              <a:ext cx="6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268"/>
            <p:cNvSpPr>
              <a:spLocks/>
            </p:cNvSpPr>
            <p:nvPr/>
          </p:nvSpPr>
          <p:spPr bwMode="auto">
            <a:xfrm>
              <a:off x="1853" y="4420"/>
              <a:ext cx="149" cy="243"/>
            </a:xfrm>
            <a:custGeom>
              <a:avLst/>
              <a:gdLst>
                <a:gd name="T0" fmla="*/ 0 w 384"/>
                <a:gd name="T1" fmla="*/ 764 h 764"/>
                <a:gd name="T2" fmla="*/ 384 w 384"/>
                <a:gd name="T3" fmla="*/ 142 h 764"/>
                <a:gd name="T4" fmla="*/ 384 w 384"/>
                <a:gd name="T5" fmla="*/ 0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4" h="764">
                  <a:moveTo>
                    <a:pt x="0" y="764"/>
                  </a:moveTo>
                  <a:lnTo>
                    <a:pt x="384" y="142"/>
                  </a:lnTo>
                  <a:lnTo>
                    <a:pt x="38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269"/>
            <p:cNvSpPr>
              <a:spLocks/>
            </p:cNvSpPr>
            <p:nvPr/>
          </p:nvSpPr>
          <p:spPr bwMode="auto">
            <a:xfrm>
              <a:off x="1960" y="4414"/>
              <a:ext cx="85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Line 270"/>
            <p:cNvSpPr>
              <a:spLocks noChangeShapeType="1"/>
            </p:cNvSpPr>
            <p:nvPr/>
          </p:nvSpPr>
          <p:spPr bwMode="auto">
            <a:xfrm>
              <a:off x="1960" y="4414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271"/>
            <p:cNvSpPr>
              <a:spLocks/>
            </p:cNvSpPr>
            <p:nvPr/>
          </p:nvSpPr>
          <p:spPr bwMode="auto">
            <a:xfrm>
              <a:off x="293" y="4248"/>
              <a:ext cx="996" cy="364"/>
            </a:xfrm>
            <a:custGeom>
              <a:avLst/>
              <a:gdLst>
                <a:gd name="T0" fmla="*/ 0 w 2564"/>
                <a:gd name="T1" fmla="*/ 1146 h 1146"/>
                <a:gd name="T2" fmla="*/ 2564 w 2564"/>
                <a:gd name="T3" fmla="*/ 127 h 1146"/>
                <a:gd name="T4" fmla="*/ 2564 w 2564"/>
                <a:gd name="T5" fmla="*/ 0 h 1146"/>
                <a:gd name="T6" fmla="*/ 2422 w 2564"/>
                <a:gd name="T7" fmla="*/ 0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64" h="1146">
                  <a:moveTo>
                    <a:pt x="0" y="1146"/>
                  </a:moveTo>
                  <a:lnTo>
                    <a:pt x="2564" y="127"/>
                  </a:lnTo>
                  <a:lnTo>
                    <a:pt x="2564" y="0"/>
                  </a:lnTo>
                  <a:lnTo>
                    <a:pt x="242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272"/>
            <p:cNvSpPr>
              <a:spLocks/>
            </p:cNvSpPr>
            <p:nvPr/>
          </p:nvSpPr>
          <p:spPr bwMode="auto">
            <a:xfrm>
              <a:off x="1226" y="4213"/>
              <a:ext cx="8" cy="70"/>
            </a:xfrm>
            <a:custGeom>
              <a:avLst/>
              <a:gdLst>
                <a:gd name="T0" fmla="*/ 0 w 20"/>
                <a:gd name="T1" fmla="*/ 0 h 218"/>
                <a:gd name="T2" fmla="*/ 20 w 20"/>
                <a:gd name="T3" fmla="*/ 0 h 218"/>
                <a:gd name="T4" fmla="*/ 20 w 20"/>
                <a:gd name="T5" fmla="*/ 218 h 218"/>
                <a:gd name="T6" fmla="*/ 0 w 20"/>
                <a:gd name="T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8">
                  <a:moveTo>
                    <a:pt x="0" y="0"/>
                  </a:moveTo>
                  <a:lnTo>
                    <a:pt x="20" y="0"/>
                  </a:lnTo>
                  <a:lnTo>
                    <a:pt x="20" y="218"/>
                  </a:lnTo>
                  <a:lnTo>
                    <a:pt x="0" y="21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Line 273"/>
            <p:cNvSpPr>
              <a:spLocks noChangeShapeType="1"/>
            </p:cNvSpPr>
            <p:nvPr/>
          </p:nvSpPr>
          <p:spPr bwMode="auto">
            <a:xfrm>
              <a:off x="1226" y="4283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274"/>
            <p:cNvSpPr>
              <a:spLocks/>
            </p:cNvSpPr>
            <p:nvPr/>
          </p:nvSpPr>
          <p:spPr bwMode="auto">
            <a:xfrm>
              <a:off x="1326" y="4678"/>
              <a:ext cx="224" cy="45"/>
            </a:xfrm>
            <a:custGeom>
              <a:avLst/>
              <a:gdLst>
                <a:gd name="T0" fmla="*/ 0 w 575"/>
                <a:gd name="T1" fmla="*/ 0 h 142"/>
                <a:gd name="T2" fmla="*/ 256 w 575"/>
                <a:gd name="T3" fmla="*/ 142 h 142"/>
                <a:gd name="T4" fmla="*/ 575 w 575"/>
                <a:gd name="T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5" h="142">
                  <a:moveTo>
                    <a:pt x="0" y="0"/>
                  </a:moveTo>
                  <a:lnTo>
                    <a:pt x="256" y="142"/>
                  </a:lnTo>
                  <a:lnTo>
                    <a:pt x="575" y="142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275"/>
            <p:cNvSpPr>
              <a:spLocks noChangeShapeType="1"/>
            </p:cNvSpPr>
            <p:nvPr/>
          </p:nvSpPr>
          <p:spPr bwMode="auto">
            <a:xfrm flipV="1">
              <a:off x="3002" y="1524"/>
              <a:ext cx="446" cy="7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Arc 276"/>
            <p:cNvSpPr>
              <a:spLocks/>
            </p:cNvSpPr>
            <p:nvPr/>
          </p:nvSpPr>
          <p:spPr bwMode="auto">
            <a:xfrm>
              <a:off x="3448" y="618"/>
              <a:ext cx="371" cy="90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277"/>
            <p:cNvSpPr>
              <a:spLocks/>
            </p:cNvSpPr>
            <p:nvPr/>
          </p:nvSpPr>
          <p:spPr bwMode="auto">
            <a:xfrm>
              <a:off x="3777" y="611"/>
              <a:ext cx="84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Line 278"/>
            <p:cNvSpPr>
              <a:spLocks noChangeShapeType="1"/>
            </p:cNvSpPr>
            <p:nvPr/>
          </p:nvSpPr>
          <p:spPr bwMode="auto">
            <a:xfrm>
              <a:off x="3777" y="611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Line 279"/>
            <p:cNvSpPr>
              <a:spLocks noChangeShapeType="1"/>
            </p:cNvSpPr>
            <p:nvPr/>
          </p:nvSpPr>
          <p:spPr bwMode="auto">
            <a:xfrm flipV="1">
              <a:off x="1522" y="2825"/>
              <a:ext cx="248" cy="2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Arc 280"/>
            <p:cNvSpPr>
              <a:spLocks/>
            </p:cNvSpPr>
            <p:nvPr/>
          </p:nvSpPr>
          <p:spPr bwMode="auto">
            <a:xfrm>
              <a:off x="1770" y="2359"/>
              <a:ext cx="203" cy="466"/>
            </a:xfrm>
            <a:custGeom>
              <a:avLst/>
              <a:gdLst>
                <a:gd name="G0" fmla="+- 0 0 0"/>
                <a:gd name="G1" fmla="+- 46 0 0"/>
                <a:gd name="G2" fmla="+- 21600 0 0"/>
                <a:gd name="T0" fmla="*/ 21600 w 21600"/>
                <a:gd name="T1" fmla="*/ 0 h 21646"/>
                <a:gd name="T2" fmla="*/ 0 w 21600"/>
                <a:gd name="T3" fmla="*/ 21646 h 21646"/>
                <a:gd name="T4" fmla="*/ 0 w 21600"/>
                <a:gd name="T5" fmla="*/ 46 h 21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46" fill="none" extrusionOk="0">
                  <a:moveTo>
                    <a:pt x="21599" y="0"/>
                  </a:moveTo>
                  <a:cubicBezTo>
                    <a:pt x="21599" y="15"/>
                    <a:pt x="21600" y="30"/>
                    <a:pt x="21600" y="46"/>
                  </a:cubicBezTo>
                  <a:cubicBezTo>
                    <a:pt x="21600" y="11975"/>
                    <a:pt x="11929" y="21645"/>
                    <a:pt x="0" y="21646"/>
                  </a:cubicBezTo>
                </a:path>
                <a:path w="21600" h="21646" stroke="0" extrusionOk="0">
                  <a:moveTo>
                    <a:pt x="21599" y="0"/>
                  </a:moveTo>
                  <a:cubicBezTo>
                    <a:pt x="21599" y="15"/>
                    <a:pt x="21600" y="30"/>
                    <a:pt x="21600" y="46"/>
                  </a:cubicBezTo>
                  <a:cubicBezTo>
                    <a:pt x="21600" y="11975"/>
                    <a:pt x="11929" y="21645"/>
                    <a:pt x="0" y="21646"/>
                  </a:cubicBezTo>
                  <a:lnTo>
                    <a:pt x="0" y="46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281"/>
            <p:cNvSpPr>
              <a:spLocks/>
            </p:cNvSpPr>
            <p:nvPr/>
          </p:nvSpPr>
          <p:spPr bwMode="auto">
            <a:xfrm>
              <a:off x="1931" y="2353"/>
              <a:ext cx="85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Line 282"/>
            <p:cNvSpPr>
              <a:spLocks noChangeShapeType="1"/>
            </p:cNvSpPr>
            <p:nvPr/>
          </p:nvSpPr>
          <p:spPr bwMode="auto">
            <a:xfrm>
              <a:off x="1931" y="2353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Line 283"/>
            <p:cNvSpPr>
              <a:spLocks noChangeShapeType="1"/>
            </p:cNvSpPr>
            <p:nvPr/>
          </p:nvSpPr>
          <p:spPr bwMode="auto">
            <a:xfrm flipV="1">
              <a:off x="1522" y="3802"/>
              <a:ext cx="303" cy="3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Arc 284"/>
            <p:cNvSpPr>
              <a:spLocks/>
            </p:cNvSpPr>
            <p:nvPr/>
          </p:nvSpPr>
          <p:spPr bwMode="auto">
            <a:xfrm>
              <a:off x="1825" y="3366"/>
              <a:ext cx="155" cy="43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285"/>
            <p:cNvSpPr>
              <a:spLocks/>
            </p:cNvSpPr>
            <p:nvPr/>
          </p:nvSpPr>
          <p:spPr bwMode="auto">
            <a:xfrm>
              <a:off x="1938" y="3360"/>
              <a:ext cx="85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Line 286"/>
            <p:cNvSpPr>
              <a:spLocks noChangeShapeType="1"/>
            </p:cNvSpPr>
            <p:nvPr/>
          </p:nvSpPr>
          <p:spPr bwMode="auto">
            <a:xfrm>
              <a:off x="1938" y="3360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Line 287"/>
            <p:cNvSpPr>
              <a:spLocks noChangeShapeType="1"/>
            </p:cNvSpPr>
            <p:nvPr/>
          </p:nvSpPr>
          <p:spPr bwMode="auto">
            <a:xfrm flipV="1">
              <a:off x="1516" y="4784"/>
              <a:ext cx="328" cy="2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Arc 288"/>
            <p:cNvSpPr>
              <a:spLocks/>
            </p:cNvSpPr>
            <p:nvPr/>
          </p:nvSpPr>
          <p:spPr bwMode="auto">
            <a:xfrm>
              <a:off x="1844" y="4318"/>
              <a:ext cx="186" cy="466"/>
            </a:xfrm>
            <a:custGeom>
              <a:avLst/>
              <a:gdLst>
                <a:gd name="G0" fmla="+- 0 0 0"/>
                <a:gd name="G1" fmla="+- 46 0 0"/>
                <a:gd name="G2" fmla="+- 21600 0 0"/>
                <a:gd name="T0" fmla="*/ 21600 w 21600"/>
                <a:gd name="T1" fmla="*/ 0 h 21646"/>
                <a:gd name="T2" fmla="*/ 0 w 21600"/>
                <a:gd name="T3" fmla="*/ 21646 h 21646"/>
                <a:gd name="T4" fmla="*/ 0 w 21600"/>
                <a:gd name="T5" fmla="*/ 46 h 21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46" fill="none" extrusionOk="0">
                  <a:moveTo>
                    <a:pt x="21599" y="0"/>
                  </a:moveTo>
                  <a:cubicBezTo>
                    <a:pt x="21599" y="15"/>
                    <a:pt x="21600" y="30"/>
                    <a:pt x="21600" y="46"/>
                  </a:cubicBezTo>
                  <a:cubicBezTo>
                    <a:pt x="21600" y="11975"/>
                    <a:pt x="11929" y="21645"/>
                    <a:pt x="0" y="21646"/>
                  </a:cubicBezTo>
                </a:path>
                <a:path w="21600" h="21646" stroke="0" extrusionOk="0">
                  <a:moveTo>
                    <a:pt x="21599" y="0"/>
                  </a:moveTo>
                  <a:cubicBezTo>
                    <a:pt x="21599" y="15"/>
                    <a:pt x="21600" y="30"/>
                    <a:pt x="21600" y="46"/>
                  </a:cubicBezTo>
                  <a:cubicBezTo>
                    <a:pt x="21600" y="11975"/>
                    <a:pt x="11929" y="21645"/>
                    <a:pt x="0" y="21646"/>
                  </a:cubicBezTo>
                  <a:lnTo>
                    <a:pt x="0" y="46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289"/>
            <p:cNvSpPr>
              <a:spLocks/>
            </p:cNvSpPr>
            <p:nvPr/>
          </p:nvSpPr>
          <p:spPr bwMode="auto">
            <a:xfrm>
              <a:off x="1987" y="4312"/>
              <a:ext cx="85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Line 290"/>
            <p:cNvSpPr>
              <a:spLocks noChangeShapeType="1"/>
            </p:cNvSpPr>
            <p:nvPr/>
          </p:nvSpPr>
          <p:spPr bwMode="auto">
            <a:xfrm>
              <a:off x="4990" y="13270"/>
              <a:ext cx="0" cy="2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90500" y="268288"/>
            <a:ext cx="11331575" cy="8872537"/>
            <a:chOff x="120" y="169"/>
            <a:chExt cx="7138" cy="5589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20" y="169"/>
              <a:ext cx="4200" cy="5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58" y="2616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228" y="2616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58" y="2539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228" y="2539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58" y="2463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228" y="2463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58" y="2380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228" y="2380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158" y="2303"/>
              <a:ext cx="412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98" y="2280"/>
              <a:ext cx="0" cy="4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740" y="2280"/>
              <a:ext cx="0" cy="4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158" y="2227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228" y="2227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158" y="2150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228" y="2150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58" y="2068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228" y="2068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58" y="1991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228" y="1991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58" y="1914"/>
              <a:ext cx="412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98" y="1891"/>
              <a:ext cx="0" cy="4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740" y="1891"/>
              <a:ext cx="0" cy="4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58" y="1838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228" y="1838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158" y="1755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228" y="1755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158" y="1678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Line 32"/>
            <p:cNvSpPr>
              <a:spLocks noChangeShapeType="1"/>
            </p:cNvSpPr>
            <p:nvPr/>
          </p:nvSpPr>
          <p:spPr bwMode="auto">
            <a:xfrm>
              <a:off x="4228" y="1678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Line 33"/>
            <p:cNvSpPr>
              <a:spLocks noChangeShapeType="1"/>
            </p:cNvSpPr>
            <p:nvPr/>
          </p:nvSpPr>
          <p:spPr bwMode="auto">
            <a:xfrm>
              <a:off x="158" y="1602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" name="Line 34"/>
            <p:cNvSpPr>
              <a:spLocks noChangeShapeType="1"/>
            </p:cNvSpPr>
            <p:nvPr/>
          </p:nvSpPr>
          <p:spPr bwMode="auto">
            <a:xfrm>
              <a:off x="4228" y="1602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Line 35"/>
            <p:cNvSpPr>
              <a:spLocks noChangeShapeType="1"/>
            </p:cNvSpPr>
            <p:nvPr/>
          </p:nvSpPr>
          <p:spPr bwMode="auto">
            <a:xfrm>
              <a:off x="158" y="1525"/>
              <a:ext cx="412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Line 36"/>
            <p:cNvSpPr>
              <a:spLocks noChangeShapeType="1"/>
            </p:cNvSpPr>
            <p:nvPr/>
          </p:nvSpPr>
          <p:spPr bwMode="auto">
            <a:xfrm>
              <a:off x="1698" y="1502"/>
              <a:ext cx="0" cy="4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Line 37"/>
            <p:cNvSpPr>
              <a:spLocks noChangeShapeType="1"/>
            </p:cNvSpPr>
            <p:nvPr/>
          </p:nvSpPr>
          <p:spPr bwMode="auto">
            <a:xfrm>
              <a:off x="2740" y="1502"/>
              <a:ext cx="0" cy="4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Line 38"/>
            <p:cNvSpPr>
              <a:spLocks noChangeShapeType="1"/>
            </p:cNvSpPr>
            <p:nvPr/>
          </p:nvSpPr>
          <p:spPr bwMode="auto">
            <a:xfrm>
              <a:off x="158" y="1443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Line 39"/>
            <p:cNvSpPr>
              <a:spLocks noChangeShapeType="1"/>
            </p:cNvSpPr>
            <p:nvPr/>
          </p:nvSpPr>
          <p:spPr bwMode="auto">
            <a:xfrm>
              <a:off x="4228" y="1443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Line 40"/>
            <p:cNvSpPr>
              <a:spLocks noChangeShapeType="1"/>
            </p:cNvSpPr>
            <p:nvPr/>
          </p:nvSpPr>
          <p:spPr bwMode="auto">
            <a:xfrm>
              <a:off x="158" y="1366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Line 41"/>
            <p:cNvSpPr>
              <a:spLocks noChangeShapeType="1"/>
            </p:cNvSpPr>
            <p:nvPr/>
          </p:nvSpPr>
          <p:spPr bwMode="auto">
            <a:xfrm>
              <a:off x="4228" y="1366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Line 42"/>
            <p:cNvSpPr>
              <a:spLocks noChangeShapeType="1"/>
            </p:cNvSpPr>
            <p:nvPr/>
          </p:nvSpPr>
          <p:spPr bwMode="auto">
            <a:xfrm>
              <a:off x="158" y="1289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Line 43"/>
            <p:cNvSpPr>
              <a:spLocks noChangeShapeType="1"/>
            </p:cNvSpPr>
            <p:nvPr/>
          </p:nvSpPr>
          <p:spPr bwMode="auto">
            <a:xfrm>
              <a:off x="4228" y="1289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Line 44"/>
            <p:cNvSpPr>
              <a:spLocks noChangeShapeType="1"/>
            </p:cNvSpPr>
            <p:nvPr/>
          </p:nvSpPr>
          <p:spPr bwMode="auto">
            <a:xfrm>
              <a:off x="158" y="1213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Line 45"/>
            <p:cNvSpPr>
              <a:spLocks noChangeShapeType="1"/>
            </p:cNvSpPr>
            <p:nvPr/>
          </p:nvSpPr>
          <p:spPr bwMode="auto">
            <a:xfrm>
              <a:off x="4228" y="1213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Line 46"/>
            <p:cNvSpPr>
              <a:spLocks noChangeShapeType="1"/>
            </p:cNvSpPr>
            <p:nvPr/>
          </p:nvSpPr>
          <p:spPr bwMode="auto">
            <a:xfrm>
              <a:off x="158" y="1130"/>
              <a:ext cx="412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Line 47"/>
            <p:cNvSpPr>
              <a:spLocks noChangeShapeType="1"/>
            </p:cNvSpPr>
            <p:nvPr/>
          </p:nvSpPr>
          <p:spPr bwMode="auto">
            <a:xfrm>
              <a:off x="1698" y="1107"/>
              <a:ext cx="0" cy="4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Line 48"/>
            <p:cNvSpPr>
              <a:spLocks noChangeShapeType="1"/>
            </p:cNvSpPr>
            <p:nvPr/>
          </p:nvSpPr>
          <p:spPr bwMode="auto">
            <a:xfrm>
              <a:off x="2740" y="1107"/>
              <a:ext cx="0" cy="4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Line 49"/>
            <p:cNvSpPr>
              <a:spLocks noChangeShapeType="1"/>
            </p:cNvSpPr>
            <p:nvPr/>
          </p:nvSpPr>
          <p:spPr bwMode="auto">
            <a:xfrm>
              <a:off x="158" y="1053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Line 50"/>
            <p:cNvSpPr>
              <a:spLocks noChangeShapeType="1"/>
            </p:cNvSpPr>
            <p:nvPr/>
          </p:nvSpPr>
          <p:spPr bwMode="auto">
            <a:xfrm>
              <a:off x="4228" y="1053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Line 51"/>
            <p:cNvSpPr>
              <a:spLocks noChangeShapeType="1"/>
            </p:cNvSpPr>
            <p:nvPr/>
          </p:nvSpPr>
          <p:spPr bwMode="auto">
            <a:xfrm>
              <a:off x="158" y="977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Line 52"/>
            <p:cNvSpPr>
              <a:spLocks noChangeShapeType="1"/>
            </p:cNvSpPr>
            <p:nvPr/>
          </p:nvSpPr>
          <p:spPr bwMode="auto">
            <a:xfrm>
              <a:off x="4228" y="977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Line 53"/>
            <p:cNvSpPr>
              <a:spLocks noChangeShapeType="1"/>
            </p:cNvSpPr>
            <p:nvPr/>
          </p:nvSpPr>
          <p:spPr bwMode="auto">
            <a:xfrm>
              <a:off x="158" y="900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Line 54"/>
            <p:cNvSpPr>
              <a:spLocks noChangeShapeType="1"/>
            </p:cNvSpPr>
            <p:nvPr/>
          </p:nvSpPr>
          <p:spPr bwMode="auto">
            <a:xfrm>
              <a:off x="4228" y="900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Line 55"/>
            <p:cNvSpPr>
              <a:spLocks noChangeShapeType="1"/>
            </p:cNvSpPr>
            <p:nvPr/>
          </p:nvSpPr>
          <p:spPr bwMode="auto">
            <a:xfrm>
              <a:off x="158" y="818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Line 56"/>
            <p:cNvSpPr>
              <a:spLocks noChangeShapeType="1"/>
            </p:cNvSpPr>
            <p:nvPr/>
          </p:nvSpPr>
          <p:spPr bwMode="auto">
            <a:xfrm>
              <a:off x="4228" y="818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Line 57"/>
            <p:cNvSpPr>
              <a:spLocks noChangeShapeType="1"/>
            </p:cNvSpPr>
            <p:nvPr/>
          </p:nvSpPr>
          <p:spPr bwMode="auto">
            <a:xfrm>
              <a:off x="158" y="741"/>
              <a:ext cx="412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Line 58"/>
            <p:cNvSpPr>
              <a:spLocks noChangeShapeType="1"/>
            </p:cNvSpPr>
            <p:nvPr/>
          </p:nvSpPr>
          <p:spPr bwMode="auto">
            <a:xfrm>
              <a:off x="1698" y="717"/>
              <a:ext cx="0" cy="4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Line 59"/>
            <p:cNvSpPr>
              <a:spLocks noChangeShapeType="1"/>
            </p:cNvSpPr>
            <p:nvPr/>
          </p:nvSpPr>
          <p:spPr bwMode="auto">
            <a:xfrm>
              <a:off x="2740" y="717"/>
              <a:ext cx="0" cy="4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Line 60"/>
            <p:cNvSpPr>
              <a:spLocks noChangeShapeType="1"/>
            </p:cNvSpPr>
            <p:nvPr/>
          </p:nvSpPr>
          <p:spPr bwMode="auto">
            <a:xfrm>
              <a:off x="158" y="664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Line 61"/>
            <p:cNvSpPr>
              <a:spLocks noChangeShapeType="1"/>
            </p:cNvSpPr>
            <p:nvPr/>
          </p:nvSpPr>
          <p:spPr bwMode="auto">
            <a:xfrm>
              <a:off x="4228" y="664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Line 62"/>
            <p:cNvSpPr>
              <a:spLocks noChangeShapeType="1"/>
            </p:cNvSpPr>
            <p:nvPr/>
          </p:nvSpPr>
          <p:spPr bwMode="auto">
            <a:xfrm>
              <a:off x="158" y="588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Line 63"/>
            <p:cNvSpPr>
              <a:spLocks noChangeShapeType="1"/>
            </p:cNvSpPr>
            <p:nvPr/>
          </p:nvSpPr>
          <p:spPr bwMode="auto">
            <a:xfrm>
              <a:off x="4228" y="588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Line 64"/>
            <p:cNvSpPr>
              <a:spLocks noChangeShapeType="1"/>
            </p:cNvSpPr>
            <p:nvPr/>
          </p:nvSpPr>
          <p:spPr bwMode="auto">
            <a:xfrm>
              <a:off x="158" y="505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Line 65"/>
            <p:cNvSpPr>
              <a:spLocks noChangeShapeType="1"/>
            </p:cNvSpPr>
            <p:nvPr/>
          </p:nvSpPr>
          <p:spPr bwMode="auto">
            <a:xfrm>
              <a:off x="4228" y="505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Line 66"/>
            <p:cNvSpPr>
              <a:spLocks noChangeShapeType="1"/>
            </p:cNvSpPr>
            <p:nvPr/>
          </p:nvSpPr>
          <p:spPr bwMode="auto">
            <a:xfrm>
              <a:off x="158" y="428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Line 67"/>
            <p:cNvSpPr>
              <a:spLocks noChangeShapeType="1"/>
            </p:cNvSpPr>
            <p:nvPr/>
          </p:nvSpPr>
          <p:spPr bwMode="auto">
            <a:xfrm>
              <a:off x="4228" y="428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Rectangle 68"/>
            <p:cNvSpPr>
              <a:spLocks noChangeArrowheads="1"/>
            </p:cNvSpPr>
            <p:nvPr/>
          </p:nvSpPr>
          <p:spPr bwMode="auto">
            <a:xfrm>
              <a:off x="149" y="355"/>
              <a:ext cx="4132" cy="2334"/>
            </a:xfrm>
            <a:prstGeom prst="rect">
              <a:avLst/>
            </a:prstGeom>
            <a:noFill/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Oval 69"/>
            <p:cNvSpPr>
              <a:spLocks noChangeArrowheads="1"/>
            </p:cNvSpPr>
            <p:nvPr/>
          </p:nvSpPr>
          <p:spPr bwMode="auto">
            <a:xfrm>
              <a:off x="497" y="2233"/>
              <a:ext cx="140" cy="139"/>
            </a:xfrm>
            <a:prstGeom prst="ellipse">
              <a:avLst/>
            </a:prstGeom>
            <a:solidFill>
              <a:srgbClr val="FFFFFF"/>
            </a:solidFill>
            <a:ln w="12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Rectangle 70"/>
            <p:cNvSpPr>
              <a:spLocks noChangeArrowheads="1"/>
            </p:cNvSpPr>
            <p:nvPr/>
          </p:nvSpPr>
          <p:spPr bwMode="auto">
            <a:xfrm>
              <a:off x="1577" y="1950"/>
              <a:ext cx="200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4" name="Oval 71"/>
            <p:cNvSpPr>
              <a:spLocks noChangeArrowheads="1"/>
            </p:cNvSpPr>
            <p:nvPr/>
          </p:nvSpPr>
          <p:spPr bwMode="auto">
            <a:xfrm>
              <a:off x="1724" y="2250"/>
              <a:ext cx="140" cy="140"/>
            </a:xfrm>
            <a:prstGeom prst="ellipse">
              <a:avLst/>
            </a:prstGeom>
            <a:solidFill>
              <a:srgbClr val="FFFFFF"/>
            </a:solidFill>
            <a:ln w="12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5" name="Rectangle 72"/>
            <p:cNvSpPr>
              <a:spLocks noChangeArrowheads="1"/>
            </p:cNvSpPr>
            <p:nvPr/>
          </p:nvSpPr>
          <p:spPr bwMode="auto">
            <a:xfrm>
              <a:off x="2078" y="1961"/>
              <a:ext cx="22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6" name="Oval 73"/>
            <p:cNvSpPr>
              <a:spLocks noChangeArrowheads="1"/>
            </p:cNvSpPr>
            <p:nvPr/>
          </p:nvSpPr>
          <p:spPr bwMode="auto">
            <a:xfrm>
              <a:off x="1984" y="2244"/>
              <a:ext cx="139" cy="140"/>
            </a:xfrm>
            <a:prstGeom prst="ellipse">
              <a:avLst/>
            </a:prstGeom>
            <a:solidFill>
              <a:srgbClr val="FFFFFF"/>
            </a:solidFill>
            <a:ln w="12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7" name="Rectangle 74"/>
            <p:cNvSpPr>
              <a:spLocks noChangeArrowheads="1"/>
            </p:cNvSpPr>
            <p:nvPr/>
          </p:nvSpPr>
          <p:spPr bwMode="auto">
            <a:xfrm>
              <a:off x="2768" y="1961"/>
              <a:ext cx="200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8" name="Rectangle 75"/>
            <p:cNvSpPr>
              <a:spLocks noChangeArrowheads="1"/>
            </p:cNvSpPr>
            <p:nvPr/>
          </p:nvSpPr>
          <p:spPr bwMode="auto">
            <a:xfrm>
              <a:off x="2249" y="2244"/>
              <a:ext cx="140" cy="140"/>
            </a:xfrm>
            <a:prstGeom prst="rect">
              <a:avLst/>
            </a:prstGeom>
            <a:solidFill>
              <a:srgbClr val="FFFFFF"/>
            </a:solidFill>
            <a:ln w="12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9" name="Line 76"/>
            <p:cNvSpPr>
              <a:spLocks noChangeShapeType="1"/>
            </p:cNvSpPr>
            <p:nvPr/>
          </p:nvSpPr>
          <p:spPr bwMode="auto">
            <a:xfrm>
              <a:off x="2249" y="2244"/>
              <a:ext cx="136" cy="13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0" name="Line 77"/>
            <p:cNvSpPr>
              <a:spLocks noChangeShapeType="1"/>
            </p:cNvSpPr>
            <p:nvPr/>
          </p:nvSpPr>
          <p:spPr bwMode="auto">
            <a:xfrm flipV="1">
              <a:off x="2249" y="2244"/>
              <a:ext cx="136" cy="13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Rectangle 78"/>
            <p:cNvSpPr>
              <a:spLocks noChangeArrowheads="1"/>
            </p:cNvSpPr>
            <p:nvPr/>
          </p:nvSpPr>
          <p:spPr bwMode="auto">
            <a:xfrm>
              <a:off x="1211" y="1785"/>
              <a:ext cx="22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2" name="Oval 79"/>
            <p:cNvSpPr>
              <a:spLocks noChangeArrowheads="1"/>
            </p:cNvSpPr>
            <p:nvPr/>
          </p:nvSpPr>
          <p:spPr bwMode="auto">
            <a:xfrm>
              <a:off x="2515" y="2244"/>
              <a:ext cx="139" cy="140"/>
            </a:xfrm>
            <a:prstGeom prst="ellipse">
              <a:avLst/>
            </a:prstGeom>
            <a:solidFill>
              <a:srgbClr val="FFFFFF"/>
            </a:solidFill>
            <a:ln w="12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3" name="Rectangle 80"/>
            <p:cNvSpPr>
              <a:spLocks noChangeArrowheads="1"/>
            </p:cNvSpPr>
            <p:nvPr/>
          </p:nvSpPr>
          <p:spPr bwMode="auto">
            <a:xfrm>
              <a:off x="2255" y="1755"/>
              <a:ext cx="22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4" name="Oval 81"/>
            <p:cNvSpPr>
              <a:spLocks noChangeArrowheads="1"/>
            </p:cNvSpPr>
            <p:nvPr/>
          </p:nvSpPr>
          <p:spPr bwMode="auto">
            <a:xfrm>
              <a:off x="2798" y="2244"/>
              <a:ext cx="139" cy="140"/>
            </a:xfrm>
            <a:prstGeom prst="ellipse">
              <a:avLst/>
            </a:prstGeom>
            <a:solidFill>
              <a:srgbClr val="FFFFFF"/>
            </a:solidFill>
            <a:ln w="12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5" name="Rectangle 82"/>
            <p:cNvSpPr>
              <a:spLocks noChangeArrowheads="1"/>
            </p:cNvSpPr>
            <p:nvPr/>
          </p:nvSpPr>
          <p:spPr bwMode="auto">
            <a:xfrm>
              <a:off x="2951" y="1755"/>
              <a:ext cx="22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6" name="Oval 83"/>
            <p:cNvSpPr>
              <a:spLocks noChangeArrowheads="1"/>
            </p:cNvSpPr>
            <p:nvPr/>
          </p:nvSpPr>
          <p:spPr bwMode="auto">
            <a:xfrm>
              <a:off x="3128" y="2244"/>
              <a:ext cx="140" cy="140"/>
            </a:xfrm>
            <a:prstGeom prst="ellipse">
              <a:avLst/>
            </a:prstGeom>
            <a:solidFill>
              <a:srgbClr val="FFFFFF"/>
            </a:solidFill>
            <a:ln w="12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7" name="Rectangle 84"/>
            <p:cNvSpPr>
              <a:spLocks noChangeArrowheads="1"/>
            </p:cNvSpPr>
            <p:nvPr/>
          </p:nvSpPr>
          <p:spPr bwMode="auto">
            <a:xfrm>
              <a:off x="3305" y="1938"/>
              <a:ext cx="21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8" name="Oval 85"/>
            <p:cNvSpPr>
              <a:spLocks noChangeArrowheads="1"/>
            </p:cNvSpPr>
            <p:nvPr/>
          </p:nvSpPr>
          <p:spPr bwMode="auto">
            <a:xfrm>
              <a:off x="2249" y="2380"/>
              <a:ext cx="140" cy="140"/>
            </a:xfrm>
            <a:prstGeom prst="ellipse">
              <a:avLst/>
            </a:prstGeom>
            <a:solidFill>
              <a:srgbClr val="FFFFFF"/>
            </a:solidFill>
            <a:ln w="12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9" name="Rectangle 86"/>
            <p:cNvSpPr>
              <a:spLocks noChangeArrowheads="1"/>
            </p:cNvSpPr>
            <p:nvPr/>
          </p:nvSpPr>
          <p:spPr bwMode="auto">
            <a:xfrm>
              <a:off x="433" y="1743"/>
              <a:ext cx="22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0" name="Oval 87"/>
            <p:cNvSpPr>
              <a:spLocks noChangeArrowheads="1"/>
            </p:cNvSpPr>
            <p:nvPr/>
          </p:nvSpPr>
          <p:spPr bwMode="auto">
            <a:xfrm>
              <a:off x="2685" y="2704"/>
              <a:ext cx="141" cy="140"/>
            </a:xfrm>
            <a:prstGeom prst="ellipse">
              <a:avLst/>
            </a:prstGeom>
            <a:solidFill>
              <a:srgbClr val="FFFFFF"/>
            </a:solidFill>
            <a:ln w="12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1" name="Rectangle 88"/>
            <p:cNvSpPr>
              <a:spLocks noChangeArrowheads="1"/>
            </p:cNvSpPr>
            <p:nvPr/>
          </p:nvSpPr>
          <p:spPr bwMode="auto">
            <a:xfrm>
              <a:off x="3659" y="1755"/>
              <a:ext cx="22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2" name="Oval 89"/>
            <p:cNvSpPr>
              <a:spLocks noChangeArrowheads="1"/>
            </p:cNvSpPr>
            <p:nvPr/>
          </p:nvSpPr>
          <p:spPr bwMode="auto">
            <a:xfrm>
              <a:off x="1323" y="2480"/>
              <a:ext cx="140" cy="140"/>
            </a:xfrm>
            <a:prstGeom prst="ellipse">
              <a:avLst/>
            </a:prstGeom>
            <a:solidFill>
              <a:srgbClr val="FFFFFF"/>
            </a:solidFill>
            <a:ln w="12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3" name="Rectangle 90"/>
            <p:cNvSpPr>
              <a:spLocks noChangeArrowheads="1"/>
            </p:cNvSpPr>
            <p:nvPr/>
          </p:nvSpPr>
          <p:spPr bwMode="auto">
            <a:xfrm>
              <a:off x="1338" y="1230"/>
              <a:ext cx="323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4" name="Oval 91"/>
            <p:cNvSpPr>
              <a:spLocks noChangeArrowheads="1"/>
            </p:cNvSpPr>
            <p:nvPr/>
          </p:nvSpPr>
          <p:spPr bwMode="auto">
            <a:xfrm>
              <a:off x="3299" y="2433"/>
              <a:ext cx="140" cy="140"/>
            </a:xfrm>
            <a:prstGeom prst="ellipse">
              <a:avLst/>
            </a:prstGeom>
            <a:solidFill>
              <a:srgbClr val="FFFFFF"/>
            </a:solidFill>
            <a:ln w="12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5" name="Rectangle 92"/>
            <p:cNvSpPr>
              <a:spLocks noChangeArrowheads="1"/>
            </p:cNvSpPr>
            <p:nvPr/>
          </p:nvSpPr>
          <p:spPr bwMode="auto">
            <a:xfrm>
              <a:off x="3087" y="1230"/>
              <a:ext cx="334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" name="Rectangle 93"/>
            <p:cNvSpPr>
              <a:spLocks noChangeArrowheads="1"/>
            </p:cNvSpPr>
            <p:nvPr/>
          </p:nvSpPr>
          <p:spPr bwMode="auto">
            <a:xfrm>
              <a:off x="217" y="2768"/>
              <a:ext cx="359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7" name="Rectangle 94"/>
            <p:cNvSpPr>
              <a:spLocks noChangeArrowheads="1"/>
            </p:cNvSpPr>
            <p:nvPr/>
          </p:nvSpPr>
          <p:spPr bwMode="auto">
            <a:xfrm>
              <a:off x="1589" y="198"/>
              <a:ext cx="449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8" name="Rectangle 95"/>
            <p:cNvSpPr>
              <a:spLocks noChangeArrowheads="1"/>
            </p:cNvSpPr>
            <p:nvPr/>
          </p:nvSpPr>
          <p:spPr bwMode="auto">
            <a:xfrm>
              <a:off x="2003" y="198"/>
              <a:ext cx="1475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RED (+) 28 Jet Arrow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9" name="Rectangle 96"/>
            <p:cNvSpPr>
              <a:spLocks noChangeArrowheads="1"/>
            </p:cNvSpPr>
            <p:nvPr/>
          </p:nvSpPr>
          <p:spPr bwMode="auto">
            <a:xfrm>
              <a:off x="225" y="3041"/>
              <a:ext cx="20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0" name="Rectangle 97"/>
            <p:cNvSpPr>
              <a:spLocks noChangeArrowheads="1"/>
            </p:cNvSpPr>
            <p:nvPr/>
          </p:nvSpPr>
          <p:spPr bwMode="auto">
            <a:xfrm>
              <a:off x="384" y="3041"/>
              <a:ext cx="143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Roll-Backer. No Big-On-Big.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1" name="Rectangle 98"/>
            <p:cNvSpPr>
              <a:spLocks noChangeArrowheads="1"/>
            </p:cNvSpPr>
            <p:nvPr/>
          </p:nvSpPr>
          <p:spPr bwMode="auto">
            <a:xfrm>
              <a:off x="225" y="3265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2" name="Rectangle 99"/>
            <p:cNvSpPr>
              <a:spLocks noChangeArrowheads="1"/>
            </p:cNvSpPr>
            <p:nvPr/>
          </p:nvSpPr>
          <p:spPr bwMode="auto">
            <a:xfrm>
              <a:off x="424" y="3265"/>
              <a:ext cx="68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Roll-Backer.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3" name="Rectangle 100"/>
            <p:cNvSpPr>
              <a:spLocks noChangeArrowheads="1"/>
            </p:cNvSpPr>
            <p:nvPr/>
          </p:nvSpPr>
          <p:spPr bwMode="auto">
            <a:xfrm>
              <a:off x="225" y="3489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4" name="Rectangle 101"/>
            <p:cNvSpPr>
              <a:spLocks noChangeArrowheads="1"/>
            </p:cNvSpPr>
            <p:nvPr/>
          </p:nvSpPr>
          <p:spPr bwMode="auto">
            <a:xfrm>
              <a:off x="432" y="3489"/>
              <a:ext cx="63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Roll-Hinge.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5" name="Rectangle 102"/>
            <p:cNvSpPr>
              <a:spLocks noChangeArrowheads="1"/>
            </p:cNvSpPr>
            <p:nvPr/>
          </p:nvSpPr>
          <p:spPr bwMode="auto">
            <a:xfrm>
              <a:off x="225" y="3713"/>
              <a:ext cx="21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" name="Rectangle 103"/>
            <p:cNvSpPr>
              <a:spLocks noChangeArrowheads="1"/>
            </p:cNvSpPr>
            <p:nvPr/>
          </p:nvSpPr>
          <p:spPr bwMode="auto">
            <a:xfrm>
              <a:off x="486" y="3713"/>
              <a:ext cx="37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Hinge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7" name="Rectangle 104"/>
            <p:cNvSpPr>
              <a:spLocks noChangeArrowheads="1"/>
            </p:cNvSpPr>
            <p:nvPr/>
          </p:nvSpPr>
          <p:spPr bwMode="auto">
            <a:xfrm>
              <a:off x="225" y="3937"/>
              <a:ext cx="19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8" name="Rectangle 105"/>
            <p:cNvSpPr>
              <a:spLocks noChangeArrowheads="1"/>
            </p:cNvSpPr>
            <p:nvPr/>
          </p:nvSpPr>
          <p:spPr bwMode="auto">
            <a:xfrm>
              <a:off x="432" y="3937"/>
              <a:ext cx="37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Hinge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9" name="Rectangle 106"/>
            <p:cNvSpPr>
              <a:spLocks noChangeArrowheads="1"/>
            </p:cNvSpPr>
            <p:nvPr/>
          </p:nvSpPr>
          <p:spPr bwMode="auto">
            <a:xfrm>
              <a:off x="225" y="4161"/>
              <a:ext cx="19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0" name="Rectangle 107"/>
            <p:cNvSpPr>
              <a:spLocks noChangeArrowheads="1"/>
            </p:cNvSpPr>
            <p:nvPr/>
          </p:nvSpPr>
          <p:spPr bwMode="auto">
            <a:xfrm>
              <a:off x="432" y="4161"/>
              <a:ext cx="365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Fast Release. Run 16-14 Yard Curl. Think Motion Diagonal but to the sideline.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1" name="Rectangle 108"/>
            <p:cNvSpPr>
              <a:spLocks noChangeArrowheads="1"/>
            </p:cNvSpPr>
            <p:nvPr/>
          </p:nvSpPr>
          <p:spPr bwMode="auto">
            <a:xfrm>
              <a:off x="225" y="4385"/>
              <a:ext cx="18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2" name="Rectangle 109"/>
            <p:cNvSpPr>
              <a:spLocks noChangeArrowheads="1"/>
            </p:cNvSpPr>
            <p:nvPr/>
          </p:nvSpPr>
          <p:spPr bwMode="auto">
            <a:xfrm>
              <a:off x="432" y="4385"/>
              <a:ext cx="328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Centerfield Control. Curl against 1 high safety. Split any 2 high safety.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3" name="Rectangle 110"/>
            <p:cNvSpPr>
              <a:spLocks noChangeArrowheads="1"/>
            </p:cNvSpPr>
            <p:nvPr/>
          </p:nvSpPr>
          <p:spPr bwMode="auto">
            <a:xfrm>
              <a:off x="225" y="4609"/>
              <a:ext cx="21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4" name="Rectangle 111"/>
            <p:cNvSpPr>
              <a:spLocks noChangeArrowheads="1"/>
            </p:cNvSpPr>
            <p:nvPr/>
          </p:nvSpPr>
          <p:spPr bwMode="auto">
            <a:xfrm>
              <a:off x="432" y="4609"/>
              <a:ext cx="299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Jet sweep. Full Sprint Out. Pass/Run option. 3 level stretch.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5" name="Rectangle 112"/>
            <p:cNvSpPr>
              <a:spLocks noChangeArrowheads="1"/>
            </p:cNvSpPr>
            <p:nvPr/>
          </p:nvSpPr>
          <p:spPr bwMode="auto">
            <a:xfrm>
              <a:off x="225" y="4833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" name="Rectangle 113"/>
            <p:cNvSpPr>
              <a:spLocks noChangeArrowheads="1"/>
            </p:cNvSpPr>
            <p:nvPr/>
          </p:nvSpPr>
          <p:spPr bwMode="auto">
            <a:xfrm>
              <a:off x="481" y="4833"/>
              <a:ext cx="91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18 yard Diagonal.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" name="Rectangle 114"/>
            <p:cNvSpPr>
              <a:spLocks noChangeArrowheads="1"/>
            </p:cNvSpPr>
            <p:nvPr/>
          </p:nvSpPr>
          <p:spPr bwMode="auto">
            <a:xfrm>
              <a:off x="225" y="5057"/>
              <a:ext cx="21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8" name="Rectangle 115"/>
            <p:cNvSpPr>
              <a:spLocks noChangeArrowheads="1"/>
            </p:cNvSpPr>
            <p:nvPr/>
          </p:nvSpPr>
          <p:spPr bwMode="auto">
            <a:xfrm>
              <a:off x="465" y="5057"/>
              <a:ext cx="183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Jet sweep. Block 1st outside PST.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9" name="Rectangle 116"/>
            <p:cNvSpPr>
              <a:spLocks noChangeArrowheads="1"/>
            </p:cNvSpPr>
            <p:nvPr/>
          </p:nvSpPr>
          <p:spPr bwMode="auto">
            <a:xfrm>
              <a:off x="225" y="5281"/>
              <a:ext cx="19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0" name="Rectangle 117"/>
            <p:cNvSpPr>
              <a:spLocks noChangeArrowheads="1"/>
            </p:cNvSpPr>
            <p:nvPr/>
          </p:nvSpPr>
          <p:spPr bwMode="auto">
            <a:xfrm>
              <a:off x="432" y="5281"/>
              <a:ext cx="255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Crossover @ 45. Arrow to flat. No deeper than 1 yard.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1" name="Rectangle 118"/>
            <p:cNvSpPr>
              <a:spLocks noChangeArrowheads="1"/>
            </p:cNvSpPr>
            <p:nvPr/>
          </p:nvSpPr>
          <p:spPr bwMode="auto">
            <a:xfrm>
              <a:off x="225" y="5506"/>
              <a:ext cx="83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2" name="Arc 119"/>
            <p:cNvSpPr>
              <a:spLocks/>
            </p:cNvSpPr>
            <p:nvPr/>
          </p:nvSpPr>
          <p:spPr bwMode="auto">
            <a:xfrm>
              <a:off x="2295" y="2512"/>
              <a:ext cx="665" cy="29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32 w 21632"/>
                <a:gd name="T1" fmla="*/ 21600 h 21600"/>
                <a:gd name="T2" fmla="*/ 0 w 21632"/>
                <a:gd name="T3" fmla="*/ 73 h 21600"/>
                <a:gd name="T4" fmla="*/ 21600 w 2163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2" h="21600" fill="none" extrusionOk="0">
                  <a:moveTo>
                    <a:pt x="21631" y="21599"/>
                  </a:moveTo>
                  <a:cubicBezTo>
                    <a:pt x="21621" y="21599"/>
                    <a:pt x="21610" y="21599"/>
                    <a:pt x="21600" y="21600"/>
                  </a:cubicBezTo>
                  <a:cubicBezTo>
                    <a:pt x="9699" y="21600"/>
                    <a:pt x="40" y="11973"/>
                    <a:pt x="0" y="72"/>
                  </a:cubicBezTo>
                </a:path>
                <a:path w="21632" h="21600" stroke="0" extrusionOk="0">
                  <a:moveTo>
                    <a:pt x="21631" y="21599"/>
                  </a:moveTo>
                  <a:cubicBezTo>
                    <a:pt x="21621" y="21599"/>
                    <a:pt x="21610" y="21599"/>
                    <a:pt x="21600" y="21600"/>
                  </a:cubicBezTo>
                  <a:cubicBezTo>
                    <a:pt x="9699" y="21600"/>
                    <a:pt x="40" y="11973"/>
                    <a:pt x="0" y="72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3" name="Arc 120"/>
            <p:cNvSpPr>
              <a:spLocks/>
            </p:cNvSpPr>
            <p:nvPr/>
          </p:nvSpPr>
          <p:spPr bwMode="auto">
            <a:xfrm>
              <a:off x="2960" y="2622"/>
              <a:ext cx="629" cy="18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17 h 21600"/>
                <a:gd name="T2" fmla="*/ 34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16"/>
                  </a:moveTo>
                  <a:cubicBezTo>
                    <a:pt x="21535" y="11987"/>
                    <a:pt x="11904" y="21581"/>
                    <a:pt x="33" y="21599"/>
                  </a:cubicBezTo>
                </a:path>
                <a:path w="21600" h="21600" stroke="0" extrusionOk="0">
                  <a:moveTo>
                    <a:pt x="21599" y="116"/>
                  </a:moveTo>
                  <a:cubicBezTo>
                    <a:pt x="21535" y="11987"/>
                    <a:pt x="11904" y="21581"/>
                    <a:pt x="33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4" name="Freeform 121"/>
            <p:cNvSpPr>
              <a:spLocks/>
            </p:cNvSpPr>
            <p:nvPr/>
          </p:nvSpPr>
          <p:spPr bwMode="auto">
            <a:xfrm>
              <a:off x="3571" y="2623"/>
              <a:ext cx="41" cy="57"/>
            </a:xfrm>
            <a:custGeom>
              <a:avLst/>
              <a:gdLst>
                <a:gd name="T0" fmla="*/ 20 w 41"/>
                <a:gd name="T1" fmla="*/ 0 h 57"/>
                <a:gd name="T2" fmla="*/ 0 w 41"/>
                <a:gd name="T3" fmla="*/ 57 h 57"/>
                <a:gd name="T4" fmla="*/ 20 w 41"/>
                <a:gd name="T5" fmla="*/ 42 h 57"/>
                <a:gd name="T6" fmla="*/ 41 w 41"/>
                <a:gd name="T7" fmla="*/ 57 h 57"/>
                <a:gd name="T8" fmla="*/ 20 w 41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7">
                  <a:moveTo>
                    <a:pt x="20" y="0"/>
                  </a:moveTo>
                  <a:lnTo>
                    <a:pt x="0" y="57"/>
                  </a:lnTo>
                  <a:lnTo>
                    <a:pt x="20" y="42"/>
                  </a:lnTo>
                  <a:lnTo>
                    <a:pt x="41" y="57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5" name="Arc 122"/>
            <p:cNvSpPr>
              <a:spLocks/>
            </p:cNvSpPr>
            <p:nvPr/>
          </p:nvSpPr>
          <p:spPr bwMode="auto">
            <a:xfrm>
              <a:off x="1994" y="945"/>
              <a:ext cx="150" cy="21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744"/>
                <a:gd name="T1" fmla="*/ 21701 h 21701"/>
                <a:gd name="T2" fmla="*/ 21744 w 21744"/>
                <a:gd name="T3" fmla="*/ 0 h 21701"/>
                <a:gd name="T4" fmla="*/ 21600 w 21744"/>
                <a:gd name="T5" fmla="*/ 21600 h 2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44" h="21701" fill="none" extrusionOk="0">
                  <a:moveTo>
                    <a:pt x="0" y="21700"/>
                  </a:moveTo>
                  <a:cubicBezTo>
                    <a:pt x="0" y="21667"/>
                    <a:pt x="0" y="2163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47" y="-1"/>
                    <a:pt x="21695" y="0"/>
                    <a:pt x="21743" y="0"/>
                  </a:cubicBezTo>
                </a:path>
                <a:path w="21744" h="21701" stroke="0" extrusionOk="0">
                  <a:moveTo>
                    <a:pt x="0" y="21700"/>
                  </a:moveTo>
                  <a:cubicBezTo>
                    <a:pt x="0" y="21667"/>
                    <a:pt x="0" y="2163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47" y="-1"/>
                    <a:pt x="21695" y="0"/>
                    <a:pt x="21743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6" name="Arc 123"/>
            <p:cNvSpPr>
              <a:spLocks/>
            </p:cNvSpPr>
            <p:nvPr/>
          </p:nvSpPr>
          <p:spPr bwMode="auto">
            <a:xfrm>
              <a:off x="2144" y="945"/>
              <a:ext cx="62" cy="127"/>
            </a:xfrm>
            <a:custGeom>
              <a:avLst/>
              <a:gdLst>
                <a:gd name="G0" fmla="+- 0 0 0"/>
                <a:gd name="G1" fmla="+- 21597 0 0"/>
                <a:gd name="G2" fmla="+- 21600 0 0"/>
                <a:gd name="T0" fmla="*/ 348 w 21600"/>
                <a:gd name="T1" fmla="*/ 0 h 21763"/>
                <a:gd name="T2" fmla="*/ 21599 w 21600"/>
                <a:gd name="T3" fmla="*/ 21763 h 21763"/>
                <a:gd name="T4" fmla="*/ 0 w 21600"/>
                <a:gd name="T5" fmla="*/ 21597 h 21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63" fill="none" extrusionOk="0">
                  <a:moveTo>
                    <a:pt x="348" y="-1"/>
                  </a:moveTo>
                  <a:cubicBezTo>
                    <a:pt x="12140" y="189"/>
                    <a:pt x="21600" y="9803"/>
                    <a:pt x="21600" y="21597"/>
                  </a:cubicBezTo>
                  <a:cubicBezTo>
                    <a:pt x="21600" y="21652"/>
                    <a:pt x="21599" y="21707"/>
                    <a:pt x="21599" y="21763"/>
                  </a:cubicBezTo>
                </a:path>
                <a:path w="21600" h="21763" stroke="0" extrusionOk="0">
                  <a:moveTo>
                    <a:pt x="348" y="-1"/>
                  </a:moveTo>
                  <a:cubicBezTo>
                    <a:pt x="12140" y="189"/>
                    <a:pt x="21600" y="9803"/>
                    <a:pt x="21600" y="21597"/>
                  </a:cubicBezTo>
                  <a:cubicBezTo>
                    <a:pt x="21600" y="21652"/>
                    <a:pt x="21599" y="21707"/>
                    <a:pt x="21599" y="21763"/>
                  </a:cubicBezTo>
                  <a:lnTo>
                    <a:pt x="0" y="21597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7" name="Freeform 124"/>
            <p:cNvSpPr>
              <a:spLocks/>
            </p:cNvSpPr>
            <p:nvPr/>
          </p:nvSpPr>
          <p:spPr bwMode="auto">
            <a:xfrm>
              <a:off x="2164" y="1012"/>
              <a:ext cx="44" cy="60"/>
            </a:xfrm>
            <a:custGeom>
              <a:avLst/>
              <a:gdLst>
                <a:gd name="T0" fmla="*/ 44 w 44"/>
                <a:gd name="T1" fmla="*/ 60 h 60"/>
                <a:gd name="T2" fmla="*/ 38 w 44"/>
                <a:gd name="T3" fmla="*/ 0 h 60"/>
                <a:gd name="T4" fmla="*/ 25 w 44"/>
                <a:gd name="T5" fmla="*/ 22 h 60"/>
                <a:gd name="T6" fmla="*/ 0 w 44"/>
                <a:gd name="T7" fmla="*/ 19 h 60"/>
                <a:gd name="T8" fmla="*/ 44 w 44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60">
                  <a:moveTo>
                    <a:pt x="44" y="60"/>
                  </a:moveTo>
                  <a:lnTo>
                    <a:pt x="38" y="0"/>
                  </a:lnTo>
                  <a:lnTo>
                    <a:pt x="25" y="22"/>
                  </a:lnTo>
                  <a:lnTo>
                    <a:pt x="0" y="19"/>
                  </a:lnTo>
                  <a:lnTo>
                    <a:pt x="44" y="6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8" name="Freeform 125"/>
            <p:cNvSpPr>
              <a:spLocks/>
            </p:cNvSpPr>
            <p:nvPr/>
          </p:nvSpPr>
          <p:spPr bwMode="auto">
            <a:xfrm>
              <a:off x="612" y="441"/>
              <a:ext cx="1382" cy="1829"/>
            </a:xfrm>
            <a:custGeom>
              <a:avLst/>
              <a:gdLst>
                <a:gd name="T0" fmla="*/ 0 w 3517"/>
                <a:gd name="T1" fmla="*/ 4652 h 4652"/>
                <a:gd name="T2" fmla="*/ 3517 w 3517"/>
                <a:gd name="T3" fmla="*/ 1856 h 4652"/>
                <a:gd name="T4" fmla="*/ 3502 w 3517"/>
                <a:gd name="T5" fmla="*/ 0 h 4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17" h="4652">
                  <a:moveTo>
                    <a:pt x="0" y="4652"/>
                  </a:moveTo>
                  <a:lnTo>
                    <a:pt x="3517" y="1856"/>
                  </a:lnTo>
                  <a:lnTo>
                    <a:pt x="350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9" name="Freeform 126"/>
            <p:cNvSpPr>
              <a:spLocks/>
            </p:cNvSpPr>
            <p:nvPr/>
          </p:nvSpPr>
          <p:spPr bwMode="auto">
            <a:xfrm>
              <a:off x="1968" y="441"/>
              <a:ext cx="42" cy="58"/>
            </a:xfrm>
            <a:custGeom>
              <a:avLst/>
              <a:gdLst>
                <a:gd name="T0" fmla="*/ 21 w 42"/>
                <a:gd name="T1" fmla="*/ 0 h 58"/>
                <a:gd name="T2" fmla="*/ 0 w 42"/>
                <a:gd name="T3" fmla="*/ 58 h 58"/>
                <a:gd name="T4" fmla="*/ 21 w 42"/>
                <a:gd name="T5" fmla="*/ 43 h 58"/>
                <a:gd name="T6" fmla="*/ 42 w 42"/>
                <a:gd name="T7" fmla="*/ 58 h 58"/>
                <a:gd name="T8" fmla="*/ 21 w 42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8">
                  <a:moveTo>
                    <a:pt x="21" y="0"/>
                  </a:moveTo>
                  <a:lnTo>
                    <a:pt x="0" y="58"/>
                  </a:lnTo>
                  <a:lnTo>
                    <a:pt x="21" y="43"/>
                  </a:lnTo>
                  <a:lnTo>
                    <a:pt x="42" y="58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0" name="Line 127"/>
            <p:cNvSpPr>
              <a:spLocks noChangeShapeType="1"/>
            </p:cNvSpPr>
            <p:nvPr/>
          </p:nvSpPr>
          <p:spPr bwMode="auto">
            <a:xfrm flipV="1">
              <a:off x="3395" y="1396"/>
              <a:ext cx="729" cy="104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1" name="Freeform 128"/>
            <p:cNvSpPr>
              <a:spLocks/>
            </p:cNvSpPr>
            <p:nvPr/>
          </p:nvSpPr>
          <p:spPr bwMode="auto">
            <a:xfrm>
              <a:off x="4074" y="1396"/>
              <a:ext cx="50" cy="59"/>
            </a:xfrm>
            <a:custGeom>
              <a:avLst/>
              <a:gdLst>
                <a:gd name="T0" fmla="*/ 50 w 50"/>
                <a:gd name="T1" fmla="*/ 0 h 59"/>
                <a:gd name="T2" fmla="*/ 0 w 50"/>
                <a:gd name="T3" fmla="*/ 36 h 59"/>
                <a:gd name="T4" fmla="*/ 26 w 50"/>
                <a:gd name="T5" fmla="*/ 36 h 59"/>
                <a:gd name="T6" fmla="*/ 34 w 50"/>
                <a:gd name="T7" fmla="*/ 59 h 59"/>
                <a:gd name="T8" fmla="*/ 50 w 50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9">
                  <a:moveTo>
                    <a:pt x="50" y="0"/>
                  </a:moveTo>
                  <a:lnTo>
                    <a:pt x="0" y="36"/>
                  </a:lnTo>
                  <a:lnTo>
                    <a:pt x="26" y="36"/>
                  </a:lnTo>
                  <a:lnTo>
                    <a:pt x="34" y="5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2" name="Arc 129"/>
            <p:cNvSpPr>
              <a:spLocks/>
            </p:cNvSpPr>
            <p:nvPr/>
          </p:nvSpPr>
          <p:spPr bwMode="auto">
            <a:xfrm>
              <a:off x="2882" y="2165"/>
              <a:ext cx="80" cy="8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48 h 21598"/>
                <a:gd name="T2" fmla="*/ 264 w 21599"/>
                <a:gd name="T3" fmla="*/ 21598 h 21598"/>
                <a:gd name="T4" fmla="*/ 0 w 21599"/>
                <a:gd name="T5" fmla="*/ 0 h 2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8" fill="none" extrusionOk="0">
                  <a:moveTo>
                    <a:pt x="21598" y="247"/>
                  </a:moveTo>
                  <a:cubicBezTo>
                    <a:pt x="21463" y="11977"/>
                    <a:pt x="11993" y="21455"/>
                    <a:pt x="264" y="21598"/>
                  </a:cubicBezTo>
                </a:path>
                <a:path w="21599" h="21598" stroke="0" extrusionOk="0">
                  <a:moveTo>
                    <a:pt x="21598" y="247"/>
                  </a:moveTo>
                  <a:cubicBezTo>
                    <a:pt x="21463" y="11977"/>
                    <a:pt x="11993" y="21455"/>
                    <a:pt x="264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3" name="Freeform 130"/>
            <p:cNvSpPr>
              <a:spLocks/>
            </p:cNvSpPr>
            <p:nvPr/>
          </p:nvSpPr>
          <p:spPr bwMode="auto">
            <a:xfrm>
              <a:off x="2924" y="2158"/>
              <a:ext cx="81" cy="8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4" name="Line 131"/>
            <p:cNvSpPr>
              <a:spLocks noChangeShapeType="1"/>
            </p:cNvSpPr>
            <p:nvPr/>
          </p:nvSpPr>
          <p:spPr bwMode="auto">
            <a:xfrm>
              <a:off x="2924" y="2158"/>
              <a:ext cx="0" cy="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5" name="Arc 132"/>
            <p:cNvSpPr>
              <a:spLocks/>
            </p:cNvSpPr>
            <p:nvPr/>
          </p:nvSpPr>
          <p:spPr bwMode="auto">
            <a:xfrm>
              <a:off x="2645" y="2182"/>
              <a:ext cx="74" cy="9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15 h 21598"/>
                <a:gd name="T2" fmla="*/ 286 w 21599"/>
                <a:gd name="T3" fmla="*/ 21598 h 21598"/>
                <a:gd name="T4" fmla="*/ 0 w 21599"/>
                <a:gd name="T5" fmla="*/ 0 h 2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8" fill="none" extrusionOk="0">
                  <a:moveTo>
                    <a:pt x="21598" y="214"/>
                  </a:moveTo>
                  <a:cubicBezTo>
                    <a:pt x="21482" y="11948"/>
                    <a:pt x="12019" y="21442"/>
                    <a:pt x="286" y="21598"/>
                  </a:cubicBezTo>
                </a:path>
                <a:path w="21599" h="21598" stroke="0" extrusionOk="0">
                  <a:moveTo>
                    <a:pt x="21598" y="214"/>
                  </a:moveTo>
                  <a:cubicBezTo>
                    <a:pt x="21482" y="11948"/>
                    <a:pt x="12019" y="21442"/>
                    <a:pt x="286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" name="Freeform 133"/>
            <p:cNvSpPr>
              <a:spLocks/>
            </p:cNvSpPr>
            <p:nvPr/>
          </p:nvSpPr>
          <p:spPr bwMode="auto">
            <a:xfrm>
              <a:off x="2689" y="2153"/>
              <a:ext cx="69" cy="55"/>
            </a:xfrm>
            <a:custGeom>
              <a:avLst/>
              <a:gdLst>
                <a:gd name="T0" fmla="*/ 176 w 176"/>
                <a:gd name="T1" fmla="*/ 125 h 140"/>
                <a:gd name="T2" fmla="*/ 163 w 176"/>
                <a:gd name="T3" fmla="*/ 140 h 140"/>
                <a:gd name="T4" fmla="*/ 0 w 176"/>
                <a:gd name="T5" fmla="*/ 14 h 140"/>
                <a:gd name="T6" fmla="*/ 13 w 176"/>
                <a:gd name="T7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140">
                  <a:moveTo>
                    <a:pt x="176" y="125"/>
                  </a:moveTo>
                  <a:lnTo>
                    <a:pt x="163" y="140"/>
                  </a:lnTo>
                  <a:lnTo>
                    <a:pt x="0" y="14"/>
                  </a:lnTo>
                  <a:lnTo>
                    <a:pt x="1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" name="Line 134"/>
            <p:cNvSpPr>
              <a:spLocks noChangeShapeType="1"/>
            </p:cNvSpPr>
            <p:nvPr/>
          </p:nvSpPr>
          <p:spPr bwMode="auto">
            <a:xfrm flipH="1">
              <a:off x="2689" y="2153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" name="Arc 135"/>
            <p:cNvSpPr>
              <a:spLocks/>
            </p:cNvSpPr>
            <p:nvPr/>
          </p:nvSpPr>
          <p:spPr bwMode="auto">
            <a:xfrm>
              <a:off x="2391" y="2199"/>
              <a:ext cx="79" cy="6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7 w 21597"/>
                <a:gd name="T1" fmla="*/ 336 h 21600"/>
                <a:gd name="T2" fmla="*/ 0 w 21597"/>
                <a:gd name="T3" fmla="*/ 21600 h 21600"/>
                <a:gd name="T4" fmla="*/ 0 w 2159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7" h="21600" fill="none" extrusionOk="0">
                  <a:moveTo>
                    <a:pt x="21597" y="336"/>
                  </a:moveTo>
                  <a:cubicBezTo>
                    <a:pt x="21413" y="12132"/>
                    <a:pt x="11798" y="21599"/>
                    <a:pt x="0" y="21600"/>
                  </a:cubicBezTo>
                </a:path>
                <a:path w="21597" h="21600" stroke="0" extrusionOk="0">
                  <a:moveTo>
                    <a:pt x="21597" y="336"/>
                  </a:moveTo>
                  <a:cubicBezTo>
                    <a:pt x="21413" y="12132"/>
                    <a:pt x="11798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" name="Arc 136"/>
            <p:cNvSpPr>
              <a:spLocks/>
            </p:cNvSpPr>
            <p:nvPr/>
          </p:nvSpPr>
          <p:spPr bwMode="auto">
            <a:xfrm>
              <a:off x="2460" y="2200"/>
              <a:ext cx="11" cy="28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" name="Freeform 137"/>
            <p:cNvSpPr>
              <a:spLocks/>
            </p:cNvSpPr>
            <p:nvPr/>
          </p:nvSpPr>
          <p:spPr bwMode="auto">
            <a:xfrm>
              <a:off x="2420" y="2482"/>
              <a:ext cx="81" cy="11"/>
            </a:xfrm>
            <a:custGeom>
              <a:avLst/>
              <a:gdLst>
                <a:gd name="T0" fmla="*/ 0 w 204"/>
                <a:gd name="T1" fmla="*/ 19 h 27"/>
                <a:gd name="T2" fmla="*/ 0 w 204"/>
                <a:gd name="T3" fmla="*/ 0 h 27"/>
                <a:gd name="T4" fmla="*/ 204 w 204"/>
                <a:gd name="T5" fmla="*/ 8 h 27"/>
                <a:gd name="T6" fmla="*/ 204 w 204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27">
                  <a:moveTo>
                    <a:pt x="0" y="19"/>
                  </a:moveTo>
                  <a:lnTo>
                    <a:pt x="0" y="0"/>
                  </a:lnTo>
                  <a:lnTo>
                    <a:pt x="204" y="8"/>
                  </a:lnTo>
                  <a:lnTo>
                    <a:pt x="204" y="2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" name="Line 138"/>
            <p:cNvSpPr>
              <a:spLocks noChangeShapeType="1"/>
            </p:cNvSpPr>
            <p:nvPr/>
          </p:nvSpPr>
          <p:spPr bwMode="auto">
            <a:xfrm flipV="1">
              <a:off x="2501" y="2485"/>
              <a:ext cx="0" cy="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" name="Arc 139"/>
            <p:cNvSpPr>
              <a:spLocks/>
            </p:cNvSpPr>
            <p:nvPr/>
          </p:nvSpPr>
          <p:spPr bwMode="auto">
            <a:xfrm>
              <a:off x="2113" y="2252"/>
              <a:ext cx="97" cy="3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213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46"/>
                    <a:pt x="12058" y="21482"/>
                    <a:pt x="212" y="21598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46"/>
                    <a:pt x="12058" y="21482"/>
                    <a:pt x="212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" name="Arc 140"/>
            <p:cNvSpPr>
              <a:spLocks/>
            </p:cNvSpPr>
            <p:nvPr/>
          </p:nvSpPr>
          <p:spPr bwMode="auto">
            <a:xfrm>
              <a:off x="2177" y="2252"/>
              <a:ext cx="34" cy="24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" name="Freeform 141"/>
            <p:cNvSpPr>
              <a:spLocks/>
            </p:cNvSpPr>
            <p:nvPr/>
          </p:nvSpPr>
          <p:spPr bwMode="auto">
            <a:xfrm>
              <a:off x="2136" y="2496"/>
              <a:ext cx="81" cy="17"/>
            </a:xfrm>
            <a:custGeom>
              <a:avLst/>
              <a:gdLst>
                <a:gd name="T0" fmla="*/ 0 w 207"/>
                <a:gd name="T1" fmla="*/ 19 h 44"/>
                <a:gd name="T2" fmla="*/ 3 w 207"/>
                <a:gd name="T3" fmla="*/ 0 h 44"/>
                <a:gd name="T4" fmla="*/ 207 w 207"/>
                <a:gd name="T5" fmla="*/ 25 h 44"/>
                <a:gd name="T6" fmla="*/ 205 w 207"/>
                <a:gd name="T7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44">
                  <a:moveTo>
                    <a:pt x="0" y="19"/>
                  </a:moveTo>
                  <a:lnTo>
                    <a:pt x="3" y="0"/>
                  </a:lnTo>
                  <a:lnTo>
                    <a:pt x="207" y="25"/>
                  </a:lnTo>
                  <a:lnTo>
                    <a:pt x="205" y="4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" name="Line 142"/>
            <p:cNvSpPr>
              <a:spLocks noChangeShapeType="1"/>
            </p:cNvSpPr>
            <p:nvPr/>
          </p:nvSpPr>
          <p:spPr bwMode="auto">
            <a:xfrm flipV="1">
              <a:off x="2216" y="2506"/>
              <a:ext cx="1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" name="Arc 143"/>
            <p:cNvSpPr>
              <a:spLocks/>
            </p:cNvSpPr>
            <p:nvPr/>
          </p:nvSpPr>
          <p:spPr bwMode="auto">
            <a:xfrm>
              <a:off x="1847" y="2287"/>
              <a:ext cx="86" cy="1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" name="Arc 144"/>
            <p:cNvSpPr>
              <a:spLocks/>
            </p:cNvSpPr>
            <p:nvPr/>
          </p:nvSpPr>
          <p:spPr bwMode="auto">
            <a:xfrm>
              <a:off x="1922" y="2287"/>
              <a:ext cx="11" cy="20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" name="Freeform 145"/>
            <p:cNvSpPr>
              <a:spLocks/>
            </p:cNvSpPr>
            <p:nvPr/>
          </p:nvSpPr>
          <p:spPr bwMode="auto">
            <a:xfrm>
              <a:off x="1882" y="2488"/>
              <a:ext cx="81" cy="11"/>
            </a:xfrm>
            <a:custGeom>
              <a:avLst/>
              <a:gdLst>
                <a:gd name="T0" fmla="*/ 0 w 205"/>
                <a:gd name="T1" fmla="*/ 19 h 28"/>
                <a:gd name="T2" fmla="*/ 0 w 205"/>
                <a:gd name="T3" fmla="*/ 0 h 28"/>
                <a:gd name="T4" fmla="*/ 205 w 205"/>
                <a:gd name="T5" fmla="*/ 9 h 28"/>
                <a:gd name="T6" fmla="*/ 205 w 205"/>
                <a:gd name="T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28">
                  <a:moveTo>
                    <a:pt x="0" y="19"/>
                  </a:moveTo>
                  <a:lnTo>
                    <a:pt x="0" y="0"/>
                  </a:lnTo>
                  <a:lnTo>
                    <a:pt x="205" y="9"/>
                  </a:lnTo>
                  <a:lnTo>
                    <a:pt x="205" y="2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" name="Line 146"/>
            <p:cNvSpPr>
              <a:spLocks noChangeShapeType="1"/>
            </p:cNvSpPr>
            <p:nvPr/>
          </p:nvSpPr>
          <p:spPr bwMode="auto">
            <a:xfrm flipV="1">
              <a:off x="1963" y="2491"/>
              <a:ext cx="0" cy="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0" name="Line 147"/>
            <p:cNvSpPr>
              <a:spLocks noChangeShapeType="1"/>
            </p:cNvSpPr>
            <p:nvPr/>
          </p:nvSpPr>
          <p:spPr bwMode="auto">
            <a:xfrm flipV="1">
              <a:off x="3174" y="1050"/>
              <a:ext cx="12" cy="119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1" name="Arc 148"/>
            <p:cNvSpPr>
              <a:spLocks/>
            </p:cNvSpPr>
            <p:nvPr/>
          </p:nvSpPr>
          <p:spPr bwMode="auto">
            <a:xfrm>
              <a:off x="3186" y="985"/>
              <a:ext cx="81" cy="6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 w 21868"/>
                <a:gd name="T1" fmla="*/ 21940 h 21940"/>
                <a:gd name="T2" fmla="*/ 21868 w 21868"/>
                <a:gd name="T3" fmla="*/ 2 h 21940"/>
                <a:gd name="T4" fmla="*/ 21600 w 21868"/>
                <a:gd name="T5" fmla="*/ 21600 h 21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68" h="21940" fill="none" extrusionOk="0">
                  <a:moveTo>
                    <a:pt x="2" y="21940"/>
                  </a:moveTo>
                  <a:cubicBezTo>
                    <a:pt x="0" y="21826"/>
                    <a:pt x="0" y="2171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89" y="-1"/>
                    <a:pt x="21778" y="0"/>
                    <a:pt x="21868" y="1"/>
                  </a:cubicBezTo>
                </a:path>
                <a:path w="21868" h="21940" stroke="0" extrusionOk="0">
                  <a:moveTo>
                    <a:pt x="2" y="21940"/>
                  </a:moveTo>
                  <a:cubicBezTo>
                    <a:pt x="0" y="21826"/>
                    <a:pt x="0" y="2171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89" y="-1"/>
                    <a:pt x="21778" y="0"/>
                    <a:pt x="21868" y="1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2" name="Arc 149"/>
            <p:cNvSpPr>
              <a:spLocks/>
            </p:cNvSpPr>
            <p:nvPr/>
          </p:nvSpPr>
          <p:spPr bwMode="auto">
            <a:xfrm>
              <a:off x="3267" y="985"/>
              <a:ext cx="63" cy="10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2010"/>
                <a:gd name="T2" fmla="*/ 21596 w 21600"/>
                <a:gd name="T3" fmla="*/ 22010 h 22010"/>
                <a:gd name="T4" fmla="*/ 0 w 21600"/>
                <a:gd name="T5" fmla="*/ 21600 h 22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201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736"/>
                    <a:pt x="21598" y="21873"/>
                    <a:pt x="21596" y="22010"/>
                  </a:cubicBezTo>
                </a:path>
                <a:path w="21600" h="2201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736"/>
                    <a:pt x="21598" y="21873"/>
                    <a:pt x="21596" y="2201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3" name="Freeform 150"/>
            <p:cNvSpPr>
              <a:spLocks/>
            </p:cNvSpPr>
            <p:nvPr/>
          </p:nvSpPr>
          <p:spPr bwMode="auto">
            <a:xfrm>
              <a:off x="3283" y="1030"/>
              <a:ext cx="48" cy="60"/>
            </a:xfrm>
            <a:custGeom>
              <a:avLst/>
              <a:gdLst>
                <a:gd name="T0" fmla="*/ 48 w 48"/>
                <a:gd name="T1" fmla="*/ 60 h 60"/>
                <a:gd name="T2" fmla="*/ 36 w 48"/>
                <a:gd name="T3" fmla="*/ 0 h 60"/>
                <a:gd name="T4" fmla="*/ 26 w 48"/>
                <a:gd name="T5" fmla="*/ 23 h 60"/>
                <a:gd name="T6" fmla="*/ 0 w 48"/>
                <a:gd name="T7" fmla="*/ 22 h 60"/>
                <a:gd name="T8" fmla="*/ 48 w 48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60">
                  <a:moveTo>
                    <a:pt x="48" y="60"/>
                  </a:moveTo>
                  <a:lnTo>
                    <a:pt x="36" y="0"/>
                  </a:lnTo>
                  <a:lnTo>
                    <a:pt x="26" y="23"/>
                  </a:lnTo>
                  <a:lnTo>
                    <a:pt x="0" y="22"/>
                  </a:lnTo>
                  <a:lnTo>
                    <a:pt x="48" y="6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4" name="Arc 151"/>
            <p:cNvSpPr>
              <a:spLocks/>
            </p:cNvSpPr>
            <p:nvPr/>
          </p:nvSpPr>
          <p:spPr bwMode="auto">
            <a:xfrm>
              <a:off x="2754" y="2182"/>
              <a:ext cx="1238" cy="51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42 h 21642"/>
                <a:gd name="T2" fmla="*/ 21600 w 21600"/>
                <a:gd name="T3" fmla="*/ 0 h 21642"/>
                <a:gd name="T4" fmla="*/ 21600 w 21600"/>
                <a:gd name="T5" fmla="*/ 21600 h 21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42" fill="none" extrusionOk="0">
                  <a:moveTo>
                    <a:pt x="0" y="21641"/>
                  </a:moveTo>
                  <a:cubicBezTo>
                    <a:pt x="0" y="21627"/>
                    <a:pt x="0" y="21613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21600" h="21642" stroke="0" extrusionOk="0">
                  <a:moveTo>
                    <a:pt x="0" y="21641"/>
                  </a:moveTo>
                  <a:cubicBezTo>
                    <a:pt x="0" y="21627"/>
                    <a:pt x="0" y="21613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5" name="Freeform 152"/>
            <p:cNvSpPr>
              <a:spLocks/>
            </p:cNvSpPr>
            <p:nvPr/>
          </p:nvSpPr>
          <p:spPr bwMode="auto">
            <a:xfrm>
              <a:off x="3935" y="2161"/>
              <a:ext cx="57" cy="41"/>
            </a:xfrm>
            <a:custGeom>
              <a:avLst/>
              <a:gdLst>
                <a:gd name="T0" fmla="*/ 57 w 57"/>
                <a:gd name="T1" fmla="*/ 21 h 41"/>
                <a:gd name="T2" fmla="*/ 0 w 57"/>
                <a:gd name="T3" fmla="*/ 0 h 41"/>
                <a:gd name="T4" fmla="*/ 15 w 57"/>
                <a:gd name="T5" fmla="*/ 21 h 41"/>
                <a:gd name="T6" fmla="*/ 0 w 57"/>
                <a:gd name="T7" fmla="*/ 41 h 41"/>
                <a:gd name="T8" fmla="*/ 57 w 57"/>
                <a:gd name="T9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41">
                  <a:moveTo>
                    <a:pt x="57" y="21"/>
                  </a:moveTo>
                  <a:lnTo>
                    <a:pt x="0" y="0"/>
                  </a:lnTo>
                  <a:lnTo>
                    <a:pt x="15" y="21"/>
                  </a:lnTo>
                  <a:lnTo>
                    <a:pt x="0" y="41"/>
                  </a:lnTo>
                  <a:lnTo>
                    <a:pt x="57" y="21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6" name="Freeform 153"/>
            <p:cNvSpPr>
              <a:spLocks/>
            </p:cNvSpPr>
            <p:nvPr/>
          </p:nvSpPr>
          <p:spPr bwMode="auto">
            <a:xfrm>
              <a:off x="1462" y="2536"/>
              <a:ext cx="855" cy="64"/>
            </a:xfrm>
            <a:custGeom>
              <a:avLst/>
              <a:gdLst>
                <a:gd name="T0" fmla="*/ 0 w 2175"/>
                <a:gd name="T1" fmla="*/ 60 h 163"/>
                <a:gd name="T2" fmla="*/ 31 w 2175"/>
                <a:gd name="T3" fmla="*/ 0 h 163"/>
                <a:gd name="T4" fmla="*/ 88 w 2175"/>
                <a:gd name="T5" fmla="*/ 121 h 163"/>
                <a:gd name="T6" fmla="*/ 151 w 2175"/>
                <a:gd name="T7" fmla="*/ 3 h 163"/>
                <a:gd name="T8" fmla="*/ 208 w 2175"/>
                <a:gd name="T9" fmla="*/ 124 h 163"/>
                <a:gd name="T10" fmla="*/ 271 w 2175"/>
                <a:gd name="T11" fmla="*/ 5 h 163"/>
                <a:gd name="T12" fmla="*/ 328 w 2175"/>
                <a:gd name="T13" fmla="*/ 126 h 163"/>
                <a:gd name="T14" fmla="*/ 391 w 2175"/>
                <a:gd name="T15" fmla="*/ 7 h 163"/>
                <a:gd name="T16" fmla="*/ 448 w 2175"/>
                <a:gd name="T17" fmla="*/ 129 h 163"/>
                <a:gd name="T18" fmla="*/ 511 w 2175"/>
                <a:gd name="T19" fmla="*/ 10 h 163"/>
                <a:gd name="T20" fmla="*/ 568 w 2175"/>
                <a:gd name="T21" fmla="*/ 131 h 163"/>
                <a:gd name="T22" fmla="*/ 631 w 2175"/>
                <a:gd name="T23" fmla="*/ 12 h 163"/>
                <a:gd name="T24" fmla="*/ 688 w 2175"/>
                <a:gd name="T25" fmla="*/ 133 h 163"/>
                <a:gd name="T26" fmla="*/ 751 w 2175"/>
                <a:gd name="T27" fmla="*/ 15 h 163"/>
                <a:gd name="T28" fmla="*/ 808 w 2175"/>
                <a:gd name="T29" fmla="*/ 136 h 163"/>
                <a:gd name="T30" fmla="*/ 871 w 2175"/>
                <a:gd name="T31" fmla="*/ 17 h 163"/>
                <a:gd name="T32" fmla="*/ 928 w 2175"/>
                <a:gd name="T33" fmla="*/ 138 h 163"/>
                <a:gd name="T34" fmla="*/ 990 w 2175"/>
                <a:gd name="T35" fmla="*/ 20 h 163"/>
                <a:gd name="T36" fmla="*/ 1048 w 2175"/>
                <a:gd name="T37" fmla="*/ 141 h 163"/>
                <a:gd name="T38" fmla="*/ 1110 w 2175"/>
                <a:gd name="T39" fmla="*/ 22 h 163"/>
                <a:gd name="T40" fmla="*/ 1168 w 2175"/>
                <a:gd name="T41" fmla="*/ 143 h 163"/>
                <a:gd name="T42" fmla="*/ 1230 w 2175"/>
                <a:gd name="T43" fmla="*/ 24 h 163"/>
                <a:gd name="T44" fmla="*/ 1288 w 2175"/>
                <a:gd name="T45" fmla="*/ 146 h 163"/>
                <a:gd name="T46" fmla="*/ 1350 w 2175"/>
                <a:gd name="T47" fmla="*/ 27 h 163"/>
                <a:gd name="T48" fmla="*/ 1408 w 2175"/>
                <a:gd name="T49" fmla="*/ 148 h 163"/>
                <a:gd name="T50" fmla="*/ 1470 w 2175"/>
                <a:gd name="T51" fmla="*/ 29 h 163"/>
                <a:gd name="T52" fmla="*/ 1528 w 2175"/>
                <a:gd name="T53" fmla="*/ 150 h 163"/>
                <a:gd name="T54" fmla="*/ 1590 w 2175"/>
                <a:gd name="T55" fmla="*/ 32 h 163"/>
                <a:gd name="T56" fmla="*/ 1648 w 2175"/>
                <a:gd name="T57" fmla="*/ 153 h 163"/>
                <a:gd name="T58" fmla="*/ 1710 w 2175"/>
                <a:gd name="T59" fmla="*/ 34 h 163"/>
                <a:gd name="T60" fmla="*/ 1768 w 2175"/>
                <a:gd name="T61" fmla="*/ 155 h 163"/>
                <a:gd name="T62" fmla="*/ 1830 w 2175"/>
                <a:gd name="T63" fmla="*/ 37 h 163"/>
                <a:gd name="T64" fmla="*/ 1888 w 2175"/>
                <a:gd name="T65" fmla="*/ 158 h 163"/>
                <a:gd name="T66" fmla="*/ 1950 w 2175"/>
                <a:gd name="T67" fmla="*/ 39 h 163"/>
                <a:gd name="T68" fmla="*/ 2008 w 2175"/>
                <a:gd name="T69" fmla="*/ 160 h 163"/>
                <a:gd name="T70" fmla="*/ 2070 w 2175"/>
                <a:gd name="T71" fmla="*/ 41 h 163"/>
                <a:gd name="T72" fmla="*/ 2128 w 2175"/>
                <a:gd name="T73" fmla="*/ 163 h 163"/>
                <a:gd name="T74" fmla="*/ 2159 w 2175"/>
                <a:gd name="T75" fmla="*/ 103 h 163"/>
                <a:gd name="T76" fmla="*/ 2175 w 2175"/>
                <a:gd name="T77" fmla="*/ 104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175" h="163">
                  <a:moveTo>
                    <a:pt x="0" y="60"/>
                  </a:moveTo>
                  <a:lnTo>
                    <a:pt x="31" y="0"/>
                  </a:lnTo>
                  <a:lnTo>
                    <a:pt x="88" y="121"/>
                  </a:lnTo>
                  <a:lnTo>
                    <a:pt x="151" y="3"/>
                  </a:lnTo>
                  <a:lnTo>
                    <a:pt x="208" y="124"/>
                  </a:lnTo>
                  <a:lnTo>
                    <a:pt x="271" y="5"/>
                  </a:lnTo>
                  <a:lnTo>
                    <a:pt x="328" y="126"/>
                  </a:lnTo>
                  <a:lnTo>
                    <a:pt x="391" y="7"/>
                  </a:lnTo>
                  <a:lnTo>
                    <a:pt x="448" y="129"/>
                  </a:lnTo>
                  <a:lnTo>
                    <a:pt x="511" y="10"/>
                  </a:lnTo>
                  <a:lnTo>
                    <a:pt x="568" y="131"/>
                  </a:lnTo>
                  <a:lnTo>
                    <a:pt x="631" y="12"/>
                  </a:lnTo>
                  <a:lnTo>
                    <a:pt x="688" y="133"/>
                  </a:lnTo>
                  <a:lnTo>
                    <a:pt x="751" y="15"/>
                  </a:lnTo>
                  <a:lnTo>
                    <a:pt x="808" y="136"/>
                  </a:lnTo>
                  <a:lnTo>
                    <a:pt x="871" y="17"/>
                  </a:lnTo>
                  <a:lnTo>
                    <a:pt x="928" y="138"/>
                  </a:lnTo>
                  <a:lnTo>
                    <a:pt x="990" y="20"/>
                  </a:lnTo>
                  <a:lnTo>
                    <a:pt x="1048" y="141"/>
                  </a:lnTo>
                  <a:lnTo>
                    <a:pt x="1110" y="22"/>
                  </a:lnTo>
                  <a:lnTo>
                    <a:pt x="1168" y="143"/>
                  </a:lnTo>
                  <a:lnTo>
                    <a:pt x="1230" y="24"/>
                  </a:lnTo>
                  <a:lnTo>
                    <a:pt x="1288" y="146"/>
                  </a:lnTo>
                  <a:lnTo>
                    <a:pt x="1350" y="27"/>
                  </a:lnTo>
                  <a:lnTo>
                    <a:pt x="1408" y="148"/>
                  </a:lnTo>
                  <a:lnTo>
                    <a:pt x="1470" y="29"/>
                  </a:lnTo>
                  <a:lnTo>
                    <a:pt x="1528" y="150"/>
                  </a:lnTo>
                  <a:lnTo>
                    <a:pt x="1590" y="32"/>
                  </a:lnTo>
                  <a:lnTo>
                    <a:pt x="1648" y="153"/>
                  </a:lnTo>
                  <a:lnTo>
                    <a:pt x="1710" y="34"/>
                  </a:lnTo>
                  <a:lnTo>
                    <a:pt x="1768" y="155"/>
                  </a:lnTo>
                  <a:lnTo>
                    <a:pt x="1830" y="37"/>
                  </a:lnTo>
                  <a:lnTo>
                    <a:pt x="1888" y="158"/>
                  </a:lnTo>
                  <a:lnTo>
                    <a:pt x="1950" y="39"/>
                  </a:lnTo>
                  <a:lnTo>
                    <a:pt x="2008" y="160"/>
                  </a:lnTo>
                  <a:lnTo>
                    <a:pt x="2070" y="41"/>
                  </a:lnTo>
                  <a:lnTo>
                    <a:pt x="2128" y="163"/>
                  </a:lnTo>
                  <a:lnTo>
                    <a:pt x="2159" y="103"/>
                  </a:lnTo>
                  <a:lnTo>
                    <a:pt x="2175" y="10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7" name="Line 154"/>
            <p:cNvSpPr>
              <a:spLocks noChangeShapeType="1"/>
            </p:cNvSpPr>
            <p:nvPr/>
          </p:nvSpPr>
          <p:spPr bwMode="auto">
            <a:xfrm flipV="1">
              <a:off x="2317" y="2394"/>
              <a:ext cx="660" cy="18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8" name="Freeform 155"/>
            <p:cNvSpPr>
              <a:spLocks/>
            </p:cNvSpPr>
            <p:nvPr/>
          </p:nvSpPr>
          <p:spPr bwMode="auto">
            <a:xfrm>
              <a:off x="2966" y="2353"/>
              <a:ext cx="30" cy="81"/>
            </a:xfrm>
            <a:custGeom>
              <a:avLst/>
              <a:gdLst>
                <a:gd name="T0" fmla="*/ 74 w 74"/>
                <a:gd name="T1" fmla="*/ 200 h 204"/>
                <a:gd name="T2" fmla="*/ 55 w 74"/>
                <a:gd name="T3" fmla="*/ 204 h 204"/>
                <a:gd name="T4" fmla="*/ 0 w 74"/>
                <a:gd name="T5" fmla="*/ 4 h 204"/>
                <a:gd name="T6" fmla="*/ 19 w 74"/>
                <a:gd name="T7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204">
                  <a:moveTo>
                    <a:pt x="74" y="200"/>
                  </a:moveTo>
                  <a:lnTo>
                    <a:pt x="55" y="204"/>
                  </a:lnTo>
                  <a:lnTo>
                    <a:pt x="0" y="4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9" name="Line 156"/>
            <p:cNvSpPr>
              <a:spLocks noChangeShapeType="1"/>
            </p:cNvSpPr>
            <p:nvPr/>
          </p:nvSpPr>
          <p:spPr bwMode="auto">
            <a:xfrm flipH="1">
              <a:off x="7239" y="5557"/>
              <a:ext cx="19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876800" y="8421469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52400" y="228600"/>
            <a:ext cx="7078663" cy="9753600"/>
            <a:chOff x="96" y="144"/>
            <a:chExt cx="4459" cy="6144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96" y="144"/>
              <a:ext cx="4416" cy="6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125" y="168"/>
              <a:ext cx="4430" cy="5341"/>
              <a:chOff x="125" y="168"/>
              <a:chExt cx="4430" cy="5341"/>
            </a:xfrm>
          </p:grpSpPr>
          <p:sp>
            <p:nvSpPr>
              <p:cNvPr id="89" name="Rectangle 5"/>
              <p:cNvSpPr>
                <a:spLocks noChangeArrowheads="1"/>
              </p:cNvSpPr>
              <p:nvPr/>
            </p:nvSpPr>
            <p:spPr bwMode="auto">
              <a:xfrm>
                <a:off x="125" y="4075"/>
                <a:ext cx="2014" cy="955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Rectangle 6"/>
              <p:cNvSpPr>
                <a:spLocks noChangeArrowheads="1"/>
              </p:cNvSpPr>
              <p:nvPr/>
            </p:nvSpPr>
            <p:spPr bwMode="auto">
              <a:xfrm>
                <a:off x="125" y="2086"/>
                <a:ext cx="2014" cy="955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Rectangle 7"/>
              <p:cNvSpPr>
                <a:spLocks noChangeArrowheads="1"/>
              </p:cNvSpPr>
              <p:nvPr/>
            </p:nvSpPr>
            <p:spPr bwMode="auto">
              <a:xfrm>
                <a:off x="125" y="3080"/>
                <a:ext cx="2014" cy="955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Rectangle 8"/>
              <p:cNvSpPr>
                <a:spLocks noChangeArrowheads="1"/>
              </p:cNvSpPr>
              <p:nvPr/>
            </p:nvSpPr>
            <p:spPr bwMode="auto">
              <a:xfrm>
                <a:off x="588" y="310"/>
                <a:ext cx="3490" cy="1655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Oval 9"/>
              <p:cNvSpPr>
                <a:spLocks noChangeArrowheads="1"/>
              </p:cNvSpPr>
              <p:nvPr/>
            </p:nvSpPr>
            <p:spPr bwMode="auto">
              <a:xfrm>
                <a:off x="299" y="3703"/>
                <a:ext cx="66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Rectangle 10"/>
              <p:cNvSpPr>
                <a:spLocks noChangeArrowheads="1"/>
              </p:cNvSpPr>
              <p:nvPr/>
            </p:nvSpPr>
            <p:spPr bwMode="auto">
              <a:xfrm>
                <a:off x="811" y="3590"/>
                <a:ext cx="104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5" name="Oval 11"/>
              <p:cNvSpPr>
                <a:spLocks noChangeArrowheads="1"/>
              </p:cNvSpPr>
              <p:nvPr/>
            </p:nvSpPr>
            <p:spPr bwMode="auto">
              <a:xfrm>
                <a:off x="808" y="3703"/>
                <a:ext cx="66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Rectangle 12"/>
              <p:cNvSpPr>
                <a:spLocks noChangeArrowheads="1"/>
              </p:cNvSpPr>
              <p:nvPr/>
            </p:nvSpPr>
            <p:spPr bwMode="auto">
              <a:xfrm>
                <a:off x="1146" y="3590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7" name="Oval 13"/>
              <p:cNvSpPr>
                <a:spLocks noChangeArrowheads="1"/>
              </p:cNvSpPr>
              <p:nvPr/>
            </p:nvSpPr>
            <p:spPr bwMode="auto">
              <a:xfrm>
                <a:off x="974" y="3703"/>
                <a:ext cx="66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Rectangle 14"/>
              <p:cNvSpPr>
                <a:spLocks noChangeArrowheads="1"/>
              </p:cNvSpPr>
              <p:nvPr/>
            </p:nvSpPr>
            <p:spPr bwMode="auto">
              <a:xfrm>
                <a:off x="1486" y="3590"/>
                <a:ext cx="104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9" name="Rectangle 15"/>
              <p:cNvSpPr>
                <a:spLocks noChangeArrowheads="1"/>
              </p:cNvSpPr>
              <p:nvPr/>
            </p:nvSpPr>
            <p:spPr bwMode="auto">
              <a:xfrm>
                <a:off x="1145" y="3703"/>
                <a:ext cx="66" cy="55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Line 16"/>
              <p:cNvSpPr>
                <a:spLocks noChangeShapeType="1"/>
              </p:cNvSpPr>
              <p:nvPr/>
            </p:nvSpPr>
            <p:spPr bwMode="auto">
              <a:xfrm>
                <a:off x="1145" y="3703"/>
                <a:ext cx="66" cy="5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Line 17"/>
              <p:cNvSpPr>
                <a:spLocks noChangeShapeType="1"/>
              </p:cNvSpPr>
              <p:nvPr/>
            </p:nvSpPr>
            <p:spPr bwMode="auto">
              <a:xfrm flipV="1">
                <a:off x="1145" y="3703"/>
                <a:ext cx="66" cy="5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Rectangle 18"/>
              <p:cNvSpPr>
                <a:spLocks noChangeArrowheads="1"/>
              </p:cNvSpPr>
              <p:nvPr/>
            </p:nvSpPr>
            <p:spPr bwMode="auto">
              <a:xfrm>
                <a:off x="637" y="3590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" name="Oval 19"/>
              <p:cNvSpPr>
                <a:spLocks noChangeArrowheads="1"/>
              </p:cNvSpPr>
              <p:nvPr/>
            </p:nvSpPr>
            <p:spPr bwMode="auto">
              <a:xfrm>
                <a:off x="1311" y="3703"/>
                <a:ext cx="66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Rectangle 20"/>
              <p:cNvSpPr>
                <a:spLocks noChangeArrowheads="1"/>
              </p:cNvSpPr>
              <p:nvPr/>
            </p:nvSpPr>
            <p:spPr bwMode="auto">
              <a:xfrm>
                <a:off x="980" y="3504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" name="Oval 21"/>
              <p:cNvSpPr>
                <a:spLocks noChangeArrowheads="1"/>
              </p:cNvSpPr>
              <p:nvPr/>
            </p:nvSpPr>
            <p:spPr bwMode="auto">
              <a:xfrm>
                <a:off x="1483" y="3703"/>
                <a:ext cx="66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Rectangle 22"/>
              <p:cNvSpPr>
                <a:spLocks noChangeArrowheads="1"/>
              </p:cNvSpPr>
              <p:nvPr/>
            </p:nvSpPr>
            <p:spPr bwMode="auto">
              <a:xfrm>
                <a:off x="1317" y="3504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" name="Oval 23"/>
              <p:cNvSpPr>
                <a:spLocks noChangeArrowheads="1"/>
              </p:cNvSpPr>
              <p:nvPr/>
            </p:nvSpPr>
            <p:spPr bwMode="auto">
              <a:xfrm>
                <a:off x="1654" y="3703"/>
                <a:ext cx="66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Rectangle 24"/>
              <p:cNvSpPr>
                <a:spLocks noChangeArrowheads="1"/>
              </p:cNvSpPr>
              <p:nvPr/>
            </p:nvSpPr>
            <p:spPr bwMode="auto">
              <a:xfrm>
                <a:off x="1655" y="3590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" name="Oval 25"/>
              <p:cNvSpPr>
                <a:spLocks noChangeArrowheads="1"/>
              </p:cNvSpPr>
              <p:nvPr/>
            </p:nvSpPr>
            <p:spPr bwMode="auto">
              <a:xfrm>
                <a:off x="1145" y="3794"/>
                <a:ext cx="66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" name="Rectangle 26"/>
              <p:cNvSpPr>
                <a:spLocks noChangeArrowheads="1"/>
              </p:cNvSpPr>
              <p:nvPr/>
            </p:nvSpPr>
            <p:spPr bwMode="auto">
              <a:xfrm>
                <a:off x="299" y="3504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" name="Oval 27"/>
              <p:cNvSpPr>
                <a:spLocks noChangeArrowheads="1"/>
              </p:cNvSpPr>
              <p:nvPr/>
            </p:nvSpPr>
            <p:spPr bwMode="auto">
              <a:xfrm>
                <a:off x="888" y="3919"/>
                <a:ext cx="66" cy="55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" name="Rectangle 28"/>
              <p:cNvSpPr>
                <a:spLocks noChangeArrowheads="1"/>
              </p:cNvSpPr>
              <p:nvPr/>
            </p:nvSpPr>
            <p:spPr bwMode="auto">
              <a:xfrm>
                <a:off x="1906" y="3504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" name="Oval 29"/>
              <p:cNvSpPr>
                <a:spLocks noChangeArrowheads="1"/>
              </p:cNvSpPr>
              <p:nvPr/>
            </p:nvSpPr>
            <p:spPr bwMode="auto">
              <a:xfrm>
                <a:off x="636" y="3808"/>
                <a:ext cx="66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Rectangle 30"/>
              <p:cNvSpPr>
                <a:spLocks noChangeArrowheads="1"/>
              </p:cNvSpPr>
              <p:nvPr/>
            </p:nvSpPr>
            <p:spPr bwMode="auto">
              <a:xfrm>
                <a:off x="700" y="3292"/>
                <a:ext cx="16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" name="Oval 31"/>
              <p:cNvSpPr>
                <a:spLocks noChangeArrowheads="1"/>
              </p:cNvSpPr>
              <p:nvPr/>
            </p:nvSpPr>
            <p:spPr bwMode="auto">
              <a:xfrm>
                <a:off x="1820" y="3808"/>
                <a:ext cx="66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Rectangle 32"/>
              <p:cNvSpPr>
                <a:spLocks noChangeArrowheads="1"/>
              </p:cNvSpPr>
              <p:nvPr/>
            </p:nvSpPr>
            <p:spPr bwMode="auto">
              <a:xfrm>
                <a:off x="1629" y="3292"/>
                <a:ext cx="174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" name="Oval 33"/>
              <p:cNvSpPr>
                <a:spLocks noChangeArrowheads="1"/>
              </p:cNvSpPr>
              <p:nvPr/>
            </p:nvSpPr>
            <p:spPr bwMode="auto">
              <a:xfrm>
                <a:off x="299" y="4701"/>
                <a:ext cx="66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Rectangle 34"/>
              <p:cNvSpPr>
                <a:spLocks noChangeArrowheads="1"/>
              </p:cNvSpPr>
              <p:nvPr/>
            </p:nvSpPr>
            <p:spPr bwMode="auto">
              <a:xfrm>
                <a:off x="811" y="4584"/>
                <a:ext cx="104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" name="Oval 35"/>
              <p:cNvSpPr>
                <a:spLocks noChangeArrowheads="1"/>
              </p:cNvSpPr>
              <p:nvPr/>
            </p:nvSpPr>
            <p:spPr bwMode="auto">
              <a:xfrm>
                <a:off x="808" y="4701"/>
                <a:ext cx="66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Rectangle 36"/>
              <p:cNvSpPr>
                <a:spLocks noChangeArrowheads="1"/>
              </p:cNvSpPr>
              <p:nvPr/>
            </p:nvSpPr>
            <p:spPr bwMode="auto">
              <a:xfrm>
                <a:off x="1146" y="4584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" name="Oval 37"/>
              <p:cNvSpPr>
                <a:spLocks noChangeArrowheads="1"/>
              </p:cNvSpPr>
              <p:nvPr/>
            </p:nvSpPr>
            <p:spPr bwMode="auto">
              <a:xfrm>
                <a:off x="974" y="4701"/>
                <a:ext cx="66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Rectangle 38"/>
              <p:cNvSpPr>
                <a:spLocks noChangeArrowheads="1"/>
              </p:cNvSpPr>
              <p:nvPr/>
            </p:nvSpPr>
            <p:spPr bwMode="auto">
              <a:xfrm>
                <a:off x="1486" y="4584"/>
                <a:ext cx="104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" name="Rectangle 39"/>
              <p:cNvSpPr>
                <a:spLocks noChangeArrowheads="1"/>
              </p:cNvSpPr>
              <p:nvPr/>
            </p:nvSpPr>
            <p:spPr bwMode="auto">
              <a:xfrm>
                <a:off x="1145" y="4701"/>
                <a:ext cx="66" cy="55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Line 40"/>
              <p:cNvSpPr>
                <a:spLocks noChangeShapeType="1"/>
              </p:cNvSpPr>
              <p:nvPr/>
            </p:nvSpPr>
            <p:spPr bwMode="auto">
              <a:xfrm>
                <a:off x="1145" y="4701"/>
                <a:ext cx="66" cy="5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Line 41"/>
              <p:cNvSpPr>
                <a:spLocks noChangeShapeType="1"/>
              </p:cNvSpPr>
              <p:nvPr/>
            </p:nvSpPr>
            <p:spPr bwMode="auto">
              <a:xfrm flipV="1">
                <a:off x="1145" y="4701"/>
                <a:ext cx="66" cy="5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Rectangle 42"/>
              <p:cNvSpPr>
                <a:spLocks noChangeArrowheads="1"/>
              </p:cNvSpPr>
              <p:nvPr/>
            </p:nvSpPr>
            <p:spPr bwMode="auto">
              <a:xfrm>
                <a:off x="611" y="4512"/>
                <a:ext cx="174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7" name="Oval 43"/>
              <p:cNvSpPr>
                <a:spLocks noChangeArrowheads="1"/>
              </p:cNvSpPr>
              <p:nvPr/>
            </p:nvSpPr>
            <p:spPr bwMode="auto">
              <a:xfrm>
                <a:off x="1311" y="4701"/>
                <a:ext cx="66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Rectangle 44"/>
              <p:cNvSpPr>
                <a:spLocks noChangeArrowheads="1"/>
              </p:cNvSpPr>
              <p:nvPr/>
            </p:nvSpPr>
            <p:spPr bwMode="auto">
              <a:xfrm>
                <a:off x="808" y="4497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9" name="Oval 45"/>
              <p:cNvSpPr>
                <a:spLocks noChangeArrowheads="1"/>
              </p:cNvSpPr>
              <p:nvPr/>
            </p:nvSpPr>
            <p:spPr bwMode="auto">
              <a:xfrm>
                <a:off x="1483" y="4701"/>
                <a:ext cx="66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Rectangle 46"/>
              <p:cNvSpPr>
                <a:spLocks noChangeArrowheads="1"/>
              </p:cNvSpPr>
              <p:nvPr/>
            </p:nvSpPr>
            <p:spPr bwMode="auto">
              <a:xfrm>
                <a:off x="1146" y="4497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1" name="Oval 47"/>
              <p:cNvSpPr>
                <a:spLocks noChangeArrowheads="1"/>
              </p:cNvSpPr>
              <p:nvPr/>
            </p:nvSpPr>
            <p:spPr bwMode="auto">
              <a:xfrm>
                <a:off x="1654" y="4701"/>
                <a:ext cx="66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Rectangle 48"/>
              <p:cNvSpPr>
                <a:spLocks noChangeArrowheads="1"/>
              </p:cNvSpPr>
              <p:nvPr/>
            </p:nvSpPr>
            <p:spPr bwMode="auto">
              <a:xfrm>
                <a:off x="1483" y="4512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" name="Oval 49"/>
              <p:cNvSpPr>
                <a:spLocks noChangeArrowheads="1"/>
              </p:cNvSpPr>
              <p:nvPr/>
            </p:nvSpPr>
            <p:spPr bwMode="auto">
              <a:xfrm>
                <a:off x="1145" y="4787"/>
                <a:ext cx="66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Rectangle 50"/>
              <p:cNvSpPr>
                <a:spLocks noChangeArrowheads="1"/>
              </p:cNvSpPr>
              <p:nvPr/>
            </p:nvSpPr>
            <p:spPr bwMode="auto">
              <a:xfrm>
                <a:off x="299" y="4425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" name="Oval 51"/>
              <p:cNvSpPr>
                <a:spLocks noChangeArrowheads="1"/>
              </p:cNvSpPr>
              <p:nvPr/>
            </p:nvSpPr>
            <p:spPr bwMode="auto">
              <a:xfrm>
                <a:off x="888" y="4912"/>
                <a:ext cx="66" cy="56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Rectangle 52"/>
              <p:cNvSpPr>
                <a:spLocks noChangeArrowheads="1"/>
              </p:cNvSpPr>
              <p:nvPr/>
            </p:nvSpPr>
            <p:spPr bwMode="auto">
              <a:xfrm>
                <a:off x="1906" y="4425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7" name="Oval 53"/>
              <p:cNvSpPr>
                <a:spLocks noChangeArrowheads="1"/>
              </p:cNvSpPr>
              <p:nvPr/>
            </p:nvSpPr>
            <p:spPr bwMode="auto">
              <a:xfrm>
                <a:off x="642" y="4811"/>
                <a:ext cx="66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Rectangle 54"/>
              <p:cNvSpPr>
                <a:spLocks noChangeArrowheads="1"/>
              </p:cNvSpPr>
              <p:nvPr/>
            </p:nvSpPr>
            <p:spPr bwMode="auto">
              <a:xfrm>
                <a:off x="1037" y="4286"/>
                <a:ext cx="16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9" name="Oval 55"/>
              <p:cNvSpPr>
                <a:spLocks noChangeArrowheads="1"/>
              </p:cNvSpPr>
              <p:nvPr/>
            </p:nvSpPr>
            <p:spPr bwMode="auto">
              <a:xfrm>
                <a:off x="1826" y="4811"/>
                <a:ext cx="66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Rectangle 56"/>
              <p:cNvSpPr>
                <a:spLocks noChangeArrowheads="1"/>
              </p:cNvSpPr>
              <p:nvPr/>
            </p:nvSpPr>
            <p:spPr bwMode="auto">
              <a:xfrm>
                <a:off x="1714" y="4569"/>
                <a:ext cx="174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1" name="Oval 57"/>
              <p:cNvSpPr>
                <a:spLocks noChangeArrowheads="1"/>
              </p:cNvSpPr>
              <p:nvPr/>
            </p:nvSpPr>
            <p:spPr bwMode="auto">
              <a:xfrm>
                <a:off x="299" y="2709"/>
                <a:ext cx="66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Rectangle 58"/>
              <p:cNvSpPr>
                <a:spLocks noChangeArrowheads="1"/>
              </p:cNvSpPr>
              <p:nvPr/>
            </p:nvSpPr>
            <p:spPr bwMode="auto">
              <a:xfrm>
                <a:off x="811" y="2592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" name="Oval 59"/>
              <p:cNvSpPr>
                <a:spLocks noChangeArrowheads="1"/>
              </p:cNvSpPr>
              <p:nvPr/>
            </p:nvSpPr>
            <p:spPr bwMode="auto">
              <a:xfrm>
                <a:off x="808" y="2709"/>
                <a:ext cx="66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Rectangle 60"/>
              <p:cNvSpPr>
                <a:spLocks noChangeArrowheads="1"/>
              </p:cNvSpPr>
              <p:nvPr/>
            </p:nvSpPr>
            <p:spPr bwMode="auto">
              <a:xfrm>
                <a:off x="1063" y="2592"/>
                <a:ext cx="104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" name="Oval 61"/>
              <p:cNvSpPr>
                <a:spLocks noChangeArrowheads="1"/>
              </p:cNvSpPr>
              <p:nvPr/>
            </p:nvSpPr>
            <p:spPr bwMode="auto">
              <a:xfrm>
                <a:off x="974" y="2709"/>
                <a:ext cx="66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Rectangle 62"/>
              <p:cNvSpPr>
                <a:spLocks noChangeArrowheads="1"/>
              </p:cNvSpPr>
              <p:nvPr/>
            </p:nvSpPr>
            <p:spPr bwMode="auto">
              <a:xfrm>
                <a:off x="1406" y="2592"/>
                <a:ext cx="104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7" name="Rectangle 63"/>
              <p:cNvSpPr>
                <a:spLocks noChangeArrowheads="1"/>
              </p:cNvSpPr>
              <p:nvPr/>
            </p:nvSpPr>
            <p:spPr bwMode="auto">
              <a:xfrm>
                <a:off x="1145" y="2709"/>
                <a:ext cx="66" cy="56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Line 64"/>
              <p:cNvSpPr>
                <a:spLocks noChangeShapeType="1"/>
              </p:cNvSpPr>
              <p:nvPr/>
            </p:nvSpPr>
            <p:spPr bwMode="auto">
              <a:xfrm>
                <a:off x="1145" y="2709"/>
                <a:ext cx="66" cy="5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Line 65"/>
              <p:cNvSpPr>
                <a:spLocks noChangeShapeType="1"/>
              </p:cNvSpPr>
              <p:nvPr/>
            </p:nvSpPr>
            <p:spPr bwMode="auto">
              <a:xfrm flipV="1">
                <a:off x="1145" y="2709"/>
                <a:ext cx="66" cy="5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Rectangle 66"/>
              <p:cNvSpPr>
                <a:spLocks noChangeArrowheads="1"/>
              </p:cNvSpPr>
              <p:nvPr/>
            </p:nvSpPr>
            <p:spPr bwMode="auto">
              <a:xfrm>
                <a:off x="625" y="2520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1" name="Oval 67"/>
              <p:cNvSpPr>
                <a:spLocks noChangeArrowheads="1"/>
              </p:cNvSpPr>
              <p:nvPr/>
            </p:nvSpPr>
            <p:spPr bwMode="auto">
              <a:xfrm>
                <a:off x="1311" y="2709"/>
                <a:ext cx="66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Rectangle 68"/>
              <p:cNvSpPr>
                <a:spLocks noChangeArrowheads="1"/>
              </p:cNvSpPr>
              <p:nvPr/>
            </p:nvSpPr>
            <p:spPr bwMode="auto">
              <a:xfrm>
                <a:off x="980" y="2510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3" name="Oval 69"/>
              <p:cNvSpPr>
                <a:spLocks noChangeArrowheads="1"/>
              </p:cNvSpPr>
              <p:nvPr/>
            </p:nvSpPr>
            <p:spPr bwMode="auto">
              <a:xfrm>
                <a:off x="1483" y="2709"/>
                <a:ext cx="66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Rectangle 70"/>
              <p:cNvSpPr>
                <a:spLocks noChangeArrowheads="1"/>
              </p:cNvSpPr>
              <p:nvPr/>
            </p:nvSpPr>
            <p:spPr bwMode="auto">
              <a:xfrm>
                <a:off x="1317" y="2510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" name="Oval 71"/>
              <p:cNvSpPr>
                <a:spLocks noChangeArrowheads="1"/>
              </p:cNvSpPr>
              <p:nvPr/>
            </p:nvSpPr>
            <p:spPr bwMode="auto">
              <a:xfrm>
                <a:off x="1654" y="2709"/>
                <a:ext cx="66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Rectangle 72"/>
              <p:cNvSpPr>
                <a:spLocks noChangeArrowheads="1"/>
              </p:cNvSpPr>
              <p:nvPr/>
            </p:nvSpPr>
            <p:spPr bwMode="auto">
              <a:xfrm>
                <a:off x="1657" y="2592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7" name="Oval 73"/>
              <p:cNvSpPr>
                <a:spLocks noChangeArrowheads="1"/>
              </p:cNvSpPr>
              <p:nvPr/>
            </p:nvSpPr>
            <p:spPr bwMode="auto">
              <a:xfrm>
                <a:off x="1145" y="2800"/>
                <a:ext cx="66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" name="Rectangle 74"/>
              <p:cNvSpPr>
                <a:spLocks noChangeArrowheads="1"/>
              </p:cNvSpPr>
              <p:nvPr/>
            </p:nvSpPr>
            <p:spPr bwMode="auto">
              <a:xfrm>
                <a:off x="299" y="2438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9" name="Oval 75"/>
              <p:cNvSpPr>
                <a:spLocks noChangeArrowheads="1"/>
              </p:cNvSpPr>
              <p:nvPr/>
            </p:nvSpPr>
            <p:spPr bwMode="auto">
              <a:xfrm>
                <a:off x="888" y="2925"/>
                <a:ext cx="66" cy="56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" name="Rectangle 76"/>
              <p:cNvSpPr>
                <a:spLocks noChangeArrowheads="1"/>
              </p:cNvSpPr>
              <p:nvPr/>
            </p:nvSpPr>
            <p:spPr bwMode="auto">
              <a:xfrm>
                <a:off x="1826" y="2510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1" name="Oval 77"/>
              <p:cNvSpPr>
                <a:spLocks noChangeArrowheads="1"/>
              </p:cNvSpPr>
              <p:nvPr/>
            </p:nvSpPr>
            <p:spPr bwMode="auto">
              <a:xfrm>
                <a:off x="636" y="2824"/>
                <a:ext cx="66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Rectangle 78"/>
              <p:cNvSpPr>
                <a:spLocks noChangeArrowheads="1"/>
              </p:cNvSpPr>
              <p:nvPr/>
            </p:nvSpPr>
            <p:spPr bwMode="auto">
              <a:xfrm>
                <a:off x="1037" y="2294"/>
                <a:ext cx="16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3" name="Oval 79"/>
              <p:cNvSpPr>
                <a:spLocks noChangeArrowheads="1"/>
              </p:cNvSpPr>
              <p:nvPr/>
            </p:nvSpPr>
            <p:spPr bwMode="auto">
              <a:xfrm>
                <a:off x="1820" y="2800"/>
                <a:ext cx="66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Rectangle 80"/>
              <p:cNvSpPr>
                <a:spLocks noChangeArrowheads="1"/>
              </p:cNvSpPr>
              <p:nvPr/>
            </p:nvSpPr>
            <p:spPr bwMode="auto">
              <a:xfrm>
                <a:off x="1992" y="2438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" name="Oval 81"/>
              <p:cNvSpPr>
                <a:spLocks noChangeArrowheads="1"/>
              </p:cNvSpPr>
              <p:nvPr/>
            </p:nvSpPr>
            <p:spPr bwMode="auto">
              <a:xfrm>
                <a:off x="822" y="1238"/>
                <a:ext cx="115" cy="9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" name="Rectangle 82"/>
              <p:cNvSpPr>
                <a:spLocks noChangeArrowheads="1"/>
              </p:cNvSpPr>
              <p:nvPr/>
            </p:nvSpPr>
            <p:spPr bwMode="auto">
              <a:xfrm>
                <a:off x="1712" y="1039"/>
                <a:ext cx="166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7" name="Oval 83"/>
              <p:cNvSpPr>
                <a:spLocks noChangeArrowheads="1"/>
              </p:cNvSpPr>
              <p:nvPr/>
            </p:nvSpPr>
            <p:spPr bwMode="auto">
              <a:xfrm>
                <a:off x="1703" y="1238"/>
                <a:ext cx="114" cy="9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" name="Rectangle 84"/>
              <p:cNvSpPr>
                <a:spLocks noChangeArrowheads="1"/>
              </p:cNvSpPr>
              <p:nvPr/>
            </p:nvSpPr>
            <p:spPr bwMode="auto">
              <a:xfrm>
                <a:off x="2141" y="1039"/>
                <a:ext cx="183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9" name="Oval 85"/>
              <p:cNvSpPr>
                <a:spLocks noChangeArrowheads="1"/>
              </p:cNvSpPr>
              <p:nvPr/>
            </p:nvSpPr>
            <p:spPr bwMode="auto">
              <a:xfrm>
                <a:off x="1995" y="1238"/>
                <a:ext cx="114" cy="9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" name="Rectangle 86"/>
              <p:cNvSpPr>
                <a:spLocks noChangeArrowheads="1"/>
              </p:cNvSpPr>
              <p:nvPr/>
            </p:nvSpPr>
            <p:spPr bwMode="auto">
              <a:xfrm>
                <a:off x="2718" y="1039"/>
                <a:ext cx="166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1" name="Rectangle 87"/>
              <p:cNvSpPr>
                <a:spLocks noChangeArrowheads="1"/>
              </p:cNvSpPr>
              <p:nvPr/>
            </p:nvSpPr>
            <p:spPr bwMode="auto">
              <a:xfrm>
                <a:off x="2286" y="1238"/>
                <a:ext cx="115" cy="9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" name="Line 88"/>
              <p:cNvSpPr>
                <a:spLocks noChangeShapeType="1"/>
              </p:cNvSpPr>
              <p:nvPr/>
            </p:nvSpPr>
            <p:spPr bwMode="auto">
              <a:xfrm>
                <a:off x="2286" y="1238"/>
                <a:ext cx="109" cy="9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Line 89"/>
              <p:cNvSpPr>
                <a:spLocks noChangeShapeType="1"/>
              </p:cNvSpPr>
              <p:nvPr/>
            </p:nvSpPr>
            <p:spPr bwMode="auto">
              <a:xfrm flipV="1">
                <a:off x="2286" y="1238"/>
                <a:ext cx="109" cy="9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" name="Rectangle 90"/>
              <p:cNvSpPr>
                <a:spLocks noChangeArrowheads="1"/>
              </p:cNvSpPr>
              <p:nvPr/>
            </p:nvSpPr>
            <p:spPr bwMode="auto">
              <a:xfrm>
                <a:off x="1409" y="914"/>
                <a:ext cx="183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" name="Oval 91"/>
              <p:cNvSpPr>
                <a:spLocks noChangeArrowheads="1"/>
              </p:cNvSpPr>
              <p:nvPr/>
            </p:nvSpPr>
            <p:spPr bwMode="auto">
              <a:xfrm>
                <a:off x="2578" y="1238"/>
                <a:ext cx="114" cy="9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" name="Rectangle 92"/>
              <p:cNvSpPr>
                <a:spLocks noChangeArrowheads="1"/>
              </p:cNvSpPr>
              <p:nvPr/>
            </p:nvSpPr>
            <p:spPr bwMode="auto">
              <a:xfrm>
                <a:off x="2289" y="890"/>
                <a:ext cx="183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7" name="Oval 93"/>
              <p:cNvSpPr>
                <a:spLocks noChangeArrowheads="1"/>
              </p:cNvSpPr>
              <p:nvPr/>
            </p:nvSpPr>
            <p:spPr bwMode="auto">
              <a:xfrm>
                <a:off x="2875" y="1238"/>
                <a:ext cx="115" cy="9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" name="Rectangle 94"/>
              <p:cNvSpPr>
                <a:spLocks noChangeArrowheads="1"/>
              </p:cNvSpPr>
              <p:nvPr/>
            </p:nvSpPr>
            <p:spPr bwMode="auto">
              <a:xfrm>
                <a:off x="2878" y="890"/>
                <a:ext cx="183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9" name="Oval 95"/>
              <p:cNvSpPr>
                <a:spLocks noChangeArrowheads="1"/>
              </p:cNvSpPr>
              <p:nvPr/>
            </p:nvSpPr>
            <p:spPr bwMode="auto">
              <a:xfrm>
                <a:off x="3167" y="1238"/>
                <a:ext cx="114" cy="9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" name="Rectangle 96"/>
              <p:cNvSpPr>
                <a:spLocks noChangeArrowheads="1"/>
              </p:cNvSpPr>
              <p:nvPr/>
            </p:nvSpPr>
            <p:spPr bwMode="auto">
              <a:xfrm>
                <a:off x="3176" y="1039"/>
                <a:ext cx="175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1" name="Oval 97"/>
              <p:cNvSpPr>
                <a:spLocks noChangeArrowheads="1"/>
              </p:cNvSpPr>
              <p:nvPr/>
            </p:nvSpPr>
            <p:spPr bwMode="auto">
              <a:xfrm>
                <a:off x="2286" y="1397"/>
                <a:ext cx="115" cy="9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" name="Rectangle 98"/>
              <p:cNvSpPr>
                <a:spLocks noChangeArrowheads="1"/>
              </p:cNvSpPr>
              <p:nvPr/>
            </p:nvSpPr>
            <p:spPr bwMode="auto">
              <a:xfrm>
                <a:off x="825" y="890"/>
                <a:ext cx="183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3" name="Oval 99"/>
              <p:cNvSpPr>
                <a:spLocks noChangeArrowheads="1"/>
              </p:cNvSpPr>
              <p:nvPr/>
            </p:nvSpPr>
            <p:spPr bwMode="auto">
              <a:xfrm>
                <a:off x="1440" y="1349"/>
                <a:ext cx="114" cy="9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" name="Rectangle 100"/>
              <p:cNvSpPr>
                <a:spLocks noChangeArrowheads="1"/>
              </p:cNvSpPr>
              <p:nvPr/>
            </p:nvSpPr>
            <p:spPr bwMode="auto">
              <a:xfrm>
                <a:off x="3611" y="890"/>
                <a:ext cx="183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" name="Oval 101"/>
              <p:cNvSpPr>
                <a:spLocks noChangeArrowheads="1"/>
              </p:cNvSpPr>
              <p:nvPr/>
            </p:nvSpPr>
            <p:spPr bwMode="auto">
              <a:xfrm>
                <a:off x="1777" y="1598"/>
                <a:ext cx="115" cy="9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" name="Rectangle 102"/>
              <p:cNvSpPr>
                <a:spLocks noChangeArrowheads="1"/>
              </p:cNvSpPr>
              <p:nvPr/>
            </p:nvSpPr>
            <p:spPr bwMode="auto">
              <a:xfrm>
                <a:off x="1523" y="521"/>
                <a:ext cx="268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7" name="Oval 103"/>
              <p:cNvSpPr>
                <a:spLocks noChangeArrowheads="1"/>
              </p:cNvSpPr>
              <p:nvPr/>
            </p:nvSpPr>
            <p:spPr bwMode="auto">
              <a:xfrm>
                <a:off x="3459" y="1401"/>
                <a:ext cx="114" cy="9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" name="Rectangle 104"/>
              <p:cNvSpPr>
                <a:spLocks noChangeArrowheads="1"/>
              </p:cNvSpPr>
              <p:nvPr/>
            </p:nvSpPr>
            <p:spPr bwMode="auto">
              <a:xfrm>
                <a:off x="3133" y="521"/>
                <a:ext cx="277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9" name="Rectangle 105"/>
              <p:cNvSpPr>
                <a:spLocks noChangeArrowheads="1"/>
              </p:cNvSpPr>
              <p:nvPr/>
            </p:nvSpPr>
            <p:spPr bwMode="auto">
              <a:xfrm>
                <a:off x="1852" y="2919"/>
                <a:ext cx="306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0" name="Rectangle 106"/>
              <p:cNvSpPr>
                <a:spLocks noChangeArrowheads="1"/>
              </p:cNvSpPr>
              <p:nvPr/>
            </p:nvSpPr>
            <p:spPr bwMode="auto">
              <a:xfrm>
                <a:off x="1878" y="4945"/>
                <a:ext cx="306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1" name="Rectangle 107"/>
              <p:cNvSpPr>
                <a:spLocks noChangeArrowheads="1"/>
              </p:cNvSpPr>
              <p:nvPr/>
            </p:nvSpPr>
            <p:spPr bwMode="auto">
              <a:xfrm>
                <a:off x="1892" y="3950"/>
                <a:ext cx="306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2" name="Rectangle 108"/>
              <p:cNvSpPr>
                <a:spLocks noChangeArrowheads="1"/>
              </p:cNvSpPr>
              <p:nvPr/>
            </p:nvSpPr>
            <p:spPr bwMode="auto">
              <a:xfrm>
                <a:off x="714" y="1782"/>
                <a:ext cx="306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3" name="Rectangle 109"/>
              <p:cNvSpPr>
                <a:spLocks noChangeArrowheads="1"/>
              </p:cNvSpPr>
              <p:nvPr/>
            </p:nvSpPr>
            <p:spPr bwMode="auto">
              <a:xfrm>
                <a:off x="1681" y="168"/>
                <a:ext cx="42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4" name="Rectangle 110"/>
              <p:cNvSpPr>
                <a:spLocks noChangeArrowheads="1"/>
              </p:cNvSpPr>
              <p:nvPr/>
            </p:nvSpPr>
            <p:spPr bwMode="auto">
              <a:xfrm>
                <a:off x="1973" y="168"/>
                <a:ext cx="1488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RED (-) 30 Jet Scissors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" name="Rectangle 111"/>
              <p:cNvSpPr>
                <a:spLocks noChangeArrowheads="1"/>
              </p:cNvSpPr>
              <p:nvPr/>
            </p:nvSpPr>
            <p:spPr bwMode="auto">
              <a:xfrm>
                <a:off x="2175" y="2102"/>
                <a:ext cx="235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" name="Rectangle 112"/>
              <p:cNvSpPr>
                <a:spLocks noChangeArrowheads="1"/>
              </p:cNvSpPr>
              <p:nvPr/>
            </p:nvSpPr>
            <p:spPr bwMode="auto">
              <a:xfrm>
                <a:off x="2330" y="2107"/>
                <a:ext cx="201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Release as on a pass. Block 1st LB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7" name="Rectangle 113"/>
              <p:cNvSpPr>
                <a:spLocks noChangeArrowheads="1"/>
              </p:cNvSpPr>
              <p:nvPr/>
            </p:nvSpPr>
            <p:spPr bwMode="auto">
              <a:xfrm>
                <a:off x="2175" y="2217"/>
                <a:ext cx="40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inside.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8" name="Rectangle 114"/>
              <p:cNvSpPr>
                <a:spLocks noChangeArrowheads="1"/>
              </p:cNvSpPr>
              <p:nvPr/>
            </p:nvSpPr>
            <p:spPr bwMode="auto">
              <a:xfrm>
                <a:off x="2175" y="2328"/>
                <a:ext cx="8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9" name="Rectangle 115"/>
              <p:cNvSpPr>
                <a:spLocks noChangeArrowheads="1"/>
              </p:cNvSpPr>
              <p:nvPr/>
            </p:nvSpPr>
            <p:spPr bwMode="auto">
              <a:xfrm>
                <a:off x="2175" y="2438"/>
                <a:ext cx="242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0" name="Rectangle 116"/>
              <p:cNvSpPr>
                <a:spLocks noChangeArrowheads="1"/>
              </p:cNvSpPr>
              <p:nvPr/>
            </p:nvSpPr>
            <p:spPr bwMode="auto">
              <a:xfrm>
                <a:off x="2336" y="2443"/>
                <a:ext cx="199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Step and Hinge. Block out on next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1" name="Rectangle 117"/>
              <p:cNvSpPr>
                <a:spLocks noChangeArrowheads="1"/>
              </p:cNvSpPr>
              <p:nvPr/>
            </p:nvSpPr>
            <p:spPr bwMode="auto">
              <a:xfrm>
                <a:off x="2175" y="2553"/>
                <a:ext cx="99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adjacent lineman.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2" name="Rectangle 118"/>
              <p:cNvSpPr>
                <a:spLocks noChangeArrowheads="1"/>
              </p:cNvSpPr>
              <p:nvPr/>
            </p:nvSpPr>
            <p:spPr bwMode="auto">
              <a:xfrm>
                <a:off x="2175" y="2774"/>
                <a:ext cx="257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3" name="Rectangle 119"/>
              <p:cNvSpPr>
                <a:spLocks noChangeArrowheads="1"/>
              </p:cNvSpPr>
              <p:nvPr/>
            </p:nvSpPr>
            <p:spPr bwMode="auto">
              <a:xfrm>
                <a:off x="2353" y="2779"/>
                <a:ext cx="199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Step and Hinge. Block out on next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4" name="Rectangle 120"/>
              <p:cNvSpPr>
                <a:spLocks noChangeArrowheads="1"/>
              </p:cNvSpPr>
              <p:nvPr/>
            </p:nvSpPr>
            <p:spPr bwMode="auto">
              <a:xfrm>
                <a:off x="2175" y="2889"/>
                <a:ext cx="99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adjacent lineman.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" name="Rectangle 121"/>
              <p:cNvSpPr>
                <a:spLocks noChangeArrowheads="1"/>
              </p:cNvSpPr>
              <p:nvPr/>
            </p:nvSpPr>
            <p:spPr bwMode="auto">
              <a:xfrm>
                <a:off x="2175" y="3110"/>
                <a:ext cx="257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" name="Rectangle 122"/>
              <p:cNvSpPr>
                <a:spLocks noChangeArrowheads="1"/>
              </p:cNvSpPr>
              <p:nvPr/>
            </p:nvSpPr>
            <p:spPr bwMode="auto">
              <a:xfrm>
                <a:off x="2353" y="3115"/>
                <a:ext cx="102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Reach-On-Away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7" name="Rectangle 123"/>
              <p:cNvSpPr>
                <a:spLocks noChangeArrowheads="1"/>
              </p:cNvSpPr>
              <p:nvPr/>
            </p:nvSpPr>
            <p:spPr bwMode="auto">
              <a:xfrm>
                <a:off x="2175" y="3336"/>
                <a:ext cx="250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8" name="Rectangle 124"/>
              <p:cNvSpPr>
                <a:spLocks noChangeArrowheads="1"/>
              </p:cNvSpPr>
              <p:nvPr/>
            </p:nvSpPr>
            <p:spPr bwMode="auto">
              <a:xfrm>
                <a:off x="2347" y="3340"/>
                <a:ext cx="85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9" name="Rectangle 125"/>
              <p:cNvSpPr>
                <a:spLocks noChangeArrowheads="1"/>
              </p:cNvSpPr>
              <p:nvPr/>
            </p:nvSpPr>
            <p:spPr bwMode="auto">
              <a:xfrm>
                <a:off x="2175" y="3561"/>
                <a:ext cx="235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0" name="Rectangle 126"/>
              <p:cNvSpPr>
                <a:spLocks noChangeArrowheads="1"/>
              </p:cNvSpPr>
              <p:nvPr/>
            </p:nvSpPr>
            <p:spPr bwMode="auto">
              <a:xfrm>
                <a:off x="2330" y="3566"/>
                <a:ext cx="85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" name="Rectangle 127"/>
              <p:cNvSpPr>
                <a:spLocks noChangeArrowheads="1"/>
              </p:cNvSpPr>
              <p:nvPr/>
            </p:nvSpPr>
            <p:spPr bwMode="auto">
              <a:xfrm>
                <a:off x="2175" y="3787"/>
                <a:ext cx="220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" name="Rectangle 128"/>
              <p:cNvSpPr>
                <a:spLocks noChangeArrowheads="1"/>
              </p:cNvSpPr>
              <p:nvPr/>
            </p:nvSpPr>
            <p:spPr bwMode="auto">
              <a:xfrm>
                <a:off x="2324" y="3792"/>
                <a:ext cx="172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Crossfield Block back @hole.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" name="Rectangle 129"/>
              <p:cNvSpPr>
                <a:spLocks noChangeArrowheads="1"/>
              </p:cNvSpPr>
              <p:nvPr/>
            </p:nvSpPr>
            <p:spPr bwMode="auto">
              <a:xfrm>
                <a:off x="2175" y="4012"/>
                <a:ext cx="250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" name="Rectangle 130"/>
              <p:cNvSpPr>
                <a:spLocks noChangeArrowheads="1"/>
              </p:cNvSpPr>
              <p:nvPr/>
            </p:nvSpPr>
            <p:spPr bwMode="auto">
              <a:xfrm>
                <a:off x="2353" y="4017"/>
                <a:ext cx="185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18" over midline.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" name="Rectangle 131"/>
              <p:cNvSpPr>
                <a:spLocks noChangeArrowheads="1"/>
              </p:cNvSpPr>
              <p:nvPr/>
            </p:nvSpPr>
            <p:spPr bwMode="auto">
              <a:xfrm>
                <a:off x="2175" y="4128"/>
                <a:ext cx="238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Outside HO to FB. Break contain.snap ball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" name="Rectangle 132"/>
              <p:cNvSpPr>
                <a:spLocks noChangeArrowheads="1"/>
              </p:cNvSpPr>
              <p:nvPr/>
            </p:nvSpPr>
            <p:spPr bwMode="auto">
              <a:xfrm>
                <a:off x="2175" y="4238"/>
                <a:ext cx="64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 tad later.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" name="Rectangle 133"/>
              <p:cNvSpPr>
                <a:spLocks noChangeArrowheads="1"/>
              </p:cNvSpPr>
              <p:nvPr/>
            </p:nvSpPr>
            <p:spPr bwMode="auto">
              <a:xfrm>
                <a:off x="2175" y="4459"/>
                <a:ext cx="257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" name="Rectangle 134"/>
              <p:cNvSpPr>
                <a:spLocks noChangeArrowheads="1"/>
              </p:cNvSpPr>
              <p:nvPr/>
            </p:nvSpPr>
            <p:spPr bwMode="auto">
              <a:xfrm>
                <a:off x="2353" y="4464"/>
                <a:ext cx="1611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Early motion. Fake Jet swp.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" name="Rectangle 135"/>
              <p:cNvSpPr>
                <a:spLocks noChangeArrowheads="1"/>
              </p:cNvSpPr>
              <p:nvPr/>
            </p:nvSpPr>
            <p:spPr bwMode="auto">
              <a:xfrm>
                <a:off x="2175" y="4684"/>
                <a:ext cx="283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" name="Rectangle 136"/>
              <p:cNvSpPr>
                <a:spLocks noChangeArrowheads="1"/>
              </p:cNvSpPr>
              <p:nvPr/>
            </p:nvSpPr>
            <p:spPr bwMode="auto">
              <a:xfrm>
                <a:off x="2376" y="4689"/>
                <a:ext cx="1901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On- Area crossfield block across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" name="Rectangle 137"/>
              <p:cNvSpPr>
                <a:spLocks noChangeArrowheads="1"/>
              </p:cNvSpPr>
              <p:nvPr/>
            </p:nvSpPr>
            <p:spPr bwMode="auto">
              <a:xfrm>
                <a:off x="2175" y="4800"/>
                <a:ext cx="31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" name="Rectangle 138"/>
              <p:cNvSpPr>
                <a:spLocks noChangeArrowheads="1"/>
              </p:cNvSpPr>
              <p:nvPr/>
            </p:nvSpPr>
            <p:spPr bwMode="auto">
              <a:xfrm>
                <a:off x="2175" y="5020"/>
                <a:ext cx="228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" name="Rectangle 139"/>
              <p:cNvSpPr>
                <a:spLocks noChangeArrowheads="1"/>
              </p:cNvSpPr>
              <p:nvPr/>
            </p:nvSpPr>
            <p:spPr bwMode="auto">
              <a:xfrm>
                <a:off x="2341" y="5025"/>
                <a:ext cx="213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Offset in B gap.Receive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4" name="Rectangle 140"/>
              <p:cNvSpPr>
                <a:spLocks noChangeArrowheads="1"/>
              </p:cNvSpPr>
              <p:nvPr/>
            </p:nvSpPr>
            <p:spPr bwMode="auto">
              <a:xfrm>
                <a:off x="2175" y="5136"/>
                <a:ext cx="191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outside HO. Read backside blocks.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" name="Rectangle 141"/>
              <p:cNvSpPr>
                <a:spLocks noChangeArrowheads="1"/>
              </p:cNvSpPr>
              <p:nvPr/>
            </p:nvSpPr>
            <p:spPr bwMode="auto">
              <a:xfrm>
                <a:off x="2175" y="5356"/>
                <a:ext cx="990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" name="Line 142"/>
              <p:cNvSpPr>
                <a:spLocks noChangeShapeType="1"/>
              </p:cNvSpPr>
              <p:nvPr/>
            </p:nvSpPr>
            <p:spPr bwMode="auto">
              <a:xfrm flipV="1">
                <a:off x="1755" y="1167"/>
                <a:ext cx="0" cy="7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Freeform 143"/>
              <p:cNvSpPr>
                <a:spLocks/>
              </p:cNvSpPr>
              <p:nvPr/>
            </p:nvSpPr>
            <p:spPr bwMode="auto">
              <a:xfrm>
                <a:off x="1713" y="1160"/>
                <a:ext cx="83" cy="7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Line 144"/>
              <p:cNvSpPr>
                <a:spLocks noChangeShapeType="1"/>
              </p:cNvSpPr>
              <p:nvPr/>
            </p:nvSpPr>
            <p:spPr bwMode="auto">
              <a:xfrm>
                <a:off x="1713" y="1160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Line 145"/>
              <p:cNvSpPr>
                <a:spLocks noChangeShapeType="1"/>
              </p:cNvSpPr>
              <p:nvPr/>
            </p:nvSpPr>
            <p:spPr bwMode="auto">
              <a:xfrm flipV="1">
                <a:off x="1498" y="643"/>
                <a:ext cx="1486" cy="46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Freeform 146"/>
              <p:cNvSpPr>
                <a:spLocks/>
              </p:cNvSpPr>
              <p:nvPr/>
            </p:nvSpPr>
            <p:spPr bwMode="auto">
              <a:xfrm>
                <a:off x="2970" y="608"/>
                <a:ext cx="37" cy="68"/>
              </a:xfrm>
              <a:custGeom>
                <a:avLst/>
                <a:gdLst>
                  <a:gd name="T0" fmla="*/ 95 w 95"/>
                  <a:gd name="T1" fmla="*/ 204 h 211"/>
                  <a:gd name="T2" fmla="*/ 75 w 95"/>
                  <a:gd name="T3" fmla="*/ 211 h 211"/>
                  <a:gd name="T4" fmla="*/ 0 w 95"/>
                  <a:gd name="T5" fmla="*/ 7 h 211"/>
                  <a:gd name="T6" fmla="*/ 20 w 95"/>
                  <a:gd name="T7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5" h="211">
                    <a:moveTo>
                      <a:pt x="95" y="204"/>
                    </a:moveTo>
                    <a:lnTo>
                      <a:pt x="75" y="211"/>
                    </a:lnTo>
                    <a:lnTo>
                      <a:pt x="0" y="7"/>
                    </a:lnTo>
                    <a:lnTo>
                      <a:pt x="2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Line 147"/>
              <p:cNvSpPr>
                <a:spLocks noChangeShapeType="1"/>
              </p:cNvSpPr>
              <p:nvPr/>
            </p:nvSpPr>
            <p:spPr bwMode="auto">
              <a:xfrm flipH="1">
                <a:off x="2970" y="608"/>
                <a:ext cx="8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Arc 148"/>
              <p:cNvSpPr>
                <a:spLocks/>
              </p:cNvSpPr>
              <p:nvPr/>
            </p:nvSpPr>
            <p:spPr bwMode="auto">
              <a:xfrm>
                <a:off x="934" y="4447"/>
                <a:ext cx="487" cy="459"/>
              </a:xfrm>
              <a:custGeom>
                <a:avLst/>
                <a:gdLst>
                  <a:gd name="G0" fmla="+- 44 0 0"/>
                  <a:gd name="G1" fmla="+- 0 0 0"/>
                  <a:gd name="G2" fmla="+- 21600 0 0"/>
                  <a:gd name="T0" fmla="*/ 21644 w 21644"/>
                  <a:gd name="T1" fmla="*/ 0 h 21600"/>
                  <a:gd name="T2" fmla="*/ 0 w 21644"/>
                  <a:gd name="T3" fmla="*/ 21600 h 21600"/>
                  <a:gd name="T4" fmla="*/ 44 w 2164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44" h="21600" fill="none" extrusionOk="0">
                    <a:moveTo>
                      <a:pt x="21644" y="0"/>
                    </a:moveTo>
                    <a:cubicBezTo>
                      <a:pt x="21644" y="11929"/>
                      <a:pt x="11973" y="21600"/>
                      <a:pt x="44" y="21600"/>
                    </a:cubicBezTo>
                    <a:cubicBezTo>
                      <a:pt x="29" y="21600"/>
                      <a:pt x="14" y="21599"/>
                      <a:pt x="0" y="21599"/>
                    </a:cubicBezTo>
                  </a:path>
                  <a:path w="21644" h="21600" stroke="0" extrusionOk="0">
                    <a:moveTo>
                      <a:pt x="21644" y="0"/>
                    </a:moveTo>
                    <a:cubicBezTo>
                      <a:pt x="21644" y="11929"/>
                      <a:pt x="11973" y="21600"/>
                      <a:pt x="44" y="21600"/>
                    </a:cubicBezTo>
                    <a:cubicBezTo>
                      <a:pt x="29" y="21600"/>
                      <a:pt x="14" y="21599"/>
                      <a:pt x="0" y="21599"/>
                    </a:cubicBezTo>
                    <a:lnTo>
                      <a:pt x="44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Freeform 149"/>
              <p:cNvSpPr>
                <a:spLocks/>
              </p:cNvSpPr>
              <p:nvPr/>
            </p:nvSpPr>
            <p:spPr bwMode="auto">
              <a:xfrm>
                <a:off x="1399" y="4447"/>
                <a:ext cx="42" cy="50"/>
              </a:xfrm>
              <a:custGeom>
                <a:avLst/>
                <a:gdLst>
                  <a:gd name="T0" fmla="*/ 22 w 42"/>
                  <a:gd name="T1" fmla="*/ 0 h 50"/>
                  <a:gd name="T2" fmla="*/ 0 w 42"/>
                  <a:gd name="T3" fmla="*/ 50 h 50"/>
                  <a:gd name="T4" fmla="*/ 22 w 42"/>
                  <a:gd name="T5" fmla="*/ 37 h 50"/>
                  <a:gd name="T6" fmla="*/ 42 w 42"/>
                  <a:gd name="T7" fmla="*/ 50 h 50"/>
                  <a:gd name="T8" fmla="*/ 22 w 42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0">
                    <a:moveTo>
                      <a:pt x="22" y="0"/>
                    </a:moveTo>
                    <a:lnTo>
                      <a:pt x="0" y="50"/>
                    </a:lnTo>
                    <a:lnTo>
                      <a:pt x="22" y="37"/>
                    </a:lnTo>
                    <a:lnTo>
                      <a:pt x="42" y="5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Arc 150"/>
              <p:cNvSpPr>
                <a:spLocks/>
              </p:cNvSpPr>
              <p:nvPr/>
            </p:nvSpPr>
            <p:spPr bwMode="auto">
              <a:xfrm>
                <a:off x="1002" y="4819"/>
                <a:ext cx="207" cy="4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Arc 151"/>
              <p:cNvSpPr>
                <a:spLocks/>
              </p:cNvSpPr>
              <p:nvPr/>
            </p:nvSpPr>
            <p:spPr bwMode="auto">
              <a:xfrm>
                <a:off x="922" y="4860"/>
                <a:ext cx="80" cy="41"/>
              </a:xfrm>
              <a:custGeom>
                <a:avLst/>
                <a:gdLst>
                  <a:gd name="G0" fmla="+- 0 0 0"/>
                  <a:gd name="G1" fmla="+- 533 0 0"/>
                  <a:gd name="G2" fmla="+- 21600 0 0"/>
                  <a:gd name="T0" fmla="*/ 21593 w 21600"/>
                  <a:gd name="T1" fmla="*/ 0 h 22133"/>
                  <a:gd name="T2" fmla="*/ 0 w 21600"/>
                  <a:gd name="T3" fmla="*/ 22133 h 22133"/>
                  <a:gd name="T4" fmla="*/ 0 w 21600"/>
                  <a:gd name="T5" fmla="*/ 533 h 22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2133" fill="none" extrusionOk="0">
                    <a:moveTo>
                      <a:pt x="21593" y="-1"/>
                    </a:moveTo>
                    <a:cubicBezTo>
                      <a:pt x="21597" y="177"/>
                      <a:pt x="21600" y="355"/>
                      <a:pt x="21600" y="533"/>
                    </a:cubicBezTo>
                    <a:cubicBezTo>
                      <a:pt x="21600" y="12462"/>
                      <a:pt x="11929" y="22132"/>
                      <a:pt x="0" y="22133"/>
                    </a:cubicBezTo>
                  </a:path>
                  <a:path w="21600" h="22133" stroke="0" extrusionOk="0">
                    <a:moveTo>
                      <a:pt x="21593" y="-1"/>
                    </a:moveTo>
                    <a:cubicBezTo>
                      <a:pt x="21597" y="177"/>
                      <a:pt x="21600" y="355"/>
                      <a:pt x="21600" y="533"/>
                    </a:cubicBezTo>
                    <a:cubicBezTo>
                      <a:pt x="21600" y="12462"/>
                      <a:pt x="11929" y="22132"/>
                      <a:pt x="0" y="22133"/>
                    </a:cubicBezTo>
                    <a:lnTo>
                      <a:pt x="0" y="533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Arc 152"/>
              <p:cNvSpPr>
                <a:spLocks/>
              </p:cNvSpPr>
              <p:nvPr/>
            </p:nvSpPr>
            <p:spPr bwMode="auto">
              <a:xfrm>
                <a:off x="406" y="4758"/>
                <a:ext cx="516" cy="14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Freeform 153"/>
              <p:cNvSpPr>
                <a:spLocks/>
              </p:cNvSpPr>
              <p:nvPr/>
            </p:nvSpPr>
            <p:spPr bwMode="auto">
              <a:xfrm>
                <a:off x="384" y="4758"/>
                <a:ext cx="43" cy="50"/>
              </a:xfrm>
              <a:custGeom>
                <a:avLst/>
                <a:gdLst>
                  <a:gd name="T0" fmla="*/ 22 w 43"/>
                  <a:gd name="T1" fmla="*/ 0 h 50"/>
                  <a:gd name="T2" fmla="*/ 0 w 43"/>
                  <a:gd name="T3" fmla="*/ 50 h 50"/>
                  <a:gd name="T4" fmla="*/ 22 w 43"/>
                  <a:gd name="T5" fmla="*/ 37 h 50"/>
                  <a:gd name="T6" fmla="*/ 43 w 43"/>
                  <a:gd name="T7" fmla="*/ 50 h 50"/>
                  <a:gd name="T8" fmla="*/ 22 w 43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0">
                    <a:moveTo>
                      <a:pt x="22" y="0"/>
                    </a:moveTo>
                    <a:lnTo>
                      <a:pt x="0" y="50"/>
                    </a:lnTo>
                    <a:lnTo>
                      <a:pt x="22" y="37"/>
                    </a:lnTo>
                    <a:lnTo>
                      <a:pt x="43" y="5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Freeform 154"/>
              <p:cNvSpPr>
                <a:spLocks/>
              </p:cNvSpPr>
              <p:nvPr/>
            </p:nvSpPr>
            <p:spPr bwMode="auto">
              <a:xfrm>
                <a:off x="1159" y="4851"/>
                <a:ext cx="705" cy="38"/>
              </a:xfrm>
              <a:custGeom>
                <a:avLst/>
                <a:gdLst>
                  <a:gd name="T0" fmla="*/ 1849 w 1849"/>
                  <a:gd name="T1" fmla="*/ 60 h 120"/>
                  <a:gd name="T2" fmla="*/ 1819 w 1849"/>
                  <a:gd name="T3" fmla="*/ 120 h 120"/>
                  <a:gd name="T4" fmla="*/ 1759 w 1849"/>
                  <a:gd name="T5" fmla="*/ 0 h 120"/>
                  <a:gd name="T6" fmla="*/ 1699 w 1849"/>
                  <a:gd name="T7" fmla="*/ 120 h 120"/>
                  <a:gd name="T8" fmla="*/ 1639 w 1849"/>
                  <a:gd name="T9" fmla="*/ 0 h 120"/>
                  <a:gd name="T10" fmla="*/ 1579 w 1849"/>
                  <a:gd name="T11" fmla="*/ 120 h 120"/>
                  <a:gd name="T12" fmla="*/ 1519 w 1849"/>
                  <a:gd name="T13" fmla="*/ 0 h 120"/>
                  <a:gd name="T14" fmla="*/ 1459 w 1849"/>
                  <a:gd name="T15" fmla="*/ 120 h 120"/>
                  <a:gd name="T16" fmla="*/ 1399 w 1849"/>
                  <a:gd name="T17" fmla="*/ 0 h 120"/>
                  <a:gd name="T18" fmla="*/ 1339 w 1849"/>
                  <a:gd name="T19" fmla="*/ 120 h 120"/>
                  <a:gd name="T20" fmla="*/ 1279 w 1849"/>
                  <a:gd name="T21" fmla="*/ 0 h 120"/>
                  <a:gd name="T22" fmla="*/ 1219 w 1849"/>
                  <a:gd name="T23" fmla="*/ 120 h 120"/>
                  <a:gd name="T24" fmla="*/ 1159 w 1849"/>
                  <a:gd name="T25" fmla="*/ 0 h 120"/>
                  <a:gd name="T26" fmla="*/ 1099 w 1849"/>
                  <a:gd name="T27" fmla="*/ 120 h 120"/>
                  <a:gd name="T28" fmla="*/ 1039 w 1849"/>
                  <a:gd name="T29" fmla="*/ 0 h 120"/>
                  <a:gd name="T30" fmla="*/ 979 w 1849"/>
                  <a:gd name="T31" fmla="*/ 120 h 120"/>
                  <a:gd name="T32" fmla="*/ 919 w 1849"/>
                  <a:gd name="T33" fmla="*/ 0 h 120"/>
                  <a:gd name="T34" fmla="*/ 859 w 1849"/>
                  <a:gd name="T35" fmla="*/ 120 h 120"/>
                  <a:gd name="T36" fmla="*/ 799 w 1849"/>
                  <a:gd name="T37" fmla="*/ 0 h 120"/>
                  <a:gd name="T38" fmla="*/ 739 w 1849"/>
                  <a:gd name="T39" fmla="*/ 120 h 120"/>
                  <a:gd name="T40" fmla="*/ 679 w 1849"/>
                  <a:gd name="T41" fmla="*/ 0 h 120"/>
                  <a:gd name="T42" fmla="*/ 619 w 1849"/>
                  <a:gd name="T43" fmla="*/ 120 h 120"/>
                  <a:gd name="T44" fmla="*/ 559 w 1849"/>
                  <a:gd name="T45" fmla="*/ 0 h 120"/>
                  <a:gd name="T46" fmla="*/ 499 w 1849"/>
                  <a:gd name="T47" fmla="*/ 120 h 120"/>
                  <a:gd name="T48" fmla="*/ 439 w 1849"/>
                  <a:gd name="T49" fmla="*/ 0 h 120"/>
                  <a:gd name="T50" fmla="*/ 379 w 1849"/>
                  <a:gd name="T51" fmla="*/ 120 h 120"/>
                  <a:gd name="T52" fmla="*/ 319 w 1849"/>
                  <a:gd name="T53" fmla="*/ 0 h 120"/>
                  <a:gd name="T54" fmla="*/ 259 w 1849"/>
                  <a:gd name="T55" fmla="*/ 120 h 120"/>
                  <a:gd name="T56" fmla="*/ 199 w 1849"/>
                  <a:gd name="T57" fmla="*/ 0 h 120"/>
                  <a:gd name="T58" fmla="*/ 139 w 1849"/>
                  <a:gd name="T59" fmla="*/ 120 h 120"/>
                  <a:gd name="T60" fmla="*/ 79 w 1849"/>
                  <a:gd name="T61" fmla="*/ 0 h 120"/>
                  <a:gd name="T62" fmla="*/ 49 w 1849"/>
                  <a:gd name="T63" fmla="*/ 60 h 120"/>
                  <a:gd name="T64" fmla="*/ 0 w 1849"/>
                  <a:gd name="T65" fmla="*/ 6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49" h="120">
                    <a:moveTo>
                      <a:pt x="1849" y="60"/>
                    </a:moveTo>
                    <a:lnTo>
                      <a:pt x="1819" y="120"/>
                    </a:lnTo>
                    <a:lnTo>
                      <a:pt x="1759" y="0"/>
                    </a:lnTo>
                    <a:lnTo>
                      <a:pt x="1699" y="120"/>
                    </a:lnTo>
                    <a:lnTo>
                      <a:pt x="1639" y="0"/>
                    </a:lnTo>
                    <a:lnTo>
                      <a:pt x="1579" y="120"/>
                    </a:lnTo>
                    <a:lnTo>
                      <a:pt x="1519" y="0"/>
                    </a:lnTo>
                    <a:lnTo>
                      <a:pt x="1459" y="120"/>
                    </a:lnTo>
                    <a:lnTo>
                      <a:pt x="1399" y="0"/>
                    </a:lnTo>
                    <a:lnTo>
                      <a:pt x="1339" y="120"/>
                    </a:lnTo>
                    <a:lnTo>
                      <a:pt x="1279" y="0"/>
                    </a:lnTo>
                    <a:lnTo>
                      <a:pt x="1219" y="120"/>
                    </a:lnTo>
                    <a:lnTo>
                      <a:pt x="1159" y="0"/>
                    </a:lnTo>
                    <a:lnTo>
                      <a:pt x="1099" y="120"/>
                    </a:lnTo>
                    <a:lnTo>
                      <a:pt x="1039" y="0"/>
                    </a:lnTo>
                    <a:lnTo>
                      <a:pt x="979" y="120"/>
                    </a:lnTo>
                    <a:lnTo>
                      <a:pt x="919" y="0"/>
                    </a:lnTo>
                    <a:lnTo>
                      <a:pt x="859" y="120"/>
                    </a:lnTo>
                    <a:lnTo>
                      <a:pt x="799" y="0"/>
                    </a:lnTo>
                    <a:lnTo>
                      <a:pt x="739" y="120"/>
                    </a:lnTo>
                    <a:lnTo>
                      <a:pt x="679" y="0"/>
                    </a:lnTo>
                    <a:lnTo>
                      <a:pt x="619" y="120"/>
                    </a:lnTo>
                    <a:lnTo>
                      <a:pt x="559" y="0"/>
                    </a:lnTo>
                    <a:lnTo>
                      <a:pt x="499" y="120"/>
                    </a:lnTo>
                    <a:lnTo>
                      <a:pt x="439" y="0"/>
                    </a:lnTo>
                    <a:lnTo>
                      <a:pt x="379" y="120"/>
                    </a:lnTo>
                    <a:lnTo>
                      <a:pt x="319" y="0"/>
                    </a:lnTo>
                    <a:lnTo>
                      <a:pt x="259" y="120"/>
                    </a:lnTo>
                    <a:lnTo>
                      <a:pt x="199" y="0"/>
                    </a:lnTo>
                    <a:lnTo>
                      <a:pt x="139" y="120"/>
                    </a:lnTo>
                    <a:lnTo>
                      <a:pt x="79" y="0"/>
                    </a:lnTo>
                    <a:lnTo>
                      <a:pt x="49" y="60"/>
                    </a:lnTo>
                    <a:lnTo>
                      <a:pt x="0" y="6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Arc 155"/>
              <p:cNvSpPr>
                <a:spLocks/>
              </p:cNvSpPr>
              <p:nvPr/>
            </p:nvSpPr>
            <p:spPr bwMode="auto">
              <a:xfrm>
                <a:off x="424" y="4605"/>
                <a:ext cx="735" cy="26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Freeform 156"/>
              <p:cNvSpPr>
                <a:spLocks/>
              </p:cNvSpPr>
              <p:nvPr/>
            </p:nvSpPr>
            <p:spPr bwMode="auto">
              <a:xfrm>
                <a:off x="403" y="4605"/>
                <a:ext cx="42" cy="50"/>
              </a:xfrm>
              <a:custGeom>
                <a:avLst/>
                <a:gdLst>
                  <a:gd name="T0" fmla="*/ 21 w 42"/>
                  <a:gd name="T1" fmla="*/ 0 h 50"/>
                  <a:gd name="T2" fmla="*/ 0 w 42"/>
                  <a:gd name="T3" fmla="*/ 50 h 50"/>
                  <a:gd name="T4" fmla="*/ 21 w 42"/>
                  <a:gd name="T5" fmla="*/ 37 h 50"/>
                  <a:gd name="T6" fmla="*/ 42 w 42"/>
                  <a:gd name="T7" fmla="*/ 50 h 50"/>
                  <a:gd name="T8" fmla="*/ 21 w 42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0">
                    <a:moveTo>
                      <a:pt x="21" y="0"/>
                    </a:moveTo>
                    <a:lnTo>
                      <a:pt x="0" y="50"/>
                    </a:lnTo>
                    <a:lnTo>
                      <a:pt x="21" y="37"/>
                    </a:lnTo>
                    <a:lnTo>
                      <a:pt x="42" y="5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Arc 157"/>
              <p:cNvSpPr>
                <a:spLocks/>
              </p:cNvSpPr>
              <p:nvPr/>
            </p:nvSpPr>
            <p:spPr bwMode="auto">
              <a:xfrm>
                <a:off x="929" y="3356"/>
                <a:ext cx="395" cy="566"/>
              </a:xfrm>
              <a:custGeom>
                <a:avLst/>
                <a:gdLst>
                  <a:gd name="G0" fmla="+- 0 0 0"/>
                  <a:gd name="G1" fmla="+- 38 0 0"/>
                  <a:gd name="G2" fmla="+- 21600 0 0"/>
                  <a:gd name="T0" fmla="*/ 21600 w 21600"/>
                  <a:gd name="T1" fmla="*/ 0 h 21638"/>
                  <a:gd name="T2" fmla="*/ 0 w 21600"/>
                  <a:gd name="T3" fmla="*/ 21638 h 21638"/>
                  <a:gd name="T4" fmla="*/ 0 w 21600"/>
                  <a:gd name="T5" fmla="*/ 38 h 21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38" fill="none" extrusionOk="0">
                    <a:moveTo>
                      <a:pt x="21599" y="0"/>
                    </a:moveTo>
                    <a:cubicBezTo>
                      <a:pt x="21599" y="12"/>
                      <a:pt x="21600" y="25"/>
                      <a:pt x="21600" y="38"/>
                    </a:cubicBezTo>
                    <a:cubicBezTo>
                      <a:pt x="21600" y="11967"/>
                      <a:pt x="11929" y="21637"/>
                      <a:pt x="0" y="21638"/>
                    </a:cubicBezTo>
                  </a:path>
                  <a:path w="21600" h="21638" stroke="0" extrusionOk="0">
                    <a:moveTo>
                      <a:pt x="21599" y="0"/>
                    </a:moveTo>
                    <a:cubicBezTo>
                      <a:pt x="21599" y="12"/>
                      <a:pt x="21600" y="25"/>
                      <a:pt x="21600" y="38"/>
                    </a:cubicBezTo>
                    <a:cubicBezTo>
                      <a:pt x="21600" y="11967"/>
                      <a:pt x="11929" y="21637"/>
                      <a:pt x="0" y="21638"/>
                    </a:cubicBezTo>
                    <a:lnTo>
                      <a:pt x="0" y="38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Freeform 158"/>
              <p:cNvSpPr>
                <a:spLocks/>
              </p:cNvSpPr>
              <p:nvPr/>
            </p:nvSpPr>
            <p:spPr bwMode="auto">
              <a:xfrm>
                <a:off x="1302" y="3356"/>
                <a:ext cx="42" cy="50"/>
              </a:xfrm>
              <a:custGeom>
                <a:avLst/>
                <a:gdLst>
                  <a:gd name="T0" fmla="*/ 21 w 42"/>
                  <a:gd name="T1" fmla="*/ 0 h 50"/>
                  <a:gd name="T2" fmla="*/ 0 w 42"/>
                  <a:gd name="T3" fmla="*/ 50 h 50"/>
                  <a:gd name="T4" fmla="*/ 21 w 42"/>
                  <a:gd name="T5" fmla="*/ 38 h 50"/>
                  <a:gd name="T6" fmla="*/ 42 w 42"/>
                  <a:gd name="T7" fmla="*/ 50 h 50"/>
                  <a:gd name="T8" fmla="*/ 21 w 42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0">
                    <a:moveTo>
                      <a:pt x="21" y="0"/>
                    </a:moveTo>
                    <a:lnTo>
                      <a:pt x="0" y="50"/>
                    </a:lnTo>
                    <a:lnTo>
                      <a:pt x="21" y="38"/>
                    </a:lnTo>
                    <a:lnTo>
                      <a:pt x="42" y="5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Arc 159"/>
              <p:cNvSpPr>
                <a:spLocks/>
              </p:cNvSpPr>
              <p:nvPr/>
            </p:nvSpPr>
            <p:spPr bwMode="auto">
              <a:xfrm>
                <a:off x="1044" y="3815"/>
                <a:ext cx="170" cy="4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Arc 160"/>
              <p:cNvSpPr>
                <a:spLocks/>
              </p:cNvSpPr>
              <p:nvPr/>
            </p:nvSpPr>
            <p:spPr bwMode="auto">
              <a:xfrm>
                <a:off x="916" y="3861"/>
                <a:ext cx="128" cy="4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Arc 161"/>
              <p:cNvSpPr>
                <a:spLocks/>
              </p:cNvSpPr>
              <p:nvPr/>
            </p:nvSpPr>
            <p:spPr bwMode="auto">
              <a:xfrm>
                <a:off x="412" y="3774"/>
                <a:ext cx="504" cy="12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Freeform 162"/>
              <p:cNvSpPr>
                <a:spLocks/>
              </p:cNvSpPr>
              <p:nvPr/>
            </p:nvSpPr>
            <p:spPr bwMode="auto">
              <a:xfrm>
                <a:off x="391" y="3774"/>
                <a:ext cx="42" cy="50"/>
              </a:xfrm>
              <a:custGeom>
                <a:avLst/>
                <a:gdLst>
                  <a:gd name="T0" fmla="*/ 21 w 42"/>
                  <a:gd name="T1" fmla="*/ 0 h 50"/>
                  <a:gd name="T2" fmla="*/ 0 w 42"/>
                  <a:gd name="T3" fmla="*/ 50 h 50"/>
                  <a:gd name="T4" fmla="*/ 21 w 42"/>
                  <a:gd name="T5" fmla="*/ 37 h 50"/>
                  <a:gd name="T6" fmla="*/ 42 w 42"/>
                  <a:gd name="T7" fmla="*/ 50 h 50"/>
                  <a:gd name="T8" fmla="*/ 21 w 42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0">
                    <a:moveTo>
                      <a:pt x="21" y="0"/>
                    </a:moveTo>
                    <a:lnTo>
                      <a:pt x="0" y="50"/>
                    </a:lnTo>
                    <a:lnTo>
                      <a:pt x="21" y="37"/>
                    </a:lnTo>
                    <a:lnTo>
                      <a:pt x="42" y="5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Freeform 163"/>
              <p:cNvSpPr>
                <a:spLocks/>
              </p:cNvSpPr>
              <p:nvPr/>
            </p:nvSpPr>
            <p:spPr bwMode="auto">
              <a:xfrm>
                <a:off x="1135" y="3851"/>
                <a:ext cx="710" cy="44"/>
              </a:xfrm>
              <a:custGeom>
                <a:avLst/>
                <a:gdLst>
                  <a:gd name="T0" fmla="*/ 1862 w 1862"/>
                  <a:gd name="T1" fmla="*/ 60 h 137"/>
                  <a:gd name="T2" fmla="*/ 1832 w 1862"/>
                  <a:gd name="T3" fmla="*/ 120 h 137"/>
                  <a:gd name="T4" fmla="*/ 1771 w 1862"/>
                  <a:gd name="T5" fmla="*/ 0 h 137"/>
                  <a:gd name="T6" fmla="*/ 1712 w 1862"/>
                  <a:gd name="T7" fmla="*/ 121 h 137"/>
                  <a:gd name="T8" fmla="*/ 1651 w 1862"/>
                  <a:gd name="T9" fmla="*/ 2 h 137"/>
                  <a:gd name="T10" fmla="*/ 1592 w 1862"/>
                  <a:gd name="T11" fmla="*/ 122 h 137"/>
                  <a:gd name="T12" fmla="*/ 1531 w 1862"/>
                  <a:gd name="T13" fmla="*/ 3 h 137"/>
                  <a:gd name="T14" fmla="*/ 1472 w 1862"/>
                  <a:gd name="T15" fmla="*/ 123 h 137"/>
                  <a:gd name="T16" fmla="*/ 1411 w 1862"/>
                  <a:gd name="T17" fmla="*/ 4 h 137"/>
                  <a:gd name="T18" fmla="*/ 1352 w 1862"/>
                  <a:gd name="T19" fmla="*/ 124 h 137"/>
                  <a:gd name="T20" fmla="*/ 1291 w 1862"/>
                  <a:gd name="T21" fmla="*/ 5 h 137"/>
                  <a:gd name="T22" fmla="*/ 1232 w 1862"/>
                  <a:gd name="T23" fmla="*/ 126 h 137"/>
                  <a:gd name="T24" fmla="*/ 1171 w 1862"/>
                  <a:gd name="T25" fmla="*/ 6 h 137"/>
                  <a:gd name="T26" fmla="*/ 1112 w 1862"/>
                  <a:gd name="T27" fmla="*/ 127 h 137"/>
                  <a:gd name="T28" fmla="*/ 1051 w 1862"/>
                  <a:gd name="T29" fmla="*/ 7 h 137"/>
                  <a:gd name="T30" fmla="*/ 992 w 1862"/>
                  <a:gd name="T31" fmla="*/ 128 h 137"/>
                  <a:gd name="T32" fmla="*/ 931 w 1862"/>
                  <a:gd name="T33" fmla="*/ 8 h 137"/>
                  <a:gd name="T34" fmla="*/ 872 w 1862"/>
                  <a:gd name="T35" fmla="*/ 129 h 137"/>
                  <a:gd name="T36" fmla="*/ 811 w 1862"/>
                  <a:gd name="T37" fmla="*/ 10 h 137"/>
                  <a:gd name="T38" fmla="*/ 752 w 1862"/>
                  <a:gd name="T39" fmla="*/ 130 h 137"/>
                  <a:gd name="T40" fmla="*/ 691 w 1862"/>
                  <a:gd name="T41" fmla="*/ 11 h 137"/>
                  <a:gd name="T42" fmla="*/ 632 w 1862"/>
                  <a:gd name="T43" fmla="*/ 131 h 137"/>
                  <a:gd name="T44" fmla="*/ 571 w 1862"/>
                  <a:gd name="T45" fmla="*/ 12 h 137"/>
                  <a:gd name="T46" fmla="*/ 512 w 1862"/>
                  <a:gd name="T47" fmla="*/ 133 h 137"/>
                  <a:gd name="T48" fmla="*/ 451 w 1862"/>
                  <a:gd name="T49" fmla="*/ 13 h 137"/>
                  <a:gd name="T50" fmla="*/ 392 w 1862"/>
                  <a:gd name="T51" fmla="*/ 134 h 137"/>
                  <a:gd name="T52" fmla="*/ 331 w 1862"/>
                  <a:gd name="T53" fmla="*/ 14 h 137"/>
                  <a:gd name="T54" fmla="*/ 272 w 1862"/>
                  <a:gd name="T55" fmla="*/ 135 h 137"/>
                  <a:gd name="T56" fmla="*/ 211 w 1862"/>
                  <a:gd name="T57" fmla="*/ 15 h 137"/>
                  <a:gd name="T58" fmla="*/ 152 w 1862"/>
                  <a:gd name="T59" fmla="*/ 136 h 137"/>
                  <a:gd name="T60" fmla="*/ 91 w 1862"/>
                  <a:gd name="T61" fmla="*/ 17 h 137"/>
                  <a:gd name="T62" fmla="*/ 32 w 1862"/>
                  <a:gd name="T63" fmla="*/ 137 h 137"/>
                  <a:gd name="T64" fmla="*/ 2 w 1862"/>
                  <a:gd name="T65" fmla="*/ 77 h 137"/>
                  <a:gd name="T66" fmla="*/ 0 w 1862"/>
                  <a:gd name="T67" fmla="*/ 78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862" h="137">
                    <a:moveTo>
                      <a:pt x="1862" y="60"/>
                    </a:moveTo>
                    <a:lnTo>
                      <a:pt x="1832" y="120"/>
                    </a:lnTo>
                    <a:lnTo>
                      <a:pt x="1771" y="0"/>
                    </a:lnTo>
                    <a:lnTo>
                      <a:pt x="1712" y="121"/>
                    </a:lnTo>
                    <a:lnTo>
                      <a:pt x="1651" y="2"/>
                    </a:lnTo>
                    <a:lnTo>
                      <a:pt x="1592" y="122"/>
                    </a:lnTo>
                    <a:lnTo>
                      <a:pt x="1531" y="3"/>
                    </a:lnTo>
                    <a:lnTo>
                      <a:pt x="1472" y="123"/>
                    </a:lnTo>
                    <a:lnTo>
                      <a:pt x="1411" y="4"/>
                    </a:lnTo>
                    <a:lnTo>
                      <a:pt x="1352" y="124"/>
                    </a:lnTo>
                    <a:lnTo>
                      <a:pt x="1291" y="5"/>
                    </a:lnTo>
                    <a:lnTo>
                      <a:pt x="1232" y="126"/>
                    </a:lnTo>
                    <a:lnTo>
                      <a:pt x="1171" y="6"/>
                    </a:lnTo>
                    <a:lnTo>
                      <a:pt x="1112" y="127"/>
                    </a:lnTo>
                    <a:lnTo>
                      <a:pt x="1051" y="7"/>
                    </a:lnTo>
                    <a:lnTo>
                      <a:pt x="992" y="128"/>
                    </a:lnTo>
                    <a:lnTo>
                      <a:pt x="931" y="8"/>
                    </a:lnTo>
                    <a:lnTo>
                      <a:pt x="872" y="129"/>
                    </a:lnTo>
                    <a:lnTo>
                      <a:pt x="811" y="10"/>
                    </a:lnTo>
                    <a:lnTo>
                      <a:pt x="752" y="130"/>
                    </a:lnTo>
                    <a:lnTo>
                      <a:pt x="691" y="11"/>
                    </a:lnTo>
                    <a:lnTo>
                      <a:pt x="632" y="131"/>
                    </a:lnTo>
                    <a:lnTo>
                      <a:pt x="571" y="12"/>
                    </a:lnTo>
                    <a:lnTo>
                      <a:pt x="512" y="133"/>
                    </a:lnTo>
                    <a:lnTo>
                      <a:pt x="451" y="13"/>
                    </a:lnTo>
                    <a:lnTo>
                      <a:pt x="392" y="134"/>
                    </a:lnTo>
                    <a:lnTo>
                      <a:pt x="331" y="14"/>
                    </a:lnTo>
                    <a:lnTo>
                      <a:pt x="272" y="135"/>
                    </a:lnTo>
                    <a:lnTo>
                      <a:pt x="211" y="15"/>
                    </a:lnTo>
                    <a:lnTo>
                      <a:pt x="152" y="136"/>
                    </a:lnTo>
                    <a:lnTo>
                      <a:pt x="91" y="17"/>
                    </a:lnTo>
                    <a:lnTo>
                      <a:pt x="32" y="137"/>
                    </a:lnTo>
                    <a:lnTo>
                      <a:pt x="2" y="77"/>
                    </a:lnTo>
                    <a:lnTo>
                      <a:pt x="0" y="78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Arc 164"/>
              <p:cNvSpPr>
                <a:spLocks/>
              </p:cNvSpPr>
              <p:nvPr/>
            </p:nvSpPr>
            <p:spPr bwMode="auto">
              <a:xfrm>
                <a:off x="516" y="3657"/>
                <a:ext cx="620" cy="22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65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65" y="21599"/>
                    </a:moveTo>
                    <a:cubicBezTo>
                      <a:pt x="9649" y="21580"/>
                      <a:pt x="0" y="11915"/>
                      <a:pt x="0" y="0"/>
                    </a:cubicBezTo>
                  </a:path>
                  <a:path w="21600" h="21600" stroke="0" extrusionOk="0">
                    <a:moveTo>
                      <a:pt x="21565" y="21599"/>
                    </a:moveTo>
                    <a:cubicBezTo>
                      <a:pt x="9649" y="21580"/>
                      <a:pt x="0" y="11915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Freeform 165"/>
              <p:cNvSpPr>
                <a:spLocks/>
              </p:cNvSpPr>
              <p:nvPr/>
            </p:nvSpPr>
            <p:spPr bwMode="auto">
              <a:xfrm>
                <a:off x="494" y="3657"/>
                <a:ext cx="43" cy="50"/>
              </a:xfrm>
              <a:custGeom>
                <a:avLst/>
                <a:gdLst>
                  <a:gd name="T0" fmla="*/ 22 w 43"/>
                  <a:gd name="T1" fmla="*/ 0 h 50"/>
                  <a:gd name="T2" fmla="*/ 0 w 43"/>
                  <a:gd name="T3" fmla="*/ 50 h 50"/>
                  <a:gd name="T4" fmla="*/ 22 w 43"/>
                  <a:gd name="T5" fmla="*/ 37 h 50"/>
                  <a:gd name="T6" fmla="*/ 43 w 43"/>
                  <a:gd name="T7" fmla="*/ 50 h 50"/>
                  <a:gd name="T8" fmla="*/ 22 w 43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0">
                    <a:moveTo>
                      <a:pt x="22" y="0"/>
                    </a:moveTo>
                    <a:lnTo>
                      <a:pt x="0" y="50"/>
                    </a:lnTo>
                    <a:lnTo>
                      <a:pt x="22" y="37"/>
                    </a:lnTo>
                    <a:lnTo>
                      <a:pt x="43" y="5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Arc 166"/>
              <p:cNvSpPr>
                <a:spLocks/>
              </p:cNvSpPr>
              <p:nvPr/>
            </p:nvSpPr>
            <p:spPr bwMode="auto">
              <a:xfrm>
                <a:off x="952" y="2433"/>
                <a:ext cx="384" cy="500"/>
              </a:xfrm>
              <a:custGeom>
                <a:avLst/>
                <a:gdLst>
                  <a:gd name="G0" fmla="+- 56 0 0"/>
                  <a:gd name="G1" fmla="+- 0 0 0"/>
                  <a:gd name="G2" fmla="+- 21600 0 0"/>
                  <a:gd name="T0" fmla="*/ 21656 w 21656"/>
                  <a:gd name="T1" fmla="*/ 0 h 21600"/>
                  <a:gd name="T2" fmla="*/ 0 w 21656"/>
                  <a:gd name="T3" fmla="*/ 21600 h 21600"/>
                  <a:gd name="T4" fmla="*/ 56 w 2165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56" h="21600" fill="none" extrusionOk="0">
                    <a:moveTo>
                      <a:pt x="21656" y="0"/>
                    </a:moveTo>
                    <a:cubicBezTo>
                      <a:pt x="21656" y="11929"/>
                      <a:pt x="11985" y="21600"/>
                      <a:pt x="56" y="21600"/>
                    </a:cubicBezTo>
                    <a:cubicBezTo>
                      <a:pt x="37" y="21600"/>
                      <a:pt x="18" y="21599"/>
                      <a:pt x="0" y="21599"/>
                    </a:cubicBezTo>
                  </a:path>
                  <a:path w="21656" h="21600" stroke="0" extrusionOk="0">
                    <a:moveTo>
                      <a:pt x="21656" y="0"/>
                    </a:moveTo>
                    <a:cubicBezTo>
                      <a:pt x="21656" y="11929"/>
                      <a:pt x="11985" y="21600"/>
                      <a:pt x="56" y="21600"/>
                    </a:cubicBezTo>
                    <a:cubicBezTo>
                      <a:pt x="37" y="21600"/>
                      <a:pt x="18" y="21599"/>
                      <a:pt x="0" y="21599"/>
                    </a:cubicBezTo>
                    <a:lnTo>
                      <a:pt x="56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Freeform 167"/>
              <p:cNvSpPr>
                <a:spLocks/>
              </p:cNvSpPr>
              <p:nvPr/>
            </p:nvSpPr>
            <p:spPr bwMode="auto">
              <a:xfrm>
                <a:off x="1315" y="2433"/>
                <a:ext cx="42" cy="50"/>
              </a:xfrm>
              <a:custGeom>
                <a:avLst/>
                <a:gdLst>
                  <a:gd name="T0" fmla="*/ 21 w 42"/>
                  <a:gd name="T1" fmla="*/ 0 h 50"/>
                  <a:gd name="T2" fmla="*/ 0 w 42"/>
                  <a:gd name="T3" fmla="*/ 50 h 50"/>
                  <a:gd name="T4" fmla="*/ 21 w 42"/>
                  <a:gd name="T5" fmla="*/ 37 h 50"/>
                  <a:gd name="T6" fmla="*/ 42 w 42"/>
                  <a:gd name="T7" fmla="*/ 50 h 50"/>
                  <a:gd name="T8" fmla="*/ 21 w 42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0">
                    <a:moveTo>
                      <a:pt x="21" y="0"/>
                    </a:moveTo>
                    <a:lnTo>
                      <a:pt x="0" y="50"/>
                    </a:lnTo>
                    <a:lnTo>
                      <a:pt x="21" y="37"/>
                    </a:lnTo>
                    <a:lnTo>
                      <a:pt x="42" y="5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Arc 168"/>
              <p:cNvSpPr>
                <a:spLocks/>
              </p:cNvSpPr>
              <p:nvPr/>
            </p:nvSpPr>
            <p:spPr bwMode="auto">
              <a:xfrm>
                <a:off x="1050" y="2826"/>
                <a:ext cx="159" cy="4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Arc 169"/>
              <p:cNvSpPr>
                <a:spLocks/>
              </p:cNvSpPr>
              <p:nvPr/>
            </p:nvSpPr>
            <p:spPr bwMode="auto">
              <a:xfrm>
                <a:off x="916" y="2867"/>
                <a:ext cx="135" cy="42"/>
              </a:xfrm>
              <a:custGeom>
                <a:avLst/>
                <a:gdLst>
                  <a:gd name="G0" fmla="+- 164 0 0"/>
                  <a:gd name="G1" fmla="+- 535 0 0"/>
                  <a:gd name="G2" fmla="+- 21600 0 0"/>
                  <a:gd name="T0" fmla="*/ 21757 w 21764"/>
                  <a:gd name="T1" fmla="*/ 0 h 22135"/>
                  <a:gd name="T2" fmla="*/ 0 w 21764"/>
                  <a:gd name="T3" fmla="*/ 22134 h 22135"/>
                  <a:gd name="T4" fmla="*/ 164 w 21764"/>
                  <a:gd name="T5" fmla="*/ 535 h 22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64" h="22135" fill="none" extrusionOk="0">
                    <a:moveTo>
                      <a:pt x="21757" y="-1"/>
                    </a:moveTo>
                    <a:cubicBezTo>
                      <a:pt x="21761" y="178"/>
                      <a:pt x="21764" y="356"/>
                      <a:pt x="21764" y="535"/>
                    </a:cubicBezTo>
                    <a:cubicBezTo>
                      <a:pt x="21764" y="12464"/>
                      <a:pt x="12093" y="22135"/>
                      <a:pt x="164" y="22135"/>
                    </a:cubicBezTo>
                    <a:cubicBezTo>
                      <a:pt x="109" y="22135"/>
                      <a:pt x="54" y="22134"/>
                      <a:pt x="-1" y="22134"/>
                    </a:cubicBezTo>
                  </a:path>
                  <a:path w="21764" h="22135" stroke="0" extrusionOk="0">
                    <a:moveTo>
                      <a:pt x="21757" y="-1"/>
                    </a:moveTo>
                    <a:cubicBezTo>
                      <a:pt x="21761" y="178"/>
                      <a:pt x="21764" y="356"/>
                      <a:pt x="21764" y="535"/>
                    </a:cubicBezTo>
                    <a:cubicBezTo>
                      <a:pt x="21764" y="12464"/>
                      <a:pt x="12093" y="22135"/>
                      <a:pt x="164" y="22135"/>
                    </a:cubicBezTo>
                    <a:cubicBezTo>
                      <a:pt x="109" y="22135"/>
                      <a:pt x="54" y="22134"/>
                      <a:pt x="-1" y="22134"/>
                    </a:cubicBezTo>
                    <a:lnTo>
                      <a:pt x="164" y="535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Arc 170"/>
              <p:cNvSpPr>
                <a:spLocks/>
              </p:cNvSpPr>
              <p:nvPr/>
            </p:nvSpPr>
            <p:spPr bwMode="auto">
              <a:xfrm>
                <a:off x="382" y="2826"/>
                <a:ext cx="534" cy="8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Freeform 171"/>
              <p:cNvSpPr>
                <a:spLocks/>
              </p:cNvSpPr>
              <p:nvPr/>
            </p:nvSpPr>
            <p:spPr bwMode="auto">
              <a:xfrm>
                <a:off x="361" y="2826"/>
                <a:ext cx="42" cy="50"/>
              </a:xfrm>
              <a:custGeom>
                <a:avLst/>
                <a:gdLst>
                  <a:gd name="T0" fmla="*/ 21 w 42"/>
                  <a:gd name="T1" fmla="*/ 0 h 50"/>
                  <a:gd name="T2" fmla="*/ 0 w 42"/>
                  <a:gd name="T3" fmla="*/ 50 h 50"/>
                  <a:gd name="T4" fmla="*/ 21 w 42"/>
                  <a:gd name="T5" fmla="*/ 37 h 50"/>
                  <a:gd name="T6" fmla="*/ 42 w 42"/>
                  <a:gd name="T7" fmla="*/ 50 h 50"/>
                  <a:gd name="T8" fmla="*/ 21 w 42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0">
                    <a:moveTo>
                      <a:pt x="21" y="0"/>
                    </a:moveTo>
                    <a:lnTo>
                      <a:pt x="0" y="50"/>
                    </a:lnTo>
                    <a:lnTo>
                      <a:pt x="21" y="37"/>
                    </a:lnTo>
                    <a:lnTo>
                      <a:pt x="42" y="5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Freeform 172"/>
              <p:cNvSpPr>
                <a:spLocks/>
              </p:cNvSpPr>
              <p:nvPr/>
            </p:nvSpPr>
            <p:spPr bwMode="auto">
              <a:xfrm>
                <a:off x="1141" y="2843"/>
                <a:ext cx="711" cy="58"/>
              </a:xfrm>
              <a:custGeom>
                <a:avLst/>
                <a:gdLst>
                  <a:gd name="T0" fmla="*/ 1865 w 1865"/>
                  <a:gd name="T1" fmla="*/ 57 h 179"/>
                  <a:gd name="T2" fmla="*/ 1837 w 1865"/>
                  <a:gd name="T3" fmla="*/ 117 h 179"/>
                  <a:gd name="T4" fmla="*/ 1772 w 1865"/>
                  <a:gd name="T5" fmla="*/ 0 h 179"/>
                  <a:gd name="T6" fmla="*/ 1717 w 1865"/>
                  <a:gd name="T7" fmla="*/ 122 h 179"/>
                  <a:gd name="T8" fmla="*/ 1653 w 1865"/>
                  <a:gd name="T9" fmla="*/ 4 h 179"/>
                  <a:gd name="T10" fmla="*/ 1597 w 1865"/>
                  <a:gd name="T11" fmla="*/ 126 h 179"/>
                  <a:gd name="T12" fmla="*/ 1533 w 1865"/>
                  <a:gd name="T13" fmla="*/ 8 h 179"/>
                  <a:gd name="T14" fmla="*/ 1477 w 1865"/>
                  <a:gd name="T15" fmla="*/ 130 h 179"/>
                  <a:gd name="T16" fmla="*/ 1413 w 1865"/>
                  <a:gd name="T17" fmla="*/ 12 h 179"/>
                  <a:gd name="T18" fmla="*/ 1357 w 1865"/>
                  <a:gd name="T19" fmla="*/ 134 h 179"/>
                  <a:gd name="T20" fmla="*/ 1293 w 1865"/>
                  <a:gd name="T21" fmla="*/ 16 h 179"/>
                  <a:gd name="T22" fmla="*/ 1237 w 1865"/>
                  <a:gd name="T23" fmla="*/ 138 h 179"/>
                  <a:gd name="T24" fmla="*/ 1173 w 1865"/>
                  <a:gd name="T25" fmla="*/ 20 h 179"/>
                  <a:gd name="T26" fmla="*/ 1117 w 1865"/>
                  <a:gd name="T27" fmla="*/ 142 h 179"/>
                  <a:gd name="T28" fmla="*/ 1053 w 1865"/>
                  <a:gd name="T29" fmla="*/ 24 h 179"/>
                  <a:gd name="T30" fmla="*/ 997 w 1865"/>
                  <a:gd name="T31" fmla="*/ 146 h 179"/>
                  <a:gd name="T32" fmla="*/ 933 w 1865"/>
                  <a:gd name="T33" fmla="*/ 28 h 179"/>
                  <a:gd name="T34" fmla="*/ 877 w 1865"/>
                  <a:gd name="T35" fmla="*/ 150 h 179"/>
                  <a:gd name="T36" fmla="*/ 813 w 1865"/>
                  <a:gd name="T37" fmla="*/ 33 h 179"/>
                  <a:gd name="T38" fmla="*/ 757 w 1865"/>
                  <a:gd name="T39" fmla="*/ 155 h 179"/>
                  <a:gd name="T40" fmla="*/ 693 w 1865"/>
                  <a:gd name="T41" fmla="*/ 37 h 179"/>
                  <a:gd name="T42" fmla="*/ 637 w 1865"/>
                  <a:gd name="T43" fmla="*/ 159 h 179"/>
                  <a:gd name="T44" fmla="*/ 573 w 1865"/>
                  <a:gd name="T45" fmla="*/ 41 h 179"/>
                  <a:gd name="T46" fmla="*/ 517 w 1865"/>
                  <a:gd name="T47" fmla="*/ 163 h 179"/>
                  <a:gd name="T48" fmla="*/ 453 w 1865"/>
                  <a:gd name="T49" fmla="*/ 45 h 179"/>
                  <a:gd name="T50" fmla="*/ 397 w 1865"/>
                  <a:gd name="T51" fmla="*/ 167 h 179"/>
                  <a:gd name="T52" fmla="*/ 333 w 1865"/>
                  <a:gd name="T53" fmla="*/ 49 h 179"/>
                  <a:gd name="T54" fmla="*/ 278 w 1865"/>
                  <a:gd name="T55" fmla="*/ 171 h 179"/>
                  <a:gd name="T56" fmla="*/ 213 w 1865"/>
                  <a:gd name="T57" fmla="*/ 53 h 179"/>
                  <a:gd name="T58" fmla="*/ 158 w 1865"/>
                  <a:gd name="T59" fmla="*/ 175 h 179"/>
                  <a:gd name="T60" fmla="*/ 94 w 1865"/>
                  <a:gd name="T61" fmla="*/ 57 h 179"/>
                  <a:gd name="T62" fmla="*/ 38 w 1865"/>
                  <a:gd name="T63" fmla="*/ 179 h 179"/>
                  <a:gd name="T64" fmla="*/ 6 w 1865"/>
                  <a:gd name="T65" fmla="*/ 120 h 179"/>
                  <a:gd name="T66" fmla="*/ 0 w 1865"/>
                  <a:gd name="T67" fmla="*/ 121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865" h="179">
                    <a:moveTo>
                      <a:pt x="1865" y="57"/>
                    </a:moveTo>
                    <a:lnTo>
                      <a:pt x="1837" y="117"/>
                    </a:lnTo>
                    <a:lnTo>
                      <a:pt x="1772" y="0"/>
                    </a:lnTo>
                    <a:lnTo>
                      <a:pt x="1717" y="122"/>
                    </a:lnTo>
                    <a:lnTo>
                      <a:pt x="1653" y="4"/>
                    </a:lnTo>
                    <a:lnTo>
                      <a:pt x="1597" y="126"/>
                    </a:lnTo>
                    <a:lnTo>
                      <a:pt x="1533" y="8"/>
                    </a:lnTo>
                    <a:lnTo>
                      <a:pt x="1477" y="130"/>
                    </a:lnTo>
                    <a:lnTo>
                      <a:pt x="1413" y="12"/>
                    </a:lnTo>
                    <a:lnTo>
                      <a:pt x="1357" y="134"/>
                    </a:lnTo>
                    <a:lnTo>
                      <a:pt x="1293" y="16"/>
                    </a:lnTo>
                    <a:lnTo>
                      <a:pt x="1237" y="138"/>
                    </a:lnTo>
                    <a:lnTo>
                      <a:pt x="1173" y="20"/>
                    </a:lnTo>
                    <a:lnTo>
                      <a:pt x="1117" y="142"/>
                    </a:lnTo>
                    <a:lnTo>
                      <a:pt x="1053" y="24"/>
                    </a:lnTo>
                    <a:lnTo>
                      <a:pt x="997" y="146"/>
                    </a:lnTo>
                    <a:lnTo>
                      <a:pt x="933" y="28"/>
                    </a:lnTo>
                    <a:lnTo>
                      <a:pt x="877" y="150"/>
                    </a:lnTo>
                    <a:lnTo>
                      <a:pt x="813" y="33"/>
                    </a:lnTo>
                    <a:lnTo>
                      <a:pt x="757" y="155"/>
                    </a:lnTo>
                    <a:lnTo>
                      <a:pt x="693" y="37"/>
                    </a:lnTo>
                    <a:lnTo>
                      <a:pt x="637" y="159"/>
                    </a:lnTo>
                    <a:lnTo>
                      <a:pt x="573" y="41"/>
                    </a:lnTo>
                    <a:lnTo>
                      <a:pt x="517" y="163"/>
                    </a:lnTo>
                    <a:lnTo>
                      <a:pt x="453" y="45"/>
                    </a:lnTo>
                    <a:lnTo>
                      <a:pt x="397" y="167"/>
                    </a:lnTo>
                    <a:lnTo>
                      <a:pt x="333" y="49"/>
                    </a:lnTo>
                    <a:lnTo>
                      <a:pt x="278" y="171"/>
                    </a:lnTo>
                    <a:lnTo>
                      <a:pt x="213" y="53"/>
                    </a:lnTo>
                    <a:lnTo>
                      <a:pt x="158" y="175"/>
                    </a:lnTo>
                    <a:lnTo>
                      <a:pt x="94" y="57"/>
                    </a:lnTo>
                    <a:lnTo>
                      <a:pt x="38" y="179"/>
                    </a:lnTo>
                    <a:lnTo>
                      <a:pt x="6" y="120"/>
                    </a:lnTo>
                    <a:lnTo>
                      <a:pt x="0" y="121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Arc 173"/>
              <p:cNvSpPr>
                <a:spLocks/>
              </p:cNvSpPr>
              <p:nvPr/>
            </p:nvSpPr>
            <p:spPr bwMode="auto">
              <a:xfrm>
                <a:off x="436" y="2571"/>
                <a:ext cx="705" cy="31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Freeform 174"/>
              <p:cNvSpPr>
                <a:spLocks/>
              </p:cNvSpPr>
              <p:nvPr/>
            </p:nvSpPr>
            <p:spPr bwMode="auto">
              <a:xfrm>
                <a:off x="415" y="2571"/>
                <a:ext cx="42" cy="50"/>
              </a:xfrm>
              <a:custGeom>
                <a:avLst/>
                <a:gdLst>
                  <a:gd name="T0" fmla="*/ 21 w 42"/>
                  <a:gd name="T1" fmla="*/ 0 h 50"/>
                  <a:gd name="T2" fmla="*/ 0 w 42"/>
                  <a:gd name="T3" fmla="*/ 50 h 50"/>
                  <a:gd name="T4" fmla="*/ 21 w 42"/>
                  <a:gd name="T5" fmla="*/ 37 h 50"/>
                  <a:gd name="T6" fmla="*/ 42 w 42"/>
                  <a:gd name="T7" fmla="*/ 50 h 50"/>
                  <a:gd name="T8" fmla="*/ 21 w 42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0">
                    <a:moveTo>
                      <a:pt x="21" y="0"/>
                    </a:moveTo>
                    <a:lnTo>
                      <a:pt x="0" y="50"/>
                    </a:lnTo>
                    <a:lnTo>
                      <a:pt x="21" y="37"/>
                    </a:lnTo>
                    <a:lnTo>
                      <a:pt x="42" y="5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Line 175"/>
              <p:cNvSpPr>
                <a:spLocks noChangeShapeType="1"/>
              </p:cNvSpPr>
              <p:nvPr/>
            </p:nvSpPr>
            <p:spPr bwMode="auto">
              <a:xfrm flipV="1">
                <a:off x="734" y="4371"/>
                <a:ext cx="753" cy="20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Freeform 176"/>
              <p:cNvSpPr>
                <a:spLocks/>
              </p:cNvSpPr>
              <p:nvPr/>
            </p:nvSpPr>
            <p:spPr bwMode="auto">
              <a:xfrm>
                <a:off x="1475" y="4335"/>
                <a:ext cx="32" cy="69"/>
              </a:xfrm>
              <a:custGeom>
                <a:avLst/>
                <a:gdLst>
                  <a:gd name="T0" fmla="*/ 86 w 86"/>
                  <a:gd name="T1" fmla="*/ 209 h 216"/>
                  <a:gd name="T2" fmla="*/ 66 w 86"/>
                  <a:gd name="T3" fmla="*/ 216 h 216"/>
                  <a:gd name="T4" fmla="*/ 0 w 86"/>
                  <a:gd name="T5" fmla="*/ 7 h 216"/>
                  <a:gd name="T6" fmla="*/ 20 w 86"/>
                  <a:gd name="T7" fmla="*/ 0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6" h="216">
                    <a:moveTo>
                      <a:pt x="86" y="209"/>
                    </a:moveTo>
                    <a:lnTo>
                      <a:pt x="66" y="216"/>
                    </a:lnTo>
                    <a:lnTo>
                      <a:pt x="0" y="7"/>
                    </a:lnTo>
                    <a:lnTo>
                      <a:pt x="2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Line 177"/>
              <p:cNvSpPr>
                <a:spLocks noChangeShapeType="1"/>
              </p:cNvSpPr>
              <p:nvPr/>
            </p:nvSpPr>
            <p:spPr bwMode="auto">
              <a:xfrm flipH="1">
                <a:off x="1475" y="4335"/>
                <a:ext cx="7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Line 178"/>
              <p:cNvSpPr>
                <a:spLocks noChangeShapeType="1"/>
              </p:cNvSpPr>
              <p:nvPr/>
            </p:nvSpPr>
            <p:spPr bwMode="auto">
              <a:xfrm flipV="1">
                <a:off x="679" y="4595"/>
                <a:ext cx="0" cy="21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Freeform 179"/>
              <p:cNvSpPr>
                <a:spLocks/>
              </p:cNvSpPr>
              <p:nvPr/>
            </p:nvSpPr>
            <p:spPr bwMode="auto">
              <a:xfrm>
                <a:off x="637" y="4589"/>
                <a:ext cx="84" cy="6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Line 180"/>
              <p:cNvSpPr>
                <a:spLocks noChangeShapeType="1"/>
              </p:cNvSpPr>
              <p:nvPr/>
            </p:nvSpPr>
            <p:spPr bwMode="auto">
              <a:xfrm>
                <a:off x="637" y="4589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Line 181"/>
              <p:cNvSpPr>
                <a:spLocks noChangeShapeType="1"/>
              </p:cNvSpPr>
              <p:nvPr/>
            </p:nvSpPr>
            <p:spPr bwMode="auto">
              <a:xfrm flipV="1">
                <a:off x="715" y="3376"/>
                <a:ext cx="821" cy="25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Freeform 182"/>
              <p:cNvSpPr>
                <a:spLocks/>
              </p:cNvSpPr>
              <p:nvPr/>
            </p:nvSpPr>
            <p:spPr bwMode="auto">
              <a:xfrm>
                <a:off x="1521" y="3341"/>
                <a:ext cx="36" cy="68"/>
              </a:xfrm>
              <a:custGeom>
                <a:avLst/>
                <a:gdLst>
                  <a:gd name="T0" fmla="*/ 95 w 95"/>
                  <a:gd name="T1" fmla="*/ 205 h 211"/>
                  <a:gd name="T2" fmla="*/ 75 w 95"/>
                  <a:gd name="T3" fmla="*/ 211 h 211"/>
                  <a:gd name="T4" fmla="*/ 0 w 95"/>
                  <a:gd name="T5" fmla="*/ 7 h 211"/>
                  <a:gd name="T6" fmla="*/ 20 w 95"/>
                  <a:gd name="T7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5" h="211">
                    <a:moveTo>
                      <a:pt x="95" y="205"/>
                    </a:moveTo>
                    <a:lnTo>
                      <a:pt x="75" y="211"/>
                    </a:lnTo>
                    <a:lnTo>
                      <a:pt x="0" y="7"/>
                    </a:lnTo>
                    <a:lnTo>
                      <a:pt x="2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" name="Line 183"/>
              <p:cNvSpPr>
                <a:spLocks noChangeShapeType="1"/>
              </p:cNvSpPr>
              <p:nvPr/>
            </p:nvSpPr>
            <p:spPr bwMode="auto">
              <a:xfrm flipH="1">
                <a:off x="1521" y="3341"/>
                <a:ext cx="8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" name="Line 184"/>
              <p:cNvSpPr>
                <a:spLocks noChangeShapeType="1"/>
              </p:cNvSpPr>
              <p:nvPr/>
            </p:nvSpPr>
            <p:spPr bwMode="auto">
              <a:xfrm flipV="1">
                <a:off x="673" y="3662"/>
                <a:ext cx="0" cy="13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" name="Freeform 185"/>
              <p:cNvSpPr>
                <a:spLocks/>
              </p:cNvSpPr>
              <p:nvPr/>
            </p:nvSpPr>
            <p:spPr bwMode="auto">
              <a:xfrm>
                <a:off x="632" y="3656"/>
                <a:ext cx="82" cy="6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Line 186"/>
              <p:cNvSpPr>
                <a:spLocks noChangeShapeType="1"/>
              </p:cNvSpPr>
              <p:nvPr/>
            </p:nvSpPr>
            <p:spPr bwMode="auto">
              <a:xfrm>
                <a:off x="632" y="3656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Line 187"/>
              <p:cNvSpPr>
                <a:spLocks noChangeShapeType="1"/>
              </p:cNvSpPr>
              <p:nvPr/>
            </p:nvSpPr>
            <p:spPr bwMode="auto">
              <a:xfrm flipV="1">
                <a:off x="698" y="2393"/>
                <a:ext cx="789" cy="21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" name="Freeform 188"/>
              <p:cNvSpPr>
                <a:spLocks/>
              </p:cNvSpPr>
              <p:nvPr/>
            </p:nvSpPr>
            <p:spPr bwMode="auto">
              <a:xfrm>
                <a:off x="1475" y="2357"/>
                <a:ext cx="32" cy="69"/>
              </a:xfrm>
              <a:custGeom>
                <a:avLst/>
                <a:gdLst>
                  <a:gd name="T0" fmla="*/ 86 w 86"/>
                  <a:gd name="T1" fmla="*/ 208 h 215"/>
                  <a:gd name="T2" fmla="*/ 66 w 86"/>
                  <a:gd name="T3" fmla="*/ 215 h 215"/>
                  <a:gd name="T4" fmla="*/ 0 w 86"/>
                  <a:gd name="T5" fmla="*/ 6 h 215"/>
                  <a:gd name="T6" fmla="*/ 20 w 86"/>
                  <a:gd name="T7" fmla="*/ 0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6" h="215">
                    <a:moveTo>
                      <a:pt x="86" y="208"/>
                    </a:moveTo>
                    <a:lnTo>
                      <a:pt x="66" y="215"/>
                    </a:lnTo>
                    <a:lnTo>
                      <a:pt x="0" y="6"/>
                    </a:lnTo>
                    <a:lnTo>
                      <a:pt x="2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" name="Line 189"/>
              <p:cNvSpPr>
                <a:spLocks noChangeShapeType="1"/>
              </p:cNvSpPr>
              <p:nvPr/>
            </p:nvSpPr>
            <p:spPr bwMode="auto">
              <a:xfrm flipH="1">
                <a:off x="1475" y="2357"/>
                <a:ext cx="7" cy="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" name="Line 190"/>
              <p:cNvSpPr>
                <a:spLocks noChangeShapeType="1"/>
              </p:cNvSpPr>
              <p:nvPr/>
            </p:nvSpPr>
            <p:spPr bwMode="auto">
              <a:xfrm flipV="1">
                <a:off x="661" y="2632"/>
                <a:ext cx="0" cy="18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" name="Freeform 191"/>
              <p:cNvSpPr>
                <a:spLocks/>
              </p:cNvSpPr>
              <p:nvPr/>
            </p:nvSpPr>
            <p:spPr bwMode="auto">
              <a:xfrm>
                <a:off x="620" y="2626"/>
                <a:ext cx="83" cy="6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" name="Line 192"/>
              <p:cNvSpPr>
                <a:spLocks noChangeShapeType="1"/>
              </p:cNvSpPr>
              <p:nvPr/>
            </p:nvSpPr>
            <p:spPr bwMode="auto">
              <a:xfrm>
                <a:off x="620" y="2626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" name="Arc 193"/>
              <p:cNvSpPr>
                <a:spLocks/>
              </p:cNvSpPr>
              <p:nvPr/>
            </p:nvSpPr>
            <p:spPr bwMode="auto">
              <a:xfrm>
                <a:off x="1833" y="767"/>
                <a:ext cx="846" cy="841"/>
              </a:xfrm>
              <a:custGeom>
                <a:avLst/>
                <a:gdLst>
                  <a:gd name="G0" fmla="+- 26 0 0"/>
                  <a:gd name="G1" fmla="+- 0 0 0"/>
                  <a:gd name="G2" fmla="+- 21600 0 0"/>
                  <a:gd name="T0" fmla="*/ 21626 w 21626"/>
                  <a:gd name="T1" fmla="*/ 0 h 21600"/>
                  <a:gd name="T2" fmla="*/ 0 w 21626"/>
                  <a:gd name="T3" fmla="*/ 21600 h 21600"/>
                  <a:gd name="T4" fmla="*/ 26 w 2162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26" h="21600" fill="none" extrusionOk="0">
                    <a:moveTo>
                      <a:pt x="21626" y="0"/>
                    </a:moveTo>
                    <a:cubicBezTo>
                      <a:pt x="21626" y="11929"/>
                      <a:pt x="11955" y="21600"/>
                      <a:pt x="26" y="21600"/>
                    </a:cubicBezTo>
                    <a:cubicBezTo>
                      <a:pt x="17" y="21600"/>
                      <a:pt x="8" y="21599"/>
                      <a:pt x="0" y="21599"/>
                    </a:cubicBezTo>
                  </a:path>
                  <a:path w="21626" h="21600" stroke="0" extrusionOk="0">
                    <a:moveTo>
                      <a:pt x="21626" y="0"/>
                    </a:moveTo>
                    <a:cubicBezTo>
                      <a:pt x="21626" y="11929"/>
                      <a:pt x="11955" y="21600"/>
                      <a:pt x="26" y="21600"/>
                    </a:cubicBezTo>
                    <a:cubicBezTo>
                      <a:pt x="17" y="21600"/>
                      <a:pt x="8" y="21599"/>
                      <a:pt x="0" y="21599"/>
                    </a:cubicBezTo>
                    <a:lnTo>
                      <a:pt x="26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" name="Freeform 194"/>
              <p:cNvSpPr>
                <a:spLocks/>
              </p:cNvSpPr>
              <p:nvPr/>
            </p:nvSpPr>
            <p:spPr bwMode="auto">
              <a:xfrm>
                <a:off x="2657" y="767"/>
                <a:ext cx="42" cy="49"/>
              </a:xfrm>
              <a:custGeom>
                <a:avLst/>
                <a:gdLst>
                  <a:gd name="T0" fmla="*/ 21 w 42"/>
                  <a:gd name="T1" fmla="*/ 0 h 49"/>
                  <a:gd name="T2" fmla="*/ 0 w 42"/>
                  <a:gd name="T3" fmla="*/ 49 h 49"/>
                  <a:gd name="T4" fmla="*/ 21 w 42"/>
                  <a:gd name="T5" fmla="*/ 36 h 49"/>
                  <a:gd name="T6" fmla="*/ 42 w 42"/>
                  <a:gd name="T7" fmla="*/ 49 h 49"/>
                  <a:gd name="T8" fmla="*/ 21 w 42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9">
                    <a:moveTo>
                      <a:pt x="21" y="0"/>
                    </a:moveTo>
                    <a:lnTo>
                      <a:pt x="0" y="49"/>
                    </a:lnTo>
                    <a:lnTo>
                      <a:pt x="21" y="36"/>
                    </a:lnTo>
                    <a:lnTo>
                      <a:pt x="42" y="49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" name="Arc 195"/>
              <p:cNvSpPr>
                <a:spLocks/>
              </p:cNvSpPr>
              <p:nvPr/>
            </p:nvSpPr>
            <p:spPr bwMode="auto">
              <a:xfrm>
                <a:off x="2082" y="1455"/>
                <a:ext cx="324" cy="76"/>
              </a:xfrm>
              <a:custGeom>
                <a:avLst/>
                <a:gdLst>
                  <a:gd name="G0" fmla="+- 67 0 0"/>
                  <a:gd name="G1" fmla="+- 0 0 0"/>
                  <a:gd name="G2" fmla="+- 21600 0 0"/>
                  <a:gd name="T0" fmla="*/ 21667 w 21667"/>
                  <a:gd name="T1" fmla="*/ 0 h 21600"/>
                  <a:gd name="T2" fmla="*/ 0 w 21667"/>
                  <a:gd name="T3" fmla="*/ 21600 h 21600"/>
                  <a:gd name="T4" fmla="*/ 67 w 2166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67" h="21600" fill="none" extrusionOk="0">
                    <a:moveTo>
                      <a:pt x="21667" y="0"/>
                    </a:moveTo>
                    <a:cubicBezTo>
                      <a:pt x="21667" y="11929"/>
                      <a:pt x="11996" y="21600"/>
                      <a:pt x="67" y="21600"/>
                    </a:cubicBezTo>
                    <a:cubicBezTo>
                      <a:pt x="44" y="21600"/>
                      <a:pt x="22" y="21599"/>
                      <a:pt x="0" y="21599"/>
                    </a:cubicBezTo>
                  </a:path>
                  <a:path w="21667" h="21600" stroke="0" extrusionOk="0">
                    <a:moveTo>
                      <a:pt x="21667" y="0"/>
                    </a:moveTo>
                    <a:cubicBezTo>
                      <a:pt x="21667" y="11929"/>
                      <a:pt x="11996" y="21600"/>
                      <a:pt x="67" y="21600"/>
                    </a:cubicBezTo>
                    <a:cubicBezTo>
                      <a:pt x="44" y="21600"/>
                      <a:pt x="22" y="21599"/>
                      <a:pt x="0" y="21599"/>
                    </a:cubicBezTo>
                    <a:lnTo>
                      <a:pt x="67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" name="Arc 196"/>
              <p:cNvSpPr>
                <a:spLocks/>
              </p:cNvSpPr>
              <p:nvPr/>
            </p:nvSpPr>
            <p:spPr bwMode="auto">
              <a:xfrm>
                <a:off x="1852" y="1531"/>
                <a:ext cx="230" cy="4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" name="Arc 197"/>
              <p:cNvSpPr>
                <a:spLocks/>
              </p:cNvSpPr>
              <p:nvPr/>
            </p:nvSpPr>
            <p:spPr bwMode="auto">
              <a:xfrm>
                <a:off x="1183" y="1455"/>
                <a:ext cx="669" cy="12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" name="Freeform 198"/>
              <p:cNvSpPr>
                <a:spLocks/>
              </p:cNvSpPr>
              <p:nvPr/>
            </p:nvSpPr>
            <p:spPr bwMode="auto">
              <a:xfrm>
                <a:off x="1162" y="1455"/>
                <a:ext cx="43" cy="50"/>
              </a:xfrm>
              <a:custGeom>
                <a:avLst/>
                <a:gdLst>
                  <a:gd name="T0" fmla="*/ 21 w 43"/>
                  <a:gd name="T1" fmla="*/ 0 h 50"/>
                  <a:gd name="T2" fmla="*/ 0 w 43"/>
                  <a:gd name="T3" fmla="*/ 50 h 50"/>
                  <a:gd name="T4" fmla="*/ 21 w 43"/>
                  <a:gd name="T5" fmla="*/ 37 h 50"/>
                  <a:gd name="T6" fmla="*/ 43 w 43"/>
                  <a:gd name="T7" fmla="*/ 50 h 50"/>
                  <a:gd name="T8" fmla="*/ 21 w 43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0">
                    <a:moveTo>
                      <a:pt x="21" y="0"/>
                    </a:moveTo>
                    <a:lnTo>
                      <a:pt x="0" y="50"/>
                    </a:lnTo>
                    <a:lnTo>
                      <a:pt x="21" y="37"/>
                    </a:lnTo>
                    <a:lnTo>
                      <a:pt x="43" y="5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" name="Freeform 199"/>
              <p:cNvSpPr>
                <a:spLocks/>
              </p:cNvSpPr>
              <p:nvPr/>
            </p:nvSpPr>
            <p:spPr bwMode="auto">
              <a:xfrm>
                <a:off x="2246" y="1481"/>
                <a:ext cx="1264" cy="43"/>
              </a:xfrm>
              <a:custGeom>
                <a:avLst/>
                <a:gdLst>
                  <a:gd name="T0" fmla="*/ 3315 w 3315"/>
                  <a:gd name="T1" fmla="*/ 60 h 135"/>
                  <a:gd name="T2" fmla="*/ 3285 w 3315"/>
                  <a:gd name="T3" fmla="*/ 120 h 135"/>
                  <a:gd name="T4" fmla="*/ 3224 w 3315"/>
                  <a:gd name="T5" fmla="*/ 0 h 135"/>
                  <a:gd name="T6" fmla="*/ 3165 w 3315"/>
                  <a:gd name="T7" fmla="*/ 120 h 135"/>
                  <a:gd name="T8" fmla="*/ 3104 w 3315"/>
                  <a:gd name="T9" fmla="*/ 1 h 135"/>
                  <a:gd name="T10" fmla="*/ 3045 w 3315"/>
                  <a:gd name="T11" fmla="*/ 121 h 135"/>
                  <a:gd name="T12" fmla="*/ 2984 w 3315"/>
                  <a:gd name="T13" fmla="*/ 1 h 135"/>
                  <a:gd name="T14" fmla="*/ 2925 w 3315"/>
                  <a:gd name="T15" fmla="*/ 121 h 135"/>
                  <a:gd name="T16" fmla="*/ 2864 w 3315"/>
                  <a:gd name="T17" fmla="*/ 2 h 135"/>
                  <a:gd name="T18" fmla="*/ 2805 w 3315"/>
                  <a:gd name="T19" fmla="*/ 122 h 135"/>
                  <a:gd name="T20" fmla="*/ 2744 w 3315"/>
                  <a:gd name="T21" fmla="*/ 2 h 135"/>
                  <a:gd name="T22" fmla="*/ 2685 w 3315"/>
                  <a:gd name="T23" fmla="*/ 123 h 135"/>
                  <a:gd name="T24" fmla="*/ 2624 w 3315"/>
                  <a:gd name="T25" fmla="*/ 3 h 135"/>
                  <a:gd name="T26" fmla="*/ 2565 w 3315"/>
                  <a:gd name="T27" fmla="*/ 123 h 135"/>
                  <a:gd name="T28" fmla="*/ 2504 w 3315"/>
                  <a:gd name="T29" fmla="*/ 3 h 135"/>
                  <a:gd name="T30" fmla="*/ 2445 w 3315"/>
                  <a:gd name="T31" fmla="*/ 124 h 135"/>
                  <a:gd name="T32" fmla="*/ 2384 w 3315"/>
                  <a:gd name="T33" fmla="*/ 4 h 135"/>
                  <a:gd name="T34" fmla="*/ 2325 w 3315"/>
                  <a:gd name="T35" fmla="*/ 124 h 135"/>
                  <a:gd name="T36" fmla="*/ 2264 w 3315"/>
                  <a:gd name="T37" fmla="*/ 5 h 135"/>
                  <a:gd name="T38" fmla="*/ 2205 w 3315"/>
                  <a:gd name="T39" fmla="*/ 125 h 135"/>
                  <a:gd name="T40" fmla="*/ 2144 w 3315"/>
                  <a:gd name="T41" fmla="*/ 5 h 135"/>
                  <a:gd name="T42" fmla="*/ 2085 w 3315"/>
                  <a:gd name="T43" fmla="*/ 125 h 135"/>
                  <a:gd name="T44" fmla="*/ 2024 w 3315"/>
                  <a:gd name="T45" fmla="*/ 6 h 135"/>
                  <a:gd name="T46" fmla="*/ 1965 w 3315"/>
                  <a:gd name="T47" fmla="*/ 126 h 135"/>
                  <a:gd name="T48" fmla="*/ 1904 w 3315"/>
                  <a:gd name="T49" fmla="*/ 6 h 135"/>
                  <a:gd name="T50" fmla="*/ 1845 w 3315"/>
                  <a:gd name="T51" fmla="*/ 127 h 135"/>
                  <a:gd name="T52" fmla="*/ 1784 w 3315"/>
                  <a:gd name="T53" fmla="*/ 7 h 135"/>
                  <a:gd name="T54" fmla="*/ 1725 w 3315"/>
                  <a:gd name="T55" fmla="*/ 127 h 135"/>
                  <a:gd name="T56" fmla="*/ 1664 w 3315"/>
                  <a:gd name="T57" fmla="*/ 7 h 135"/>
                  <a:gd name="T58" fmla="*/ 1605 w 3315"/>
                  <a:gd name="T59" fmla="*/ 128 h 135"/>
                  <a:gd name="T60" fmla="*/ 1544 w 3315"/>
                  <a:gd name="T61" fmla="*/ 8 h 135"/>
                  <a:gd name="T62" fmla="*/ 1485 w 3315"/>
                  <a:gd name="T63" fmla="*/ 128 h 135"/>
                  <a:gd name="T64" fmla="*/ 1424 w 3315"/>
                  <a:gd name="T65" fmla="*/ 9 h 135"/>
                  <a:gd name="T66" fmla="*/ 1365 w 3315"/>
                  <a:gd name="T67" fmla="*/ 129 h 135"/>
                  <a:gd name="T68" fmla="*/ 1304 w 3315"/>
                  <a:gd name="T69" fmla="*/ 9 h 135"/>
                  <a:gd name="T70" fmla="*/ 1245 w 3315"/>
                  <a:gd name="T71" fmla="*/ 129 h 135"/>
                  <a:gd name="T72" fmla="*/ 1184 w 3315"/>
                  <a:gd name="T73" fmla="*/ 10 h 135"/>
                  <a:gd name="T74" fmla="*/ 1125 w 3315"/>
                  <a:gd name="T75" fmla="*/ 130 h 135"/>
                  <a:gd name="T76" fmla="*/ 1064 w 3315"/>
                  <a:gd name="T77" fmla="*/ 10 h 135"/>
                  <a:gd name="T78" fmla="*/ 1005 w 3315"/>
                  <a:gd name="T79" fmla="*/ 131 h 135"/>
                  <a:gd name="T80" fmla="*/ 944 w 3315"/>
                  <a:gd name="T81" fmla="*/ 11 h 135"/>
                  <a:gd name="T82" fmla="*/ 885 w 3315"/>
                  <a:gd name="T83" fmla="*/ 131 h 135"/>
                  <a:gd name="T84" fmla="*/ 824 w 3315"/>
                  <a:gd name="T85" fmla="*/ 12 h 135"/>
                  <a:gd name="T86" fmla="*/ 765 w 3315"/>
                  <a:gd name="T87" fmla="*/ 132 h 135"/>
                  <a:gd name="T88" fmla="*/ 704 w 3315"/>
                  <a:gd name="T89" fmla="*/ 12 h 135"/>
                  <a:gd name="T90" fmla="*/ 645 w 3315"/>
                  <a:gd name="T91" fmla="*/ 132 h 135"/>
                  <a:gd name="T92" fmla="*/ 584 w 3315"/>
                  <a:gd name="T93" fmla="*/ 13 h 135"/>
                  <a:gd name="T94" fmla="*/ 525 w 3315"/>
                  <a:gd name="T95" fmla="*/ 133 h 135"/>
                  <a:gd name="T96" fmla="*/ 464 w 3315"/>
                  <a:gd name="T97" fmla="*/ 13 h 135"/>
                  <a:gd name="T98" fmla="*/ 405 w 3315"/>
                  <a:gd name="T99" fmla="*/ 134 h 135"/>
                  <a:gd name="T100" fmla="*/ 344 w 3315"/>
                  <a:gd name="T101" fmla="*/ 14 h 135"/>
                  <a:gd name="T102" fmla="*/ 285 w 3315"/>
                  <a:gd name="T103" fmla="*/ 134 h 135"/>
                  <a:gd name="T104" fmla="*/ 224 w 3315"/>
                  <a:gd name="T105" fmla="*/ 14 h 135"/>
                  <a:gd name="T106" fmla="*/ 165 w 3315"/>
                  <a:gd name="T107" fmla="*/ 135 h 135"/>
                  <a:gd name="T108" fmla="*/ 104 w 3315"/>
                  <a:gd name="T109" fmla="*/ 15 h 135"/>
                  <a:gd name="T110" fmla="*/ 45 w 3315"/>
                  <a:gd name="T111" fmla="*/ 135 h 135"/>
                  <a:gd name="T112" fmla="*/ 15 w 3315"/>
                  <a:gd name="T113" fmla="*/ 75 h 135"/>
                  <a:gd name="T114" fmla="*/ 0 w 3315"/>
                  <a:gd name="T115" fmla="*/ 76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315" h="135">
                    <a:moveTo>
                      <a:pt x="3315" y="60"/>
                    </a:moveTo>
                    <a:lnTo>
                      <a:pt x="3285" y="120"/>
                    </a:lnTo>
                    <a:lnTo>
                      <a:pt x="3224" y="0"/>
                    </a:lnTo>
                    <a:lnTo>
                      <a:pt x="3165" y="120"/>
                    </a:lnTo>
                    <a:lnTo>
                      <a:pt x="3104" y="1"/>
                    </a:lnTo>
                    <a:lnTo>
                      <a:pt x="3045" y="121"/>
                    </a:lnTo>
                    <a:lnTo>
                      <a:pt x="2984" y="1"/>
                    </a:lnTo>
                    <a:lnTo>
                      <a:pt x="2925" y="121"/>
                    </a:lnTo>
                    <a:lnTo>
                      <a:pt x="2864" y="2"/>
                    </a:lnTo>
                    <a:lnTo>
                      <a:pt x="2805" y="122"/>
                    </a:lnTo>
                    <a:lnTo>
                      <a:pt x="2744" y="2"/>
                    </a:lnTo>
                    <a:lnTo>
                      <a:pt x="2685" y="123"/>
                    </a:lnTo>
                    <a:lnTo>
                      <a:pt x="2624" y="3"/>
                    </a:lnTo>
                    <a:lnTo>
                      <a:pt x="2565" y="123"/>
                    </a:lnTo>
                    <a:lnTo>
                      <a:pt x="2504" y="3"/>
                    </a:lnTo>
                    <a:lnTo>
                      <a:pt x="2445" y="124"/>
                    </a:lnTo>
                    <a:lnTo>
                      <a:pt x="2384" y="4"/>
                    </a:lnTo>
                    <a:lnTo>
                      <a:pt x="2325" y="124"/>
                    </a:lnTo>
                    <a:lnTo>
                      <a:pt x="2264" y="5"/>
                    </a:lnTo>
                    <a:lnTo>
                      <a:pt x="2205" y="125"/>
                    </a:lnTo>
                    <a:lnTo>
                      <a:pt x="2144" y="5"/>
                    </a:lnTo>
                    <a:lnTo>
                      <a:pt x="2085" y="125"/>
                    </a:lnTo>
                    <a:lnTo>
                      <a:pt x="2024" y="6"/>
                    </a:lnTo>
                    <a:lnTo>
                      <a:pt x="1965" y="126"/>
                    </a:lnTo>
                    <a:lnTo>
                      <a:pt x="1904" y="6"/>
                    </a:lnTo>
                    <a:lnTo>
                      <a:pt x="1845" y="127"/>
                    </a:lnTo>
                    <a:lnTo>
                      <a:pt x="1784" y="7"/>
                    </a:lnTo>
                    <a:lnTo>
                      <a:pt x="1725" y="127"/>
                    </a:lnTo>
                    <a:lnTo>
                      <a:pt x="1664" y="7"/>
                    </a:lnTo>
                    <a:lnTo>
                      <a:pt x="1605" y="128"/>
                    </a:lnTo>
                    <a:lnTo>
                      <a:pt x="1544" y="8"/>
                    </a:lnTo>
                    <a:lnTo>
                      <a:pt x="1485" y="128"/>
                    </a:lnTo>
                    <a:lnTo>
                      <a:pt x="1424" y="9"/>
                    </a:lnTo>
                    <a:lnTo>
                      <a:pt x="1365" y="129"/>
                    </a:lnTo>
                    <a:lnTo>
                      <a:pt x="1304" y="9"/>
                    </a:lnTo>
                    <a:lnTo>
                      <a:pt x="1245" y="129"/>
                    </a:lnTo>
                    <a:lnTo>
                      <a:pt x="1184" y="10"/>
                    </a:lnTo>
                    <a:lnTo>
                      <a:pt x="1125" y="130"/>
                    </a:lnTo>
                    <a:lnTo>
                      <a:pt x="1064" y="10"/>
                    </a:lnTo>
                    <a:lnTo>
                      <a:pt x="1005" y="131"/>
                    </a:lnTo>
                    <a:lnTo>
                      <a:pt x="944" y="11"/>
                    </a:lnTo>
                    <a:lnTo>
                      <a:pt x="885" y="131"/>
                    </a:lnTo>
                    <a:lnTo>
                      <a:pt x="824" y="12"/>
                    </a:lnTo>
                    <a:lnTo>
                      <a:pt x="765" y="132"/>
                    </a:lnTo>
                    <a:lnTo>
                      <a:pt x="704" y="12"/>
                    </a:lnTo>
                    <a:lnTo>
                      <a:pt x="645" y="132"/>
                    </a:lnTo>
                    <a:lnTo>
                      <a:pt x="584" y="13"/>
                    </a:lnTo>
                    <a:lnTo>
                      <a:pt x="525" y="133"/>
                    </a:lnTo>
                    <a:lnTo>
                      <a:pt x="464" y="13"/>
                    </a:lnTo>
                    <a:lnTo>
                      <a:pt x="405" y="134"/>
                    </a:lnTo>
                    <a:lnTo>
                      <a:pt x="344" y="14"/>
                    </a:lnTo>
                    <a:lnTo>
                      <a:pt x="285" y="134"/>
                    </a:lnTo>
                    <a:lnTo>
                      <a:pt x="224" y="14"/>
                    </a:lnTo>
                    <a:lnTo>
                      <a:pt x="165" y="135"/>
                    </a:lnTo>
                    <a:lnTo>
                      <a:pt x="104" y="15"/>
                    </a:lnTo>
                    <a:lnTo>
                      <a:pt x="45" y="135"/>
                    </a:lnTo>
                    <a:lnTo>
                      <a:pt x="15" y="75"/>
                    </a:lnTo>
                    <a:lnTo>
                      <a:pt x="0" y="76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" name="Arc 200"/>
              <p:cNvSpPr>
                <a:spLocks/>
              </p:cNvSpPr>
              <p:nvPr/>
            </p:nvSpPr>
            <p:spPr bwMode="auto">
              <a:xfrm>
                <a:off x="977" y="1139"/>
                <a:ext cx="1270" cy="36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83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83" y="21599"/>
                    </a:moveTo>
                    <a:cubicBezTo>
                      <a:pt x="9660" y="21590"/>
                      <a:pt x="0" y="11922"/>
                      <a:pt x="0" y="0"/>
                    </a:cubicBezTo>
                  </a:path>
                  <a:path w="21600" h="21600" stroke="0" extrusionOk="0">
                    <a:moveTo>
                      <a:pt x="21583" y="21599"/>
                    </a:moveTo>
                    <a:cubicBezTo>
                      <a:pt x="9660" y="21590"/>
                      <a:pt x="0" y="11922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" name="Freeform 201"/>
              <p:cNvSpPr>
                <a:spLocks/>
              </p:cNvSpPr>
              <p:nvPr/>
            </p:nvSpPr>
            <p:spPr bwMode="auto">
              <a:xfrm>
                <a:off x="956" y="1139"/>
                <a:ext cx="42" cy="50"/>
              </a:xfrm>
              <a:custGeom>
                <a:avLst/>
                <a:gdLst>
                  <a:gd name="T0" fmla="*/ 21 w 42"/>
                  <a:gd name="T1" fmla="*/ 0 h 50"/>
                  <a:gd name="T2" fmla="*/ 0 w 42"/>
                  <a:gd name="T3" fmla="*/ 50 h 50"/>
                  <a:gd name="T4" fmla="*/ 21 w 42"/>
                  <a:gd name="T5" fmla="*/ 37 h 50"/>
                  <a:gd name="T6" fmla="*/ 42 w 42"/>
                  <a:gd name="T7" fmla="*/ 50 h 50"/>
                  <a:gd name="T8" fmla="*/ 21 w 42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0">
                    <a:moveTo>
                      <a:pt x="21" y="0"/>
                    </a:moveTo>
                    <a:lnTo>
                      <a:pt x="0" y="50"/>
                    </a:lnTo>
                    <a:lnTo>
                      <a:pt x="21" y="37"/>
                    </a:lnTo>
                    <a:lnTo>
                      <a:pt x="42" y="5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" name="Line 202"/>
              <p:cNvSpPr>
                <a:spLocks noChangeShapeType="1"/>
              </p:cNvSpPr>
              <p:nvPr/>
            </p:nvSpPr>
            <p:spPr bwMode="auto">
              <a:xfrm flipV="1">
                <a:off x="1493" y="1113"/>
                <a:ext cx="0" cy="23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7" name="Freeform 203"/>
              <p:cNvSpPr>
                <a:spLocks/>
              </p:cNvSpPr>
              <p:nvPr/>
            </p:nvSpPr>
            <p:spPr bwMode="auto">
              <a:xfrm>
                <a:off x="1452" y="1107"/>
                <a:ext cx="83" cy="6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8" name="Line 204"/>
              <p:cNvSpPr>
                <a:spLocks noChangeShapeType="1"/>
              </p:cNvSpPr>
              <p:nvPr/>
            </p:nvSpPr>
            <p:spPr bwMode="auto">
              <a:xfrm>
                <a:off x="1452" y="1107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Freeform 206"/>
            <p:cNvSpPr>
              <a:spLocks/>
            </p:cNvSpPr>
            <p:nvPr/>
          </p:nvSpPr>
          <p:spPr bwMode="auto">
            <a:xfrm>
              <a:off x="2052" y="1171"/>
              <a:ext cx="80" cy="67"/>
            </a:xfrm>
            <a:custGeom>
              <a:avLst/>
              <a:gdLst>
                <a:gd name="T0" fmla="*/ 0 w 211"/>
                <a:gd name="T1" fmla="*/ 209 h 209"/>
                <a:gd name="T2" fmla="*/ 211 w 211"/>
                <a:gd name="T3" fmla="*/ 105 h 209"/>
                <a:gd name="T4" fmla="*/ 211 w 211"/>
                <a:gd name="T5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209">
                  <a:moveTo>
                    <a:pt x="0" y="209"/>
                  </a:moveTo>
                  <a:lnTo>
                    <a:pt x="211" y="105"/>
                  </a:lnTo>
                  <a:lnTo>
                    <a:pt x="21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7"/>
            <p:cNvSpPr>
              <a:spLocks/>
            </p:cNvSpPr>
            <p:nvPr/>
          </p:nvSpPr>
          <p:spPr bwMode="auto">
            <a:xfrm>
              <a:off x="2091" y="1165"/>
              <a:ext cx="83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08"/>
            <p:cNvSpPr>
              <a:spLocks noChangeShapeType="1"/>
            </p:cNvSpPr>
            <p:nvPr/>
          </p:nvSpPr>
          <p:spPr bwMode="auto">
            <a:xfrm>
              <a:off x="2091" y="1165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09"/>
            <p:cNvSpPr>
              <a:spLocks noChangeShapeType="1"/>
            </p:cNvSpPr>
            <p:nvPr/>
          </p:nvSpPr>
          <p:spPr bwMode="auto">
            <a:xfrm flipV="1">
              <a:off x="2350" y="1157"/>
              <a:ext cx="0" cy="8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0"/>
            <p:cNvSpPr>
              <a:spLocks/>
            </p:cNvSpPr>
            <p:nvPr/>
          </p:nvSpPr>
          <p:spPr bwMode="auto">
            <a:xfrm>
              <a:off x="2308" y="1150"/>
              <a:ext cx="83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1"/>
            <p:cNvSpPr>
              <a:spLocks noChangeShapeType="1"/>
            </p:cNvSpPr>
            <p:nvPr/>
          </p:nvSpPr>
          <p:spPr bwMode="auto">
            <a:xfrm>
              <a:off x="2308" y="115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2"/>
            <p:cNvSpPr>
              <a:spLocks/>
            </p:cNvSpPr>
            <p:nvPr/>
          </p:nvSpPr>
          <p:spPr bwMode="auto">
            <a:xfrm>
              <a:off x="2481" y="1157"/>
              <a:ext cx="200" cy="206"/>
            </a:xfrm>
            <a:custGeom>
              <a:avLst/>
              <a:gdLst>
                <a:gd name="T0" fmla="*/ 316 w 524"/>
                <a:gd name="T1" fmla="*/ 526 h 646"/>
                <a:gd name="T2" fmla="*/ 0 w 524"/>
                <a:gd name="T3" fmla="*/ 646 h 646"/>
                <a:gd name="T4" fmla="*/ 524 w 524"/>
                <a:gd name="T5" fmla="*/ 0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4" h="646">
                  <a:moveTo>
                    <a:pt x="316" y="526"/>
                  </a:moveTo>
                  <a:lnTo>
                    <a:pt x="0" y="646"/>
                  </a:lnTo>
                  <a:lnTo>
                    <a:pt x="52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3"/>
            <p:cNvSpPr>
              <a:spLocks/>
            </p:cNvSpPr>
            <p:nvPr/>
          </p:nvSpPr>
          <p:spPr bwMode="auto">
            <a:xfrm>
              <a:off x="2649" y="1130"/>
              <a:ext cx="69" cy="49"/>
            </a:xfrm>
            <a:custGeom>
              <a:avLst/>
              <a:gdLst>
                <a:gd name="T0" fmla="*/ 182 w 182"/>
                <a:gd name="T1" fmla="*/ 138 h 154"/>
                <a:gd name="T2" fmla="*/ 169 w 182"/>
                <a:gd name="T3" fmla="*/ 154 h 154"/>
                <a:gd name="T4" fmla="*/ 0 w 182"/>
                <a:gd name="T5" fmla="*/ 16 h 154"/>
                <a:gd name="T6" fmla="*/ 13 w 182"/>
                <a:gd name="T7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2" h="154">
                  <a:moveTo>
                    <a:pt x="182" y="138"/>
                  </a:moveTo>
                  <a:lnTo>
                    <a:pt x="169" y="154"/>
                  </a:lnTo>
                  <a:lnTo>
                    <a:pt x="0" y="16"/>
                  </a:lnTo>
                  <a:lnTo>
                    <a:pt x="1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4"/>
            <p:cNvSpPr>
              <a:spLocks noChangeShapeType="1"/>
            </p:cNvSpPr>
            <p:nvPr/>
          </p:nvSpPr>
          <p:spPr bwMode="auto">
            <a:xfrm flipH="1">
              <a:off x="2649" y="1130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5"/>
            <p:cNvSpPr>
              <a:spLocks/>
            </p:cNvSpPr>
            <p:nvPr/>
          </p:nvSpPr>
          <p:spPr bwMode="auto">
            <a:xfrm>
              <a:off x="2801" y="1186"/>
              <a:ext cx="257" cy="191"/>
            </a:xfrm>
            <a:custGeom>
              <a:avLst/>
              <a:gdLst>
                <a:gd name="T0" fmla="*/ 270 w 674"/>
                <a:gd name="T1" fmla="*/ 464 h 599"/>
                <a:gd name="T2" fmla="*/ 0 w 674"/>
                <a:gd name="T3" fmla="*/ 599 h 599"/>
                <a:gd name="T4" fmla="*/ 674 w 674"/>
                <a:gd name="T5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4" h="599">
                  <a:moveTo>
                    <a:pt x="270" y="464"/>
                  </a:moveTo>
                  <a:lnTo>
                    <a:pt x="0" y="599"/>
                  </a:lnTo>
                  <a:lnTo>
                    <a:pt x="67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6"/>
            <p:cNvSpPr>
              <a:spLocks/>
            </p:cNvSpPr>
            <p:nvPr/>
          </p:nvSpPr>
          <p:spPr bwMode="auto">
            <a:xfrm>
              <a:off x="3030" y="1155"/>
              <a:ext cx="62" cy="57"/>
            </a:xfrm>
            <a:custGeom>
              <a:avLst/>
              <a:gdLst>
                <a:gd name="T0" fmla="*/ 162 w 162"/>
                <a:gd name="T1" fmla="*/ 165 h 178"/>
                <a:gd name="T2" fmla="*/ 147 w 162"/>
                <a:gd name="T3" fmla="*/ 178 h 178"/>
                <a:gd name="T4" fmla="*/ 0 w 162"/>
                <a:gd name="T5" fmla="*/ 14 h 178"/>
                <a:gd name="T6" fmla="*/ 16 w 162"/>
                <a:gd name="T7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" h="178">
                  <a:moveTo>
                    <a:pt x="162" y="165"/>
                  </a:moveTo>
                  <a:lnTo>
                    <a:pt x="147" y="178"/>
                  </a:lnTo>
                  <a:lnTo>
                    <a:pt x="0" y="14"/>
                  </a:lnTo>
                  <a:lnTo>
                    <a:pt x="1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7"/>
            <p:cNvSpPr>
              <a:spLocks noChangeShapeType="1"/>
            </p:cNvSpPr>
            <p:nvPr/>
          </p:nvSpPr>
          <p:spPr bwMode="auto">
            <a:xfrm flipH="1">
              <a:off x="3030" y="1155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18"/>
            <p:cNvSpPr>
              <a:spLocks/>
            </p:cNvSpPr>
            <p:nvPr/>
          </p:nvSpPr>
          <p:spPr bwMode="auto">
            <a:xfrm>
              <a:off x="914" y="600"/>
              <a:ext cx="1481" cy="648"/>
            </a:xfrm>
            <a:custGeom>
              <a:avLst/>
              <a:gdLst>
                <a:gd name="T0" fmla="*/ 0 w 3885"/>
                <a:gd name="T1" fmla="*/ 2025 h 2025"/>
                <a:gd name="T2" fmla="*/ 3885 w 3885"/>
                <a:gd name="T3" fmla="*/ 540 h 2025"/>
                <a:gd name="T4" fmla="*/ 3885 w 3885"/>
                <a:gd name="T5" fmla="*/ 105 h 2025"/>
                <a:gd name="T6" fmla="*/ 3614 w 3885"/>
                <a:gd name="T7" fmla="*/ 0 h 2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85" h="2025">
                  <a:moveTo>
                    <a:pt x="0" y="2025"/>
                  </a:moveTo>
                  <a:lnTo>
                    <a:pt x="3885" y="540"/>
                  </a:lnTo>
                  <a:lnTo>
                    <a:pt x="3885" y="105"/>
                  </a:lnTo>
                  <a:lnTo>
                    <a:pt x="361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9"/>
            <p:cNvSpPr>
              <a:spLocks/>
            </p:cNvSpPr>
            <p:nvPr/>
          </p:nvSpPr>
          <p:spPr bwMode="auto">
            <a:xfrm>
              <a:off x="2270" y="566"/>
              <a:ext cx="37" cy="67"/>
            </a:xfrm>
            <a:custGeom>
              <a:avLst/>
              <a:gdLst>
                <a:gd name="T0" fmla="*/ 75 w 95"/>
                <a:gd name="T1" fmla="*/ 0 h 211"/>
                <a:gd name="T2" fmla="*/ 95 w 95"/>
                <a:gd name="T3" fmla="*/ 6 h 211"/>
                <a:gd name="T4" fmla="*/ 20 w 95"/>
                <a:gd name="T5" fmla="*/ 211 h 211"/>
                <a:gd name="T6" fmla="*/ 0 w 95"/>
                <a:gd name="T7" fmla="*/ 20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211">
                  <a:moveTo>
                    <a:pt x="75" y="0"/>
                  </a:moveTo>
                  <a:lnTo>
                    <a:pt x="95" y="6"/>
                  </a:lnTo>
                  <a:lnTo>
                    <a:pt x="20" y="211"/>
                  </a:lnTo>
                  <a:lnTo>
                    <a:pt x="0" y="20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0"/>
            <p:cNvSpPr>
              <a:spLocks noChangeShapeType="1"/>
            </p:cNvSpPr>
            <p:nvPr/>
          </p:nvSpPr>
          <p:spPr bwMode="auto">
            <a:xfrm>
              <a:off x="2270" y="631"/>
              <a:ext cx="8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Arc 221"/>
            <p:cNvSpPr>
              <a:spLocks/>
            </p:cNvSpPr>
            <p:nvPr/>
          </p:nvSpPr>
          <p:spPr bwMode="auto">
            <a:xfrm>
              <a:off x="3018" y="960"/>
              <a:ext cx="206" cy="279"/>
            </a:xfrm>
            <a:custGeom>
              <a:avLst/>
              <a:gdLst>
                <a:gd name="G0" fmla="+- 105 0 0"/>
                <a:gd name="G1" fmla="+- 21600 0 0"/>
                <a:gd name="G2" fmla="+- 21600 0 0"/>
                <a:gd name="T0" fmla="*/ 0 w 21705"/>
                <a:gd name="T1" fmla="*/ 0 h 21600"/>
                <a:gd name="T2" fmla="*/ 21705 w 21705"/>
                <a:gd name="T3" fmla="*/ 21522 h 21600"/>
                <a:gd name="T4" fmla="*/ 105 w 21705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05" h="21600" fill="none" extrusionOk="0">
                  <a:moveTo>
                    <a:pt x="0" y="0"/>
                  </a:moveTo>
                  <a:cubicBezTo>
                    <a:pt x="35" y="0"/>
                    <a:pt x="70" y="-1"/>
                    <a:pt x="105" y="0"/>
                  </a:cubicBezTo>
                  <a:cubicBezTo>
                    <a:pt x="12003" y="0"/>
                    <a:pt x="21661" y="9623"/>
                    <a:pt x="21704" y="21522"/>
                  </a:cubicBezTo>
                </a:path>
                <a:path w="21705" h="21600" stroke="0" extrusionOk="0">
                  <a:moveTo>
                    <a:pt x="0" y="0"/>
                  </a:moveTo>
                  <a:cubicBezTo>
                    <a:pt x="35" y="0"/>
                    <a:pt x="70" y="-1"/>
                    <a:pt x="105" y="0"/>
                  </a:cubicBezTo>
                  <a:cubicBezTo>
                    <a:pt x="12003" y="0"/>
                    <a:pt x="21661" y="9623"/>
                    <a:pt x="21704" y="21522"/>
                  </a:cubicBezTo>
                  <a:lnTo>
                    <a:pt x="105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2"/>
            <p:cNvSpPr>
              <a:spLocks/>
            </p:cNvSpPr>
            <p:nvPr/>
          </p:nvSpPr>
          <p:spPr bwMode="auto">
            <a:xfrm>
              <a:off x="3011" y="925"/>
              <a:ext cx="7" cy="70"/>
            </a:xfrm>
            <a:custGeom>
              <a:avLst/>
              <a:gdLst>
                <a:gd name="T0" fmla="*/ 0 w 20"/>
                <a:gd name="T1" fmla="*/ 0 h 218"/>
                <a:gd name="T2" fmla="*/ 20 w 20"/>
                <a:gd name="T3" fmla="*/ 0 h 218"/>
                <a:gd name="T4" fmla="*/ 20 w 20"/>
                <a:gd name="T5" fmla="*/ 218 h 218"/>
                <a:gd name="T6" fmla="*/ 0 w 20"/>
                <a:gd name="T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8">
                  <a:moveTo>
                    <a:pt x="0" y="0"/>
                  </a:moveTo>
                  <a:lnTo>
                    <a:pt x="20" y="0"/>
                  </a:lnTo>
                  <a:lnTo>
                    <a:pt x="20" y="218"/>
                  </a:lnTo>
                  <a:lnTo>
                    <a:pt x="0" y="21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3"/>
            <p:cNvSpPr>
              <a:spLocks noChangeShapeType="1"/>
            </p:cNvSpPr>
            <p:nvPr/>
          </p:nvSpPr>
          <p:spPr bwMode="auto">
            <a:xfrm>
              <a:off x="3011" y="995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4"/>
            <p:cNvSpPr>
              <a:spLocks/>
            </p:cNvSpPr>
            <p:nvPr/>
          </p:nvSpPr>
          <p:spPr bwMode="auto">
            <a:xfrm>
              <a:off x="1223" y="2668"/>
              <a:ext cx="133" cy="122"/>
            </a:xfrm>
            <a:custGeom>
              <a:avLst/>
              <a:gdLst>
                <a:gd name="T0" fmla="*/ 271 w 349"/>
                <a:gd name="T1" fmla="*/ 320 h 382"/>
                <a:gd name="T2" fmla="*/ 0 w 349"/>
                <a:gd name="T3" fmla="*/ 382 h 382"/>
                <a:gd name="T4" fmla="*/ 349 w 349"/>
                <a:gd name="T5" fmla="*/ 0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9" h="382">
                  <a:moveTo>
                    <a:pt x="271" y="320"/>
                  </a:moveTo>
                  <a:lnTo>
                    <a:pt x="0" y="382"/>
                  </a:lnTo>
                  <a:lnTo>
                    <a:pt x="34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5"/>
            <p:cNvSpPr>
              <a:spLocks/>
            </p:cNvSpPr>
            <p:nvPr/>
          </p:nvSpPr>
          <p:spPr bwMode="auto">
            <a:xfrm>
              <a:off x="1326" y="2640"/>
              <a:ext cx="66" cy="52"/>
            </a:xfrm>
            <a:custGeom>
              <a:avLst/>
              <a:gdLst>
                <a:gd name="T0" fmla="*/ 173 w 173"/>
                <a:gd name="T1" fmla="*/ 147 h 162"/>
                <a:gd name="T2" fmla="*/ 160 w 173"/>
                <a:gd name="T3" fmla="*/ 162 h 162"/>
                <a:gd name="T4" fmla="*/ 0 w 173"/>
                <a:gd name="T5" fmla="*/ 16 h 162"/>
                <a:gd name="T6" fmla="*/ 13 w 173"/>
                <a:gd name="T7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3" h="162">
                  <a:moveTo>
                    <a:pt x="173" y="147"/>
                  </a:moveTo>
                  <a:lnTo>
                    <a:pt x="160" y="162"/>
                  </a:lnTo>
                  <a:lnTo>
                    <a:pt x="0" y="16"/>
                  </a:lnTo>
                  <a:lnTo>
                    <a:pt x="1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6"/>
            <p:cNvSpPr>
              <a:spLocks noChangeShapeType="1"/>
            </p:cNvSpPr>
            <p:nvPr/>
          </p:nvSpPr>
          <p:spPr bwMode="auto">
            <a:xfrm flipH="1">
              <a:off x="1326" y="2640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7"/>
            <p:cNvSpPr>
              <a:spLocks/>
            </p:cNvSpPr>
            <p:nvPr/>
          </p:nvSpPr>
          <p:spPr bwMode="auto">
            <a:xfrm>
              <a:off x="1380" y="2653"/>
              <a:ext cx="232" cy="153"/>
            </a:xfrm>
            <a:custGeom>
              <a:avLst/>
              <a:gdLst>
                <a:gd name="T0" fmla="*/ 336 w 606"/>
                <a:gd name="T1" fmla="*/ 349 h 478"/>
                <a:gd name="T2" fmla="*/ 0 w 606"/>
                <a:gd name="T3" fmla="*/ 478 h 478"/>
                <a:gd name="T4" fmla="*/ 606 w 606"/>
                <a:gd name="T5" fmla="*/ 0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06" h="478">
                  <a:moveTo>
                    <a:pt x="336" y="349"/>
                  </a:moveTo>
                  <a:lnTo>
                    <a:pt x="0" y="478"/>
                  </a:lnTo>
                  <a:lnTo>
                    <a:pt x="60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8"/>
            <p:cNvSpPr>
              <a:spLocks/>
            </p:cNvSpPr>
            <p:nvPr/>
          </p:nvSpPr>
          <p:spPr bwMode="auto">
            <a:xfrm>
              <a:off x="1586" y="2621"/>
              <a:ext cx="57" cy="60"/>
            </a:xfrm>
            <a:custGeom>
              <a:avLst/>
              <a:gdLst>
                <a:gd name="T0" fmla="*/ 149 w 149"/>
                <a:gd name="T1" fmla="*/ 174 h 187"/>
                <a:gd name="T2" fmla="*/ 133 w 149"/>
                <a:gd name="T3" fmla="*/ 187 h 187"/>
                <a:gd name="T4" fmla="*/ 0 w 149"/>
                <a:gd name="T5" fmla="*/ 14 h 187"/>
                <a:gd name="T6" fmla="*/ 15 w 149"/>
                <a:gd name="T7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187">
                  <a:moveTo>
                    <a:pt x="149" y="174"/>
                  </a:moveTo>
                  <a:lnTo>
                    <a:pt x="133" y="187"/>
                  </a:lnTo>
                  <a:lnTo>
                    <a:pt x="0" y="14"/>
                  </a:lnTo>
                  <a:lnTo>
                    <a:pt x="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29"/>
            <p:cNvSpPr>
              <a:spLocks noChangeShapeType="1"/>
            </p:cNvSpPr>
            <p:nvPr/>
          </p:nvSpPr>
          <p:spPr bwMode="auto">
            <a:xfrm flipH="1">
              <a:off x="1586" y="2621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230"/>
            <p:cNvSpPr>
              <a:spLocks noChangeShapeType="1"/>
            </p:cNvSpPr>
            <p:nvPr/>
          </p:nvSpPr>
          <p:spPr bwMode="auto">
            <a:xfrm flipV="1">
              <a:off x="998" y="2653"/>
              <a:ext cx="0" cy="5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31"/>
            <p:cNvSpPr>
              <a:spLocks/>
            </p:cNvSpPr>
            <p:nvPr/>
          </p:nvSpPr>
          <p:spPr bwMode="auto">
            <a:xfrm>
              <a:off x="957" y="2647"/>
              <a:ext cx="83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232"/>
            <p:cNvSpPr>
              <a:spLocks noChangeShapeType="1"/>
            </p:cNvSpPr>
            <p:nvPr/>
          </p:nvSpPr>
          <p:spPr bwMode="auto">
            <a:xfrm>
              <a:off x="957" y="2647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33"/>
            <p:cNvSpPr>
              <a:spLocks/>
            </p:cNvSpPr>
            <p:nvPr/>
          </p:nvSpPr>
          <p:spPr bwMode="auto">
            <a:xfrm>
              <a:off x="1132" y="2648"/>
              <a:ext cx="42" cy="51"/>
            </a:xfrm>
            <a:custGeom>
              <a:avLst/>
              <a:gdLst>
                <a:gd name="T0" fmla="*/ 111 w 111"/>
                <a:gd name="T1" fmla="*/ 159 h 159"/>
                <a:gd name="T2" fmla="*/ 0 w 111"/>
                <a:gd name="T3" fmla="*/ 79 h 159"/>
                <a:gd name="T4" fmla="*/ 0 w 111"/>
                <a:gd name="T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1" h="159">
                  <a:moveTo>
                    <a:pt x="111" y="159"/>
                  </a:moveTo>
                  <a:lnTo>
                    <a:pt x="0" y="7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34"/>
            <p:cNvSpPr>
              <a:spLocks/>
            </p:cNvSpPr>
            <p:nvPr/>
          </p:nvSpPr>
          <p:spPr bwMode="auto">
            <a:xfrm>
              <a:off x="1090" y="2641"/>
              <a:ext cx="83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235"/>
            <p:cNvSpPr>
              <a:spLocks noChangeShapeType="1"/>
            </p:cNvSpPr>
            <p:nvPr/>
          </p:nvSpPr>
          <p:spPr bwMode="auto">
            <a:xfrm>
              <a:off x="1090" y="2641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236"/>
            <p:cNvSpPr>
              <a:spLocks noChangeShapeType="1"/>
            </p:cNvSpPr>
            <p:nvPr/>
          </p:nvSpPr>
          <p:spPr bwMode="auto">
            <a:xfrm flipV="1">
              <a:off x="834" y="2668"/>
              <a:ext cx="0" cy="3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37"/>
            <p:cNvSpPr>
              <a:spLocks/>
            </p:cNvSpPr>
            <p:nvPr/>
          </p:nvSpPr>
          <p:spPr bwMode="auto">
            <a:xfrm>
              <a:off x="793" y="2662"/>
              <a:ext cx="82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238"/>
            <p:cNvSpPr>
              <a:spLocks noChangeShapeType="1"/>
            </p:cNvSpPr>
            <p:nvPr/>
          </p:nvSpPr>
          <p:spPr bwMode="auto">
            <a:xfrm>
              <a:off x="793" y="2662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39"/>
            <p:cNvSpPr>
              <a:spLocks/>
            </p:cNvSpPr>
            <p:nvPr/>
          </p:nvSpPr>
          <p:spPr bwMode="auto">
            <a:xfrm>
              <a:off x="324" y="2368"/>
              <a:ext cx="893" cy="331"/>
            </a:xfrm>
            <a:custGeom>
              <a:avLst/>
              <a:gdLst>
                <a:gd name="T0" fmla="*/ 0 w 2342"/>
                <a:gd name="T1" fmla="*/ 1034 h 1034"/>
                <a:gd name="T2" fmla="*/ 2342 w 2342"/>
                <a:gd name="T3" fmla="*/ 142 h 1034"/>
                <a:gd name="T4" fmla="*/ 2342 w 2342"/>
                <a:gd name="T5" fmla="*/ 31 h 1034"/>
                <a:gd name="T6" fmla="*/ 2200 w 2342"/>
                <a:gd name="T7" fmla="*/ 0 h 1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42" h="1034">
                  <a:moveTo>
                    <a:pt x="0" y="1034"/>
                  </a:moveTo>
                  <a:lnTo>
                    <a:pt x="2342" y="142"/>
                  </a:lnTo>
                  <a:lnTo>
                    <a:pt x="2342" y="31"/>
                  </a:lnTo>
                  <a:lnTo>
                    <a:pt x="220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40"/>
            <p:cNvSpPr>
              <a:spLocks/>
            </p:cNvSpPr>
            <p:nvPr/>
          </p:nvSpPr>
          <p:spPr bwMode="auto">
            <a:xfrm>
              <a:off x="1146" y="2332"/>
              <a:ext cx="25" cy="70"/>
            </a:xfrm>
            <a:custGeom>
              <a:avLst/>
              <a:gdLst>
                <a:gd name="T0" fmla="*/ 45 w 65"/>
                <a:gd name="T1" fmla="*/ 0 h 217"/>
                <a:gd name="T2" fmla="*/ 65 w 65"/>
                <a:gd name="T3" fmla="*/ 4 h 217"/>
                <a:gd name="T4" fmla="*/ 20 w 65"/>
                <a:gd name="T5" fmla="*/ 217 h 217"/>
                <a:gd name="T6" fmla="*/ 0 w 65"/>
                <a:gd name="T7" fmla="*/ 213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217">
                  <a:moveTo>
                    <a:pt x="45" y="0"/>
                  </a:moveTo>
                  <a:lnTo>
                    <a:pt x="65" y="4"/>
                  </a:lnTo>
                  <a:lnTo>
                    <a:pt x="20" y="217"/>
                  </a:lnTo>
                  <a:lnTo>
                    <a:pt x="0" y="213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241"/>
            <p:cNvSpPr>
              <a:spLocks noChangeShapeType="1"/>
            </p:cNvSpPr>
            <p:nvPr/>
          </p:nvSpPr>
          <p:spPr bwMode="auto">
            <a:xfrm>
              <a:off x="1146" y="2400"/>
              <a:ext cx="8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42"/>
            <p:cNvSpPr>
              <a:spLocks/>
            </p:cNvSpPr>
            <p:nvPr/>
          </p:nvSpPr>
          <p:spPr bwMode="auto">
            <a:xfrm>
              <a:off x="1223" y="3652"/>
              <a:ext cx="207" cy="128"/>
            </a:xfrm>
            <a:custGeom>
              <a:avLst/>
              <a:gdLst>
                <a:gd name="T0" fmla="*/ 254 w 542"/>
                <a:gd name="T1" fmla="*/ 350 h 399"/>
                <a:gd name="T2" fmla="*/ 0 w 542"/>
                <a:gd name="T3" fmla="*/ 399 h 399"/>
                <a:gd name="T4" fmla="*/ 542 w 542"/>
                <a:gd name="T5" fmla="*/ 0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2" h="399">
                  <a:moveTo>
                    <a:pt x="254" y="350"/>
                  </a:moveTo>
                  <a:lnTo>
                    <a:pt x="0" y="399"/>
                  </a:lnTo>
                  <a:lnTo>
                    <a:pt x="54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43"/>
            <p:cNvSpPr>
              <a:spLocks/>
            </p:cNvSpPr>
            <p:nvPr/>
          </p:nvSpPr>
          <p:spPr bwMode="auto">
            <a:xfrm>
              <a:off x="1405" y="3620"/>
              <a:ext cx="56" cy="60"/>
            </a:xfrm>
            <a:custGeom>
              <a:avLst/>
              <a:gdLst>
                <a:gd name="T0" fmla="*/ 146 w 146"/>
                <a:gd name="T1" fmla="*/ 177 h 188"/>
                <a:gd name="T2" fmla="*/ 129 w 146"/>
                <a:gd name="T3" fmla="*/ 188 h 188"/>
                <a:gd name="T4" fmla="*/ 0 w 146"/>
                <a:gd name="T5" fmla="*/ 11 h 188"/>
                <a:gd name="T6" fmla="*/ 18 w 146"/>
                <a:gd name="T7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" h="188">
                  <a:moveTo>
                    <a:pt x="146" y="177"/>
                  </a:moveTo>
                  <a:lnTo>
                    <a:pt x="129" y="188"/>
                  </a:lnTo>
                  <a:lnTo>
                    <a:pt x="0" y="11"/>
                  </a:lnTo>
                  <a:lnTo>
                    <a:pt x="18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244"/>
            <p:cNvSpPr>
              <a:spLocks noChangeShapeType="1"/>
            </p:cNvSpPr>
            <p:nvPr/>
          </p:nvSpPr>
          <p:spPr bwMode="auto">
            <a:xfrm flipH="1">
              <a:off x="1405" y="3620"/>
              <a:ext cx="7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45"/>
            <p:cNvSpPr>
              <a:spLocks/>
            </p:cNvSpPr>
            <p:nvPr/>
          </p:nvSpPr>
          <p:spPr bwMode="auto">
            <a:xfrm>
              <a:off x="1405" y="3663"/>
              <a:ext cx="170" cy="132"/>
            </a:xfrm>
            <a:custGeom>
              <a:avLst/>
              <a:gdLst>
                <a:gd name="T0" fmla="*/ 237 w 446"/>
                <a:gd name="T1" fmla="*/ 317 h 413"/>
                <a:gd name="T2" fmla="*/ 0 w 446"/>
                <a:gd name="T3" fmla="*/ 413 h 413"/>
                <a:gd name="T4" fmla="*/ 446 w 446"/>
                <a:gd name="T5" fmla="*/ 0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6" h="413">
                  <a:moveTo>
                    <a:pt x="237" y="317"/>
                  </a:moveTo>
                  <a:lnTo>
                    <a:pt x="0" y="413"/>
                  </a:lnTo>
                  <a:lnTo>
                    <a:pt x="44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46"/>
            <p:cNvSpPr>
              <a:spLocks/>
            </p:cNvSpPr>
            <p:nvPr/>
          </p:nvSpPr>
          <p:spPr bwMode="auto">
            <a:xfrm>
              <a:off x="1547" y="3633"/>
              <a:ext cx="62" cy="55"/>
            </a:xfrm>
            <a:custGeom>
              <a:avLst/>
              <a:gdLst>
                <a:gd name="T0" fmla="*/ 162 w 162"/>
                <a:gd name="T1" fmla="*/ 160 h 173"/>
                <a:gd name="T2" fmla="*/ 146 w 162"/>
                <a:gd name="T3" fmla="*/ 173 h 173"/>
                <a:gd name="T4" fmla="*/ 0 w 162"/>
                <a:gd name="T5" fmla="*/ 13 h 173"/>
                <a:gd name="T6" fmla="*/ 15 w 162"/>
                <a:gd name="T7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" h="173">
                  <a:moveTo>
                    <a:pt x="162" y="160"/>
                  </a:moveTo>
                  <a:lnTo>
                    <a:pt x="146" y="173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247"/>
            <p:cNvSpPr>
              <a:spLocks noChangeShapeType="1"/>
            </p:cNvSpPr>
            <p:nvPr/>
          </p:nvSpPr>
          <p:spPr bwMode="auto">
            <a:xfrm flipH="1">
              <a:off x="1547" y="3633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248"/>
            <p:cNvSpPr>
              <a:spLocks noChangeShapeType="1"/>
            </p:cNvSpPr>
            <p:nvPr/>
          </p:nvSpPr>
          <p:spPr bwMode="auto">
            <a:xfrm flipV="1">
              <a:off x="1174" y="3667"/>
              <a:ext cx="0" cy="3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49"/>
            <p:cNvSpPr>
              <a:spLocks/>
            </p:cNvSpPr>
            <p:nvPr/>
          </p:nvSpPr>
          <p:spPr bwMode="auto">
            <a:xfrm>
              <a:off x="1133" y="3661"/>
              <a:ext cx="83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250"/>
            <p:cNvSpPr>
              <a:spLocks noChangeShapeType="1"/>
            </p:cNvSpPr>
            <p:nvPr/>
          </p:nvSpPr>
          <p:spPr bwMode="auto">
            <a:xfrm>
              <a:off x="1133" y="3661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251"/>
            <p:cNvSpPr>
              <a:spLocks noChangeShapeType="1"/>
            </p:cNvSpPr>
            <p:nvPr/>
          </p:nvSpPr>
          <p:spPr bwMode="auto">
            <a:xfrm flipV="1">
              <a:off x="834" y="3673"/>
              <a:ext cx="0" cy="3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52"/>
            <p:cNvSpPr>
              <a:spLocks/>
            </p:cNvSpPr>
            <p:nvPr/>
          </p:nvSpPr>
          <p:spPr bwMode="auto">
            <a:xfrm>
              <a:off x="793" y="3666"/>
              <a:ext cx="82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253"/>
            <p:cNvSpPr>
              <a:spLocks noChangeShapeType="1"/>
            </p:cNvSpPr>
            <p:nvPr/>
          </p:nvSpPr>
          <p:spPr bwMode="auto">
            <a:xfrm>
              <a:off x="793" y="366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254"/>
            <p:cNvSpPr>
              <a:spLocks noChangeShapeType="1"/>
            </p:cNvSpPr>
            <p:nvPr/>
          </p:nvSpPr>
          <p:spPr bwMode="auto">
            <a:xfrm flipV="1">
              <a:off x="1004" y="3663"/>
              <a:ext cx="0" cy="4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55"/>
            <p:cNvSpPr>
              <a:spLocks/>
            </p:cNvSpPr>
            <p:nvPr/>
          </p:nvSpPr>
          <p:spPr bwMode="auto">
            <a:xfrm>
              <a:off x="963" y="3656"/>
              <a:ext cx="82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256"/>
            <p:cNvSpPr>
              <a:spLocks noChangeShapeType="1"/>
            </p:cNvSpPr>
            <p:nvPr/>
          </p:nvSpPr>
          <p:spPr bwMode="auto">
            <a:xfrm>
              <a:off x="963" y="365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57"/>
            <p:cNvSpPr>
              <a:spLocks/>
            </p:cNvSpPr>
            <p:nvPr/>
          </p:nvSpPr>
          <p:spPr bwMode="auto">
            <a:xfrm>
              <a:off x="329" y="3362"/>
              <a:ext cx="790" cy="341"/>
            </a:xfrm>
            <a:custGeom>
              <a:avLst/>
              <a:gdLst>
                <a:gd name="T0" fmla="*/ 0 w 2071"/>
                <a:gd name="T1" fmla="*/ 1067 h 1067"/>
                <a:gd name="T2" fmla="*/ 2071 w 2071"/>
                <a:gd name="T3" fmla="*/ 191 h 1067"/>
                <a:gd name="T4" fmla="*/ 2071 w 2071"/>
                <a:gd name="T5" fmla="*/ 0 h 1067"/>
                <a:gd name="T6" fmla="*/ 1898 w 2071"/>
                <a:gd name="T7" fmla="*/ 0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1" h="1067">
                  <a:moveTo>
                    <a:pt x="0" y="1067"/>
                  </a:moveTo>
                  <a:lnTo>
                    <a:pt x="2071" y="191"/>
                  </a:lnTo>
                  <a:lnTo>
                    <a:pt x="2071" y="0"/>
                  </a:lnTo>
                  <a:lnTo>
                    <a:pt x="1898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58"/>
            <p:cNvSpPr>
              <a:spLocks/>
            </p:cNvSpPr>
            <p:nvPr/>
          </p:nvSpPr>
          <p:spPr bwMode="auto">
            <a:xfrm>
              <a:off x="1045" y="3327"/>
              <a:ext cx="8" cy="69"/>
            </a:xfrm>
            <a:custGeom>
              <a:avLst/>
              <a:gdLst>
                <a:gd name="T0" fmla="*/ 0 w 20"/>
                <a:gd name="T1" fmla="*/ 0 h 217"/>
                <a:gd name="T2" fmla="*/ 20 w 20"/>
                <a:gd name="T3" fmla="*/ 0 h 217"/>
                <a:gd name="T4" fmla="*/ 20 w 20"/>
                <a:gd name="T5" fmla="*/ 217 h 217"/>
                <a:gd name="T6" fmla="*/ 0 w 20"/>
                <a:gd name="T7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7">
                  <a:moveTo>
                    <a:pt x="0" y="0"/>
                  </a:moveTo>
                  <a:lnTo>
                    <a:pt x="20" y="0"/>
                  </a:lnTo>
                  <a:lnTo>
                    <a:pt x="20" y="217"/>
                  </a:lnTo>
                  <a:lnTo>
                    <a:pt x="0" y="21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259"/>
            <p:cNvSpPr>
              <a:spLocks noChangeShapeType="1"/>
            </p:cNvSpPr>
            <p:nvPr/>
          </p:nvSpPr>
          <p:spPr bwMode="auto">
            <a:xfrm>
              <a:off x="1045" y="3396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260"/>
            <p:cNvSpPr>
              <a:spLocks noChangeShapeType="1"/>
            </p:cNvSpPr>
            <p:nvPr/>
          </p:nvSpPr>
          <p:spPr bwMode="auto">
            <a:xfrm flipV="1">
              <a:off x="1180" y="4657"/>
              <a:ext cx="0" cy="4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61"/>
            <p:cNvSpPr>
              <a:spLocks/>
            </p:cNvSpPr>
            <p:nvPr/>
          </p:nvSpPr>
          <p:spPr bwMode="auto">
            <a:xfrm>
              <a:off x="1138" y="4650"/>
              <a:ext cx="84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262"/>
            <p:cNvSpPr>
              <a:spLocks noChangeShapeType="1"/>
            </p:cNvSpPr>
            <p:nvPr/>
          </p:nvSpPr>
          <p:spPr bwMode="auto">
            <a:xfrm>
              <a:off x="1138" y="465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263"/>
            <p:cNvSpPr>
              <a:spLocks/>
            </p:cNvSpPr>
            <p:nvPr/>
          </p:nvSpPr>
          <p:spPr bwMode="auto">
            <a:xfrm>
              <a:off x="1235" y="4647"/>
              <a:ext cx="152" cy="142"/>
            </a:xfrm>
            <a:custGeom>
              <a:avLst/>
              <a:gdLst>
                <a:gd name="T0" fmla="*/ 255 w 397"/>
                <a:gd name="T1" fmla="*/ 335 h 446"/>
                <a:gd name="T2" fmla="*/ 0 w 397"/>
                <a:gd name="T3" fmla="*/ 446 h 446"/>
                <a:gd name="T4" fmla="*/ 397 w 397"/>
                <a:gd name="T5" fmla="*/ 0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7" h="446">
                  <a:moveTo>
                    <a:pt x="255" y="335"/>
                  </a:moveTo>
                  <a:lnTo>
                    <a:pt x="0" y="446"/>
                  </a:lnTo>
                  <a:lnTo>
                    <a:pt x="39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264"/>
            <p:cNvSpPr>
              <a:spLocks/>
            </p:cNvSpPr>
            <p:nvPr/>
          </p:nvSpPr>
          <p:spPr bwMode="auto">
            <a:xfrm>
              <a:off x="1355" y="4618"/>
              <a:ext cx="68" cy="52"/>
            </a:xfrm>
            <a:custGeom>
              <a:avLst/>
              <a:gdLst>
                <a:gd name="T0" fmla="*/ 177 w 177"/>
                <a:gd name="T1" fmla="*/ 146 h 162"/>
                <a:gd name="T2" fmla="*/ 164 w 177"/>
                <a:gd name="T3" fmla="*/ 162 h 162"/>
                <a:gd name="T4" fmla="*/ 0 w 177"/>
                <a:gd name="T5" fmla="*/ 15 h 162"/>
                <a:gd name="T6" fmla="*/ 13 w 177"/>
                <a:gd name="T7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7" h="162">
                  <a:moveTo>
                    <a:pt x="177" y="146"/>
                  </a:moveTo>
                  <a:lnTo>
                    <a:pt x="164" y="162"/>
                  </a:lnTo>
                  <a:lnTo>
                    <a:pt x="0" y="15"/>
                  </a:lnTo>
                  <a:lnTo>
                    <a:pt x="1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265"/>
            <p:cNvSpPr>
              <a:spLocks noChangeShapeType="1"/>
            </p:cNvSpPr>
            <p:nvPr/>
          </p:nvSpPr>
          <p:spPr bwMode="auto">
            <a:xfrm flipH="1">
              <a:off x="1355" y="4618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266"/>
            <p:cNvSpPr>
              <a:spLocks/>
            </p:cNvSpPr>
            <p:nvPr/>
          </p:nvSpPr>
          <p:spPr bwMode="auto">
            <a:xfrm>
              <a:off x="1387" y="4667"/>
              <a:ext cx="152" cy="142"/>
            </a:xfrm>
            <a:custGeom>
              <a:avLst/>
              <a:gdLst>
                <a:gd name="T0" fmla="*/ 304 w 400"/>
                <a:gd name="T1" fmla="*/ 286 h 444"/>
                <a:gd name="T2" fmla="*/ 0 w 400"/>
                <a:gd name="T3" fmla="*/ 444 h 444"/>
                <a:gd name="T4" fmla="*/ 400 w 400"/>
                <a:gd name="T5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0" h="444">
                  <a:moveTo>
                    <a:pt x="304" y="286"/>
                  </a:moveTo>
                  <a:lnTo>
                    <a:pt x="0" y="444"/>
                  </a:lnTo>
                  <a:lnTo>
                    <a:pt x="40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267"/>
            <p:cNvSpPr>
              <a:spLocks/>
            </p:cNvSpPr>
            <p:nvPr/>
          </p:nvSpPr>
          <p:spPr bwMode="auto">
            <a:xfrm>
              <a:off x="1507" y="4639"/>
              <a:ext cx="68" cy="51"/>
            </a:xfrm>
            <a:custGeom>
              <a:avLst/>
              <a:gdLst>
                <a:gd name="T0" fmla="*/ 178 w 178"/>
                <a:gd name="T1" fmla="*/ 147 h 162"/>
                <a:gd name="T2" fmla="*/ 165 w 178"/>
                <a:gd name="T3" fmla="*/ 162 h 162"/>
                <a:gd name="T4" fmla="*/ 0 w 178"/>
                <a:gd name="T5" fmla="*/ 16 h 162"/>
                <a:gd name="T6" fmla="*/ 14 w 178"/>
                <a:gd name="T7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8" h="162">
                  <a:moveTo>
                    <a:pt x="178" y="147"/>
                  </a:moveTo>
                  <a:lnTo>
                    <a:pt x="165" y="162"/>
                  </a:lnTo>
                  <a:lnTo>
                    <a:pt x="0" y="16"/>
                  </a:lnTo>
                  <a:lnTo>
                    <a:pt x="1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Line 268"/>
            <p:cNvSpPr>
              <a:spLocks noChangeShapeType="1"/>
            </p:cNvSpPr>
            <p:nvPr/>
          </p:nvSpPr>
          <p:spPr bwMode="auto">
            <a:xfrm flipH="1">
              <a:off x="1507" y="4639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Line 269"/>
            <p:cNvSpPr>
              <a:spLocks noChangeShapeType="1"/>
            </p:cNvSpPr>
            <p:nvPr/>
          </p:nvSpPr>
          <p:spPr bwMode="auto">
            <a:xfrm flipV="1">
              <a:off x="828" y="4661"/>
              <a:ext cx="0" cy="3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270"/>
            <p:cNvSpPr>
              <a:spLocks/>
            </p:cNvSpPr>
            <p:nvPr/>
          </p:nvSpPr>
          <p:spPr bwMode="auto">
            <a:xfrm>
              <a:off x="786" y="4655"/>
              <a:ext cx="84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Line 271"/>
            <p:cNvSpPr>
              <a:spLocks noChangeShapeType="1"/>
            </p:cNvSpPr>
            <p:nvPr/>
          </p:nvSpPr>
          <p:spPr bwMode="auto">
            <a:xfrm>
              <a:off x="786" y="4655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Line 272"/>
            <p:cNvSpPr>
              <a:spLocks noChangeShapeType="1"/>
            </p:cNvSpPr>
            <p:nvPr/>
          </p:nvSpPr>
          <p:spPr bwMode="auto">
            <a:xfrm flipV="1">
              <a:off x="998" y="4657"/>
              <a:ext cx="0" cy="3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273"/>
            <p:cNvSpPr>
              <a:spLocks/>
            </p:cNvSpPr>
            <p:nvPr/>
          </p:nvSpPr>
          <p:spPr bwMode="auto">
            <a:xfrm>
              <a:off x="957" y="4650"/>
              <a:ext cx="83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Line 274"/>
            <p:cNvSpPr>
              <a:spLocks noChangeShapeType="1"/>
            </p:cNvSpPr>
            <p:nvPr/>
          </p:nvSpPr>
          <p:spPr bwMode="auto">
            <a:xfrm>
              <a:off x="957" y="465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275"/>
            <p:cNvSpPr>
              <a:spLocks/>
            </p:cNvSpPr>
            <p:nvPr/>
          </p:nvSpPr>
          <p:spPr bwMode="auto">
            <a:xfrm>
              <a:off x="318" y="4330"/>
              <a:ext cx="942" cy="362"/>
            </a:xfrm>
            <a:custGeom>
              <a:avLst/>
              <a:gdLst>
                <a:gd name="T0" fmla="*/ 0 w 2471"/>
                <a:gd name="T1" fmla="*/ 1130 h 1130"/>
                <a:gd name="T2" fmla="*/ 2471 w 2471"/>
                <a:gd name="T3" fmla="*/ 111 h 1130"/>
                <a:gd name="T4" fmla="*/ 2471 w 2471"/>
                <a:gd name="T5" fmla="*/ 0 h 1130"/>
                <a:gd name="T6" fmla="*/ 2296 w 2471"/>
                <a:gd name="T7" fmla="*/ 0 h 1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1" h="1130">
                  <a:moveTo>
                    <a:pt x="0" y="1130"/>
                  </a:moveTo>
                  <a:lnTo>
                    <a:pt x="2471" y="111"/>
                  </a:lnTo>
                  <a:lnTo>
                    <a:pt x="2471" y="0"/>
                  </a:lnTo>
                  <a:lnTo>
                    <a:pt x="229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276"/>
            <p:cNvSpPr>
              <a:spLocks/>
            </p:cNvSpPr>
            <p:nvPr/>
          </p:nvSpPr>
          <p:spPr bwMode="auto">
            <a:xfrm>
              <a:off x="1185" y="4296"/>
              <a:ext cx="8" cy="69"/>
            </a:xfrm>
            <a:custGeom>
              <a:avLst/>
              <a:gdLst>
                <a:gd name="T0" fmla="*/ 0 w 20"/>
                <a:gd name="T1" fmla="*/ 0 h 217"/>
                <a:gd name="T2" fmla="*/ 20 w 20"/>
                <a:gd name="T3" fmla="*/ 0 h 217"/>
                <a:gd name="T4" fmla="*/ 20 w 20"/>
                <a:gd name="T5" fmla="*/ 217 h 217"/>
                <a:gd name="T6" fmla="*/ 0 w 20"/>
                <a:gd name="T7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7">
                  <a:moveTo>
                    <a:pt x="0" y="0"/>
                  </a:moveTo>
                  <a:lnTo>
                    <a:pt x="20" y="0"/>
                  </a:lnTo>
                  <a:lnTo>
                    <a:pt x="20" y="217"/>
                  </a:lnTo>
                  <a:lnTo>
                    <a:pt x="0" y="21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Line 277"/>
            <p:cNvSpPr>
              <a:spLocks noChangeShapeType="1"/>
            </p:cNvSpPr>
            <p:nvPr/>
          </p:nvSpPr>
          <p:spPr bwMode="auto">
            <a:xfrm>
              <a:off x="1185" y="4365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Arc 278"/>
            <p:cNvSpPr>
              <a:spLocks/>
            </p:cNvSpPr>
            <p:nvPr/>
          </p:nvSpPr>
          <p:spPr bwMode="auto">
            <a:xfrm>
              <a:off x="1441" y="2530"/>
              <a:ext cx="275" cy="204"/>
            </a:xfrm>
            <a:custGeom>
              <a:avLst/>
              <a:gdLst>
                <a:gd name="G0" fmla="+- 79 0 0"/>
                <a:gd name="G1" fmla="+- 21600 0 0"/>
                <a:gd name="G2" fmla="+- 21600 0 0"/>
                <a:gd name="T0" fmla="*/ 0 w 21679"/>
                <a:gd name="T1" fmla="*/ 0 h 21600"/>
                <a:gd name="T2" fmla="*/ 21679 w 21679"/>
                <a:gd name="T3" fmla="*/ 21600 h 21600"/>
                <a:gd name="T4" fmla="*/ 79 w 21679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79" h="21600" fill="none" extrusionOk="0">
                  <a:moveTo>
                    <a:pt x="0" y="0"/>
                  </a:moveTo>
                  <a:cubicBezTo>
                    <a:pt x="26" y="0"/>
                    <a:pt x="52" y="-1"/>
                    <a:pt x="79" y="0"/>
                  </a:cubicBezTo>
                  <a:cubicBezTo>
                    <a:pt x="12008" y="0"/>
                    <a:pt x="21679" y="9670"/>
                    <a:pt x="21679" y="21600"/>
                  </a:cubicBezTo>
                </a:path>
                <a:path w="21679" h="21600" stroke="0" extrusionOk="0">
                  <a:moveTo>
                    <a:pt x="0" y="0"/>
                  </a:moveTo>
                  <a:cubicBezTo>
                    <a:pt x="26" y="0"/>
                    <a:pt x="52" y="-1"/>
                    <a:pt x="79" y="0"/>
                  </a:cubicBezTo>
                  <a:cubicBezTo>
                    <a:pt x="12008" y="0"/>
                    <a:pt x="21679" y="9670"/>
                    <a:pt x="21679" y="21600"/>
                  </a:cubicBezTo>
                  <a:lnTo>
                    <a:pt x="79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279"/>
            <p:cNvSpPr>
              <a:spLocks/>
            </p:cNvSpPr>
            <p:nvPr/>
          </p:nvSpPr>
          <p:spPr bwMode="auto">
            <a:xfrm>
              <a:off x="1434" y="2495"/>
              <a:ext cx="7" cy="70"/>
            </a:xfrm>
            <a:custGeom>
              <a:avLst/>
              <a:gdLst>
                <a:gd name="T0" fmla="*/ 0 w 20"/>
                <a:gd name="T1" fmla="*/ 0 h 218"/>
                <a:gd name="T2" fmla="*/ 20 w 20"/>
                <a:gd name="T3" fmla="*/ 0 h 218"/>
                <a:gd name="T4" fmla="*/ 20 w 20"/>
                <a:gd name="T5" fmla="*/ 218 h 218"/>
                <a:gd name="T6" fmla="*/ 0 w 20"/>
                <a:gd name="T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8">
                  <a:moveTo>
                    <a:pt x="0" y="0"/>
                  </a:moveTo>
                  <a:lnTo>
                    <a:pt x="20" y="0"/>
                  </a:lnTo>
                  <a:lnTo>
                    <a:pt x="20" y="218"/>
                  </a:lnTo>
                  <a:lnTo>
                    <a:pt x="0" y="21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Line 280"/>
            <p:cNvSpPr>
              <a:spLocks noChangeShapeType="1"/>
            </p:cNvSpPr>
            <p:nvPr/>
          </p:nvSpPr>
          <p:spPr bwMode="auto">
            <a:xfrm>
              <a:off x="1434" y="2565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Arc 281"/>
            <p:cNvSpPr>
              <a:spLocks/>
            </p:cNvSpPr>
            <p:nvPr/>
          </p:nvSpPr>
          <p:spPr bwMode="auto">
            <a:xfrm>
              <a:off x="1411" y="3525"/>
              <a:ext cx="279" cy="17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282"/>
            <p:cNvSpPr>
              <a:spLocks/>
            </p:cNvSpPr>
            <p:nvPr/>
          </p:nvSpPr>
          <p:spPr bwMode="auto">
            <a:xfrm>
              <a:off x="1403" y="3490"/>
              <a:ext cx="8" cy="70"/>
            </a:xfrm>
            <a:custGeom>
              <a:avLst/>
              <a:gdLst>
                <a:gd name="T0" fmla="*/ 0 w 20"/>
                <a:gd name="T1" fmla="*/ 0 h 218"/>
                <a:gd name="T2" fmla="*/ 20 w 20"/>
                <a:gd name="T3" fmla="*/ 0 h 218"/>
                <a:gd name="T4" fmla="*/ 20 w 20"/>
                <a:gd name="T5" fmla="*/ 218 h 218"/>
                <a:gd name="T6" fmla="*/ 0 w 20"/>
                <a:gd name="T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8">
                  <a:moveTo>
                    <a:pt x="0" y="0"/>
                  </a:moveTo>
                  <a:lnTo>
                    <a:pt x="20" y="0"/>
                  </a:lnTo>
                  <a:lnTo>
                    <a:pt x="20" y="218"/>
                  </a:lnTo>
                  <a:lnTo>
                    <a:pt x="0" y="21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Line 283"/>
            <p:cNvSpPr>
              <a:spLocks noChangeShapeType="1"/>
            </p:cNvSpPr>
            <p:nvPr/>
          </p:nvSpPr>
          <p:spPr bwMode="auto">
            <a:xfrm>
              <a:off x="1403" y="3560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Arc 284"/>
            <p:cNvSpPr>
              <a:spLocks/>
            </p:cNvSpPr>
            <p:nvPr/>
          </p:nvSpPr>
          <p:spPr bwMode="auto">
            <a:xfrm>
              <a:off x="1520" y="4493"/>
              <a:ext cx="159" cy="199"/>
            </a:xfrm>
            <a:custGeom>
              <a:avLst/>
              <a:gdLst>
                <a:gd name="G0" fmla="+- 136 0 0"/>
                <a:gd name="G1" fmla="+- 21600 0 0"/>
                <a:gd name="G2" fmla="+- 21600 0 0"/>
                <a:gd name="T0" fmla="*/ 0 w 21736"/>
                <a:gd name="T1" fmla="*/ 0 h 21600"/>
                <a:gd name="T2" fmla="*/ 21736 w 21736"/>
                <a:gd name="T3" fmla="*/ 21600 h 21600"/>
                <a:gd name="T4" fmla="*/ 136 w 21736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36" h="21600" fill="none" extrusionOk="0">
                  <a:moveTo>
                    <a:pt x="0" y="0"/>
                  </a:moveTo>
                  <a:cubicBezTo>
                    <a:pt x="45" y="0"/>
                    <a:pt x="90" y="-1"/>
                    <a:pt x="136" y="0"/>
                  </a:cubicBezTo>
                  <a:cubicBezTo>
                    <a:pt x="12065" y="0"/>
                    <a:pt x="21736" y="9670"/>
                    <a:pt x="21736" y="21600"/>
                  </a:cubicBezTo>
                </a:path>
                <a:path w="21736" h="21600" stroke="0" extrusionOk="0">
                  <a:moveTo>
                    <a:pt x="0" y="0"/>
                  </a:moveTo>
                  <a:cubicBezTo>
                    <a:pt x="45" y="0"/>
                    <a:pt x="90" y="-1"/>
                    <a:pt x="136" y="0"/>
                  </a:cubicBezTo>
                  <a:cubicBezTo>
                    <a:pt x="12065" y="0"/>
                    <a:pt x="21736" y="9670"/>
                    <a:pt x="21736" y="21600"/>
                  </a:cubicBezTo>
                  <a:lnTo>
                    <a:pt x="136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285"/>
            <p:cNvSpPr>
              <a:spLocks/>
            </p:cNvSpPr>
            <p:nvPr/>
          </p:nvSpPr>
          <p:spPr bwMode="auto">
            <a:xfrm>
              <a:off x="1513" y="4458"/>
              <a:ext cx="7" cy="70"/>
            </a:xfrm>
            <a:custGeom>
              <a:avLst/>
              <a:gdLst>
                <a:gd name="T0" fmla="*/ 0 w 20"/>
                <a:gd name="T1" fmla="*/ 0 h 218"/>
                <a:gd name="T2" fmla="*/ 20 w 20"/>
                <a:gd name="T3" fmla="*/ 0 h 218"/>
                <a:gd name="T4" fmla="*/ 20 w 20"/>
                <a:gd name="T5" fmla="*/ 218 h 218"/>
                <a:gd name="T6" fmla="*/ 0 w 20"/>
                <a:gd name="T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8">
                  <a:moveTo>
                    <a:pt x="0" y="0"/>
                  </a:moveTo>
                  <a:lnTo>
                    <a:pt x="20" y="0"/>
                  </a:lnTo>
                  <a:lnTo>
                    <a:pt x="20" y="218"/>
                  </a:lnTo>
                  <a:lnTo>
                    <a:pt x="0" y="21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Line 286"/>
            <p:cNvSpPr>
              <a:spLocks noChangeShapeType="1"/>
            </p:cNvSpPr>
            <p:nvPr/>
          </p:nvSpPr>
          <p:spPr bwMode="auto">
            <a:xfrm>
              <a:off x="3716" y="13701"/>
              <a:ext cx="2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 bwMode="auto">
          <a:xfrm>
            <a:off x="457200" y="373063"/>
            <a:ext cx="6477000" cy="8389937"/>
            <a:chOff x="288" y="235"/>
            <a:chExt cx="4080" cy="5285"/>
          </a:xfrm>
        </p:grpSpPr>
        <p:sp>
          <p:nvSpPr>
            <p:cNvPr id="6" name="AutoShape 4"/>
            <p:cNvSpPr>
              <a:spLocks noChangeAspect="1" noChangeArrowheads="1" noTextEdit="1"/>
            </p:cNvSpPr>
            <p:nvPr/>
          </p:nvSpPr>
          <p:spPr bwMode="auto">
            <a:xfrm>
              <a:off x="288" y="235"/>
              <a:ext cx="3648" cy="5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" name="Group 206"/>
            <p:cNvGrpSpPr>
              <a:grpSpLocks/>
            </p:cNvGrpSpPr>
            <p:nvPr/>
          </p:nvGrpSpPr>
          <p:grpSpPr bwMode="auto">
            <a:xfrm>
              <a:off x="314" y="262"/>
              <a:ext cx="4054" cy="5254"/>
              <a:chOff x="314" y="262"/>
              <a:chExt cx="4054" cy="5254"/>
            </a:xfrm>
          </p:grpSpPr>
          <p:sp>
            <p:nvSpPr>
              <p:cNvPr id="2088" name="Rectangle 6"/>
              <p:cNvSpPr>
                <a:spLocks noChangeArrowheads="1"/>
              </p:cNvSpPr>
              <p:nvPr/>
            </p:nvSpPr>
            <p:spPr bwMode="auto">
              <a:xfrm>
                <a:off x="314" y="4462"/>
                <a:ext cx="1775" cy="102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9" name="Rectangle 7"/>
              <p:cNvSpPr>
                <a:spLocks noChangeArrowheads="1"/>
              </p:cNvSpPr>
              <p:nvPr/>
            </p:nvSpPr>
            <p:spPr bwMode="auto">
              <a:xfrm>
                <a:off x="314" y="2324"/>
                <a:ext cx="1775" cy="102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0" name="Rectangle 8"/>
              <p:cNvSpPr>
                <a:spLocks noChangeArrowheads="1"/>
              </p:cNvSpPr>
              <p:nvPr/>
            </p:nvSpPr>
            <p:spPr bwMode="auto">
              <a:xfrm>
                <a:off x="314" y="3393"/>
                <a:ext cx="1775" cy="102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1" name="Rectangle 9"/>
              <p:cNvSpPr>
                <a:spLocks noChangeArrowheads="1"/>
              </p:cNvSpPr>
              <p:nvPr/>
            </p:nvSpPr>
            <p:spPr bwMode="auto">
              <a:xfrm>
                <a:off x="736" y="415"/>
                <a:ext cx="3076" cy="1777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2" name="Oval 10"/>
              <p:cNvSpPr>
                <a:spLocks noChangeArrowheads="1"/>
              </p:cNvSpPr>
              <p:nvPr/>
            </p:nvSpPr>
            <p:spPr bwMode="auto">
              <a:xfrm>
                <a:off x="919" y="1413"/>
                <a:ext cx="103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3" name="Rectangle 11"/>
              <p:cNvSpPr>
                <a:spLocks noChangeArrowheads="1"/>
              </p:cNvSpPr>
              <p:nvPr/>
            </p:nvSpPr>
            <p:spPr bwMode="auto">
              <a:xfrm>
                <a:off x="1700" y="1195"/>
                <a:ext cx="1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94" name="Oval 12"/>
              <p:cNvSpPr>
                <a:spLocks noChangeArrowheads="1"/>
              </p:cNvSpPr>
              <p:nvPr/>
            </p:nvSpPr>
            <p:spPr bwMode="auto">
              <a:xfrm>
                <a:off x="1697" y="1413"/>
                <a:ext cx="103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5" name="Rectangle 13"/>
              <p:cNvSpPr>
                <a:spLocks noChangeArrowheads="1"/>
              </p:cNvSpPr>
              <p:nvPr/>
            </p:nvSpPr>
            <p:spPr bwMode="auto">
              <a:xfrm>
                <a:off x="2084" y="1195"/>
                <a:ext cx="16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96" name="Oval 14"/>
              <p:cNvSpPr>
                <a:spLocks noChangeArrowheads="1"/>
              </p:cNvSpPr>
              <p:nvPr/>
            </p:nvSpPr>
            <p:spPr bwMode="auto">
              <a:xfrm>
                <a:off x="1955" y="1413"/>
                <a:ext cx="103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7" name="Rectangle 15"/>
              <p:cNvSpPr>
                <a:spLocks noChangeArrowheads="1"/>
              </p:cNvSpPr>
              <p:nvPr/>
            </p:nvSpPr>
            <p:spPr bwMode="auto">
              <a:xfrm>
                <a:off x="2594" y="1195"/>
                <a:ext cx="1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98" name="Rectangle 16"/>
              <p:cNvSpPr>
                <a:spLocks noChangeArrowheads="1"/>
              </p:cNvSpPr>
              <p:nvPr/>
            </p:nvSpPr>
            <p:spPr bwMode="auto">
              <a:xfrm>
                <a:off x="2212" y="1413"/>
                <a:ext cx="103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9" name="Line 17"/>
              <p:cNvSpPr>
                <a:spLocks noChangeShapeType="1"/>
              </p:cNvSpPr>
              <p:nvPr/>
            </p:nvSpPr>
            <p:spPr bwMode="auto">
              <a:xfrm>
                <a:off x="2212" y="1413"/>
                <a:ext cx="100" cy="10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0" name="Line 18"/>
              <p:cNvSpPr>
                <a:spLocks noChangeShapeType="1"/>
              </p:cNvSpPr>
              <p:nvPr/>
            </p:nvSpPr>
            <p:spPr bwMode="auto">
              <a:xfrm flipV="1">
                <a:off x="2212" y="1413"/>
                <a:ext cx="100" cy="10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1" name="Rectangle 19"/>
              <p:cNvSpPr>
                <a:spLocks noChangeArrowheads="1"/>
              </p:cNvSpPr>
              <p:nvPr/>
            </p:nvSpPr>
            <p:spPr bwMode="auto">
              <a:xfrm>
                <a:off x="1437" y="1055"/>
                <a:ext cx="16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02" name="Oval 20"/>
              <p:cNvSpPr>
                <a:spLocks noChangeArrowheads="1"/>
              </p:cNvSpPr>
              <p:nvPr/>
            </p:nvSpPr>
            <p:spPr bwMode="auto">
              <a:xfrm>
                <a:off x="2470" y="1413"/>
                <a:ext cx="103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3" name="Rectangle 21"/>
              <p:cNvSpPr>
                <a:spLocks noChangeArrowheads="1"/>
              </p:cNvSpPr>
              <p:nvPr/>
            </p:nvSpPr>
            <p:spPr bwMode="auto">
              <a:xfrm>
                <a:off x="2215" y="1039"/>
                <a:ext cx="16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04" name="Oval 22"/>
              <p:cNvSpPr>
                <a:spLocks noChangeArrowheads="1"/>
              </p:cNvSpPr>
              <p:nvPr/>
            </p:nvSpPr>
            <p:spPr bwMode="auto">
              <a:xfrm>
                <a:off x="2727" y="1413"/>
                <a:ext cx="104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5" name="Rectangle 23"/>
              <p:cNvSpPr>
                <a:spLocks noChangeArrowheads="1"/>
              </p:cNvSpPr>
              <p:nvPr/>
            </p:nvSpPr>
            <p:spPr bwMode="auto">
              <a:xfrm>
                <a:off x="2730" y="1039"/>
                <a:ext cx="16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06" name="Oval 24"/>
              <p:cNvSpPr>
                <a:spLocks noChangeArrowheads="1"/>
              </p:cNvSpPr>
              <p:nvPr/>
            </p:nvSpPr>
            <p:spPr bwMode="auto">
              <a:xfrm>
                <a:off x="2990" y="1413"/>
                <a:ext cx="104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7" name="Rectangle 25"/>
              <p:cNvSpPr>
                <a:spLocks noChangeArrowheads="1"/>
              </p:cNvSpPr>
              <p:nvPr/>
            </p:nvSpPr>
            <p:spPr bwMode="auto">
              <a:xfrm>
                <a:off x="2998" y="1195"/>
                <a:ext cx="1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08" name="Oval 26"/>
              <p:cNvSpPr>
                <a:spLocks noChangeArrowheads="1"/>
              </p:cNvSpPr>
              <p:nvPr/>
            </p:nvSpPr>
            <p:spPr bwMode="auto">
              <a:xfrm>
                <a:off x="2212" y="1580"/>
                <a:ext cx="103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9" name="Rectangle 27"/>
              <p:cNvSpPr>
                <a:spLocks noChangeArrowheads="1"/>
              </p:cNvSpPr>
              <p:nvPr/>
            </p:nvSpPr>
            <p:spPr bwMode="auto">
              <a:xfrm>
                <a:off x="922" y="1039"/>
                <a:ext cx="16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0" name="Oval 28"/>
              <p:cNvSpPr>
                <a:spLocks noChangeArrowheads="1"/>
              </p:cNvSpPr>
              <p:nvPr/>
            </p:nvSpPr>
            <p:spPr bwMode="auto">
              <a:xfrm>
                <a:off x="3275" y="1655"/>
                <a:ext cx="103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1" name="Rectangle 29"/>
              <p:cNvSpPr>
                <a:spLocks noChangeArrowheads="1"/>
              </p:cNvSpPr>
              <p:nvPr/>
            </p:nvSpPr>
            <p:spPr bwMode="auto">
              <a:xfrm>
                <a:off x="3377" y="1039"/>
                <a:ext cx="16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2" name="Oval 30"/>
              <p:cNvSpPr>
                <a:spLocks noChangeArrowheads="1"/>
              </p:cNvSpPr>
              <p:nvPr/>
            </p:nvSpPr>
            <p:spPr bwMode="auto">
              <a:xfrm>
                <a:off x="1529" y="1526"/>
                <a:ext cx="103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3" name="Rectangle 31"/>
              <p:cNvSpPr>
                <a:spLocks noChangeArrowheads="1"/>
              </p:cNvSpPr>
              <p:nvPr/>
            </p:nvSpPr>
            <p:spPr bwMode="auto">
              <a:xfrm>
                <a:off x="1537" y="641"/>
                <a:ext cx="24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4" name="Oval 32"/>
              <p:cNvSpPr>
                <a:spLocks noChangeArrowheads="1"/>
              </p:cNvSpPr>
              <p:nvPr/>
            </p:nvSpPr>
            <p:spPr bwMode="auto">
              <a:xfrm>
                <a:off x="1854" y="1752"/>
                <a:ext cx="104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5" name="Rectangle 33"/>
              <p:cNvSpPr>
                <a:spLocks noChangeArrowheads="1"/>
              </p:cNvSpPr>
              <p:nvPr/>
            </p:nvSpPr>
            <p:spPr bwMode="auto">
              <a:xfrm>
                <a:off x="2959" y="641"/>
                <a:ext cx="25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6" name="Oval 34"/>
              <p:cNvSpPr>
                <a:spLocks noChangeArrowheads="1"/>
              </p:cNvSpPr>
              <p:nvPr/>
            </p:nvSpPr>
            <p:spPr bwMode="auto">
              <a:xfrm>
                <a:off x="385" y="2991"/>
                <a:ext cx="59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7" name="Rectangle 35"/>
              <p:cNvSpPr>
                <a:spLocks noChangeArrowheads="1"/>
              </p:cNvSpPr>
              <p:nvPr/>
            </p:nvSpPr>
            <p:spPr bwMode="auto">
              <a:xfrm>
                <a:off x="835" y="2870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8" name="Oval 36"/>
              <p:cNvSpPr>
                <a:spLocks noChangeArrowheads="1"/>
              </p:cNvSpPr>
              <p:nvPr/>
            </p:nvSpPr>
            <p:spPr bwMode="auto">
              <a:xfrm>
                <a:off x="832" y="2991"/>
                <a:ext cx="59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9" name="Rectangle 37"/>
              <p:cNvSpPr>
                <a:spLocks noChangeArrowheads="1"/>
              </p:cNvSpPr>
              <p:nvPr/>
            </p:nvSpPr>
            <p:spPr bwMode="auto">
              <a:xfrm>
                <a:off x="1066" y="2870"/>
                <a:ext cx="9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0" name="Oval 38"/>
              <p:cNvSpPr>
                <a:spLocks noChangeArrowheads="1"/>
              </p:cNvSpPr>
              <p:nvPr/>
            </p:nvSpPr>
            <p:spPr bwMode="auto">
              <a:xfrm>
                <a:off x="979" y="2991"/>
                <a:ext cx="59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1" name="Rectangle 39"/>
              <p:cNvSpPr>
                <a:spLocks noChangeArrowheads="1"/>
              </p:cNvSpPr>
              <p:nvPr/>
            </p:nvSpPr>
            <p:spPr bwMode="auto">
              <a:xfrm>
                <a:off x="1308" y="2870"/>
                <a:ext cx="9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2" name="Rectangle 40"/>
              <p:cNvSpPr>
                <a:spLocks noChangeArrowheads="1"/>
              </p:cNvSpPr>
              <p:nvPr/>
            </p:nvSpPr>
            <p:spPr bwMode="auto">
              <a:xfrm>
                <a:off x="1131" y="2991"/>
                <a:ext cx="60" cy="60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3" name="Line 41"/>
              <p:cNvSpPr>
                <a:spLocks noChangeShapeType="1"/>
              </p:cNvSpPr>
              <p:nvPr/>
            </p:nvSpPr>
            <p:spPr bwMode="auto">
              <a:xfrm>
                <a:off x="1132" y="2991"/>
                <a:ext cx="60" cy="6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4" name="Line 42"/>
              <p:cNvSpPr>
                <a:spLocks noChangeShapeType="1"/>
              </p:cNvSpPr>
              <p:nvPr/>
            </p:nvSpPr>
            <p:spPr bwMode="auto">
              <a:xfrm flipV="1">
                <a:off x="1132" y="2991"/>
                <a:ext cx="60" cy="6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5" name="Rectangle 43"/>
              <p:cNvSpPr>
                <a:spLocks noChangeArrowheads="1"/>
              </p:cNvSpPr>
              <p:nvPr/>
            </p:nvSpPr>
            <p:spPr bwMode="auto">
              <a:xfrm>
                <a:off x="669" y="2790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6" name="Oval 44"/>
              <p:cNvSpPr>
                <a:spLocks noChangeArrowheads="1"/>
              </p:cNvSpPr>
              <p:nvPr/>
            </p:nvSpPr>
            <p:spPr bwMode="auto">
              <a:xfrm>
                <a:off x="1279" y="2991"/>
                <a:ext cx="59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7" name="Rectangle 45"/>
              <p:cNvSpPr>
                <a:spLocks noChangeArrowheads="1"/>
              </p:cNvSpPr>
              <p:nvPr/>
            </p:nvSpPr>
            <p:spPr bwMode="auto">
              <a:xfrm>
                <a:off x="985" y="2779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8" name="Oval 46"/>
              <p:cNvSpPr>
                <a:spLocks noChangeArrowheads="1"/>
              </p:cNvSpPr>
              <p:nvPr/>
            </p:nvSpPr>
            <p:spPr bwMode="auto">
              <a:xfrm>
                <a:off x="1431" y="2991"/>
                <a:ext cx="59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9" name="Rectangle 47"/>
              <p:cNvSpPr>
                <a:spLocks noChangeArrowheads="1"/>
              </p:cNvSpPr>
              <p:nvPr/>
            </p:nvSpPr>
            <p:spPr bwMode="auto">
              <a:xfrm>
                <a:off x="1284" y="2779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0" name="Oval 48"/>
              <p:cNvSpPr>
                <a:spLocks noChangeArrowheads="1"/>
              </p:cNvSpPr>
              <p:nvPr/>
            </p:nvSpPr>
            <p:spPr bwMode="auto">
              <a:xfrm>
                <a:off x="1578" y="2991"/>
                <a:ext cx="59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1" name="Rectangle 49"/>
              <p:cNvSpPr>
                <a:spLocks noChangeArrowheads="1"/>
              </p:cNvSpPr>
              <p:nvPr/>
            </p:nvSpPr>
            <p:spPr bwMode="auto">
              <a:xfrm>
                <a:off x="1581" y="2870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2" name="Oval 50"/>
              <p:cNvSpPr>
                <a:spLocks noChangeArrowheads="1"/>
              </p:cNvSpPr>
              <p:nvPr/>
            </p:nvSpPr>
            <p:spPr bwMode="auto">
              <a:xfrm>
                <a:off x="1131" y="3088"/>
                <a:ext cx="60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3" name="Rectangle 51"/>
              <p:cNvSpPr>
                <a:spLocks noChangeArrowheads="1"/>
              </p:cNvSpPr>
              <p:nvPr/>
            </p:nvSpPr>
            <p:spPr bwMode="auto">
              <a:xfrm>
                <a:off x="385" y="2698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4" name="Oval 52"/>
              <p:cNvSpPr>
                <a:spLocks noChangeArrowheads="1"/>
              </p:cNvSpPr>
              <p:nvPr/>
            </p:nvSpPr>
            <p:spPr bwMode="auto">
              <a:xfrm>
                <a:off x="1747" y="3077"/>
                <a:ext cx="59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5" name="Rectangle 53"/>
              <p:cNvSpPr>
                <a:spLocks noChangeArrowheads="1"/>
              </p:cNvSpPr>
              <p:nvPr/>
            </p:nvSpPr>
            <p:spPr bwMode="auto">
              <a:xfrm>
                <a:off x="1731" y="2779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6" name="Oval 54"/>
              <p:cNvSpPr>
                <a:spLocks noChangeArrowheads="1"/>
              </p:cNvSpPr>
              <p:nvPr/>
            </p:nvSpPr>
            <p:spPr bwMode="auto">
              <a:xfrm>
                <a:off x="684" y="3039"/>
                <a:ext cx="60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7" name="Rectangle 55"/>
              <p:cNvSpPr>
                <a:spLocks noChangeArrowheads="1"/>
              </p:cNvSpPr>
              <p:nvPr/>
            </p:nvSpPr>
            <p:spPr bwMode="auto">
              <a:xfrm>
                <a:off x="1037" y="2548"/>
                <a:ext cx="15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8" name="Oval 56"/>
              <p:cNvSpPr>
                <a:spLocks noChangeArrowheads="1"/>
              </p:cNvSpPr>
              <p:nvPr/>
            </p:nvSpPr>
            <p:spPr bwMode="auto">
              <a:xfrm>
                <a:off x="932" y="3195"/>
                <a:ext cx="59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9" name="Rectangle 57"/>
              <p:cNvSpPr>
                <a:spLocks noChangeArrowheads="1"/>
              </p:cNvSpPr>
              <p:nvPr/>
            </p:nvSpPr>
            <p:spPr bwMode="auto">
              <a:xfrm>
                <a:off x="1879" y="2698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0" name="Oval 58"/>
              <p:cNvSpPr>
                <a:spLocks noChangeArrowheads="1"/>
              </p:cNvSpPr>
              <p:nvPr/>
            </p:nvSpPr>
            <p:spPr bwMode="auto">
              <a:xfrm>
                <a:off x="385" y="5131"/>
                <a:ext cx="59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1" name="Rectangle 59"/>
              <p:cNvSpPr>
                <a:spLocks noChangeArrowheads="1"/>
              </p:cNvSpPr>
              <p:nvPr/>
            </p:nvSpPr>
            <p:spPr bwMode="auto">
              <a:xfrm>
                <a:off x="835" y="5005"/>
                <a:ext cx="9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2" name="Oval 60"/>
              <p:cNvSpPr>
                <a:spLocks noChangeArrowheads="1"/>
              </p:cNvSpPr>
              <p:nvPr/>
            </p:nvSpPr>
            <p:spPr bwMode="auto">
              <a:xfrm>
                <a:off x="832" y="5131"/>
                <a:ext cx="59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3" name="Rectangle 61"/>
              <p:cNvSpPr>
                <a:spLocks noChangeArrowheads="1"/>
              </p:cNvSpPr>
              <p:nvPr/>
            </p:nvSpPr>
            <p:spPr bwMode="auto">
              <a:xfrm>
                <a:off x="1132" y="5005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4" name="Oval 62"/>
              <p:cNvSpPr>
                <a:spLocks noChangeArrowheads="1"/>
              </p:cNvSpPr>
              <p:nvPr/>
            </p:nvSpPr>
            <p:spPr bwMode="auto">
              <a:xfrm>
                <a:off x="979" y="5131"/>
                <a:ext cx="59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5" name="Rectangle 63"/>
              <p:cNvSpPr>
                <a:spLocks noChangeArrowheads="1"/>
              </p:cNvSpPr>
              <p:nvPr/>
            </p:nvSpPr>
            <p:spPr bwMode="auto">
              <a:xfrm>
                <a:off x="1434" y="5005"/>
                <a:ext cx="9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6" name="Rectangle 64"/>
              <p:cNvSpPr>
                <a:spLocks noChangeArrowheads="1"/>
              </p:cNvSpPr>
              <p:nvPr/>
            </p:nvSpPr>
            <p:spPr bwMode="auto">
              <a:xfrm>
                <a:off x="1131" y="5131"/>
                <a:ext cx="60" cy="60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7" name="Line 65"/>
              <p:cNvSpPr>
                <a:spLocks noChangeShapeType="1"/>
              </p:cNvSpPr>
              <p:nvPr/>
            </p:nvSpPr>
            <p:spPr bwMode="auto">
              <a:xfrm>
                <a:off x="1132" y="5131"/>
                <a:ext cx="60" cy="6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8" name="Line 66"/>
              <p:cNvSpPr>
                <a:spLocks noChangeShapeType="1"/>
              </p:cNvSpPr>
              <p:nvPr/>
            </p:nvSpPr>
            <p:spPr bwMode="auto">
              <a:xfrm flipV="1">
                <a:off x="1132" y="5131"/>
                <a:ext cx="60" cy="6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9" name="Rectangle 67"/>
              <p:cNvSpPr>
                <a:spLocks noChangeArrowheads="1"/>
              </p:cNvSpPr>
              <p:nvPr/>
            </p:nvSpPr>
            <p:spPr bwMode="auto">
              <a:xfrm>
                <a:off x="656" y="493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0" name="Oval 68"/>
              <p:cNvSpPr>
                <a:spLocks noChangeArrowheads="1"/>
              </p:cNvSpPr>
              <p:nvPr/>
            </p:nvSpPr>
            <p:spPr bwMode="auto">
              <a:xfrm>
                <a:off x="1279" y="5131"/>
                <a:ext cx="59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1" name="Rectangle 69"/>
              <p:cNvSpPr>
                <a:spLocks noChangeArrowheads="1"/>
              </p:cNvSpPr>
              <p:nvPr/>
            </p:nvSpPr>
            <p:spPr bwMode="auto">
              <a:xfrm>
                <a:off x="832" y="4914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2" name="Oval 70"/>
              <p:cNvSpPr>
                <a:spLocks noChangeArrowheads="1"/>
              </p:cNvSpPr>
              <p:nvPr/>
            </p:nvSpPr>
            <p:spPr bwMode="auto">
              <a:xfrm>
                <a:off x="1431" y="5131"/>
                <a:ext cx="59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3" name="Rectangle 71"/>
              <p:cNvSpPr>
                <a:spLocks noChangeArrowheads="1"/>
              </p:cNvSpPr>
              <p:nvPr/>
            </p:nvSpPr>
            <p:spPr bwMode="auto">
              <a:xfrm>
                <a:off x="1132" y="4914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4" name="Oval 72"/>
              <p:cNvSpPr>
                <a:spLocks noChangeArrowheads="1"/>
              </p:cNvSpPr>
              <p:nvPr/>
            </p:nvSpPr>
            <p:spPr bwMode="auto">
              <a:xfrm>
                <a:off x="1578" y="5131"/>
                <a:ext cx="59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5" name="Rectangle 73"/>
              <p:cNvSpPr>
                <a:spLocks noChangeArrowheads="1"/>
              </p:cNvSpPr>
              <p:nvPr/>
            </p:nvSpPr>
            <p:spPr bwMode="auto">
              <a:xfrm>
                <a:off x="1432" y="4930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6" name="Oval 74"/>
              <p:cNvSpPr>
                <a:spLocks noChangeArrowheads="1"/>
              </p:cNvSpPr>
              <p:nvPr/>
            </p:nvSpPr>
            <p:spPr bwMode="auto">
              <a:xfrm>
                <a:off x="1131" y="5228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7" name="Rectangle 75"/>
              <p:cNvSpPr>
                <a:spLocks noChangeArrowheads="1"/>
              </p:cNvSpPr>
              <p:nvPr/>
            </p:nvSpPr>
            <p:spPr bwMode="auto">
              <a:xfrm>
                <a:off x="385" y="4839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8" name="Oval 76"/>
              <p:cNvSpPr>
                <a:spLocks noChangeArrowheads="1"/>
              </p:cNvSpPr>
              <p:nvPr/>
            </p:nvSpPr>
            <p:spPr bwMode="auto">
              <a:xfrm>
                <a:off x="1752" y="5212"/>
                <a:ext cx="59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9" name="Rectangle 77"/>
              <p:cNvSpPr>
                <a:spLocks noChangeArrowheads="1"/>
              </p:cNvSpPr>
              <p:nvPr/>
            </p:nvSpPr>
            <p:spPr bwMode="auto">
              <a:xfrm>
                <a:off x="1805" y="4839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0" name="Oval 78"/>
              <p:cNvSpPr>
                <a:spLocks noChangeArrowheads="1"/>
              </p:cNvSpPr>
              <p:nvPr/>
            </p:nvSpPr>
            <p:spPr bwMode="auto">
              <a:xfrm>
                <a:off x="684" y="5180"/>
                <a:ext cx="60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1" name="Rectangle 79"/>
              <p:cNvSpPr>
                <a:spLocks noChangeArrowheads="1"/>
              </p:cNvSpPr>
              <p:nvPr/>
            </p:nvSpPr>
            <p:spPr bwMode="auto">
              <a:xfrm>
                <a:off x="1037" y="4688"/>
                <a:ext cx="15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2" name="Oval 80"/>
              <p:cNvSpPr>
                <a:spLocks noChangeArrowheads="1"/>
              </p:cNvSpPr>
              <p:nvPr/>
            </p:nvSpPr>
            <p:spPr bwMode="auto">
              <a:xfrm>
                <a:off x="900" y="5320"/>
                <a:ext cx="59" cy="60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3" name="Rectangle 81"/>
              <p:cNvSpPr>
                <a:spLocks noChangeArrowheads="1"/>
              </p:cNvSpPr>
              <p:nvPr/>
            </p:nvSpPr>
            <p:spPr bwMode="auto">
              <a:xfrm>
                <a:off x="1634" y="4989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4" name="Oval 82"/>
              <p:cNvSpPr>
                <a:spLocks noChangeArrowheads="1"/>
              </p:cNvSpPr>
              <p:nvPr/>
            </p:nvSpPr>
            <p:spPr bwMode="auto">
              <a:xfrm>
                <a:off x="385" y="4061"/>
                <a:ext cx="59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5" name="Rectangle 83"/>
              <p:cNvSpPr>
                <a:spLocks noChangeArrowheads="1"/>
              </p:cNvSpPr>
              <p:nvPr/>
            </p:nvSpPr>
            <p:spPr bwMode="auto">
              <a:xfrm>
                <a:off x="835" y="3935"/>
                <a:ext cx="9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6" name="Oval 84"/>
              <p:cNvSpPr>
                <a:spLocks noChangeArrowheads="1"/>
              </p:cNvSpPr>
              <p:nvPr/>
            </p:nvSpPr>
            <p:spPr bwMode="auto">
              <a:xfrm>
                <a:off x="832" y="4061"/>
                <a:ext cx="59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7" name="Rectangle 85"/>
              <p:cNvSpPr>
                <a:spLocks noChangeArrowheads="1"/>
              </p:cNvSpPr>
              <p:nvPr/>
            </p:nvSpPr>
            <p:spPr bwMode="auto">
              <a:xfrm>
                <a:off x="1132" y="3935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8" name="Oval 86"/>
              <p:cNvSpPr>
                <a:spLocks noChangeArrowheads="1"/>
              </p:cNvSpPr>
              <p:nvPr/>
            </p:nvSpPr>
            <p:spPr bwMode="auto">
              <a:xfrm>
                <a:off x="979" y="4061"/>
                <a:ext cx="59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9" name="Rectangle 87"/>
              <p:cNvSpPr>
                <a:spLocks noChangeArrowheads="1"/>
              </p:cNvSpPr>
              <p:nvPr/>
            </p:nvSpPr>
            <p:spPr bwMode="auto">
              <a:xfrm>
                <a:off x="1434" y="3935"/>
                <a:ext cx="9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0" name="Rectangle 88"/>
              <p:cNvSpPr>
                <a:spLocks noChangeArrowheads="1"/>
              </p:cNvSpPr>
              <p:nvPr/>
            </p:nvSpPr>
            <p:spPr bwMode="auto">
              <a:xfrm>
                <a:off x="1131" y="4061"/>
                <a:ext cx="60" cy="60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1" name="Line 89"/>
              <p:cNvSpPr>
                <a:spLocks noChangeShapeType="1"/>
              </p:cNvSpPr>
              <p:nvPr/>
            </p:nvSpPr>
            <p:spPr bwMode="auto">
              <a:xfrm>
                <a:off x="1132" y="4061"/>
                <a:ext cx="60" cy="6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2" name="Line 90"/>
              <p:cNvSpPr>
                <a:spLocks noChangeShapeType="1"/>
              </p:cNvSpPr>
              <p:nvPr/>
            </p:nvSpPr>
            <p:spPr bwMode="auto">
              <a:xfrm flipV="1">
                <a:off x="1132" y="4061"/>
                <a:ext cx="60" cy="6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3" name="Rectangle 91"/>
              <p:cNvSpPr>
                <a:spLocks noChangeArrowheads="1"/>
              </p:cNvSpPr>
              <p:nvPr/>
            </p:nvSpPr>
            <p:spPr bwMode="auto">
              <a:xfrm>
                <a:off x="675" y="3871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4" name="Oval 92"/>
              <p:cNvSpPr>
                <a:spLocks noChangeArrowheads="1"/>
              </p:cNvSpPr>
              <p:nvPr/>
            </p:nvSpPr>
            <p:spPr bwMode="auto">
              <a:xfrm>
                <a:off x="1279" y="4061"/>
                <a:ext cx="59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5" name="Rectangle 93"/>
              <p:cNvSpPr>
                <a:spLocks noChangeArrowheads="1"/>
              </p:cNvSpPr>
              <p:nvPr/>
            </p:nvSpPr>
            <p:spPr bwMode="auto">
              <a:xfrm>
                <a:off x="985" y="3844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6" name="Oval 94"/>
              <p:cNvSpPr>
                <a:spLocks noChangeArrowheads="1"/>
              </p:cNvSpPr>
              <p:nvPr/>
            </p:nvSpPr>
            <p:spPr bwMode="auto">
              <a:xfrm>
                <a:off x="1431" y="4061"/>
                <a:ext cx="59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7" name="Rectangle 95"/>
              <p:cNvSpPr>
                <a:spLocks noChangeArrowheads="1"/>
              </p:cNvSpPr>
              <p:nvPr/>
            </p:nvSpPr>
            <p:spPr bwMode="auto">
              <a:xfrm>
                <a:off x="1284" y="3844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8" name="Oval 96"/>
              <p:cNvSpPr>
                <a:spLocks noChangeArrowheads="1"/>
              </p:cNvSpPr>
              <p:nvPr/>
            </p:nvSpPr>
            <p:spPr bwMode="auto">
              <a:xfrm>
                <a:off x="1578" y="4061"/>
                <a:ext cx="59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9" name="Rectangle 97"/>
              <p:cNvSpPr>
                <a:spLocks noChangeArrowheads="1"/>
              </p:cNvSpPr>
              <p:nvPr/>
            </p:nvSpPr>
            <p:spPr bwMode="auto">
              <a:xfrm>
                <a:off x="1579" y="3935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0" name="Oval 98"/>
              <p:cNvSpPr>
                <a:spLocks noChangeArrowheads="1"/>
              </p:cNvSpPr>
              <p:nvPr/>
            </p:nvSpPr>
            <p:spPr bwMode="auto">
              <a:xfrm>
                <a:off x="1131" y="4158"/>
                <a:ext cx="60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1" name="Rectangle 99"/>
              <p:cNvSpPr>
                <a:spLocks noChangeArrowheads="1"/>
              </p:cNvSpPr>
              <p:nvPr/>
            </p:nvSpPr>
            <p:spPr bwMode="auto">
              <a:xfrm>
                <a:off x="385" y="3844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2" name="Oval 100"/>
              <p:cNvSpPr>
                <a:spLocks noChangeArrowheads="1"/>
              </p:cNvSpPr>
              <p:nvPr/>
            </p:nvSpPr>
            <p:spPr bwMode="auto">
              <a:xfrm>
                <a:off x="1752" y="4142"/>
                <a:ext cx="59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3" name="Rectangle 101"/>
              <p:cNvSpPr>
                <a:spLocks noChangeArrowheads="1"/>
              </p:cNvSpPr>
              <p:nvPr/>
            </p:nvSpPr>
            <p:spPr bwMode="auto">
              <a:xfrm>
                <a:off x="1805" y="3844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4" name="Oval 102"/>
              <p:cNvSpPr>
                <a:spLocks noChangeArrowheads="1"/>
              </p:cNvSpPr>
              <p:nvPr/>
            </p:nvSpPr>
            <p:spPr bwMode="auto">
              <a:xfrm>
                <a:off x="684" y="4110"/>
                <a:ext cx="60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5" name="Rectangle 103"/>
              <p:cNvSpPr>
                <a:spLocks noChangeArrowheads="1"/>
              </p:cNvSpPr>
              <p:nvPr/>
            </p:nvSpPr>
            <p:spPr bwMode="auto">
              <a:xfrm>
                <a:off x="738" y="3618"/>
                <a:ext cx="15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6" name="Oval 104"/>
              <p:cNvSpPr>
                <a:spLocks noChangeArrowheads="1"/>
              </p:cNvSpPr>
              <p:nvPr/>
            </p:nvSpPr>
            <p:spPr bwMode="auto">
              <a:xfrm>
                <a:off x="890" y="4271"/>
                <a:ext cx="58" cy="60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7" name="Rectangle 105"/>
              <p:cNvSpPr>
                <a:spLocks noChangeArrowheads="1"/>
              </p:cNvSpPr>
              <p:nvPr/>
            </p:nvSpPr>
            <p:spPr bwMode="auto">
              <a:xfrm>
                <a:off x="1555" y="361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8" name="Rectangle 106"/>
              <p:cNvSpPr>
                <a:spLocks noChangeArrowheads="1"/>
              </p:cNvSpPr>
              <p:nvPr/>
            </p:nvSpPr>
            <p:spPr bwMode="auto">
              <a:xfrm>
                <a:off x="1757" y="3219"/>
                <a:ext cx="278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9" name="Rectangle 107"/>
              <p:cNvSpPr>
                <a:spLocks noChangeArrowheads="1"/>
              </p:cNvSpPr>
              <p:nvPr/>
            </p:nvSpPr>
            <p:spPr bwMode="auto">
              <a:xfrm>
                <a:off x="366" y="5397"/>
                <a:ext cx="278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0" name="Rectangle 108"/>
              <p:cNvSpPr>
                <a:spLocks noChangeArrowheads="1"/>
              </p:cNvSpPr>
              <p:nvPr/>
            </p:nvSpPr>
            <p:spPr bwMode="auto">
              <a:xfrm>
                <a:off x="354" y="4328"/>
                <a:ext cx="278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1" name="Rectangle 109"/>
              <p:cNvSpPr>
                <a:spLocks noChangeArrowheads="1"/>
              </p:cNvSpPr>
              <p:nvPr/>
            </p:nvSpPr>
            <p:spPr bwMode="auto">
              <a:xfrm>
                <a:off x="3524" y="1997"/>
                <a:ext cx="278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2" name="Rectangle 110"/>
              <p:cNvSpPr>
                <a:spLocks noChangeArrowheads="1"/>
              </p:cNvSpPr>
              <p:nvPr/>
            </p:nvSpPr>
            <p:spPr bwMode="auto">
              <a:xfrm>
                <a:off x="1676" y="262"/>
                <a:ext cx="392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3" name="Rectangle 111"/>
              <p:cNvSpPr>
                <a:spLocks noChangeArrowheads="1"/>
              </p:cNvSpPr>
              <p:nvPr/>
            </p:nvSpPr>
            <p:spPr bwMode="auto">
              <a:xfrm>
                <a:off x="1968" y="262"/>
                <a:ext cx="1287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Red (+) 33 Jet Wham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4" name="Rectangle 112"/>
              <p:cNvSpPr>
                <a:spLocks noChangeArrowheads="1"/>
              </p:cNvSpPr>
              <p:nvPr/>
            </p:nvSpPr>
            <p:spPr bwMode="auto">
              <a:xfrm>
                <a:off x="2202" y="2302"/>
                <a:ext cx="166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5" name="Rectangle 113"/>
              <p:cNvSpPr>
                <a:spLocks noChangeArrowheads="1"/>
              </p:cNvSpPr>
              <p:nvPr/>
            </p:nvSpPr>
            <p:spPr bwMode="auto">
              <a:xfrm>
                <a:off x="2335" y="2302"/>
                <a:ext cx="449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 Area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6" name="Rectangle 114"/>
              <p:cNvSpPr>
                <a:spLocks noChangeArrowheads="1"/>
              </p:cNvSpPr>
              <p:nvPr/>
            </p:nvSpPr>
            <p:spPr bwMode="auto">
              <a:xfrm>
                <a:off x="2202" y="2404"/>
                <a:ext cx="66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7" name="Rectangle 115"/>
              <p:cNvSpPr>
                <a:spLocks noChangeArrowheads="1"/>
              </p:cNvSpPr>
              <p:nvPr/>
            </p:nvSpPr>
            <p:spPr bwMode="auto">
              <a:xfrm>
                <a:off x="2202" y="2506"/>
                <a:ext cx="166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8" name="Rectangle 116"/>
              <p:cNvSpPr>
                <a:spLocks noChangeArrowheads="1"/>
              </p:cNvSpPr>
              <p:nvPr/>
            </p:nvSpPr>
            <p:spPr bwMode="auto">
              <a:xfrm>
                <a:off x="2360" y="2506"/>
                <a:ext cx="42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:On-Area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9" name="Rectangle 117"/>
              <p:cNvSpPr>
                <a:spLocks noChangeArrowheads="1"/>
              </p:cNvSpPr>
              <p:nvPr/>
            </p:nvSpPr>
            <p:spPr bwMode="auto">
              <a:xfrm>
                <a:off x="2202" y="2710"/>
                <a:ext cx="176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0" name="Rectangle 118"/>
              <p:cNvSpPr>
                <a:spLocks noChangeArrowheads="1"/>
              </p:cNvSpPr>
              <p:nvPr/>
            </p:nvSpPr>
            <p:spPr bwMode="auto">
              <a:xfrm>
                <a:off x="2351" y="2710"/>
                <a:ext cx="81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:1st Backer from C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1" name="Rectangle 119"/>
              <p:cNvSpPr>
                <a:spLocks noChangeArrowheads="1"/>
              </p:cNvSpPr>
              <p:nvPr/>
            </p:nvSpPr>
            <p:spPr bwMode="auto">
              <a:xfrm>
                <a:off x="2202" y="2915"/>
                <a:ext cx="181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2" name="Rectangle 120"/>
              <p:cNvSpPr>
                <a:spLocks noChangeArrowheads="1"/>
              </p:cNvSpPr>
              <p:nvPr/>
            </p:nvSpPr>
            <p:spPr bwMode="auto">
              <a:xfrm>
                <a:off x="2341" y="2915"/>
                <a:ext cx="971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:Away-1st Backer Left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3" name="Rectangle 121"/>
              <p:cNvSpPr>
                <a:spLocks noChangeArrowheads="1"/>
              </p:cNvSpPr>
              <p:nvPr/>
            </p:nvSpPr>
            <p:spPr bwMode="auto">
              <a:xfrm>
                <a:off x="2202" y="3119"/>
                <a:ext cx="181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4" name="Rectangle 122"/>
              <p:cNvSpPr>
                <a:spLocks noChangeArrowheads="1"/>
              </p:cNvSpPr>
              <p:nvPr/>
            </p:nvSpPr>
            <p:spPr bwMode="auto">
              <a:xfrm>
                <a:off x="2363" y="3119"/>
                <a:ext cx="469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5" name="Rectangle 123"/>
              <p:cNvSpPr>
                <a:spLocks noChangeArrowheads="1"/>
              </p:cNvSpPr>
              <p:nvPr/>
            </p:nvSpPr>
            <p:spPr bwMode="auto">
              <a:xfrm>
                <a:off x="2202" y="3323"/>
                <a:ext cx="171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6" name="Rectangle 124"/>
              <p:cNvSpPr>
                <a:spLocks noChangeArrowheads="1"/>
              </p:cNvSpPr>
              <p:nvPr/>
            </p:nvSpPr>
            <p:spPr bwMode="auto">
              <a:xfrm>
                <a:off x="2363" y="3323"/>
                <a:ext cx="469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7" name="Rectangle 125"/>
              <p:cNvSpPr>
                <a:spLocks noChangeArrowheads="1"/>
              </p:cNvSpPr>
              <p:nvPr/>
            </p:nvSpPr>
            <p:spPr bwMode="auto">
              <a:xfrm>
                <a:off x="2202" y="3528"/>
                <a:ext cx="15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8" name="Rectangle 126"/>
              <p:cNvSpPr>
                <a:spLocks noChangeArrowheads="1"/>
              </p:cNvSpPr>
              <p:nvPr/>
            </p:nvSpPr>
            <p:spPr bwMode="auto">
              <a:xfrm>
                <a:off x="2342" y="3528"/>
                <a:ext cx="1258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:Fake Crack-Block up @ hole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9" name="Rectangle 127"/>
              <p:cNvSpPr>
                <a:spLocks noChangeArrowheads="1"/>
              </p:cNvSpPr>
              <p:nvPr/>
            </p:nvSpPr>
            <p:spPr bwMode="auto">
              <a:xfrm>
                <a:off x="2202" y="3732"/>
                <a:ext cx="176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0" name="Rectangle 128"/>
              <p:cNvSpPr>
                <a:spLocks noChangeArrowheads="1"/>
              </p:cNvSpPr>
              <p:nvPr/>
            </p:nvSpPr>
            <p:spPr bwMode="auto">
              <a:xfrm>
                <a:off x="2343" y="3732"/>
                <a:ext cx="202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as on Jet Sweep. HO to FB. Fake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1" name="Rectangle 129"/>
              <p:cNvSpPr>
                <a:spLocks noChangeArrowheads="1"/>
              </p:cNvSpPr>
              <p:nvPr/>
            </p:nvSpPr>
            <p:spPr bwMode="auto">
              <a:xfrm>
                <a:off x="2202" y="3834"/>
                <a:ext cx="462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Keep Pass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2" name="Rectangle 130"/>
              <p:cNvSpPr>
                <a:spLocks noChangeArrowheads="1"/>
              </p:cNvSpPr>
              <p:nvPr/>
            </p:nvSpPr>
            <p:spPr bwMode="auto">
              <a:xfrm>
                <a:off x="2202" y="4039"/>
                <a:ext cx="176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3" name="Rectangle 131"/>
              <p:cNvSpPr>
                <a:spLocks noChangeArrowheads="1"/>
              </p:cNvSpPr>
              <p:nvPr/>
            </p:nvSpPr>
            <p:spPr bwMode="auto">
              <a:xfrm>
                <a:off x="2354" y="4039"/>
                <a:ext cx="1678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:Cheat in. Block 1st DL on or inside RG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4" name="Rectangle 132"/>
              <p:cNvSpPr>
                <a:spLocks noChangeArrowheads="1"/>
              </p:cNvSpPr>
              <p:nvPr/>
            </p:nvSpPr>
            <p:spPr bwMode="auto">
              <a:xfrm>
                <a:off x="2202" y="4243"/>
                <a:ext cx="181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5" name="Rectangle 133"/>
              <p:cNvSpPr>
                <a:spLocks noChangeArrowheads="1"/>
              </p:cNvSpPr>
              <p:nvPr/>
            </p:nvSpPr>
            <p:spPr bwMode="auto">
              <a:xfrm>
                <a:off x="2346" y="4243"/>
                <a:ext cx="726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Fake Jet Sweep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6" name="Rectangle 134"/>
              <p:cNvSpPr>
                <a:spLocks noChangeArrowheads="1"/>
              </p:cNvSpPr>
              <p:nvPr/>
            </p:nvSpPr>
            <p:spPr bwMode="auto">
              <a:xfrm>
                <a:off x="2202" y="4447"/>
                <a:ext cx="16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7" name="Rectangle 135"/>
              <p:cNvSpPr>
                <a:spLocks noChangeArrowheads="1"/>
              </p:cNvSpPr>
              <p:nvPr/>
            </p:nvSpPr>
            <p:spPr bwMode="auto">
              <a:xfrm>
                <a:off x="2328" y="4447"/>
                <a:ext cx="180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Carrier-Dive for Outside Foot of PSG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8" name="Rectangle 136"/>
              <p:cNvSpPr>
                <a:spLocks noChangeArrowheads="1"/>
              </p:cNvSpPr>
              <p:nvPr/>
            </p:nvSpPr>
            <p:spPr bwMode="auto">
              <a:xfrm>
                <a:off x="2202" y="4652"/>
                <a:ext cx="69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9" name="Freeform 137"/>
              <p:cNvSpPr>
                <a:spLocks/>
              </p:cNvSpPr>
              <p:nvPr/>
            </p:nvSpPr>
            <p:spPr bwMode="auto">
              <a:xfrm>
                <a:off x="1761" y="1295"/>
                <a:ext cx="64" cy="118"/>
              </a:xfrm>
              <a:custGeom>
                <a:avLst/>
                <a:gdLst>
                  <a:gd name="T0" fmla="*/ 0 w 181"/>
                  <a:gd name="T1" fmla="*/ 331 h 331"/>
                  <a:gd name="T2" fmla="*/ 181 w 181"/>
                  <a:gd name="T3" fmla="*/ 135 h 331"/>
                  <a:gd name="T4" fmla="*/ 77 w 181"/>
                  <a:gd name="T5" fmla="*/ 0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1" h="331">
                    <a:moveTo>
                      <a:pt x="0" y="331"/>
                    </a:moveTo>
                    <a:lnTo>
                      <a:pt x="181" y="135"/>
                    </a:lnTo>
                    <a:lnTo>
                      <a:pt x="7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0" name="Freeform 138"/>
              <p:cNvSpPr>
                <a:spLocks/>
              </p:cNvSpPr>
              <p:nvPr/>
            </p:nvSpPr>
            <p:spPr bwMode="auto">
              <a:xfrm>
                <a:off x="1754" y="1267"/>
                <a:ext cx="63" cy="51"/>
              </a:xfrm>
              <a:custGeom>
                <a:avLst/>
                <a:gdLst>
                  <a:gd name="T0" fmla="*/ 166 w 179"/>
                  <a:gd name="T1" fmla="*/ 0 h 142"/>
                  <a:gd name="T2" fmla="*/ 179 w 179"/>
                  <a:gd name="T3" fmla="*/ 14 h 142"/>
                  <a:gd name="T4" fmla="*/ 12 w 179"/>
                  <a:gd name="T5" fmla="*/ 142 h 142"/>
                  <a:gd name="T6" fmla="*/ 0 w 179"/>
                  <a:gd name="T7" fmla="*/ 127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9" h="142">
                    <a:moveTo>
                      <a:pt x="166" y="0"/>
                    </a:moveTo>
                    <a:lnTo>
                      <a:pt x="179" y="14"/>
                    </a:lnTo>
                    <a:lnTo>
                      <a:pt x="12" y="142"/>
                    </a:lnTo>
                    <a:lnTo>
                      <a:pt x="0" y="127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1" name="Line 139"/>
              <p:cNvSpPr>
                <a:spLocks noChangeShapeType="1"/>
              </p:cNvSpPr>
              <p:nvPr/>
            </p:nvSpPr>
            <p:spPr bwMode="auto">
              <a:xfrm>
                <a:off x="1754" y="1312"/>
                <a:ext cx="5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2" name="Arc 140"/>
              <p:cNvSpPr>
                <a:spLocks/>
              </p:cNvSpPr>
              <p:nvPr/>
            </p:nvSpPr>
            <p:spPr bwMode="auto">
              <a:xfrm>
                <a:off x="950" y="5268"/>
                <a:ext cx="241" cy="10"/>
              </a:xfrm>
              <a:custGeom>
                <a:avLst/>
                <a:gdLst>
                  <a:gd name="G0" fmla="+- 21492 0 0"/>
                  <a:gd name="G1" fmla="+- 0 0 0"/>
                  <a:gd name="G2" fmla="+- 21600 0 0"/>
                  <a:gd name="T0" fmla="*/ 21567 w 21567"/>
                  <a:gd name="T1" fmla="*/ 21600 h 21600"/>
                  <a:gd name="T2" fmla="*/ 0 w 21567"/>
                  <a:gd name="T3" fmla="*/ 2154 h 21600"/>
                  <a:gd name="T4" fmla="*/ 21492 w 2156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67" h="21600" fill="none" extrusionOk="0">
                    <a:moveTo>
                      <a:pt x="21566" y="21599"/>
                    </a:moveTo>
                    <a:cubicBezTo>
                      <a:pt x="21541" y="21599"/>
                      <a:pt x="21516" y="21599"/>
                      <a:pt x="21492" y="21600"/>
                    </a:cubicBezTo>
                    <a:cubicBezTo>
                      <a:pt x="10396" y="21600"/>
                      <a:pt x="1106" y="13193"/>
                      <a:pt x="-1" y="2154"/>
                    </a:cubicBezTo>
                  </a:path>
                  <a:path w="21567" h="21600" stroke="0" extrusionOk="0">
                    <a:moveTo>
                      <a:pt x="21566" y="21599"/>
                    </a:moveTo>
                    <a:cubicBezTo>
                      <a:pt x="21541" y="21599"/>
                      <a:pt x="21516" y="21599"/>
                      <a:pt x="21492" y="21600"/>
                    </a:cubicBezTo>
                    <a:cubicBezTo>
                      <a:pt x="10396" y="21600"/>
                      <a:pt x="1106" y="13193"/>
                      <a:pt x="-1" y="2154"/>
                    </a:cubicBezTo>
                    <a:lnTo>
                      <a:pt x="21492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3" name="Freeform 141"/>
              <p:cNvSpPr>
                <a:spLocks/>
              </p:cNvSpPr>
              <p:nvPr/>
            </p:nvSpPr>
            <p:spPr bwMode="auto">
              <a:xfrm>
                <a:off x="930" y="5410"/>
                <a:ext cx="38" cy="53"/>
              </a:xfrm>
              <a:custGeom>
                <a:avLst/>
                <a:gdLst>
                  <a:gd name="T0" fmla="*/ 19 w 38"/>
                  <a:gd name="T1" fmla="*/ 53 h 53"/>
                  <a:gd name="T2" fmla="*/ 38 w 38"/>
                  <a:gd name="T3" fmla="*/ 0 h 53"/>
                  <a:gd name="T4" fmla="*/ 19 w 38"/>
                  <a:gd name="T5" fmla="*/ 13 h 53"/>
                  <a:gd name="T6" fmla="*/ 0 w 38"/>
                  <a:gd name="T7" fmla="*/ 0 h 53"/>
                  <a:gd name="T8" fmla="*/ 19 w 38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3">
                    <a:moveTo>
                      <a:pt x="19" y="53"/>
                    </a:moveTo>
                    <a:lnTo>
                      <a:pt x="38" y="0"/>
                    </a:lnTo>
                    <a:lnTo>
                      <a:pt x="19" y="13"/>
                    </a:lnTo>
                    <a:lnTo>
                      <a:pt x="0" y="0"/>
                    </a:lnTo>
                    <a:lnTo>
                      <a:pt x="19" y="53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4" name="Line 142"/>
              <p:cNvSpPr>
                <a:spLocks noChangeShapeType="1"/>
              </p:cNvSpPr>
              <p:nvPr/>
            </p:nvSpPr>
            <p:spPr bwMode="auto">
              <a:xfrm flipV="1">
                <a:off x="949" y="4629"/>
                <a:ext cx="10" cy="67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5" name="Freeform 143"/>
              <p:cNvSpPr>
                <a:spLocks/>
              </p:cNvSpPr>
              <p:nvPr/>
            </p:nvSpPr>
            <p:spPr bwMode="auto">
              <a:xfrm>
                <a:off x="940" y="4629"/>
                <a:ext cx="37" cy="54"/>
              </a:xfrm>
              <a:custGeom>
                <a:avLst/>
                <a:gdLst>
                  <a:gd name="T0" fmla="*/ 19 w 37"/>
                  <a:gd name="T1" fmla="*/ 0 h 54"/>
                  <a:gd name="T2" fmla="*/ 0 w 37"/>
                  <a:gd name="T3" fmla="*/ 54 h 54"/>
                  <a:gd name="T4" fmla="*/ 19 w 37"/>
                  <a:gd name="T5" fmla="*/ 40 h 54"/>
                  <a:gd name="T6" fmla="*/ 37 w 37"/>
                  <a:gd name="T7" fmla="*/ 54 h 54"/>
                  <a:gd name="T8" fmla="*/ 19 w 37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4">
                    <a:moveTo>
                      <a:pt x="19" y="0"/>
                    </a:moveTo>
                    <a:lnTo>
                      <a:pt x="0" y="54"/>
                    </a:lnTo>
                    <a:lnTo>
                      <a:pt x="19" y="40"/>
                    </a:lnTo>
                    <a:lnTo>
                      <a:pt x="37" y="54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6" name="Freeform 144"/>
              <p:cNvSpPr>
                <a:spLocks/>
              </p:cNvSpPr>
              <p:nvPr/>
            </p:nvSpPr>
            <p:spPr bwMode="auto">
              <a:xfrm>
                <a:off x="439" y="4791"/>
                <a:ext cx="657" cy="354"/>
              </a:xfrm>
              <a:custGeom>
                <a:avLst/>
                <a:gdLst>
                  <a:gd name="T0" fmla="*/ 0 w 1874"/>
                  <a:gd name="T1" fmla="*/ 988 h 988"/>
                  <a:gd name="T2" fmla="*/ 1874 w 1874"/>
                  <a:gd name="T3" fmla="*/ 134 h 988"/>
                  <a:gd name="T4" fmla="*/ 1874 w 1874"/>
                  <a:gd name="T5" fmla="*/ 0 h 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74" h="988">
                    <a:moveTo>
                      <a:pt x="0" y="988"/>
                    </a:moveTo>
                    <a:lnTo>
                      <a:pt x="1874" y="134"/>
                    </a:lnTo>
                    <a:lnTo>
                      <a:pt x="187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7" name="Freeform 145"/>
              <p:cNvSpPr>
                <a:spLocks/>
              </p:cNvSpPr>
              <p:nvPr/>
            </p:nvSpPr>
            <p:spPr bwMode="auto">
              <a:xfrm>
                <a:off x="1059" y="4784"/>
                <a:ext cx="73" cy="7"/>
              </a:xfrm>
              <a:custGeom>
                <a:avLst/>
                <a:gdLst>
                  <a:gd name="T0" fmla="*/ 208 w 208"/>
                  <a:gd name="T1" fmla="*/ 0 h 20"/>
                  <a:gd name="T2" fmla="*/ 208 w 208"/>
                  <a:gd name="T3" fmla="*/ 20 h 20"/>
                  <a:gd name="T4" fmla="*/ 0 w 208"/>
                  <a:gd name="T5" fmla="*/ 20 h 20"/>
                  <a:gd name="T6" fmla="*/ 0 w 20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20">
                    <a:moveTo>
                      <a:pt x="208" y="0"/>
                    </a:moveTo>
                    <a:lnTo>
                      <a:pt x="20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8" name="Line 146"/>
              <p:cNvSpPr>
                <a:spLocks noChangeShapeType="1"/>
              </p:cNvSpPr>
              <p:nvPr/>
            </p:nvSpPr>
            <p:spPr bwMode="auto">
              <a:xfrm>
                <a:off x="1059" y="4784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9" name="Line 147"/>
              <p:cNvSpPr>
                <a:spLocks noChangeShapeType="1"/>
              </p:cNvSpPr>
              <p:nvPr/>
            </p:nvSpPr>
            <p:spPr bwMode="auto">
              <a:xfrm flipV="1">
                <a:off x="749" y="5076"/>
                <a:ext cx="378" cy="14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0" name="Freeform 148"/>
              <p:cNvSpPr>
                <a:spLocks/>
              </p:cNvSpPr>
              <p:nvPr/>
            </p:nvSpPr>
            <p:spPr bwMode="auto">
              <a:xfrm>
                <a:off x="1115" y="5038"/>
                <a:ext cx="31" cy="74"/>
              </a:xfrm>
              <a:custGeom>
                <a:avLst/>
                <a:gdLst>
                  <a:gd name="T0" fmla="*/ 88 w 88"/>
                  <a:gd name="T1" fmla="*/ 200 h 206"/>
                  <a:gd name="T2" fmla="*/ 69 w 88"/>
                  <a:gd name="T3" fmla="*/ 206 h 206"/>
                  <a:gd name="T4" fmla="*/ 0 w 88"/>
                  <a:gd name="T5" fmla="*/ 6 h 206"/>
                  <a:gd name="T6" fmla="*/ 20 w 88"/>
                  <a:gd name="T7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8" h="206">
                    <a:moveTo>
                      <a:pt x="88" y="200"/>
                    </a:moveTo>
                    <a:lnTo>
                      <a:pt x="69" y="206"/>
                    </a:lnTo>
                    <a:lnTo>
                      <a:pt x="0" y="6"/>
                    </a:lnTo>
                    <a:lnTo>
                      <a:pt x="2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1" name="Line 149"/>
              <p:cNvSpPr>
                <a:spLocks noChangeShapeType="1"/>
              </p:cNvSpPr>
              <p:nvPr/>
            </p:nvSpPr>
            <p:spPr bwMode="auto">
              <a:xfrm flipH="1">
                <a:off x="1115" y="5038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2" name="Freeform 150"/>
              <p:cNvSpPr>
                <a:spLocks/>
              </p:cNvSpPr>
              <p:nvPr/>
            </p:nvSpPr>
            <p:spPr bwMode="auto">
              <a:xfrm>
                <a:off x="881" y="5081"/>
                <a:ext cx="36" cy="64"/>
              </a:xfrm>
              <a:custGeom>
                <a:avLst/>
                <a:gdLst>
                  <a:gd name="T0" fmla="*/ 0 w 104"/>
                  <a:gd name="T1" fmla="*/ 179 h 179"/>
                  <a:gd name="T2" fmla="*/ 104 w 104"/>
                  <a:gd name="T3" fmla="*/ 45 h 179"/>
                  <a:gd name="T4" fmla="*/ 44 w 104"/>
                  <a:gd name="T5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4" h="179">
                    <a:moveTo>
                      <a:pt x="0" y="179"/>
                    </a:moveTo>
                    <a:lnTo>
                      <a:pt x="104" y="45"/>
                    </a:lnTo>
                    <a:lnTo>
                      <a:pt x="4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3" name="Freeform 151"/>
              <p:cNvSpPr>
                <a:spLocks/>
              </p:cNvSpPr>
              <p:nvPr/>
            </p:nvSpPr>
            <p:spPr bwMode="auto">
              <a:xfrm>
                <a:off x="870" y="5046"/>
                <a:ext cx="48" cy="66"/>
              </a:xfrm>
              <a:custGeom>
                <a:avLst/>
                <a:gdLst>
                  <a:gd name="T0" fmla="*/ 123 w 138"/>
                  <a:gd name="T1" fmla="*/ 0 h 183"/>
                  <a:gd name="T2" fmla="*/ 138 w 138"/>
                  <a:gd name="T3" fmla="*/ 13 h 183"/>
                  <a:gd name="T4" fmla="*/ 15 w 138"/>
                  <a:gd name="T5" fmla="*/ 183 h 183"/>
                  <a:gd name="T6" fmla="*/ 0 w 138"/>
                  <a:gd name="T7" fmla="*/ 17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183">
                    <a:moveTo>
                      <a:pt x="123" y="0"/>
                    </a:moveTo>
                    <a:lnTo>
                      <a:pt x="138" y="13"/>
                    </a:lnTo>
                    <a:lnTo>
                      <a:pt x="15" y="183"/>
                    </a:lnTo>
                    <a:lnTo>
                      <a:pt x="0" y="17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4" name="Line 152"/>
              <p:cNvSpPr>
                <a:spLocks noChangeShapeType="1"/>
              </p:cNvSpPr>
              <p:nvPr/>
            </p:nvSpPr>
            <p:spPr bwMode="auto">
              <a:xfrm>
                <a:off x="870" y="5107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5" name="Freeform 153"/>
              <p:cNvSpPr>
                <a:spLocks/>
              </p:cNvSpPr>
              <p:nvPr/>
            </p:nvSpPr>
            <p:spPr bwMode="auto">
              <a:xfrm>
                <a:off x="1590" y="5054"/>
                <a:ext cx="32" cy="75"/>
              </a:xfrm>
              <a:custGeom>
                <a:avLst/>
                <a:gdLst>
                  <a:gd name="T0" fmla="*/ 75 w 90"/>
                  <a:gd name="T1" fmla="*/ 209 h 209"/>
                  <a:gd name="T2" fmla="*/ 0 w 90"/>
                  <a:gd name="T3" fmla="*/ 60 h 209"/>
                  <a:gd name="T4" fmla="*/ 90 w 90"/>
                  <a:gd name="T5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0" h="209">
                    <a:moveTo>
                      <a:pt x="75" y="209"/>
                    </a:moveTo>
                    <a:lnTo>
                      <a:pt x="0" y="60"/>
                    </a:lnTo>
                    <a:lnTo>
                      <a:pt x="9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6" name="Freeform 154"/>
              <p:cNvSpPr>
                <a:spLocks/>
              </p:cNvSpPr>
              <p:nvPr/>
            </p:nvSpPr>
            <p:spPr bwMode="auto">
              <a:xfrm>
                <a:off x="1601" y="5019"/>
                <a:ext cx="47" cy="67"/>
              </a:xfrm>
              <a:custGeom>
                <a:avLst/>
                <a:gdLst>
                  <a:gd name="T0" fmla="*/ 132 w 132"/>
                  <a:gd name="T1" fmla="*/ 175 h 186"/>
                  <a:gd name="T2" fmla="*/ 115 w 132"/>
                  <a:gd name="T3" fmla="*/ 186 h 186"/>
                  <a:gd name="T4" fmla="*/ 0 w 132"/>
                  <a:gd name="T5" fmla="*/ 11 h 186"/>
                  <a:gd name="T6" fmla="*/ 17 w 132"/>
                  <a:gd name="T7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2" h="186">
                    <a:moveTo>
                      <a:pt x="132" y="175"/>
                    </a:moveTo>
                    <a:lnTo>
                      <a:pt x="115" y="186"/>
                    </a:lnTo>
                    <a:lnTo>
                      <a:pt x="0" y="11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7" name="Line 155"/>
              <p:cNvSpPr>
                <a:spLocks noChangeShapeType="1"/>
              </p:cNvSpPr>
              <p:nvPr/>
            </p:nvSpPr>
            <p:spPr bwMode="auto">
              <a:xfrm flipH="1">
                <a:off x="1601" y="5019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8" name="Line 156"/>
              <p:cNvSpPr>
                <a:spLocks noChangeShapeType="1"/>
              </p:cNvSpPr>
              <p:nvPr/>
            </p:nvSpPr>
            <p:spPr bwMode="auto">
              <a:xfrm flipH="1" flipV="1">
                <a:off x="1469" y="5097"/>
                <a:ext cx="5" cy="3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9" name="Freeform 157"/>
              <p:cNvSpPr>
                <a:spLocks/>
              </p:cNvSpPr>
              <p:nvPr/>
            </p:nvSpPr>
            <p:spPr bwMode="auto">
              <a:xfrm>
                <a:off x="1432" y="5084"/>
                <a:ext cx="74" cy="20"/>
              </a:xfrm>
              <a:custGeom>
                <a:avLst/>
                <a:gdLst>
                  <a:gd name="T0" fmla="*/ 208 w 210"/>
                  <a:gd name="T1" fmla="*/ 0 h 54"/>
                  <a:gd name="T2" fmla="*/ 210 w 210"/>
                  <a:gd name="T3" fmla="*/ 20 h 54"/>
                  <a:gd name="T4" fmla="*/ 2 w 210"/>
                  <a:gd name="T5" fmla="*/ 54 h 54"/>
                  <a:gd name="T6" fmla="*/ 0 w 210"/>
                  <a:gd name="T7" fmla="*/ 3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0" h="54">
                    <a:moveTo>
                      <a:pt x="208" y="0"/>
                    </a:moveTo>
                    <a:lnTo>
                      <a:pt x="210" y="20"/>
                    </a:lnTo>
                    <a:lnTo>
                      <a:pt x="2" y="54"/>
                    </a:lnTo>
                    <a:lnTo>
                      <a:pt x="0" y="3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0" name="Line 158"/>
              <p:cNvSpPr>
                <a:spLocks noChangeShapeType="1"/>
              </p:cNvSpPr>
              <p:nvPr/>
            </p:nvSpPr>
            <p:spPr bwMode="auto">
              <a:xfrm>
                <a:off x="1432" y="5097"/>
                <a:ext cx="1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1" name="Line 159"/>
              <p:cNvSpPr>
                <a:spLocks noChangeShapeType="1"/>
              </p:cNvSpPr>
              <p:nvPr/>
            </p:nvSpPr>
            <p:spPr bwMode="auto">
              <a:xfrm flipV="1">
                <a:off x="1322" y="5071"/>
                <a:ext cx="84" cy="7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2" name="Freeform 160"/>
              <p:cNvSpPr>
                <a:spLocks/>
              </p:cNvSpPr>
              <p:nvPr/>
            </p:nvSpPr>
            <p:spPr bwMode="auto">
              <a:xfrm>
                <a:off x="1383" y="5038"/>
                <a:ext cx="53" cy="61"/>
              </a:xfrm>
              <a:custGeom>
                <a:avLst/>
                <a:gdLst>
                  <a:gd name="T0" fmla="*/ 151 w 151"/>
                  <a:gd name="T1" fmla="*/ 157 h 170"/>
                  <a:gd name="T2" fmla="*/ 136 w 151"/>
                  <a:gd name="T3" fmla="*/ 170 h 170"/>
                  <a:gd name="T4" fmla="*/ 0 w 151"/>
                  <a:gd name="T5" fmla="*/ 12 h 170"/>
                  <a:gd name="T6" fmla="*/ 15 w 151"/>
                  <a:gd name="T7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1" h="170">
                    <a:moveTo>
                      <a:pt x="151" y="157"/>
                    </a:moveTo>
                    <a:lnTo>
                      <a:pt x="136" y="170"/>
                    </a:lnTo>
                    <a:lnTo>
                      <a:pt x="0" y="12"/>
                    </a:lnTo>
                    <a:lnTo>
                      <a:pt x="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3" name="Line 161"/>
              <p:cNvSpPr>
                <a:spLocks noChangeShapeType="1"/>
              </p:cNvSpPr>
              <p:nvPr/>
            </p:nvSpPr>
            <p:spPr bwMode="auto">
              <a:xfrm flipH="1">
                <a:off x="1383" y="5038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4" name="Line 162"/>
              <p:cNvSpPr>
                <a:spLocks noChangeShapeType="1"/>
              </p:cNvSpPr>
              <p:nvPr/>
            </p:nvSpPr>
            <p:spPr bwMode="auto">
              <a:xfrm flipV="1">
                <a:off x="1201" y="5000"/>
                <a:ext cx="190" cy="13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5" name="Freeform 163"/>
              <p:cNvSpPr>
                <a:spLocks/>
              </p:cNvSpPr>
              <p:nvPr/>
            </p:nvSpPr>
            <p:spPr bwMode="auto">
              <a:xfrm>
                <a:off x="1370" y="4965"/>
                <a:ext cx="48" cy="66"/>
              </a:xfrm>
              <a:custGeom>
                <a:avLst/>
                <a:gdLst>
                  <a:gd name="T0" fmla="*/ 136 w 136"/>
                  <a:gd name="T1" fmla="*/ 175 h 185"/>
                  <a:gd name="T2" fmla="*/ 119 w 136"/>
                  <a:gd name="T3" fmla="*/ 185 h 185"/>
                  <a:gd name="T4" fmla="*/ 0 w 136"/>
                  <a:gd name="T5" fmla="*/ 11 h 185"/>
                  <a:gd name="T6" fmla="*/ 17 w 136"/>
                  <a:gd name="T7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" h="185">
                    <a:moveTo>
                      <a:pt x="136" y="175"/>
                    </a:moveTo>
                    <a:lnTo>
                      <a:pt x="119" y="185"/>
                    </a:lnTo>
                    <a:lnTo>
                      <a:pt x="0" y="11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6" name="Line 164"/>
              <p:cNvSpPr>
                <a:spLocks noChangeShapeType="1"/>
              </p:cNvSpPr>
              <p:nvPr/>
            </p:nvSpPr>
            <p:spPr bwMode="auto">
              <a:xfrm flipH="1">
                <a:off x="1370" y="4965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7" name="Line 165"/>
              <p:cNvSpPr>
                <a:spLocks noChangeShapeType="1"/>
              </p:cNvSpPr>
              <p:nvPr/>
            </p:nvSpPr>
            <p:spPr bwMode="auto">
              <a:xfrm flipV="1">
                <a:off x="1033" y="4995"/>
                <a:ext cx="100" cy="14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8" name="Freeform 166"/>
              <p:cNvSpPr>
                <a:spLocks/>
              </p:cNvSpPr>
              <p:nvPr/>
            </p:nvSpPr>
            <p:spPr bwMode="auto">
              <a:xfrm>
                <a:off x="1103" y="4967"/>
                <a:ext cx="64" cy="50"/>
              </a:xfrm>
              <a:custGeom>
                <a:avLst/>
                <a:gdLst>
                  <a:gd name="T0" fmla="*/ 181 w 181"/>
                  <a:gd name="T1" fmla="*/ 124 h 141"/>
                  <a:gd name="T2" fmla="*/ 171 w 181"/>
                  <a:gd name="T3" fmla="*/ 141 h 141"/>
                  <a:gd name="T4" fmla="*/ 0 w 181"/>
                  <a:gd name="T5" fmla="*/ 17 h 141"/>
                  <a:gd name="T6" fmla="*/ 11 w 181"/>
                  <a:gd name="T7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1" h="141">
                    <a:moveTo>
                      <a:pt x="181" y="124"/>
                    </a:moveTo>
                    <a:lnTo>
                      <a:pt x="171" y="141"/>
                    </a:lnTo>
                    <a:lnTo>
                      <a:pt x="0" y="17"/>
                    </a:lnTo>
                    <a:lnTo>
                      <a:pt x="1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9" name="Line 167"/>
              <p:cNvSpPr>
                <a:spLocks noChangeShapeType="1"/>
              </p:cNvSpPr>
              <p:nvPr/>
            </p:nvSpPr>
            <p:spPr bwMode="auto">
              <a:xfrm flipH="1">
                <a:off x="1103" y="4967"/>
                <a:ext cx="4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0" name="Line 168"/>
              <p:cNvSpPr>
                <a:spLocks noChangeShapeType="1"/>
              </p:cNvSpPr>
              <p:nvPr/>
            </p:nvSpPr>
            <p:spPr bwMode="auto">
              <a:xfrm flipV="1">
                <a:off x="928" y="3699"/>
                <a:ext cx="16" cy="57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1" name="Freeform 169"/>
              <p:cNvSpPr>
                <a:spLocks/>
              </p:cNvSpPr>
              <p:nvPr/>
            </p:nvSpPr>
            <p:spPr bwMode="auto">
              <a:xfrm>
                <a:off x="923" y="3699"/>
                <a:ext cx="38" cy="54"/>
              </a:xfrm>
              <a:custGeom>
                <a:avLst/>
                <a:gdLst>
                  <a:gd name="T0" fmla="*/ 21 w 38"/>
                  <a:gd name="T1" fmla="*/ 0 h 54"/>
                  <a:gd name="T2" fmla="*/ 0 w 38"/>
                  <a:gd name="T3" fmla="*/ 53 h 54"/>
                  <a:gd name="T4" fmla="*/ 20 w 38"/>
                  <a:gd name="T5" fmla="*/ 40 h 54"/>
                  <a:gd name="T6" fmla="*/ 38 w 38"/>
                  <a:gd name="T7" fmla="*/ 54 h 54"/>
                  <a:gd name="T8" fmla="*/ 21 w 38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4">
                    <a:moveTo>
                      <a:pt x="21" y="0"/>
                    </a:moveTo>
                    <a:lnTo>
                      <a:pt x="0" y="53"/>
                    </a:lnTo>
                    <a:lnTo>
                      <a:pt x="20" y="40"/>
                    </a:lnTo>
                    <a:lnTo>
                      <a:pt x="38" y="54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2" name="Arc 170"/>
              <p:cNvSpPr>
                <a:spLocks/>
              </p:cNvSpPr>
              <p:nvPr/>
            </p:nvSpPr>
            <p:spPr bwMode="auto">
              <a:xfrm>
                <a:off x="938" y="4214"/>
                <a:ext cx="251" cy="2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73 w 21573"/>
                  <a:gd name="T1" fmla="*/ 1072 h 21600"/>
                  <a:gd name="T2" fmla="*/ 75 w 21573"/>
                  <a:gd name="T3" fmla="*/ 21600 h 21600"/>
                  <a:gd name="T4" fmla="*/ 0 w 2157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73" h="21600" fill="none" extrusionOk="0">
                    <a:moveTo>
                      <a:pt x="21573" y="1072"/>
                    </a:moveTo>
                    <a:cubicBezTo>
                      <a:pt x="21003" y="12541"/>
                      <a:pt x="11558" y="21559"/>
                      <a:pt x="74" y="21599"/>
                    </a:cubicBezTo>
                  </a:path>
                  <a:path w="21573" h="21600" stroke="0" extrusionOk="0">
                    <a:moveTo>
                      <a:pt x="21573" y="1072"/>
                    </a:moveTo>
                    <a:cubicBezTo>
                      <a:pt x="21003" y="12541"/>
                      <a:pt x="11558" y="21559"/>
                      <a:pt x="74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3" name="Arc 171"/>
              <p:cNvSpPr>
                <a:spLocks/>
              </p:cNvSpPr>
              <p:nvPr/>
            </p:nvSpPr>
            <p:spPr bwMode="auto">
              <a:xfrm>
                <a:off x="939" y="4236"/>
                <a:ext cx="5" cy="145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6787 w 26787"/>
                  <a:gd name="T1" fmla="*/ 20968 h 21600"/>
                  <a:gd name="T2" fmla="*/ 0 w 26787"/>
                  <a:gd name="T3" fmla="*/ 149 h 21600"/>
                  <a:gd name="T4" fmla="*/ 21599 w 2678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787" h="21600" fill="none" extrusionOk="0">
                    <a:moveTo>
                      <a:pt x="26786" y="20967"/>
                    </a:moveTo>
                    <a:cubicBezTo>
                      <a:pt x="25089" y="21387"/>
                      <a:pt x="23347" y="21599"/>
                      <a:pt x="21599" y="21600"/>
                    </a:cubicBezTo>
                    <a:cubicBezTo>
                      <a:pt x="9727" y="21600"/>
                      <a:pt x="81" y="12019"/>
                      <a:pt x="-1" y="149"/>
                    </a:cubicBezTo>
                  </a:path>
                  <a:path w="26787" h="21600" stroke="0" extrusionOk="0">
                    <a:moveTo>
                      <a:pt x="26786" y="20967"/>
                    </a:moveTo>
                    <a:cubicBezTo>
                      <a:pt x="25089" y="21387"/>
                      <a:pt x="23347" y="21599"/>
                      <a:pt x="21599" y="21600"/>
                    </a:cubicBezTo>
                    <a:cubicBezTo>
                      <a:pt x="9727" y="21600"/>
                      <a:pt x="81" y="12019"/>
                      <a:pt x="-1" y="149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4" name="Freeform 172"/>
              <p:cNvSpPr>
                <a:spLocks/>
              </p:cNvSpPr>
              <p:nvPr/>
            </p:nvSpPr>
            <p:spPr bwMode="auto">
              <a:xfrm>
                <a:off x="923" y="4328"/>
                <a:ext cx="38" cy="54"/>
              </a:xfrm>
              <a:custGeom>
                <a:avLst/>
                <a:gdLst>
                  <a:gd name="T0" fmla="*/ 21 w 38"/>
                  <a:gd name="T1" fmla="*/ 54 h 54"/>
                  <a:gd name="T2" fmla="*/ 38 w 38"/>
                  <a:gd name="T3" fmla="*/ 0 h 54"/>
                  <a:gd name="T4" fmla="*/ 20 w 38"/>
                  <a:gd name="T5" fmla="*/ 14 h 54"/>
                  <a:gd name="T6" fmla="*/ 0 w 38"/>
                  <a:gd name="T7" fmla="*/ 1 h 54"/>
                  <a:gd name="T8" fmla="*/ 21 w 38"/>
                  <a:gd name="T9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4">
                    <a:moveTo>
                      <a:pt x="21" y="54"/>
                    </a:moveTo>
                    <a:lnTo>
                      <a:pt x="38" y="0"/>
                    </a:lnTo>
                    <a:lnTo>
                      <a:pt x="20" y="14"/>
                    </a:lnTo>
                    <a:lnTo>
                      <a:pt x="0" y="1"/>
                    </a:lnTo>
                    <a:lnTo>
                      <a:pt x="21" y="54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5" name="Freeform 173"/>
              <p:cNvSpPr>
                <a:spLocks/>
              </p:cNvSpPr>
              <p:nvPr/>
            </p:nvSpPr>
            <p:spPr bwMode="auto">
              <a:xfrm>
                <a:off x="429" y="3720"/>
                <a:ext cx="378" cy="356"/>
              </a:xfrm>
              <a:custGeom>
                <a:avLst/>
                <a:gdLst>
                  <a:gd name="T0" fmla="*/ 0 w 1080"/>
                  <a:gd name="T1" fmla="*/ 991 h 991"/>
                  <a:gd name="T2" fmla="*/ 975 w 1080"/>
                  <a:gd name="T3" fmla="*/ 541 h 991"/>
                  <a:gd name="T4" fmla="*/ 1080 w 1080"/>
                  <a:gd name="T5" fmla="*/ 0 h 9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80" h="991">
                    <a:moveTo>
                      <a:pt x="0" y="991"/>
                    </a:moveTo>
                    <a:lnTo>
                      <a:pt x="975" y="541"/>
                    </a:lnTo>
                    <a:lnTo>
                      <a:pt x="108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6" name="Freeform 174"/>
              <p:cNvSpPr>
                <a:spLocks/>
              </p:cNvSpPr>
              <p:nvPr/>
            </p:nvSpPr>
            <p:spPr bwMode="auto">
              <a:xfrm>
                <a:off x="770" y="3707"/>
                <a:ext cx="74" cy="20"/>
              </a:xfrm>
              <a:custGeom>
                <a:avLst/>
                <a:gdLst>
                  <a:gd name="T0" fmla="*/ 211 w 211"/>
                  <a:gd name="T1" fmla="*/ 38 h 57"/>
                  <a:gd name="T2" fmla="*/ 209 w 211"/>
                  <a:gd name="T3" fmla="*/ 57 h 57"/>
                  <a:gd name="T4" fmla="*/ 0 w 211"/>
                  <a:gd name="T5" fmla="*/ 19 h 57"/>
                  <a:gd name="T6" fmla="*/ 2 w 211"/>
                  <a:gd name="T7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57">
                    <a:moveTo>
                      <a:pt x="211" y="38"/>
                    </a:moveTo>
                    <a:lnTo>
                      <a:pt x="209" y="57"/>
                    </a:lnTo>
                    <a:lnTo>
                      <a:pt x="0" y="19"/>
                    </a:lnTo>
                    <a:lnTo>
                      <a:pt x="2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7" name="Line 175"/>
              <p:cNvSpPr>
                <a:spLocks noChangeShapeType="1"/>
              </p:cNvSpPr>
              <p:nvPr/>
            </p:nvSpPr>
            <p:spPr bwMode="auto">
              <a:xfrm flipH="1">
                <a:off x="770" y="3707"/>
                <a:ext cx="1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8" name="Line 176"/>
              <p:cNvSpPr>
                <a:spLocks noChangeShapeType="1"/>
              </p:cNvSpPr>
              <p:nvPr/>
            </p:nvSpPr>
            <p:spPr bwMode="auto">
              <a:xfrm flipV="1">
                <a:off x="733" y="4022"/>
                <a:ext cx="400" cy="12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9" name="Freeform 177"/>
              <p:cNvSpPr>
                <a:spLocks/>
              </p:cNvSpPr>
              <p:nvPr/>
            </p:nvSpPr>
            <p:spPr bwMode="auto">
              <a:xfrm>
                <a:off x="1123" y="3985"/>
                <a:ext cx="28" cy="73"/>
              </a:xfrm>
              <a:custGeom>
                <a:avLst/>
                <a:gdLst>
                  <a:gd name="T0" fmla="*/ 79 w 79"/>
                  <a:gd name="T1" fmla="*/ 200 h 205"/>
                  <a:gd name="T2" fmla="*/ 59 w 79"/>
                  <a:gd name="T3" fmla="*/ 205 h 205"/>
                  <a:gd name="T4" fmla="*/ 0 w 79"/>
                  <a:gd name="T5" fmla="*/ 5 h 205"/>
                  <a:gd name="T6" fmla="*/ 19 w 79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205">
                    <a:moveTo>
                      <a:pt x="79" y="200"/>
                    </a:moveTo>
                    <a:lnTo>
                      <a:pt x="59" y="205"/>
                    </a:lnTo>
                    <a:lnTo>
                      <a:pt x="0" y="5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0" name="Line 178"/>
              <p:cNvSpPr>
                <a:spLocks noChangeShapeType="1"/>
              </p:cNvSpPr>
              <p:nvPr/>
            </p:nvSpPr>
            <p:spPr bwMode="auto">
              <a:xfrm flipH="1">
                <a:off x="1123" y="3985"/>
                <a:ext cx="7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1" name="Freeform 179"/>
              <p:cNvSpPr>
                <a:spLocks/>
              </p:cNvSpPr>
              <p:nvPr/>
            </p:nvSpPr>
            <p:spPr bwMode="auto">
              <a:xfrm>
                <a:off x="886" y="4005"/>
                <a:ext cx="26" cy="65"/>
              </a:xfrm>
              <a:custGeom>
                <a:avLst/>
                <a:gdLst>
                  <a:gd name="T0" fmla="*/ 0 w 74"/>
                  <a:gd name="T1" fmla="*/ 181 h 181"/>
                  <a:gd name="T2" fmla="*/ 74 w 74"/>
                  <a:gd name="T3" fmla="*/ 47 h 181"/>
                  <a:gd name="T4" fmla="*/ 29 w 74"/>
                  <a:gd name="T5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4" h="181">
                    <a:moveTo>
                      <a:pt x="0" y="181"/>
                    </a:moveTo>
                    <a:lnTo>
                      <a:pt x="74" y="47"/>
                    </a:lnTo>
                    <a:lnTo>
                      <a:pt x="2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2" name="Freeform 180"/>
              <p:cNvSpPr>
                <a:spLocks/>
              </p:cNvSpPr>
              <p:nvPr/>
            </p:nvSpPr>
            <p:spPr bwMode="auto">
              <a:xfrm>
                <a:off x="865" y="3974"/>
                <a:ext cx="58" cy="57"/>
              </a:xfrm>
              <a:custGeom>
                <a:avLst/>
                <a:gdLst>
                  <a:gd name="T0" fmla="*/ 153 w 166"/>
                  <a:gd name="T1" fmla="*/ 0 h 160"/>
                  <a:gd name="T2" fmla="*/ 166 w 166"/>
                  <a:gd name="T3" fmla="*/ 15 h 160"/>
                  <a:gd name="T4" fmla="*/ 13 w 166"/>
                  <a:gd name="T5" fmla="*/ 160 h 160"/>
                  <a:gd name="T6" fmla="*/ 0 w 166"/>
                  <a:gd name="T7" fmla="*/ 145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6" h="160">
                    <a:moveTo>
                      <a:pt x="153" y="0"/>
                    </a:moveTo>
                    <a:lnTo>
                      <a:pt x="166" y="15"/>
                    </a:lnTo>
                    <a:lnTo>
                      <a:pt x="13" y="160"/>
                    </a:lnTo>
                    <a:lnTo>
                      <a:pt x="0" y="14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3" name="Line 181"/>
              <p:cNvSpPr>
                <a:spLocks noChangeShapeType="1"/>
              </p:cNvSpPr>
              <p:nvPr/>
            </p:nvSpPr>
            <p:spPr bwMode="auto">
              <a:xfrm>
                <a:off x="865" y="4026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4" name="Freeform 182"/>
              <p:cNvSpPr>
                <a:spLocks/>
              </p:cNvSpPr>
              <p:nvPr/>
            </p:nvSpPr>
            <p:spPr bwMode="auto">
              <a:xfrm>
                <a:off x="1569" y="4000"/>
                <a:ext cx="32" cy="65"/>
              </a:xfrm>
              <a:custGeom>
                <a:avLst/>
                <a:gdLst>
                  <a:gd name="T0" fmla="*/ 90 w 90"/>
                  <a:gd name="T1" fmla="*/ 181 h 181"/>
                  <a:gd name="T2" fmla="*/ 0 w 90"/>
                  <a:gd name="T3" fmla="*/ 91 h 181"/>
                  <a:gd name="T4" fmla="*/ 30 w 90"/>
                  <a:gd name="T5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0" h="181">
                    <a:moveTo>
                      <a:pt x="90" y="181"/>
                    </a:moveTo>
                    <a:lnTo>
                      <a:pt x="0" y="91"/>
                    </a:lnTo>
                    <a:lnTo>
                      <a:pt x="3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5" name="Freeform 183"/>
              <p:cNvSpPr>
                <a:spLocks/>
              </p:cNvSpPr>
              <p:nvPr/>
            </p:nvSpPr>
            <p:spPr bwMode="auto">
              <a:xfrm>
                <a:off x="1545" y="3982"/>
                <a:ext cx="72" cy="29"/>
              </a:xfrm>
              <a:custGeom>
                <a:avLst/>
                <a:gdLst>
                  <a:gd name="T0" fmla="*/ 207 w 207"/>
                  <a:gd name="T1" fmla="*/ 64 h 83"/>
                  <a:gd name="T2" fmla="*/ 200 w 207"/>
                  <a:gd name="T3" fmla="*/ 83 h 83"/>
                  <a:gd name="T4" fmla="*/ 0 w 207"/>
                  <a:gd name="T5" fmla="*/ 19 h 83"/>
                  <a:gd name="T6" fmla="*/ 7 w 207"/>
                  <a:gd name="T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7" h="83">
                    <a:moveTo>
                      <a:pt x="207" y="64"/>
                    </a:moveTo>
                    <a:lnTo>
                      <a:pt x="200" y="83"/>
                    </a:lnTo>
                    <a:lnTo>
                      <a:pt x="0" y="19"/>
                    </a:lnTo>
                    <a:lnTo>
                      <a:pt x="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6" name="Line 184"/>
              <p:cNvSpPr>
                <a:spLocks noChangeShapeType="1"/>
              </p:cNvSpPr>
              <p:nvPr/>
            </p:nvSpPr>
            <p:spPr bwMode="auto">
              <a:xfrm flipH="1">
                <a:off x="1545" y="3982"/>
                <a:ext cx="2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7" name="Freeform 185"/>
              <p:cNvSpPr>
                <a:spLocks/>
              </p:cNvSpPr>
              <p:nvPr/>
            </p:nvSpPr>
            <p:spPr bwMode="auto">
              <a:xfrm>
                <a:off x="1438" y="4005"/>
                <a:ext cx="21" cy="60"/>
              </a:xfrm>
              <a:custGeom>
                <a:avLst/>
                <a:gdLst>
                  <a:gd name="T0" fmla="*/ 59 w 59"/>
                  <a:gd name="T1" fmla="*/ 166 h 166"/>
                  <a:gd name="T2" fmla="*/ 0 w 59"/>
                  <a:gd name="T3" fmla="*/ 62 h 166"/>
                  <a:gd name="T4" fmla="*/ 14 w 59"/>
                  <a:gd name="T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9" h="166">
                    <a:moveTo>
                      <a:pt x="59" y="166"/>
                    </a:moveTo>
                    <a:lnTo>
                      <a:pt x="0" y="62"/>
                    </a:lnTo>
                    <a:lnTo>
                      <a:pt x="1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8" name="Freeform 186"/>
              <p:cNvSpPr>
                <a:spLocks/>
              </p:cNvSpPr>
              <p:nvPr/>
            </p:nvSpPr>
            <p:spPr bwMode="auto">
              <a:xfrm>
                <a:off x="1407" y="3990"/>
                <a:ext cx="73" cy="24"/>
              </a:xfrm>
              <a:custGeom>
                <a:avLst/>
                <a:gdLst>
                  <a:gd name="T0" fmla="*/ 209 w 209"/>
                  <a:gd name="T1" fmla="*/ 47 h 66"/>
                  <a:gd name="T2" fmla="*/ 205 w 209"/>
                  <a:gd name="T3" fmla="*/ 66 h 66"/>
                  <a:gd name="T4" fmla="*/ 0 w 209"/>
                  <a:gd name="T5" fmla="*/ 19 h 66"/>
                  <a:gd name="T6" fmla="*/ 5 w 209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66">
                    <a:moveTo>
                      <a:pt x="209" y="47"/>
                    </a:moveTo>
                    <a:lnTo>
                      <a:pt x="205" y="66"/>
                    </a:lnTo>
                    <a:lnTo>
                      <a:pt x="0" y="19"/>
                    </a:lnTo>
                    <a:lnTo>
                      <a:pt x="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9" name="Line 187"/>
              <p:cNvSpPr>
                <a:spLocks noChangeShapeType="1"/>
              </p:cNvSpPr>
              <p:nvPr/>
            </p:nvSpPr>
            <p:spPr bwMode="auto">
              <a:xfrm flipH="1">
                <a:off x="1407" y="3990"/>
                <a:ext cx="2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0" name="Line 188"/>
              <p:cNvSpPr>
                <a:spLocks noChangeShapeType="1"/>
              </p:cNvSpPr>
              <p:nvPr/>
            </p:nvSpPr>
            <p:spPr bwMode="auto">
              <a:xfrm flipV="1">
                <a:off x="1322" y="3941"/>
                <a:ext cx="5" cy="11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1" name="Freeform 189"/>
              <p:cNvSpPr>
                <a:spLocks/>
              </p:cNvSpPr>
              <p:nvPr/>
            </p:nvSpPr>
            <p:spPr bwMode="auto">
              <a:xfrm>
                <a:off x="1291" y="3933"/>
                <a:ext cx="73" cy="10"/>
              </a:xfrm>
              <a:custGeom>
                <a:avLst/>
                <a:gdLst>
                  <a:gd name="T0" fmla="*/ 209 w 209"/>
                  <a:gd name="T1" fmla="*/ 9 h 28"/>
                  <a:gd name="T2" fmla="*/ 209 w 209"/>
                  <a:gd name="T3" fmla="*/ 28 h 28"/>
                  <a:gd name="T4" fmla="*/ 0 w 209"/>
                  <a:gd name="T5" fmla="*/ 20 h 28"/>
                  <a:gd name="T6" fmla="*/ 0 w 209"/>
                  <a:gd name="T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8">
                    <a:moveTo>
                      <a:pt x="209" y="9"/>
                    </a:moveTo>
                    <a:lnTo>
                      <a:pt x="209" y="28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2" name="Line 190"/>
              <p:cNvSpPr>
                <a:spLocks noChangeShapeType="1"/>
              </p:cNvSpPr>
              <p:nvPr/>
            </p:nvSpPr>
            <p:spPr bwMode="auto">
              <a:xfrm>
                <a:off x="1291" y="3933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3" name="Line 191"/>
              <p:cNvSpPr>
                <a:spLocks noChangeShapeType="1"/>
              </p:cNvSpPr>
              <p:nvPr/>
            </p:nvSpPr>
            <p:spPr bwMode="auto">
              <a:xfrm flipV="1">
                <a:off x="1191" y="3920"/>
                <a:ext cx="84" cy="13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4" name="Freeform 192"/>
              <p:cNvSpPr>
                <a:spLocks/>
              </p:cNvSpPr>
              <p:nvPr/>
            </p:nvSpPr>
            <p:spPr bwMode="auto">
              <a:xfrm>
                <a:off x="1244" y="3893"/>
                <a:ext cx="66" cy="47"/>
              </a:xfrm>
              <a:custGeom>
                <a:avLst/>
                <a:gdLst>
                  <a:gd name="T0" fmla="*/ 189 w 189"/>
                  <a:gd name="T1" fmla="*/ 115 h 132"/>
                  <a:gd name="T2" fmla="*/ 179 w 189"/>
                  <a:gd name="T3" fmla="*/ 132 h 132"/>
                  <a:gd name="T4" fmla="*/ 0 w 189"/>
                  <a:gd name="T5" fmla="*/ 17 h 132"/>
                  <a:gd name="T6" fmla="*/ 10 w 189"/>
                  <a:gd name="T7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9" h="132">
                    <a:moveTo>
                      <a:pt x="189" y="115"/>
                    </a:moveTo>
                    <a:lnTo>
                      <a:pt x="179" y="132"/>
                    </a:lnTo>
                    <a:lnTo>
                      <a:pt x="0" y="17"/>
                    </a:lnTo>
                    <a:lnTo>
                      <a:pt x="1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5" name="Line 193"/>
              <p:cNvSpPr>
                <a:spLocks noChangeShapeType="1"/>
              </p:cNvSpPr>
              <p:nvPr/>
            </p:nvSpPr>
            <p:spPr bwMode="auto">
              <a:xfrm flipH="1">
                <a:off x="1244" y="3893"/>
                <a:ext cx="3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6" name="Line 194"/>
              <p:cNvSpPr>
                <a:spLocks noChangeShapeType="1"/>
              </p:cNvSpPr>
              <p:nvPr/>
            </p:nvSpPr>
            <p:spPr bwMode="auto">
              <a:xfrm flipV="1">
                <a:off x="1017" y="3941"/>
                <a:ext cx="6" cy="11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7" name="Freeform 195"/>
              <p:cNvSpPr>
                <a:spLocks/>
              </p:cNvSpPr>
              <p:nvPr/>
            </p:nvSpPr>
            <p:spPr bwMode="auto">
              <a:xfrm>
                <a:off x="986" y="3933"/>
                <a:ext cx="73" cy="10"/>
              </a:xfrm>
              <a:custGeom>
                <a:avLst/>
                <a:gdLst>
                  <a:gd name="T0" fmla="*/ 209 w 209"/>
                  <a:gd name="T1" fmla="*/ 9 h 28"/>
                  <a:gd name="T2" fmla="*/ 209 w 209"/>
                  <a:gd name="T3" fmla="*/ 28 h 28"/>
                  <a:gd name="T4" fmla="*/ 0 w 209"/>
                  <a:gd name="T5" fmla="*/ 20 h 28"/>
                  <a:gd name="T6" fmla="*/ 0 w 209"/>
                  <a:gd name="T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8">
                    <a:moveTo>
                      <a:pt x="209" y="9"/>
                    </a:moveTo>
                    <a:lnTo>
                      <a:pt x="209" y="28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8" name="Line 196"/>
              <p:cNvSpPr>
                <a:spLocks noChangeShapeType="1"/>
              </p:cNvSpPr>
              <p:nvPr/>
            </p:nvSpPr>
            <p:spPr bwMode="auto">
              <a:xfrm>
                <a:off x="986" y="3933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9" name="Line 197"/>
              <p:cNvSpPr>
                <a:spLocks noChangeShapeType="1"/>
              </p:cNvSpPr>
              <p:nvPr/>
            </p:nvSpPr>
            <p:spPr bwMode="auto">
              <a:xfrm>
                <a:off x="975" y="3135"/>
                <a:ext cx="5" cy="20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0" name="Freeform 198"/>
              <p:cNvSpPr>
                <a:spLocks/>
              </p:cNvSpPr>
              <p:nvPr/>
            </p:nvSpPr>
            <p:spPr bwMode="auto">
              <a:xfrm>
                <a:off x="960" y="3284"/>
                <a:ext cx="37" cy="54"/>
              </a:xfrm>
              <a:custGeom>
                <a:avLst/>
                <a:gdLst>
                  <a:gd name="T0" fmla="*/ 20 w 37"/>
                  <a:gd name="T1" fmla="*/ 54 h 54"/>
                  <a:gd name="T2" fmla="*/ 37 w 37"/>
                  <a:gd name="T3" fmla="*/ 0 h 54"/>
                  <a:gd name="T4" fmla="*/ 20 w 37"/>
                  <a:gd name="T5" fmla="*/ 15 h 54"/>
                  <a:gd name="T6" fmla="*/ 0 w 37"/>
                  <a:gd name="T7" fmla="*/ 2 h 54"/>
                  <a:gd name="T8" fmla="*/ 20 w 37"/>
                  <a:gd name="T9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4">
                    <a:moveTo>
                      <a:pt x="20" y="54"/>
                    </a:moveTo>
                    <a:lnTo>
                      <a:pt x="37" y="0"/>
                    </a:lnTo>
                    <a:lnTo>
                      <a:pt x="20" y="15"/>
                    </a:lnTo>
                    <a:lnTo>
                      <a:pt x="0" y="2"/>
                    </a:lnTo>
                    <a:lnTo>
                      <a:pt x="20" y="54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1" name="Line 199"/>
              <p:cNvSpPr>
                <a:spLocks noChangeShapeType="1"/>
              </p:cNvSpPr>
              <p:nvPr/>
            </p:nvSpPr>
            <p:spPr bwMode="auto">
              <a:xfrm flipH="1" flipV="1">
                <a:off x="964" y="2596"/>
                <a:ext cx="6" cy="59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2" name="Freeform 200"/>
              <p:cNvSpPr>
                <a:spLocks/>
              </p:cNvSpPr>
              <p:nvPr/>
            </p:nvSpPr>
            <p:spPr bwMode="auto">
              <a:xfrm>
                <a:off x="946" y="2596"/>
                <a:ext cx="38" cy="54"/>
              </a:xfrm>
              <a:custGeom>
                <a:avLst/>
                <a:gdLst>
                  <a:gd name="T0" fmla="*/ 18 w 38"/>
                  <a:gd name="T1" fmla="*/ 0 h 54"/>
                  <a:gd name="T2" fmla="*/ 0 w 38"/>
                  <a:gd name="T3" fmla="*/ 54 h 54"/>
                  <a:gd name="T4" fmla="*/ 18 w 38"/>
                  <a:gd name="T5" fmla="*/ 40 h 54"/>
                  <a:gd name="T6" fmla="*/ 38 w 38"/>
                  <a:gd name="T7" fmla="*/ 54 h 54"/>
                  <a:gd name="T8" fmla="*/ 18 w 38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4">
                    <a:moveTo>
                      <a:pt x="18" y="0"/>
                    </a:moveTo>
                    <a:lnTo>
                      <a:pt x="0" y="54"/>
                    </a:lnTo>
                    <a:lnTo>
                      <a:pt x="18" y="40"/>
                    </a:lnTo>
                    <a:lnTo>
                      <a:pt x="38" y="5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3" name="Arc 201"/>
              <p:cNvSpPr>
                <a:spLocks/>
              </p:cNvSpPr>
              <p:nvPr/>
            </p:nvSpPr>
            <p:spPr bwMode="auto">
              <a:xfrm>
                <a:off x="1380" y="2832"/>
                <a:ext cx="63" cy="16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944 w 21944"/>
                  <a:gd name="T1" fmla="*/ 21597 h 21600"/>
                  <a:gd name="T2" fmla="*/ 0 w 21944"/>
                  <a:gd name="T3" fmla="*/ 135 h 21600"/>
                  <a:gd name="T4" fmla="*/ 21600 w 2194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944" h="21600" fill="none" extrusionOk="0">
                    <a:moveTo>
                      <a:pt x="21944" y="21597"/>
                    </a:moveTo>
                    <a:cubicBezTo>
                      <a:pt x="21829" y="21599"/>
                      <a:pt x="21714" y="21599"/>
                      <a:pt x="21600" y="21600"/>
                    </a:cubicBezTo>
                    <a:cubicBezTo>
                      <a:pt x="9723" y="21600"/>
                      <a:pt x="74" y="12011"/>
                      <a:pt x="0" y="134"/>
                    </a:cubicBezTo>
                  </a:path>
                  <a:path w="21944" h="21600" stroke="0" extrusionOk="0">
                    <a:moveTo>
                      <a:pt x="21944" y="21597"/>
                    </a:moveTo>
                    <a:cubicBezTo>
                      <a:pt x="21829" y="21599"/>
                      <a:pt x="21714" y="21599"/>
                      <a:pt x="21600" y="21600"/>
                    </a:cubicBezTo>
                    <a:cubicBezTo>
                      <a:pt x="9723" y="21600"/>
                      <a:pt x="74" y="12011"/>
                      <a:pt x="0" y="134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4" name="Freeform 202"/>
              <p:cNvSpPr>
                <a:spLocks/>
              </p:cNvSpPr>
              <p:nvPr/>
            </p:nvSpPr>
            <p:spPr bwMode="auto">
              <a:xfrm>
                <a:off x="1344" y="2812"/>
                <a:ext cx="71" cy="35"/>
              </a:xfrm>
              <a:custGeom>
                <a:avLst/>
                <a:gdLst>
                  <a:gd name="T0" fmla="*/ 196 w 203"/>
                  <a:gd name="T1" fmla="*/ 0 h 96"/>
                  <a:gd name="T2" fmla="*/ 203 w 203"/>
                  <a:gd name="T3" fmla="*/ 19 h 96"/>
                  <a:gd name="T4" fmla="*/ 7 w 203"/>
                  <a:gd name="T5" fmla="*/ 96 h 96"/>
                  <a:gd name="T6" fmla="*/ 0 w 203"/>
                  <a:gd name="T7" fmla="*/ 7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3" h="96">
                    <a:moveTo>
                      <a:pt x="196" y="0"/>
                    </a:moveTo>
                    <a:lnTo>
                      <a:pt x="203" y="19"/>
                    </a:lnTo>
                    <a:lnTo>
                      <a:pt x="7" y="96"/>
                    </a:lnTo>
                    <a:lnTo>
                      <a:pt x="0" y="7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5" name="Line 203"/>
              <p:cNvSpPr>
                <a:spLocks noChangeShapeType="1"/>
              </p:cNvSpPr>
              <p:nvPr/>
            </p:nvSpPr>
            <p:spPr bwMode="auto">
              <a:xfrm>
                <a:off x="1344" y="2840"/>
                <a:ext cx="2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6" name="Arc 204"/>
              <p:cNvSpPr>
                <a:spLocks/>
              </p:cNvSpPr>
              <p:nvPr/>
            </p:nvSpPr>
            <p:spPr bwMode="auto">
              <a:xfrm>
                <a:off x="1512" y="2859"/>
                <a:ext cx="89" cy="118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840 w 21840"/>
                  <a:gd name="T1" fmla="*/ 21599 h 21600"/>
                  <a:gd name="T2" fmla="*/ 0 w 21840"/>
                  <a:gd name="T3" fmla="*/ 185 h 21600"/>
                  <a:gd name="T4" fmla="*/ 21599 w 2184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40" h="21600" fill="none" extrusionOk="0">
                    <a:moveTo>
                      <a:pt x="21839" y="21598"/>
                    </a:moveTo>
                    <a:cubicBezTo>
                      <a:pt x="21759" y="21599"/>
                      <a:pt x="21679" y="21599"/>
                      <a:pt x="21599" y="21600"/>
                    </a:cubicBezTo>
                    <a:cubicBezTo>
                      <a:pt x="9741" y="21600"/>
                      <a:pt x="101" y="12041"/>
                      <a:pt x="-1" y="185"/>
                    </a:cubicBezTo>
                  </a:path>
                  <a:path w="21840" h="21600" stroke="0" extrusionOk="0">
                    <a:moveTo>
                      <a:pt x="21839" y="21598"/>
                    </a:moveTo>
                    <a:cubicBezTo>
                      <a:pt x="21759" y="21599"/>
                      <a:pt x="21679" y="21599"/>
                      <a:pt x="21599" y="21600"/>
                    </a:cubicBezTo>
                    <a:cubicBezTo>
                      <a:pt x="9741" y="21600"/>
                      <a:pt x="101" y="12041"/>
                      <a:pt x="-1" y="185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7" name="Freeform 205"/>
              <p:cNvSpPr>
                <a:spLocks/>
              </p:cNvSpPr>
              <p:nvPr/>
            </p:nvSpPr>
            <p:spPr bwMode="auto">
              <a:xfrm>
                <a:off x="1475" y="2853"/>
                <a:ext cx="73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" name="Line 207"/>
            <p:cNvSpPr>
              <a:spLocks noChangeShapeType="1"/>
            </p:cNvSpPr>
            <p:nvPr/>
          </p:nvSpPr>
          <p:spPr bwMode="auto">
            <a:xfrm>
              <a:off x="1475" y="285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8"/>
            <p:cNvSpPr>
              <a:spLocks/>
            </p:cNvSpPr>
            <p:nvPr/>
          </p:nvSpPr>
          <p:spPr bwMode="auto">
            <a:xfrm>
              <a:off x="423" y="2624"/>
              <a:ext cx="600" cy="365"/>
            </a:xfrm>
            <a:custGeom>
              <a:avLst/>
              <a:gdLst>
                <a:gd name="T0" fmla="*/ 0 w 1710"/>
                <a:gd name="T1" fmla="*/ 1018 h 1018"/>
                <a:gd name="T2" fmla="*/ 929 w 1710"/>
                <a:gd name="T3" fmla="*/ 643 h 1018"/>
                <a:gd name="T4" fmla="*/ 1710 w 1710"/>
                <a:gd name="T5" fmla="*/ 149 h 1018"/>
                <a:gd name="T6" fmla="*/ 1710 w 1710"/>
                <a:gd name="T7" fmla="*/ 0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0" h="1018">
                  <a:moveTo>
                    <a:pt x="0" y="1018"/>
                  </a:moveTo>
                  <a:lnTo>
                    <a:pt x="929" y="643"/>
                  </a:lnTo>
                  <a:lnTo>
                    <a:pt x="1710" y="149"/>
                  </a:lnTo>
                  <a:lnTo>
                    <a:pt x="171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09"/>
            <p:cNvSpPr>
              <a:spLocks/>
            </p:cNvSpPr>
            <p:nvPr/>
          </p:nvSpPr>
          <p:spPr bwMode="auto">
            <a:xfrm>
              <a:off x="986" y="2617"/>
              <a:ext cx="73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0"/>
            <p:cNvSpPr>
              <a:spLocks noChangeShapeType="1"/>
            </p:cNvSpPr>
            <p:nvPr/>
          </p:nvSpPr>
          <p:spPr bwMode="auto">
            <a:xfrm>
              <a:off x="986" y="261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1"/>
            <p:cNvSpPr>
              <a:spLocks noChangeShapeType="1"/>
            </p:cNvSpPr>
            <p:nvPr/>
          </p:nvSpPr>
          <p:spPr bwMode="auto">
            <a:xfrm flipV="1">
              <a:off x="749" y="2941"/>
              <a:ext cx="316" cy="12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2"/>
            <p:cNvSpPr>
              <a:spLocks/>
            </p:cNvSpPr>
            <p:nvPr/>
          </p:nvSpPr>
          <p:spPr bwMode="auto">
            <a:xfrm>
              <a:off x="1052" y="2903"/>
              <a:ext cx="32" cy="73"/>
            </a:xfrm>
            <a:custGeom>
              <a:avLst/>
              <a:gdLst>
                <a:gd name="T0" fmla="*/ 92 w 92"/>
                <a:gd name="T1" fmla="*/ 196 h 203"/>
                <a:gd name="T2" fmla="*/ 73 w 92"/>
                <a:gd name="T3" fmla="*/ 203 h 203"/>
                <a:gd name="T4" fmla="*/ 0 w 92"/>
                <a:gd name="T5" fmla="*/ 7 h 203"/>
                <a:gd name="T6" fmla="*/ 20 w 92"/>
                <a:gd name="T7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203">
                  <a:moveTo>
                    <a:pt x="92" y="196"/>
                  </a:moveTo>
                  <a:lnTo>
                    <a:pt x="73" y="203"/>
                  </a:lnTo>
                  <a:lnTo>
                    <a:pt x="0" y="7"/>
                  </a:lnTo>
                  <a:lnTo>
                    <a:pt x="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3"/>
            <p:cNvSpPr>
              <a:spLocks noChangeShapeType="1"/>
            </p:cNvSpPr>
            <p:nvPr/>
          </p:nvSpPr>
          <p:spPr bwMode="auto">
            <a:xfrm flipH="1">
              <a:off x="1052" y="2903"/>
              <a:ext cx="7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4"/>
            <p:cNvSpPr>
              <a:spLocks/>
            </p:cNvSpPr>
            <p:nvPr/>
          </p:nvSpPr>
          <p:spPr bwMode="auto">
            <a:xfrm>
              <a:off x="870" y="2951"/>
              <a:ext cx="42" cy="38"/>
            </a:xfrm>
            <a:custGeom>
              <a:avLst/>
              <a:gdLst>
                <a:gd name="T0" fmla="*/ 0 w 121"/>
                <a:gd name="T1" fmla="*/ 105 h 105"/>
                <a:gd name="T2" fmla="*/ 121 w 121"/>
                <a:gd name="T3" fmla="*/ 45 h 105"/>
                <a:gd name="T4" fmla="*/ 76 w 121"/>
                <a:gd name="T5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105">
                  <a:moveTo>
                    <a:pt x="0" y="105"/>
                  </a:moveTo>
                  <a:lnTo>
                    <a:pt x="121" y="45"/>
                  </a:lnTo>
                  <a:lnTo>
                    <a:pt x="7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5"/>
            <p:cNvSpPr>
              <a:spLocks/>
            </p:cNvSpPr>
            <p:nvPr/>
          </p:nvSpPr>
          <p:spPr bwMode="auto">
            <a:xfrm>
              <a:off x="865" y="2919"/>
              <a:ext cx="58" cy="59"/>
            </a:xfrm>
            <a:custGeom>
              <a:avLst/>
              <a:gdLst>
                <a:gd name="T0" fmla="*/ 149 w 164"/>
                <a:gd name="T1" fmla="*/ 0 h 164"/>
                <a:gd name="T2" fmla="*/ 164 w 164"/>
                <a:gd name="T3" fmla="*/ 15 h 164"/>
                <a:gd name="T4" fmla="*/ 15 w 164"/>
                <a:gd name="T5" fmla="*/ 164 h 164"/>
                <a:gd name="T6" fmla="*/ 0 w 164"/>
                <a:gd name="T7" fmla="*/ 14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49" y="0"/>
                  </a:moveTo>
                  <a:lnTo>
                    <a:pt x="164" y="15"/>
                  </a:lnTo>
                  <a:lnTo>
                    <a:pt x="15" y="164"/>
                  </a:lnTo>
                  <a:lnTo>
                    <a:pt x="0" y="14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6"/>
            <p:cNvSpPr>
              <a:spLocks noChangeShapeType="1"/>
            </p:cNvSpPr>
            <p:nvPr/>
          </p:nvSpPr>
          <p:spPr bwMode="auto">
            <a:xfrm>
              <a:off x="865" y="2973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7"/>
            <p:cNvSpPr>
              <a:spLocks noChangeShapeType="1"/>
            </p:cNvSpPr>
            <p:nvPr/>
          </p:nvSpPr>
          <p:spPr bwMode="auto">
            <a:xfrm flipV="1">
              <a:off x="1017" y="2882"/>
              <a:ext cx="0" cy="10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8"/>
            <p:cNvSpPr>
              <a:spLocks/>
            </p:cNvSpPr>
            <p:nvPr/>
          </p:nvSpPr>
          <p:spPr bwMode="auto">
            <a:xfrm>
              <a:off x="981" y="2875"/>
              <a:ext cx="73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9"/>
            <p:cNvSpPr>
              <a:spLocks noChangeShapeType="1"/>
            </p:cNvSpPr>
            <p:nvPr/>
          </p:nvSpPr>
          <p:spPr bwMode="auto">
            <a:xfrm>
              <a:off x="981" y="287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0"/>
            <p:cNvSpPr>
              <a:spLocks noChangeShapeType="1"/>
            </p:cNvSpPr>
            <p:nvPr/>
          </p:nvSpPr>
          <p:spPr bwMode="auto">
            <a:xfrm flipV="1">
              <a:off x="1159" y="2860"/>
              <a:ext cx="105" cy="1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1"/>
            <p:cNvSpPr>
              <a:spLocks/>
            </p:cNvSpPr>
            <p:nvPr/>
          </p:nvSpPr>
          <p:spPr bwMode="auto">
            <a:xfrm>
              <a:off x="1238" y="2828"/>
              <a:ext cx="58" cy="58"/>
            </a:xfrm>
            <a:custGeom>
              <a:avLst/>
              <a:gdLst>
                <a:gd name="T0" fmla="*/ 166 w 166"/>
                <a:gd name="T1" fmla="*/ 145 h 160"/>
                <a:gd name="T2" fmla="*/ 153 w 166"/>
                <a:gd name="T3" fmla="*/ 160 h 160"/>
                <a:gd name="T4" fmla="*/ 0 w 166"/>
                <a:gd name="T5" fmla="*/ 15 h 160"/>
                <a:gd name="T6" fmla="*/ 13 w 166"/>
                <a:gd name="T7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60">
                  <a:moveTo>
                    <a:pt x="166" y="145"/>
                  </a:moveTo>
                  <a:lnTo>
                    <a:pt x="153" y="160"/>
                  </a:lnTo>
                  <a:lnTo>
                    <a:pt x="0" y="15"/>
                  </a:lnTo>
                  <a:lnTo>
                    <a:pt x="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2"/>
            <p:cNvSpPr>
              <a:spLocks noChangeShapeType="1"/>
            </p:cNvSpPr>
            <p:nvPr/>
          </p:nvSpPr>
          <p:spPr bwMode="auto">
            <a:xfrm flipH="1">
              <a:off x="1238" y="2828"/>
              <a:ext cx="4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3"/>
            <p:cNvSpPr>
              <a:spLocks noChangeShapeType="1"/>
            </p:cNvSpPr>
            <p:nvPr/>
          </p:nvSpPr>
          <p:spPr bwMode="auto">
            <a:xfrm flipV="1">
              <a:off x="1327" y="294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4"/>
            <p:cNvSpPr>
              <a:spLocks/>
            </p:cNvSpPr>
            <p:nvPr/>
          </p:nvSpPr>
          <p:spPr bwMode="auto">
            <a:xfrm>
              <a:off x="1291" y="2939"/>
              <a:ext cx="73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5"/>
            <p:cNvSpPr>
              <a:spLocks noChangeShapeType="1"/>
            </p:cNvSpPr>
            <p:nvPr/>
          </p:nvSpPr>
          <p:spPr bwMode="auto">
            <a:xfrm>
              <a:off x="1291" y="293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6"/>
            <p:cNvSpPr>
              <a:spLocks noChangeShapeType="1"/>
            </p:cNvSpPr>
            <p:nvPr/>
          </p:nvSpPr>
          <p:spPr bwMode="auto">
            <a:xfrm flipV="1">
              <a:off x="2345" y="1138"/>
              <a:ext cx="289" cy="8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7"/>
            <p:cNvSpPr>
              <a:spLocks/>
            </p:cNvSpPr>
            <p:nvPr/>
          </p:nvSpPr>
          <p:spPr bwMode="auto">
            <a:xfrm>
              <a:off x="2624" y="1100"/>
              <a:ext cx="26" cy="75"/>
            </a:xfrm>
            <a:custGeom>
              <a:avLst/>
              <a:gdLst>
                <a:gd name="T0" fmla="*/ 75 w 75"/>
                <a:gd name="T1" fmla="*/ 205 h 209"/>
                <a:gd name="T2" fmla="*/ 56 w 75"/>
                <a:gd name="T3" fmla="*/ 209 h 209"/>
                <a:gd name="T4" fmla="*/ 0 w 75"/>
                <a:gd name="T5" fmla="*/ 5 h 209"/>
                <a:gd name="T6" fmla="*/ 19 w 75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209">
                  <a:moveTo>
                    <a:pt x="75" y="205"/>
                  </a:moveTo>
                  <a:lnTo>
                    <a:pt x="56" y="209"/>
                  </a:lnTo>
                  <a:lnTo>
                    <a:pt x="0" y="5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8"/>
            <p:cNvSpPr>
              <a:spLocks noChangeShapeType="1"/>
            </p:cNvSpPr>
            <p:nvPr/>
          </p:nvSpPr>
          <p:spPr bwMode="auto">
            <a:xfrm flipH="1">
              <a:off x="2624" y="1100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29"/>
            <p:cNvSpPr>
              <a:spLocks noChangeShapeType="1"/>
            </p:cNvSpPr>
            <p:nvPr/>
          </p:nvSpPr>
          <p:spPr bwMode="auto">
            <a:xfrm flipV="1">
              <a:off x="2240" y="1198"/>
              <a:ext cx="27" cy="20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0"/>
            <p:cNvSpPr>
              <a:spLocks/>
            </p:cNvSpPr>
            <p:nvPr/>
          </p:nvSpPr>
          <p:spPr bwMode="auto">
            <a:xfrm>
              <a:off x="2230" y="1187"/>
              <a:ext cx="74" cy="16"/>
            </a:xfrm>
            <a:custGeom>
              <a:avLst/>
              <a:gdLst>
                <a:gd name="T0" fmla="*/ 210 w 210"/>
                <a:gd name="T1" fmla="*/ 25 h 45"/>
                <a:gd name="T2" fmla="*/ 208 w 210"/>
                <a:gd name="T3" fmla="*/ 45 h 45"/>
                <a:gd name="T4" fmla="*/ 0 w 210"/>
                <a:gd name="T5" fmla="*/ 19 h 45"/>
                <a:gd name="T6" fmla="*/ 2 w 210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" h="45">
                  <a:moveTo>
                    <a:pt x="210" y="25"/>
                  </a:moveTo>
                  <a:lnTo>
                    <a:pt x="208" y="45"/>
                  </a:lnTo>
                  <a:lnTo>
                    <a:pt x="0" y="19"/>
                  </a:lnTo>
                  <a:lnTo>
                    <a:pt x="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" name="Line 231"/>
            <p:cNvSpPr>
              <a:spLocks noChangeShapeType="1"/>
            </p:cNvSpPr>
            <p:nvPr/>
          </p:nvSpPr>
          <p:spPr bwMode="auto">
            <a:xfrm flipH="1">
              <a:off x="2230" y="1187"/>
              <a:ext cx="1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" name="Line 232"/>
            <p:cNvSpPr>
              <a:spLocks noChangeShapeType="1"/>
            </p:cNvSpPr>
            <p:nvPr/>
          </p:nvSpPr>
          <p:spPr bwMode="auto">
            <a:xfrm flipH="1">
              <a:off x="1945" y="1725"/>
              <a:ext cx="6" cy="27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" name="Freeform 233"/>
            <p:cNvSpPr>
              <a:spLocks/>
            </p:cNvSpPr>
            <p:nvPr/>
          </p:nvSpPr>
          <p:spPr bwMode="auto">
            <a:xfrm>
              <a:off x="1928" y="1951"/>
              <a:ext cx="37" cy="53"/>
            </a:xfrm>
            <a:custGeom>
              <a:avLst/>
              <a:gdLst>
                <a:gd name="T0" fmla="*/ 17 w 37"/>
                <a:gd name="T1" fmla="*/ 53 h 53"/>
                <a:gd name="T2" fmla="*/ 37 w 37"/>
                <a:gd name="T3" fmla="*/ 1 h 53"/>
                <a:gd name="T4" fmla="*/ 18 w 37"/>
                <a:gd name="T5" fmla="*/ 14 h 53"/>
                <a:gd name="T6" fmla="*/ 0 w 37"/>
                <a:gd name="T7" fmla="*/ 0 h 53"/>
                <a:gd name="T8" fmla="*/ 17 w 37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3">
                  <a:moveTo>
                    <a:pt x="17" y="53"/>
                  </a:moveTo>
                  <a:lnTo>
                    <a:pt x="37" y="1"/>
                  </a:lnTo>
                  <a:lnTo>
                    <a:pt x="18" y="14"/>
                  </a:lnTo>
                  <a:lnTo>
                    <a:pt x="0" y="0"/>
                  </a:lnTo>
                  <a:lnTo>
                    <a:pt x="17" y="53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" name="Line 234"/>
            <p:cNvSpPr>
              <a:spLocks noChangeShapeType="1"/>
            </p:cNvSpPr>
            <p:nvPr/>
          </p:nvSpPr>
          <p:spPr bwMode="auto">
            <a:xfrm flipH="1" flipV="1">
              <a:off x="1930" y="1725"/>
              <a:ext cx="252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" name="Freeform 235"/>
            <p:cNvSpPr>
              <a:spLocks/>
            </p:cNvSpPr>
            <p:nvPr/>
          </p:nvSpPr>
          <p:spPr bwMode="auto">
            <a:xfrm>
              <a:off x="994" y="816"/>
              <a:ext cx="568" cy="581"/>
            </a:xfrm>
            <a:custGeom>
              <a:avLst/>
              <a:gdLst>
                <a:gd name="T0" fmla="*/ 0 w 1621"/>
                <a:gd name="T1" fmla="*/ 1619 h 1619"/>
                <a:gd name="T2" fmla="*/ 1216 w 1621"/>
                <a:gd name="T3" fmla="*/ 854 h 1619"/>
                <a:gd name="T4" fmla="*/ 1621 w 1621"/>
                <a:gd name="T5" fmla="*/ 0 h 1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1" h="1619">
                  <a:moveTo>
                    <a:pt x="0" y="1619"/>
                  </a:moveTo>
                  <a:lnTo>
                    <a:pt x="1216" y="854"/>
                  </a:lnTo>
                  <a:lnTo>
                    <a:pt x="16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" name="Freeform 236"/>
            <p:cNvSpPr>
              <a:spLocks/>
            </p:cNvSpPr>
            <p:nvPr/>
          </p:nvSpPr>
          <p:spPr bwMode="auto">
            <a:xfrm>
              <a:off x="1528" y="793"/>
              <a:ext cx="70" cy="39"/>
            </a:xfrm>
            <a:custGeom>
              <a:avLst/>
              <a:gdLst>
                <a:gd name="T0" fmla="*/ 201 w 201"/>
                <a:gd name="T1" fmla="*/ 89 h 109"/>
                <a:gd name="T2" fmla="*/ 192 w 201"/>
                <a:gd name="T3" fmla="*/ 109 h 109"/>
                <a:gd name="T4" fmla="*/ 0 w 201"/>
                <a:gd name="T5" fmla="*/ 19 h 109"/>
                <a:gd name="T6" fmla="*/ 9 w 201"/>
                <a:gd name="T7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1" h="109">
                  <a:moveTo>
                    <a:pt x="201" y="89"/>
                  </a:moveTo>
                  <a:lnTo>
                    <a:pt x="192" y="109"/>
                  </a:lnTo>
                  <a:lnTo>
                    <a:pt x="0" y="19"/>
                  </a:lnTo>
                  <a:lnTo>
                    <a:pt x="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5" name="Line 237"/>
            <p:cNvSpPr>
              <a:spLocks noChangeShapeType="1"/>
            </p:cNvSpPr>
            <p:nvPr/>
          </p:nvSpPr>
          <p:spPr bwMode="auto">
            <a:xfrm flipH="1">
              <a:off x="1528" y="793"/>
              <a:ext cx="3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" name="Line 238"/>
            <p:cNvSpPr>
              <a:spLocks noChangeShapeType="1"/>
            </p:cNvSpPr>
            <p:nvPr/>
          </p:nvSpPr>
          <p:spPr bwMode="auto">
            <a:xfrm flipH="1" flipV="1">
              <a:off x="1914" y="934"/>
              <a:ext cx="5" cy="81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" name="Freeform 239"/>
            <p:cNvSpPr>
              <a:spLocks/>
            </p:cNvSpPr>
            <p:nvPr/>
          </p:nvSpPr>
          <p:spPr bwMode="auto">
            <a:xfrm>
              <a:off x="1895" y="934"/>
              <a:ext cx="39" cy="54"/>
            </a:xfrm>
            <a:custGeom>
              <a:avLst/>
              <a:gdLst>
                <a:gd name="T0" fmla="*/ 19 w 39"/>
                <a:gd name="T1" fmla="*/ 0 h 54"/>
                <a:gd name="T2" fmla="*/ 0 w 39"/>
                <a:gd name="T3" fmla="*/ 54 h 54"/>
                <a:gd name="T4" fmla="*/ 19 w 39"/>
                <a:gd name="T5" fmla="*/ 40 h 54"/>
                <a:gd name="T6" fmla="*/ 39 w 39"/>
                <a:gd name="T7" fmla="*/ 54 h 54"/>
                <a:gd name="T8" fmla="*/ 19 w 39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4">
                  <a:moveTo>
                    <a:pt x="19" y="0"/>
                  </a:moveTo>
                  <a:lnTo>
                    <a:pt x="0" y="54"/>
                  </a:lnTo>
                  <a:lnTo>
                    <a:pt x="19" y="40"/>
                  </a:lnTo>
                  <a:lnTo>
                    <a:pt x="39" y="54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" name="Line 240"/>
            <p:cNvSpPr>
              <a:spLocks noChangeShapeType="1"/>
            </p:cNvSpPr>
            <p:nvPr/>
          </p:nvSpPr>
          <p:spPr bwMode="auto">
            <a:xfrm flipV="1">
              <a:off x="1635" y="1306"/>
              <a:ext cx="437" cy="26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" name="Freeform 241"/>
            <p:cNvSpPr>
              <a:spLocks/>
            </p:cNvSpPr>
            <p:nvPr/>
          </p:nvSpPr>
          <p:spPr bwMode="auto">
            <a:xfrm>
              <a:off x="2053" y="1269"/>
              <a:ext cx="43" cy="70"/>
            </a:xfrm>
            <a:custGeom>
              <a:avLst/>
              <a:gdLst>
                <a:gd name="T0" fmla="*/ 123 w 123"/>
                <a:gd name="T1" fmla="*/ 183 h 194"/>
                <a:gd name="T2" fmla="*/ 106 w 123"/>
                <a:gd name="T3" fmla="*/ 194 h 194"/>
                <a:gd name="T4" fmla="*/ 0 w 123"/>
                <a:gd name="T5" fmla="*/ 11 h 194"/>
                <a:gd name="T6" fmla="*/ 17 w 123"/>
                <a:gd name="T7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194">
                  <a:moveTo>
                    <a:pt x="123" y="183"/>
                  </a:moveTo>
                  <a:lnTo>
                    <a:pt x="106" y="194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0" name="Line 242"/>
            <p:cNvSpPr>
              <a:spLocks noChangeShapeType="1"/>
            </p:cNvSpPr>
            <p:nvPr/>
          </p:nvSpPr>
          <p:spPr bwMode="auto">
            <a:xfrm flipH="1">
              <a:off x="2053" y="1269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1" name="Arc 243"/>
            <p:cNvSpPr>
              <a:spLocks/>
            </p:cNvSpPr>
            <p:nvPr/>
          </p:nvSpPr>
          <p:spPr bwMode="auto">
            <a:xfrm>
              <a:off x="2008" y="1161"/>
              <a:ext cx="190" cy="24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714"/>
                <a:gd name="T1" fmla="*/ 21600 h 21600"/>
                <a:gd name="T2" fmla="*/ 21714 w 21714"/>
                <a:gd name="T3" fmla="*/ 0 h 21600"/>
                <a:gd name="T4" fmla="*/ 21600 w 21714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14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37" y="0"/>
                    <a:pt x="21675" y="0"/>
                    <a:pt x="21713" y="0"/>
                  </a:cubicBezTo>
                </a:path>
                <a:path w="21714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37" y="0"/>
                    <a:pt x="21675" y="0"/>
                    <a:pt x="21713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2" name="Freeform 244"/>
            <p:cNvSpPr>
              <a:spLocks/>
            </p:cNvSpPr>
            <p:nvPr/>
          </p:nvSpPr>
          <p:spPr bwMode="auto">
            <a:xfrm>
              <a:off x="2198" y="1123"/>
              <a:ext cx="7" cy="75"/>
            </a:xfrm>
            <a:custGeom>
              <a:avLst/>
              <a:gdLst>
                <a:gd name="T0" fmla="*/ 21 w 21"/>
                <a:gd name="T1" fmla="*/ 209 h 209"/>
                <a:gd name="T2" fmla="*/ 0 w 21"/>
                <a:gd name="T3" fmla="*/ 209 h 209"/>
                <a:gd name="T4" fmla="*/ 0 w 21"/>
                <a:gd name="T5" fmla="*/ 0 h 209"/>
                <a:gd name="T6" fmla="*/ 21 w 21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9">
                  <a:moveTo>
                    <a:pt x="21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3" name="Line 245"/>
            <p:cNvSpPr>
              <a:spLocks noChangeShapeType="1"/>
            </p:cNvSpPr>
            <p:nvPr/>
          </p:nvSpPr>
          <p:spPr bwMode="auto">
            <a:xfrm flipH="1">
              <a:off x="2198" y="1123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4" name="Freeform 246"/>
            <p:cNvSpPr>
              <a:spLocks/>
            </p:cNvSpPr>
            <p:nvPr/>
          </p:nvSpPr>
          <p:spPr bwMode="auto">
            <a:xfrm>
              <a:off x="2346" y="1216"/>
              <a:ext cx="161" cy="202"/>
            </a:xfrm>
            <a:custGeom>
              <a:avLst/>
              <a:gdLst>
                <a:gd name="T0" fmla="*/ 460 w 460"/>
                <a:gd name="T1" fmla="*/ 564 h 564"/>
                <a:gd name="T2" fmla="*/ 27 w 460"/>
                <a:gd name="T3" fmla="*/ 277 h 564"/>
                <a:gd name="T4" fmla="*/ 0 w 460"/>
                <a:gd name="T5" fmla="*/ 2 h 564"/>
                <a:gd name="T6" fmla="*/ 2 w 460"/>
                <a:gd name="T7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0" h="564">
                  <a:moveTo>
                    <a:pt x="460" y="564"/>
                  </a:moveTo>
                  <a:lnTo>
                    <a:pt x="27" y="277"/>
                  </a:lnTo>
                  <a:lnTo>
                    <a:pt x="0" y="2"/>
                  </a:lnTo>
                  <a:lnTo>
                    <a:pt x="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5" name="Freeform 247"/>
            <p:cNvSpPr>
              <a:spLocks/>
            </p:cNvSpPr>
            <p:nvPr/>
          </p:nvSpPr>
          <p:spPr bwMode="auto">
            <a:xfrm>
              <a:off x="2320" y="1183"/>
              <a:ext cx="58" cy="59"/>
            </a:xfrm>
            <a:custGeom>
              <a:avLst/>
              <a:gdLst>
                <a:gd name="T0" fmla="*/ 164 w 164"/>
                <a:gd name="T1" fmla="*/ 150 h 164"/>
                <a:gd name="T2" fmla="*/ 149 w 164"/>
                <a:gd name="T3" fmla="*/ 164 h 164"/>
                <a:gd name="T4" fmla="*/ 0 w 164"/>
                <a:gd name="T5" fmla="*/ 15 h 164"/>
                <a:gd name="T6" fmla="*/ 15 w 164"/>
                <a:gd name="T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64" y="150"/>
                  </a:moveTo>
                  <a:lnTo>
                    <a:pt x="149" y="164"/>
                  </a:lnTo>
                  <a:lnTo>
                    <a:pt x="0" y="15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6" name="Line 248"/>
            <p:cNvSpPr>
              <a:spLocks noChangeShapeType="1"/>
            </p:cNvSpPr>
            <p:nvPr/>
          </p:nvSpPr>
          <p:spPr bwMode="auto">
            <a:xfrm flipH="1">
              <a:off x="2320" y="1183"/>
              <a:ext cx="5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7" name="Freeform 249"/>
            <p:cNvSpPr>
              <a:spLocks/>
            </p:cNvSpPr>
            <p:nvPr/>
          </p:nvSpPr>
          <p:spPr bwMode="auto">
            <a:xfrm>
              <a:off x="2644" y="1325"/>
              <a:ext cx="110" cy="98"/>
            </a:xfrm>
            <a:custGeom>
              <a:avLst/>
              <a:gdLst>
                <a:gd name="T0" fmla="*/ 315 w 315"/>
                <a:gd name="T1" fmla="*/ 275 h 275"/>
                <a:gd name="T2" fmla="*/ 0 w 315"/>
                <a:gd name="T3" fmla="*/ 115 h 275"/>
                <a:gd name="T4" fmla="*/ 0 w 315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5" h="275">
                  <a:moveTo>
                    <a:pt x="315" y="275"/>
                  </a:moveTo>
                  <a:lnTo>
                    <a:pt x="0" y="11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8" name="Freeform 250"/>
            <p:cNvSpPr>
              <a:spLocks/>
            </p:cNvSpPr>
            <p:nvPr/>
          </p:nvSpPr>
          <p:spPr bwMode="auto">
            <a:xfrm>
              <a:off x="2607" y="1318"/>
              <a:ext cx="73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9" name="Line 251"/>
            <p:cNvSpPr>
              <a:spLocks noChangeShapeType="1"/>
            </p:cNvSpPr>
            <p:nvPr/>
          </p:nvSpPr>
          <p:spPr bwMode="auto">
            <a:xfrm>
              <a:off x="2607" y="131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0" name="Freeform 252"/>
            <p:cNvSpPr>
              <a:spLocks/>
            </p:cNvSpPr>
            <p:nvPr/>
          </p:nvSpPr>
          <p:spPr bwMode="auto">
            <a:xfrm>
              <a:off x="2835" y="1212"/>
              <a:ext cx="186" cy="206"/>
            </a:xfrm>
            <a:custGeom>
              <a:avLst/>
              <a:gdLst>
                <a:gd name="T0" fmla="*/ 532 w 532"/>
                <a:gd name="T1" fmla="*/ 575 h 575"/>
                <a:gd name="T2" fmla="*/ 0 w 532"/>
                <a:gd name="T3" fmla="*/ 230 h 575"/>
                <a:gd name="T4" fmla="*/ 0 w 532"/>
                <a:gd name="T5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2" h="575">
                  <a:moveTo>
                    <a:pt x="532" y="575"/>
                  </a:moveTo>
                  <a:lnTo>
                    <a:pt x="0" y="23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1" name="Freeform 253"/>
            <p:cNvSpPr>
              <a:spLocks/>
            </p:cNvSpPr>
            <p:nvPr/>
          </p:nvSpPr>
          <p:spPr bwMode="auto">
            <a:xfrm>
              <a:off x="2798" y="1205"/>
              <a:ext cx="73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2" name="Line 254"/>
            <p:cNvSpPr>
              <a:spLocks noChangeShapeType="1"/>
            </p:cNvSpPr>
            <p:nvPr/>
          </p:nvSpPr>
          <p:spPr bwMode="auto">
            <a:xfrm>
              <a:off x="2798" y="120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3" name="Freeform 255"/>
            <p:cNvSpPr>
              <a:spLocks/>
            </p:cNvSpPr>
            <p:nvPr/>
          </p:nvSpPr>
          <p:spPr bwMode="auto">
            <a:xfrm>
              <a:off x="2179" y="1681"/>
              <a:ext cx="1095" cy="67"/>
            </a:xfrm>
            <a:custGeom>
              <a:avLst/>
              <a:gdLst>
                <a:gd name="T0" fmla="*/ 3122 w 3122"/>
                <a:gd name="T1" fmla="*/ 58 h 185"/>
                <a:gd name="T2" fmla="*/ 3093 w 3122"/>
                <a:gd name="T3" fmla="*/ 118 h 185"/>
                <a:gd name="T4" fmla="*/ 3030 w 3122"/>
                <a:gd name="T5" fmla="*/ 0 h 185"/>
                <a:gd name="T6" fmla="*/ 2973 w 3122"/>
                <a:gd name="T7" fmla="*/ 121 h 185"/>
                <a:gd name="T8" fmla="*/ 2910 w 3122"/>
                <a:gd name="T9" fmla="*/ 2 h 185"/>
                <a:gd name="T10" fmla="*/ 2853 w 3122"/>
                <a:gd name="T11" fmla="*/ 124 h 185"/>
                <a:gd name="T12" fmla="*/ 2790 w 3122"/>
                <a:gd name="T13" fmla="*/ 5 h 185"/>
                <a:gd name="T14" fmla="*/ 2733 w 3122"/>
                <a:gd name="T15" fmla="*/ 126 h 185"/>
                <a:gd name="T16" fmla="*/ 2670 w 3122"/>
                <a:gd name="T17" fmla="*/ 8 h 185"/>
                <a:gd name="T18" fmla="*/ 2613 w 3122"/>
                <a:gd name="T19" fmla="*/ 129 h 185"/>
                <a:gd name="T20" fmla="*/ 2550 w 3122"/>
                <a:gd name="T21" fmla="*/ 10 h 185"/>
                <a:gd name="T22" fmla="*/ 2493 w 3122"/>
                <a:gd name="T23" fmla="*/ 132 h 185"/>
                <a:gd name="T24" fmla="*/ 2430 w 3122"/>
                <a:gd name="T25" fmla="*/ 13 h 185"/>
                <a:gd name="T26" fmla="*/ 2373 w 3122"/>
                <a:gd name="T27" fmla="*/ 134 h 185"/>
                <a:gd name="T28" fmla="*/ 2310 w 3122"/>
                <a:gd name="T29" fmla="*/ 16 h 185"/>
                <a:gd name="T30" fmla="*/ 2253 w 3122"/>
                <a:gd name="T31" fmla="*/ 137 h 185"/>
                <a:gd name="T32" fmla="*/ 2190 w 3122"/>
                <a:gd name="T33" fmla="*/ 18 h 185"/>
                <a:gd name="T34" fmla="*/ 2133 w 3122"/>
                <a:gd name="T35" fmla="*/ 140 h 185"/>
                <a:gd name="T36" fmla="*/ 2070 w 3122"/>
                <a:gd name="T37" fmla="*/ 21 h 185"/>
                <a:gd name="T38" fmla="*/ 2013 w 3122"/>
                <a:gd name="T39" fmla="*/ 142 h 185"/>
                <a:gd name="T40" fmla="*/ 1950 w 3122"/>
                <a:gd name="T41" fmla="*/ 24 h 185"/>
                <a:gd name="T42" fmla="*/ 1893 w 3122"/>
                <a:gd name="T43" fmla="*/ 145 h 185"/>
                <a:gd name="T44" fmla="*/ 1831 w 3122"/>
                <a:gd name="T45" fmla="*/ 26 h 185"/>
                <a:gd name="T46" fmla="*/ 1773 w 3122"/>
                <a:gd name="T47" fmla="*/ 148 h 185"/>
                <a:gd name="T48" fmla="*/ 1711 w 3122"/>
                <a:gd name="T49" fmla="*/ 29 h 185"/>
                <a:gd name="T50" fmla="*/ 1653 w 3122"/>
                <a:gd name="T51" fmla="*/ 150 h 185"/>
                <a:gd name="T52" fmla="*/ 1591 w 3122"/>
                <a:gd name="T53" fmla="*/ 32 h 185"/>
                <a:gd name="T54" fmla="*/ 1533 w 3122"/>
                <a:gd name="T55" fmla="*/ 153 h 185"/>
                <a:gd name="T56" fmla="*/ 1471 w 3122"/>
                <a:gd name="T57" fmla="*/ 34 h 185"/>
                <a:gd name="T58" fmla="*/ 1413 w 3122"/>
                <a:gd name="T59" fmla="*/ 156 h 185"/>
                <a:gd name="T60" fmla="*/ 1351 w 3122"/>
                <a:gd name="T61" fmla="*/ 37 h 185"/>
                <a:gd name="T62" fmla="*/ 1293 w 3122"/>
                <a:gd name="T63" fmla="*/ 158 h 185"/>
                <a:gd name="T64" fmla="*/ 1231 w 3122"/>
                <a:gd name="T65" fmla="*/ 40 h 185"/>
                <a:gd name="T66" fmla="*/ 1173 w 3122"/>
                <a:gd name="T67" fmla="*/ 161 h 185"/>
                <a:gd name="T68" fmla="*/ 1111 w 3122"/>
                <a:gd name="T69" fmla="*/ 43 h 185"/>
                <a:gd name="T70" fmla="*/ 1053 w 3122"/>
                <a:gd name="T71" fmla="*/ 164 h 185"/>
                <a:gd name="T72" fmla="*/ 991 w 3122"/>
                <a:gd name="T73" fmla="*/ 45 h 185"/>
                <a:gd name="T74" fmla="*/ 933 w 3122"/>
                <a:gd name="T75" fmla="*/ 167 h 185"/>
                <a:gd name="T76" fmla="*/ 871 w 3122"/>
                <a:gd name="T77" fmla="*/ 48 h 185"/>
                <a:gd name="T78" fmla="*/ 813 w 3122"/>
                <a:gd name="T79" fmla="*/ 169 h 185"/>
                <a:gd name="T80" fmla="*/ 751 w 3122"/>
                <a:gd name="T81" fmla="*/ 51 h 185"/>
                <a:gd name="T82" fmla="*/ 694 w 3122"/>
                <a:gd name="T83" fmla="*/ 172 h 185"/>
                <a:gd name="T84" fmla="*/ 631 w 3122"/>
                <a:gd name="T85" fmla="*/ 53 h 185"/>
                <a:gd name="T86" fmla="*/ 574 w 3122"/>
                <a:gd name="T87" fmla="*/ 175 h 185"/>
                <a:gd name="T88" fmla="*/ 511 w 3122"/>
                <a:gd name="T89" fmla="*/ 56 h 185"/>
                <a:gd name="T90" fmla="*/ 454 w 3122"/>
                <a:gd name="T91" fmla="*/ 177 h 185"/>
                <a:gd name="T92" fmla="*/ 391 w 3122"/>
                <a:gd name="T93" fmla="*/ 59 h 185"/>
                <a:gd name="T94" fmla="*/ 334 w 3122"/>
                <a:gd name="T95" fmla="*/ 180 h 185"/>
                <a:gd name="T96" fmla="*/ 271 w 3122"/>
                <a:gd name="T97" fmla="*/ 61 h 185"/>
                <a:gd name="T98" fmla="*/ 214 w 3122"/>
                <a:gd name="T99" fmla="*/ 183 h 185"/>
                <a:gd name="T100" fmla="*/ 151 w 3122"/>
                <a:gd name="T101" fmla="*/ 64 h 185"/>
                <a:gd name="T102" fmla="*/ 94 w 3122"/>
                <a:gd name="T103" fmla="*/ 185 h 185"/>
                <a:gd name="T104" fmla="*/ 31 w 3122"/>
                <a:gd name="T105" fmla="*/ 67 h 185"/>
                <a:gd name="T106" fmla="*/ 2 w 3122"/>
                <a:gd name="T107" fmla="*/ 127 h 185"/>
                <a:gd name="T108" fmla="*/ 0 w 3122"/>
                <a:gd name="T109" fmla="*/ 128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22" h="185">
                  <a:moveTo>
                    <a:pt x="3122" y="58"/>
                  </a:moveTo>
                  <a:lnTo>
                    <a:pt x="3093" y="118"/>
                  </a:lnTo>
                  <a:lnTo>
                    <a:pt x="3030" y="0"/>
                  </a:lnTo>
                  <a:lnTo>
                    <a:pt x="2973" y="121"/>
                  </a:lnTo>
                  <a:lnTo>
                    <a:pt x="2910" y="2"/>
                  </a:lnTo>
                  <a:lnTo>
                    <a:pt x="2853" y="124"/>
                  </a:lnTo>
                  <a:lnTo>
                    <a:pt x="2790" y="5"/>
                  </a:lnTo>
                  <a:lnTo>
                    <a:pt x="2733" y="126"/>
                  </a:lnTo>
                  <a:lnTo>
                    <a:pt x="2670" y="8"/>
                  </a:lnTo>
                  <a:lnTo>
                    <a:pt x="2613" y="129"/>
                  </a:lnTo>
                  <a:lnTo>
                    <a:pt x="2550" y="10"/>
                  </a:lnTo>
                  <a:lnTo>
                    <a:pt x="2493" y="132"/>
                  </a:lnTo>
                  <a:lnTo>
                    <a:pt x="2430" y="13"/>
                  </a:lnTo>
                  <a:lnTo>
                    <a:pt x="2373" y="134"/>
                  </a:lnTo>
                  <a:lnTo>
                    <a:pt x="2310" y="16"/>
                  </a:lnTo>
                  <a:lnTo>
                    <a:pt x="2253" y="137"/>
                  </a:lnTo>
                  <a:lnTo>
                    <a:pt x="2190" y="18"/>
                  </a:lnTo>
                  <a:lnTo>
                    <a:pt x="2133" y="140"/>
                  </a:lnTo>
                  <a:lnTo>
                    <a:pt x="2070" y="21"/>
                  </a:lnTo>
                  <a:lnTo>
                    <a:pt x="2013" y="142"/>
                  </a:lnTo>
                  <a:lnTo>
                    <a:pt x="1950" y="24"/>
                  </a:lnTo>
                  <a:lnTo>
                    <a:pt x="1893" y="145"/>
                  </a:lnTo>
                  <a:lnTo>
                    <a:pt x="1831" y="26"/>
                  </a:lnTo>
                  <a:lnTo>
                    <a:pt x="1773" y="148"/>
                  </a:lnTo>
                  <a:lnTo>
                    <a:pt x="1711" y="29"/>
                  </a:lnTo>
                  <a:lnTo>
                    <a:pt x="1653" y="150"/>
                  </a:lnTo>
                  <a:lnTo>
                    <a:pt x="1591" y="32"/>
                  </a:lnTo>
                  <a:lnTo>
                    <a:pt x="1533" y="153"/>
                  </a:lnTo>
                  <a:lnTo>
                    <a:pt x="1471" y="34"/>
                  </a:lnTo>
                  <a:lnTo>
                    <a:pt x="1413" y="156"/>
                  </a:lnTo>
                  <a:lnTo>
                    <a:pt x="1351" y="37"/>
                  </a:lnTo>
                  <a:lnTo>
                    <a:pt x="1293" y="158"/>
                  </a:lnTo>
                  <a:lnTo>
                    <a:pt x="1231" y="40"/>
                  </a:lnTo>
                  <a:lnTo>
                    <a:pt x="1173" y="161"/>
                  </a:lnTo>
                  <a:lnTo>
                    <a:pt x="1111" y="43"/>
                  </a:lnTo>
                  <a:lnTo>
                    <a:pt x="1053" y="164"/>
                  </a:lnTo>
                  <a:lnTo>
                    <a:pt x="991" y="45"/>
                  </a:lnTo>
                  <a:lnTo>
                    <a:pt x="933" y="167"/>
                  </a:lnTo>
                  <a:lnTo>
                    <a:pt x="871" y="48"/>
                  </a:lnTo>
                  <a:lnTo>
                    <a:pt x="813" y="169"/>
                  </a:lnTo>
                  <a:lnTo>
                    <a:pt x="751" y="51"/>
                  </a:lnTo>
                  <a:lnTo>
                    <a:pt x="694" y="172"/>
                  </a:lnTo>
                  <a:lnTo>
                    <a:pt x="631" y="53"/>
                  </a:lnTo>
                  <a:lnTo>
                    <a:pt x="574" y="175"/>
                  </a:lnTo>
                  <a:lnTo>
                    <a:pt x="511" y="56"/>
                  </a:lnTo>
                  <a:lnTo>
                    <a:pt x="454" y="177"/>
                  </a:lnTo>
                  <a:lnTo>
                    <a:pt x="391" y="59"/>
                  </a:lnTo>
                  <a:lnTo>
                    <a:pt x="334" y="180"/>
                  </a:lnTo>
                  <a:lnTo>
                    <a:pt x="271" y="61"/>
                  </a:lnTo>
                  <a:lnTo>
                    <a:pt x="214" y="183"/>
                  </a:lnTo>
                  <a:lnTo>
                    <a:pt x="151" y="64"/>
                  </a:lnTo>
                  <a:lnTo>
                    <a:pt x="94" y="185"/>
                  </a:lnTo>
                  <a:lnTo>
                    <a:pt x="31" y="67"/>
                  </a:lnTo>
                  <a:lnTo>
                    <a:pt x="2" y="127"/>
                  </a:lnTo>
                  <a:lnTo>
                    <a:pt x="0" y="12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4" name="Line 256"/>
            <p:cNvSpPr>
              <a:spLocks noChangeShapeType="1"/>
            </p:cNvSpPr>
            <p:nvPr/>
          </p:nvSpPr>
          <p:spPr bwMode="auto">
            <a:xfrm>
              <a:off x="2179" y="1727"/>
              <a:ext cx="6" cy="1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5" name="Arc 257"/>
            <p:cNvSpPr>
              <a:spLocks/>
            </p:cNvSpPr>
            <p:nvPr/>
          </p:nvSpPr>
          <p:spPr bwMode="auto">
            <a:xfrm>
              <a:off x="1175" y="1077"/>
              <a:ext cx="1004" cy="65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6" name="Freeform 258"/>
            <p:cNvSpPr>
              <a:spLocks/>
            </p:cNvSpPr>
            <p:nvPr/>
          </p:nvSpPr>
          <p:spPr bwMode="auto">
            <a:xfrm>
              <a:off x="1157" y="1077"/>
              <a:ext cx="37" cy="54"/>
            </a:xfrm>
            <a:custGeom>
              <a:avLst/>
              <a:gdLst>
                <a:gd name="T0" fmla="*/ 18 w 37"/>
                <a:gd name="T1" fmla="*/ 0 h 54"/>
                <a:gd name="T2" fmla="*/ 0 w 37"/>
                <a:gd name="T3" fmla="*/ 54 h 54"/>
                <a:gd name="T4" fmla="*/ 18 w 37"/>
                <a:gd name="T5" fmla="*/ 40 h 54"/>
                <a:gd name="T6" fmla="*/ 37 w 37"/>
                <a:gd name="T7" fmla="*/ 54 h 54"/>
                <a:gd name="T8" fmla="*/ 18 w 37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4">
                  <a:moveTo>
                    <a:pt x="18" y="0"/>
                  </a:moveTo>
                  <a:lnTo>
                    <a:pt x="0" y="54"/>
                  </a:lnTo>
                  <a:lnTo>
                    <a:pt x="18" y="40"/>
                  </a:lnTo>
                  <a:lnTo>
                    <a:pt x="37" y="54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7" name="Arc 259"/>
            <p:cNvSpPr>
              <a:spLocks/>
            </p:cNvSpPr>
            <p:nvPr/>
          </p:nvSpPr>
          <p:spPr bwMode="auto">
            <a:xfrm>
              <a:off x="2184" y="1639"/>
              <a:ext cx="129" cy="8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48 h 21599"/>
                <a:gd name="T2" fmla="*/ 163 w 21599"/>
                <a:gd name="T3" fmla="*/ 21599 h 21599"/>
                <a:gd name="T4" fmla="*/ 0 w 21599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9" fill="none" extrusionOk="0">
                  <a:moveTo>
                    <a:pt x="21598" y="247"/>
                  </a:moveTo>
                  <a:cubicBezTo>
                    <a:pt x="21463" y="12016"/>
                    <a:pt x="11931" y="21510"/>
                    <a:pt x="163" y="21599"/>
                  </a:cubicBezTo>
                </a:path>
                <a:path w="21599" h="21599" stroke="0" extrusionOk="0">
                  <a:moveTo>
                    <a:pt x="21598" y="247"/>
                  </a:moveTo>
                  <a:cubicBezTo>
                    <a:pt x="21463" y="12016"/>
                    <a:pt x="11931" y="21510"/>
                    <a:pt x="163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8" name="Freeform 260"/>
            <p:cNvSpPr>
              <a:spLocks/>
            </p:cNvSpPr>
            <p:nvPr/>
          </p:nvSpPr>
          <p:spPr bwMode="auto">
            <a:xfrm>
              <a:off x="1009" y="3084"/>
              <a:ext cx="745" cy="94"/>
            </a:xfrm>
            <a:custGeom>
              <a:avLst/>
              <a:gdLst>
                <a:gd name="T0" fmla="*/ 2126 w 2126"/>
                <a:gd name="T1" fmla="*/ 54 h 263"/>
                <a:gd name="T2" fmla="*/ 2100 w 2126"/>
                <a:gd name="T3" fmla="*/ 116 h 263"/>
                <a:gd name="T4" fmla="*/ 2031 w 2126"/>
                <a:gd name="T5" fmla="*/ 0 h 263"/>
                <a:gd name="T6" fmla="*/ 1980 w 2126"/>
                <a:gd name="T7" fmla="*/ 124 h 263"/>
                <a:gd name="T8" fmla="*/ 1912 w 2126"/>
                <a:gd name="T9" fmla="*/ 9 h 263"/>
                <a:gd name="T10" fmla="*/ 1861 w 2126"/>
                <a:gd name="T11" fmla="*/ 133 h 263"/>
                <a:gd name="T12" fmla="*/ 1792 w 2126"/>
                <a:gd name="T13" fmla="*/ 17 h 263"/>
                <a:gd name="T14" fmla="*/ 1741 w 2126"/>
                <a:gd name="T15" fmla="*/ 142 h 263"/>
                <a:gd name="T16" fmla="*/ 1672 w 2126"/>
                <a:gd name="T17" fmla="*/ 26 h 263"/>
                <a:gd name="T18" fmla="*/ 1621 w 2126"/>
                <a:gd name="T19" fmla="*/ 150 h 263"/>
                <a:gd name="T20" fmla="*/ 1553 w 2126"/>
                <a:gd name="T21" fmla="*/ 35 h 263"/>
                <a:gd name="T22" fmla="*/ 1501 w 2126"/>
                <a:gd name="T23" fmla="*/ 159 h 263"/>
                <a:gd name="T24" fmla="*/ 1433 w 2126"/>
                <a:gd name="T25" fmla="*/ 44 h 263"/>
                <a:gd name="T26" fmla="*/ 1382 w 2126"/>
                <a:gd name="T27" fmla="*/ 168 h 263"/>
                <a:gd name="T28" fmla="*/ 1313 w 2126"/>
                <a:gd name="T29" fmla="*/ 52 h 263"/>
                <a:gd name="T30" fmla="*/ 1262 w 2126"/>
                <a:gd name="T31" fmla="*/ 176 h 263"/>
                <a:gd name="T32" fmla="*/ 1194 w 2126"/>
                <a:gd name="T33" fmla="*/ 61 h 263"/>
                <a:gd name="T34" fmla="*/ 1142 w 2126"/>
                <a:gd name="T35" fmla="*/ 185 h 263"/>
                <a:gd name="T36" fmla="*/ 1074 w 2126"/>
                <a:gd name="T37" fmla="*/ 70 h 263"/>
                <a:gd name="T38" fmla="*/ 1023 w 2126"/>
                <a:gd name="T39" fmla="*/ 194 h 263"/>
                <a:gd name="T40" fmla="*/ 954 w 2126"/>
                <a:gd name="T41" fmla="*/ 78 h 263"/>
                <a:gd name="T42" fmla="*/ 903 w 2126"/>
                <a:gd name="T43" fmla="*/ 202 h 263"/>
                <a:gd name="T44" fmla="*/ 835 w 2126"/>
                <a:gd name="T45" fmla="*/ 87 h 263"/>
                <a:gd name="T46" fmla="*/ 783 w 2126"/>
                <a:gd name="T47" fmla="*/ 211 h 263"/>
                <a:gd name="T48" fmla="*/ 715 w 2126"/>
                <a:gd name="T49" fmla="*/ 96 h 263"/>
                <a:gd name="T50" fmla="*/ 664 w 2126"/>
                <a:gd name="T51" fmla="*/ 220 h 263"/>
                <a:gd name="T52" fmla="*/ 595 w 2126"/>
                <a:gd name="T53" fmla="*/ 104 h 263"/>
                <a:gd name="T54" fmla="*/ 544 w 2126"/>
                <a:gd name="T55" fmla="*/ 228 h 263"/>
                <a:gd name="T56" fmla="*/ 476 w 2126"/>
                <a:gd name="T57" fmla="*/ 113 h 263"/>
                <a:gd name="T58" fmla="*/ 424 w 2126"/>
                <a:gd name="T59" fmla="*/ 237 h 263"/>
                <a:gd name="T60" fmla="*/ 356 w 2126"/>
                <a:gd name="T61" fmla="*/ 122 h 263"/>
                <a:gd name="T62" fmla="*/ 305 w 2126"/>
                <a:gd name="T63" fmla="*/ 246 h 263"/>
                <a:gd name="T64" fmla="*/ 236 w 2126"/>
                <a:gd name="T65" fmla="*/ 130 h 263"/>
                <a:gd name="T66" fmla="*/ 185 w 2126"/>
                <a:gd name="T67" fmla="*/ 254 h 263"/>
                <a:gd name="T68" fmla="*/ 116 w 2126"/>
                <a:gd name="T69" fmla="*/ 139 h 263"/>
                <a:gd name="T70" fmla="*/ 65 w 2126"/>
                <a:gd name="T71" fmla="*/ 263 h 263"/>
                <a:gd name="T72" fmla="*/ 31 w 2126"/>
                <a:gd name="T73" fmla="*/ 205 h 263"/>
                <a:gd name="T74" fmla="*/ 0 w 2126"/>
                <a:gd name="T75" fmla="*/ 208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26" h="263">
                  <a:moveTo>
                    <a:pt x="2126" y="54"/>
                  </a:moveTo>
                  <a:lnTo>
                    <a:pt x="2100" y="116"/>
                  </a:lnTo>
                  <a:lnTo>
                    <a:pt x="2031" y="0"/>
                  </a:lnTo>
                  <a:lnTo>
                    <a:pt x="1980" y="124"/>
                  </a:lnTo>
                  <a:lnTo>
                    <a:pt x="1912" y="9"/>
                  </a:lnTo>
                  <a:lnTo>
                    <a:pt x="1861" y="133"/>
                  </a:lnTo>
                  <a:lnTo>
                    <a:pt x="1792" y="17"/>
                  </a:lnTo>
                  <a:lnTo>
                    <a:pt x="1741" y="142"/>
                  </a:lnTo>
                  <a:lnTo>
                    <a:pt x="1672" y="26"/>
                  </a:lnTo>
                  <a:lnTo>
                    <a:pt x="1621" y="150"/>
                  </a:lnTo>
                  <a:lnTo>
                    <a:pt x="1553" y="35"/>
                  </a:lnTo>
                  <a:lnTo>
                    <a:pt x="1501" y="159"/>
                  </a:lnTo>
                  <a:lnTo>
                    <a:pt x="1433" y="44"/>
                  </a:lnTo>
                  <a:lnTo>
                    <a:pt x="1382" y="168"/>
                  </a:lnTo>
                  <a:lnTo>
                    <a:pt x="1313" y="52"/>
                  </a:lnTo>
                  <a:lnTo>
                    <a:pt x="1262" y="176"/>
                  </a:lnTo>
                  <a:lnTo>
                    <a:pt x="1194" y="61"/>
                  </a:lnTo>
                  <a:lnTo>
                    <a:pt x="1142" y="185"/>
                  </a:lnTo>
                  <a:lnTo>
                    <a:pt x="1074" y="70"/>
                  </a:lnTo>
                  <a:lnTo>
                    <a:pt x="1023" y="194"/>
                  </a:lnTo>
                  <a:lnTo>
                    <a:pt x="954" y="78"/>
                  </a:lnTo>
                  <a:lnTo>
                    <a:pt x="903" y="202"/>
                  </a:lnTo>
                  <a:lnTo>
                    <a:pt x="835" y="87"/>
                  </a:lnTo>
                  <a:lnTo>
                    <a:pt x="783" y="211"/>
                  </a:lnTo>
                  <a:lnTo>
                    <a:pt x="715" y="96"/>
                  </a:lnTo>
                  <a:lnTo>
                    <a:pt x="664" y="220"/>
                  </a:lnTo>
                  <a:lnTo>
                    <a:pt x="595" y="104"/>
                  </a:lnTo>
                  <a:lnTo>
                    <a:pt x="544" y="228"/>
                  </a:lnTo>
                  <a:lnTo>
                    <a:pt x="476" y="113"/>
                  </a:lnTo>
                  <a:lnTo>
                    <a:pt x="424" y="237"/>
                  </a:lnTo>
                  <a:lnTo>
                    <a:pt x="356" y="122"/>
                  </a:lnTo>
                  <a:lnTo>
                    <a:pt x="305" y="246"/>
                  </a:lnTo>
                  <a:lnTo>
                    <a:pt x="236" y="130"/>
                  </a:lnTo>
                  <a:lnTo>
                    <a:pt x="185" y="254"/>
                  </a:lnTo>
                  <a:lnTo>
                    <a:pt x="116" y="139"/>
                  </a:lnTo>
                  <a:lnTo>
                    <a:pt x="65" y="263"/>
                  </a:lnTo>
                  <a:lnTo>
                    <a:pt x="31" y="205"/>
                  </a:lnTo>
                  <a:lnTo>
                    <a:pt x="0" y="20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9" name="Arc 261"/>
            <p:cNvSpPr>
              <a:spLocks/>
            </p:cNvSpPr>
            <p:nvPr/>
          </p:nvSpPr>
          <p:spPr bwMode="auto">
            <a:xfrm>
              <a:off x="494" y="2921"/>
              <a:ext cx="514" cy="23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42 w 21642"/>
                <a:gd name="T1" fmla="*/ 21600 h 21600"/>
                <a:gd name="T2" fmla="*/ 0 w 21642"/>
                <a:gd name="T3" fmla="*/ 92 h 21600"/>
                <a:gd name="T4" fmla="*/ 21600 w 2164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2" h="21600" fill="none" extrusionOk="0">
                  <a:moveTo>
                    <a:pt x="21641" y="21599"/>
                  </a:moveTo>
                  <a:cubicBezTo>
                    <a:pt x="21627" y="21599"/>
                    <a:pt x="21613" y="21599"/>
                    <a:pt x="21600" y="21600"/>
                  </a:cubicBezTo>
                  <a:cubicBezTo>
                    <a:pt x="9706" y="21600"/>
                    <a:pt x="50" y="11985"/>
                    <a:pt x="0" y="91"/>
                  </a:cubicBezTo>
                </a:path>
                <a:path w="21642" h="21600" stroke="0" extrusionOk="0">
                  <a:moveTo>
                    <a:pt x="21641" y="21599"/>
                  </a:moveTo>
                  <a:cubicBezTo>
                    <a:pt x="21627" y="21599"/>
                    <a:pt x="21613" y="21599"/>
                    <a:pt x="21600" y="21600"/>
                  </a:cubicBezTo>
                  <a:cubicBezTo>
                    <a:pt x="9706" y="21600"/>
                    <a:pt x="50" y="11985"/>
                    <a:pt x="0" y="91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0" name="Freeform 262"/>
            <p:cNvSpPr>
              <a:spLocks/>
            </p:cNvSpPr>
            <p:nvPr/>
          </p:nvSpPr>
          <p:spPr bwMode="auto">
            <a:xfrm>
              <a:off x="476" y="2922"/>
              <a:ext cx="37" cy="54"/>
            </a:xfrm>
            <a:custGeom>
              <a:avLst/>
              <a:gdLst>
                <a:gd name="T0" fmla="*/ 18 w 37"/>
                <a:gd name="T1" fmla="*/ 0 h 54"/>
                <a:gd name="T2" fmla="*/ 0 w 37"/>
                <a:gd name="T3" fmla="*/ 54 h 54"/>
                <a:gd name="T4" fmla="*/ 18 w 37"/>
                <a:gd name="T5" fmla="*/ 40 h 54"/>
                <a:gd name="T6" fmla="*/ 37 w 37"/>
                <a:gd name="T7" fmla="*/ 54 h 54"/>
                <a:gd name="T8" fmla="*/ 18 w 37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4">
                  <a:moveTo>
                    <a:pt x="18" y="0"/>
                  </a:moveTo>
                  <a:lnTo>
                    <a:pt x="0" y="54"/>
                  </a:lnTo>
                  <a:lnTo>
                    <a:pt x="18" y="40"/>
                  </a:lnTo>
                  <a:lnTo>
                    <a:pt x="37" y="54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1" name="Freeform 263"/>
            <p:cNvSpPr>
              <a:spLocks/>
            </p:cNvSpPr>
            <p:nvPr/>
          </p:nvSpPr>
          <p:spPr bwMode="auto">
            <a:xfrm>
              <a:off x="1057" y="4159"/>
              <a:ext cx="702" cy="94"/>
            </a:xfrm>
            <a:custGeom>
              <a:avLst/>
              <a:gdLst>
                <a:gd name="T0" fmla="*/ 2002 w 2002"/>
                <a:gd name="T1" fmla="*/ 53 h 262"/>
                <a:gd name="T2" fmla="*/ 1976 w 2002"/>
                <a:gd name="T3" fmla="*/ 115 h 262"/>
                <a:gd name="T4" fmla="*/ 1907 w 2002"/>
                <a:gd name="T5" fmla="*/ 0 h 262"/>
                <a:gd name="T6" fmla="*/ 1857 w 2002"/>
                <a:gd name="T7" fmla="*/ 124 h 262"/>
                <a:gd name="T8" fmla="*/ 1788 w 2002"/>
                <a:gd name="T9" fmla="*/ 9 h 262"/>
                <a:gd name="T10" fmla="*/ 1737 w 2002"/>
                <a:gd name="T11" fmla="*/ 133 h 262"/>
                <a:gd name="T12" fmla="*/ 1668 w 2002"/>
                <a:gd name="T13" fmla="*/ 18 h 262"/>
                <a:gd name="T14" fmla="*/ 1617 w 2002"/>
                <a:gd name="T15" fmla="*/ 142 h 262"/>
                <a:gd name="T16" fmla="*/ 1548 w 2002"/>
                <a:gd name="T17" fmla="*/ 27 h 262"/>
                <a:gd name="T18" fmla="*/ 1498 w 2002"/>
                <a:gd name="T19" fmla="*/ 151 h 262"/>
                <a:gd name="T20" fmla="*/ 1429 w 2002"/>
                <a:gd name="T21" fmla="*/ 36 h 262"/>
                <a:gd name="T22" fmla="*/ 1378 w 2002"/>
                <a:gd name="T23" fmla="*/ 161 h 262"/>
                <a:gd name="T24" fmla="*/ 1309 w 2002"/>
                <a:gd name="T25" fmla="*/ 46 h 262"/>
                <a:gd name="T26" fmla="*/ 1258 w 2002"/>
                <a:gd name="T27" fmla="*/ 170 h 262"/>
                <a:gd name="T28" fmla="*/ 1189 w 2002"/>
                <a:gd name="T29" fmla="*/ 55 h 262"/>
                <a:gd name="T30" fmla="*/ 1139 w 2002"/>
                <a:gd name="T31" fmla="*/ 179 h 262"/>
                <a:gd name="T32" fmla="*/ 1070 w 2002"/>
                <a:gd name="T33" fmla="*/ 64 h 262"/>
                <a:gd name="T34" fmla="*/ 1019 w 2002"/>
                <a:gd name="T35" fmla="*/ 188 h 262"/>
                <a:gd name="T36" fmla="*/ 950 w 2002"/>
                <a:gd name="T37" fmla="*/ 73 h 262"/>
                <a:gd name="T38" fmla="*/ 899 w 2002"/>
                <a:gd name="T39" fmla="*/ 197 h 262"/>
                <a:gd name="T40" fmla="*/ 830 w 2002"/>
                <a:gd name="T41" fmla="*/ 82 h 262"/>
                <a:gd name="T42" fmla="*/ 780 w 2002"/>
                <a:gd name="T43" fmla="*/ 207 h 262"/>
                <a:gd name="T44" fmla="*/ 711 w 2002"/>
                <a:gd name="T45" fmla="*/ 92 h 262"/>
                <a:gd name="T46" fmla="*/ 660 w 2002"/>
                <a:gd name="T47" fmla="*/ 216 h 262"/>
                <a:gd name="T48" fmla="*/ 591 w 2002"/>
                <a:gd name="T49" fmla="*/ 101 h 262"/>
                <a:gd name="T50" fmla="*/ 540 w 2002"/>
                <a:gd name="T51" fmla="*/ 225 h 262"/>
                <a:gd name="T52" fmla="*/ 471 w 2002"/>
                <a:gd name="T53" fmla="*/ 110 h 262"/>
                <a:gd name="T54" fmla="*/ 421 w 2002"/>
                <a:gd name="T55" fmla="*/ 234 h 262"/>
                <a:gd name="T56" fmla="*/ 352 w 2002"/>
                <a:gd name="T57" fmla="*/ 119 h 262"/>
                <a:gd name="T58" fmla="*/ 301 w 2002"/>
                <a:gd name="T59" fmla="*/ 243 h 262"/>
                <a:gd name="T60" fmla="*/ 232 w 2002"/>
                <a:gd name="T61" fmla="*/ 128 h 262"/>
                <a:gd name="T62" fmla="*/ 182 w 2002"/>
                <a:gd name="T63" fmla="*/ 253 h 262"/>
                <a:gd name="T64" fmla="*/ 113 w 2002"/>
                <a:gd name="T65" fmla="*/ 138 h 262"/>
                <a:gd name="T66" fmla="*/ 62 w 2002"/>
                <a:gd name="T67" fmla="*/ 262 h 262"/>
                <a:gd name="T68" fmla="*/ 27 w 2002"/>
                <a:gd name="T69" fmla="*/ 204 h 262"/>
                <a:gd name="T70" fmla="*/ 0 w 2002"/>
                <a:gd name="T71" fmla="*/ 207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002" h="262">
                  <a:moveTo>
                    <a:pt x="2002" y="53"/>
                  </a:moveTo>
                  <a:lnTo>
                    <a:pt x="1976" y="115"/>
                  </a:lnTo>
                  <a:lnTo>
                    <a:pt x="1907" y="0"/>
                  </a:lnTo>
                  <a:lnTo>
                    <a:pt x="1857" y="124"/>
                  </a:lnTo>
                  <a:lnTo>
                    <a:pt x="1788" y="9"/>
                  </a:lnTo>
                  <a:lnTo>
                    <a:pt x="1737" y="133"/>
                  </a:lnTo>
                  <a:lnTo>
                    <a:pt x="1668" y="18"/>
                  </a:lnTo>
                  <a:lnTo>
                    <a:pt x="1617" y="142"/>
                  </a:lnTo>
                  <a:lnTo>
                    <a:pt x="1548" y="27"/>
                  </a:lnTo>
                  <a:lnTo>
                    <a:pt x="1498" y="151"/>
                  </a:lnTo>
                  <a:lnTo>
                    <a:pt x="1429" y="36"/>
                  </a:lnTo>
                  <a:lnTo>
                    <a:pt x="1378" y="161"/>
                  </a:lnTo>
                  <a:lnTo>
                    <a:pt x="1309" y="46"/>
                  </a:lnTo>
                  <a:lnTo>
                    <a:pt x="1258" y="170"/>
                  </a:lnTo>
                  <a:lnTo>
                    <a:pt x="1189" y="55"/>
                  </a:lnTo>
                  <a:lnTo>
                    <a:pt x="1139" y="179"/>
                  </a:lnTo>
                  <a:lnTo>
                    <a:pt x="1070" y="64"/>
                  </a:lnTo>
                  <a:lnTo>
                    <a:pt x="1019" y="188"/>
                  </a:lnTo>
                  <a:lnTo>
                    <a:pt x="950" y="73"/>
                  </a:lnTo>
                  <a:lnTo>
                    <a:pt x="899" y="197"/>
                  </a:lnTo>
                  <a:lnTo>
                    <a:pt x="830" y="82"/>
                  </a:lnTo>
                  <a:lnTo>
                    <a:pt x="780" y="207"/>
                  </a:lnTo>
                  <a:lnTo>
                    <a:pt x="711" y="92"/>
                  </a:lnTo>
                  <a:lnTo>
                    <a:pt x="660" y="216"/>
                  </a:lnTo>
                  <a:lnTo>
                    <a:pt x="591" y="101"/>
                  </a:lnTo>
                  <a:lnTo>
                    <a:pt x="540" y="225"/>
                  </a:lnTo>
                  <a:lnTo>
                    <a:pt x="471" y="110"/>
                  </a:lnTo>
                  <a:lnTo>
                    <a:pt x="421" y="234"/>
                  </a:lnTo>
                  <a:lnTo>
                    <a:pt x="352" y="119"/>
                  </a:lnTo>
                  <a:lnTo>
                    <a:pt x="301" y="243"/>
                  </a:lnTo>
                  <a:lnTo>
                    <a:pt x="232" y="128"/>
                  </a:lnTo>
                  <a:lnTo>
                    <a:pt x="182" y="253"/>
                  </a:lnTo>
                  <a:lnTo>
                    <a:pt x="113" y="138"/>
                  </a:lnTo>
                  <a:lnTo>
                    <a:pt x="62" y="262"/>
                  </a:lnTo>
                  <a:lnTo>
                    <a:pt x="27" y="204"/>
                  </a:lnTo>
                  <a:lnTo>
                    <a:pt x="0" y="20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2" name="Arc 264"/>
            <p:cNvSpPr>
              <a:spLocks/>
            </p:cNvSpPr>
            <p:nvPr/>
          </p:nvSpPr>
          <p:spPr bwMode="auto">
            <a:xfrm>
              <a:off x="499" y="4024"/>
              <a:ext cx="558" cy="20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39 w 21639"/>
                <a:gd name="T1" fmla="*/ 21600 h 21600"/>
                <a:gd name="T2" fmla="*/ 0 w 21639"/>
                <a:gd name="T3" fmla="*/ 0 h 21600"/>
                <a:gd name="T4" fmla="*/ 21600 w 2163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9" h="21600" fill="none" extrusionOk="0">
                  <a:moveTo>
                    <a:pt x="21638" y="21599"/>
                  </a:moveTo>
                  <a:cubicBezTo>
                    <a:pt x="21625" y="21599"/>
                    <a:pt x="21612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39" h="21600" stroke="0" extrusionOk="0">
                  <a:moveTo>
                    <a:pt x="21638" y="21599"/>
                  </a:moveTo>
                  <a:cubicBezTo>
                    <a:pt x="21625" y="21599"/>
                    <a:pt x="21612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3" name="Freeform 265"/>
            <p:cNvSpPr>
              <a:spLocks/>
            </p:cNvSpPr>
            <p:nvPr/>
          </p:nvSpPr>
          <p:spPr bwMode="auto">
            <a:xfrm>
              <a:off x="481" y="4024"/>
              <a:ext cx="37" cy="54"/>
            </a:xfrm>
            <a:custGeom>
              <a:avLst/>
              <a:gdLst>
                <a:gd name="T0" fmla="*/ 18 w 37"/>
                <a:gd name="T1" fmla="*/ 0 h 54"/>
                <a:gd name="T2" fmla="*/ 0 w 37"/>
                <a:gd name="T3" fmla="*/ 54 h 54"/>
                <a:gd name="T4" fmla="*/ 18 w 37"/>
                <a:gd name="T5" fmla="*/ 40 h 54"/>
                <a:gd name="T6" fmla="*/ 37 w 37"/>
                <a:gd name="T7" fmla="*/ 54 h 54"/>
                <a:gd name="T8" fmla="*/ 18 w 37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4">
                  <a:moveTo>
                    <a:pt x="18" y="0"/>
                  </a:moveTo>
                  <a:lnTo>
                    <a:pt x="0" y="54"/>
                  </a:lnTo>
                  <a:lnTo>
                    <a:pt x="18" y="40"/>
                  </a:lnTo>
                  <a:lnTo>
                    <a:pt x="37" y="54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4" name="Freeform 266"/>
            <p:cNvSpPr>
              <a:spLocks/>
            </p:cNvSpPr>
            <p:nvPr/>
          </p:nvSpPr>
          <p:spPr bwMode="auto">
            <a:xfrm>
              <a:off x="1036" y="5227"/>
              <a:ext cx="718" cy="98"/>
            </a:xfrm>
            <a:custGeom>
              <a:avLst/>
              <a:gdLst>
                <a:gd name="T0" fmla="*/ 2049 w 2049"/>
                <a:gd name="T1" fmla="*/ 53 h 272"/>
                <a:gd name="T2" fmla="*/ 2024 w 2049"/>
                <a:gd name="T3" fmla="*/ 115 h 272"/>
                <a:gd name="T4" fmla="*/ 1954 w 2049"/>
                <a:gd name="T5" fmla="*/ 0 h 272"/>
                <a:gd name="T6" fmla="*/ 1904 w 2049"/>
                <a:gd name="T7" fmla="*/ 125 h 272"/>
                <a:gd name="T8" fmla="*/ 1834 w 2049"/>
                <a:gd name="T9" fmla="*/ 10 h 272"/>
                <a:gd name="T10" fmla="*/ 1784 w 2049"/>
                <a:gd name="T11" fmla="*/ 134 h 272"/>
                <a:gd name="T12" fmla="*/ 1715 w 2049"/>
                <a:gd name="T13" fmla="*/ 20 h 272"/>
                <a:gd name="T14" fmla="*/ 1665 w 2049"/>
                <a:gd name="T15" fmla="*/ 144 h 272"/>
                <a:gd name="T16" fmla="*/ 1595 w 2049"/>
                <a:gd name="T17" fmla="*/ 29 h 272"/>
                <a:gd name="T18" fmla="*/ 1545 w 2049"/>
                <a:gd name="T19" fmla="*/ 154 h 272"/>
                <a:gd name="T20" fmla="*/ 1476 w 2049"/>
                <a:gd name="T21" fmla="*/ 39 h 272"/>
                <a:gd name="T22" fmla="*/ 1426 w 2049"/>
                <a:gd name="T23" fmla="*/ 164 h 272"/>
                <a:gd name="T24" fmla="*/ 1356 w 2049"/>
                <a:gd name="T25" fmla="*/ 49 h 272"/>
                <a:gd name="T26" fmla="*/ 1306 w 2049"/>
                <a:gd name="T27" fmla="*/ 174 h 272"/>
                <a:gd name="T28" fmla="*/ 1236 w 2049"/>
                <a:gd name="T29" fmla="*/ 59 h 272"/>
                <a:gd name="T30" fmla="*/ 1186 w 2049"/>
                <a:gd name="T31" fmla="*/ 183 h 272"/>
                <a:gd name="T32" fmla="*/ 1117 w 2049"/>
                <a:gd name="T33" fmla="*/ 69 h 272"/>
                <a:gd name="T34" fmla="*/ 1067 w 2049"/>
                <a:gd name="T35" fmla="*/ 193 h 272"/>
                <a:gd name="T36" fmla="*/ 997 w 2049"/>
                <a:gd name="T37" fmla="*/ 79 h 272"/>
                <a:gd name="T38" fmla="*/ 947 w 2049"/>
                <a:gd name="T39" fmla="*/ 203 h 272"/>
                <a:gd name="T40" fmla="*/ 878 w 2049"/>
                <a:gd name="T41" fmla="*/ 88 h 272"/>
                <a:gd name="T42" fmla="*/ 828 w 2049"/>
                <a:gd name="T43" fmla="*/ 213 h 272"/>
                <a:gd name="T44" fmla="*/ 758 w 2049"/>
                <a:gd name="T45" fmla="*/ 98 h 272"/>
                <a:gd name="T46" fmla="*/ 708 w 2049"/>
                <a:gd name="T47" fmla="*/ 223 h 272"/>
                <a:gd name="T48" fmla="*/ 638 w 2049"/>
                <a:gd name="T49" fmla="*/ 108 h 272"/>
                <a:gd name="T50" fmla="*/ 588 w 2049"/>
                <a:gd name="T51" fmla="*/ 232 h 272"/>
                <a:gd name="T52" fmla="*/ 519 w 2049"/>
                <a:gd name="T53" fmla="*/ 118 h 272"/>
                <a:gd name="T54" fmla="*/ 469 w 2049"/>
                <a:gd name="T55" fmla="*/ 242 h 272"/>
                <a:gd name="T56" fmla="*/ 399 w 2049"/>
                <a:gd name="T57" fmla="*/ 128 h 272"/>
                <a:gd name="T58" fmla="*/ 349 w 2049"/>
                <a:gd name="T59" fmla="*/ 252 h 272"/>
                <a:gd name="T60" fmla="*/ 280 w 2049"/>
                <a:gd name="T61" fmla="*/ 137 h 272"/>
                <a:gd name="T62" fmla="*/ 230 w 2049"/>
                <a:gd name="T63" fmla="*/ 262 h 272"/>
                <a:gd name="T64" fmla="*/ 160 w 2049"/>
                <a:gd name="T65" fmla="*/ 147 h 272"/>
                <a:gd name="T66" fmla="*/ 110 w 2049"/>
                <a:gd name="T67" fmla="*/ 272 h 272"/>
                <a:gd name="T68" fmla="*/ 40 w 2049"/>
                <a:gd name="T69" fmla="*/ 157 h 272"/>
                <a:gd name="T70" fmla="*/ 15 w 2049"/>
                <a:gd name="T71" fmla="*/ 219 h 272"/>
                <a:gd name="T72" fmla="*/ 0 w 2049"/>
                <a:gd name="T73" fmla="*/ 221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9" h="272">
                  <a:moveTo>
                    <a:pt x="2049" y="53"/>
                  </a:moveTo>
                  <a:lnTo>
                    <a:pt x="2024" y="115"/>
                  </a:lnTo>
                  <a:lnTo>
                    <a:pt x="1954" y="0"/>
                  </a:lnTo>
                  <a:lnTo>
                    <a:pt x="1904" y="125"/>
                  </a:lnTo>
                  <a:lnTo>
                    <a:pt x="1834" y="10"/>
                  </a:lnTo>
                  <a:lnTo>
                    <a:pt x="1784" y="134"/>
                  </a:lnTo>
                  <a:lnTo>
                    <a:pt x="1715" y="20"/>
                  </a:lnTo>
                  <a:lnTo>
                    <a:pt x="1665" y="144"/>
                  </a:lnTo>
                  <a:lnTo>
                    <a:pt x="1595" y="29"/>
                  </a:lnTo>
                  <a:lnTo>
                    <a:pt x="1545" y="154"/>
                  </a:lnTo>
                  <a:lnTo>
                    <a:pt x="1476" y="39"/>
                  </a:lnTo>
                  <a:lnTo>
                    <a:pt x="1426" y="164"/>
                  </a:lnTo>
                  <a:lnTo>
                    <a:pt x="1356" y="49"/>
                  </a:lnTo>
                  <a:lnTo>
                    <a:pt x="1306" y="174"/>
                  </a:lnTo>
                  <a:lnTo>
                    <a:pt x="1236" y="59"/>
                  </a:lnTo>
                  <a:lnTo>
                    <a:pt x="1186" y="183"/>
                  </a:lnTo>
                  <a:lnTo>
                    <a:pt x="1117" y="69"/>
                  </a:lnTo>
                  <a:lnTo>
                    <a:pt x="1067" y="193"/>
                  </a:lnTo>
                  <a:lnTo>
                    <a:pt x="997" y="79"/>
                  </a:lnTo>
                  <a:lnTo>
                    <a:pt x="947" y="203"/>
                  </a:lnTo>
                  <a:lnTo>
                    <a:pt x="878" y="88"/>
                  </a:lnTo>
                  <a:lnTo>
                    <a:pt x="828" y="213"/>
                  </a:lnTo>
                  <a:lnTo>
                    <a:pt x="758" y="98"/>
                  </a:lnTo>
                  <a:lnTo>
                    <a:pt x="708" y="223"/>
                  </a:lnTo>
                  <a:lnTo>
                    <a:pt x="638" y="108"/>
                  </a:lnTo>
                  <a:lnTo>
                    <a:pt x="588" y="232"/>
                  </a:lnTo>
                  <a:lnTo>
                    <a:pt x="519" y="118"/>
                  </a:lnTo>
                  <a:lnTo>
                    <a:pt x="469" y="242"/>
                  </a:lnTo>
                  <a:lnTo>
                    <a:pt x="399" y="128"/>
                  </a:lnTo>
                  <a:lnTo>
                    <a:pt x="349" y="252"/>
                  </a:lnTo>
                  <a:lnTo>
                    <a:pt x="280" y="137"/>
                  </a:lnTo>
                  <a:lnTo>
                    <a:pt x="230" y="262"/>
                  </a:lnTo>
                  <a:lnTo>
                    <a:pt x="160" y="147"/>
                  </a:lnTo>
                  <a:lnTo>
                    <a:pt x="110" y="272"/>
                  </a:lnTo>
                  <a:lnTo>
                    <a:pt x="40" y="157"/>
                  </a:lnTo>
                  <a:lnTo>
                    <a:pt x="15" y="219"/>
                  </a:lnTo>
                  <a:lnTo>
                    <a:pt x="0" y="22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5" name="Freeform 267"/>
            <p:cNvSpPr>
              <a:spLocks/>
            </p:cNvSpPr>
            <p:nvPr/>
          </p:nvSpPr>
          <p:spPr bwMode="auto">
            <a:xfrm>
              <a:off x="1036" y="5283"/>
              <a:ext cx="53" cy="38"/>
            </a:xfrm>
            <a:custGeom>
              <a:avLst/>
              <a:gdLst>
                <a:gd name="T0" fmla="*/ 0 w 53"/>
                <a:gd name="T1" fmla="*/ 23 h 38"/>
                <a:gd name="T2" fmla="*/ 53 w 53"/>
                <a:gd name="T3" fmla="*/ 38 h 38"/>
                <a:gd name="T4" fmla="*/ 38 w 53"/>
                <a:gd name="T5" fmla="*/ 21 h 38"/>
                <a:gd name="T6" fmla="*/ 50 w 53"/>
                <a:gd name="T7" fmla="*/ 0 h 38"/>
                <a:gd name="T8" fmla="*/ 0 w 53"/>
                <a:gd name="T9" fmla="*/ 2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8">
                  <a:moveTo>
                    <a:pt x="0" y="23"/>
                  </a:moveTo>
                  <a:lnTo>
                    <a:pt x="53" y="38"/>
                  </a:lnTo>
                  <a:lnTo>
                    <a:pt x="38" y="21"/>
                  </a:lnTo>
                  <a:lnTo>
                    <a:pt x="50" y="0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6" name="Arc 268"/>
            <p:cNvSpPr>
              <a:spLocks/>
            </p:cNvSpPr>
            <p:nvPr/>
          </p:nvSpPr>
          <p:spPr bwMode="auto">
            <a:xfrm>
              <a:off x="489" y="5027"/>
              <a:ext cx="584" cy="27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37 w 21637"/>
                <a:gd name="T1" fmla="*/ 21600 h 21600"/>
                <a:gd name="T2" fmla="*/ 0 w 21637"/>
                <a:gd name="T3" fmla="*/ 0 h 21600"/>
                <a:gd name="T4" fmla="*/ 21600 w 2163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7" h="21600" fill="none" extrusionOk="0">
                  <a:moveTo>
                    <a:pt x="21636" y="21599"/>
                  </a:moveTo>
                  <a:cubicBezTo>
                    <a:pt x="21624" y="21599"/>
                    <a:pt x="21612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37" h="21600" stroke="0" extrusionOk="0">
                  <a:moveTo>
                    <a:pt x="21636" y="21599"/>
                  </a:moveTo>
                  <a:cubicBezTo>
                    <a:pt x="21624" y="21599"/>
                    <a:pt x="21612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7" name="Freeform 269"/>
            <p:cNvSpPr>
              <a:spLocks/>
            </p:cNvSpPr>
            <p:nvPr/>
          </p:nvSpPr>
          <p:spPr bwMode="auto">
            <a:xfrm>
              <a:off x="470" y="5027"/>
              <a:ext cx="38" cy="54"/>
            </a:xfrm>
            <a:custGeom>
              <a:avLst/>
              <a:gdLst>
                <a:gd name="T0" fmla="*/ 19 w 38"/>
                <a:gd name="T1" fmla="*/ 0 h 54"/>
                <a:gd name="T2" fmla="*/ 0 w 38"/>
                <a:gd name="T3" fmla="*/ 54 h 54"/>
                <a:gd name="T4" fmla="*/ 19 w 38"/>
                <a:gd name="T5" fmla="*/ 40 h 54"/>
                <a:gd name="T6" fmla="*/ 38 w 38"/>
                <a:gd name="T7" fmla="*/ 54 h 54"/>
                <a:gd name="T8" fmla="*/ 19 w 38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4">
                  <a:moveTo>
                    <a:pt x="19" y="0"/>
                  </a:moveTo>
                  <a:lnTo>
                    <a:pt x="0" y="54"/>
                  </a:lnTo>
                  <a:lnTo>
                    <a:pt x="19" y="40"/>
                  </a:lnTo>
                  <a:lnTo>
                    <a:pt x="38" y="54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60548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52400" y="228600"/>
            <a:ext cx="7086600" cy="9677400"/>
            <a:chOff x="96" y="144"/>
            <a:chExt cx="4464" cy="6096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96" y="144"/>
              <a:ext cx="4464" cy="6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125" y="168"/>
              <a:ext cx="4425" cy="5296"/>
              <a:chOff x="125" y="168"/>
              <a:chExt cx="4425" cy="5296"/>
            </a:xfrm>
          </p:grpSpPr>
          <p:sp>
            <p:nvSpPr>
              <p:cNvPr id="90" name="Rectangle 5"/>
              <p:cNvSpPr>
                <a:spLocks noChangeArrowheads="1"/>
              </p:cNvSpPr>
              <p:nvPr/>
            </p:nvSpPr>
            <p:spPr bwMode="auto">
              <a:xfrm>
                <a:off x="125" y="4125"/>
                <a:ext cx="2039" cy="967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Rectangle 6"/>
              <p:cNvSpPr>
                <a:spLocks noChangeArrowheads="1"/>
              </p:cNvSpPr>
              <p:nvPr/>
            </p:nvSpPr>
            <p:spPr bwMode="auto">
              <a:xfrm>
                <a:off x="125" y="2111"/>
                <a:ext cx="2039" cy="966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Rectangle 7"/>
              <p:cNvSpPr>
                <a:spLocks noChangeArrowheads="1"/>
              </p:cNvSpPr>
              <p:nvPr/>
            </p:nvSpPr>
            <p:spPr bwMode="auto">
              <a:xfrm>
                <a:off x="125" y="3118"/>
                <a:ext cx="2039" cy="967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Rectangle 8"/>
              <p:cNvSpPr>
                <a:spLocks noChangeArrowheads="1"/>
              </p:cNvSpPr>
              <p:nvPr/>
            </p:nvSpPr>
            <p:spPr bwMode="auto">
              <a:xfrm>
                <a:off x="594" y="312"/>
                <a:ext cx="3533" cy="1676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Oval 9"/>
              <p:cNvSpPr>
                <a:spLocks noChangeArrowheads="1"/>
              </p:cNvSpPr>
              <p:nvPr/>
            </p:nvSpPr>
            <p:spPr bwMode="auto">
              <a:xfrm>
                <a:off x="831" y="1252"/>
                <a:ext cx="116" cy="97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Rectangle 10"/>
              <p:cNvSpPr>
                <a:spLocks noChangeArrowheads="1"/>
              </p:cNvSpPr>
              <p:nvPr/>
            </p:nvSpPr>
            <p:spPr bwMode="auto">
              <a:xfrm>
                <a:off x="1732" y="1051"/>
                <a:ext cx="166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6" name="Oval 11"/>
              <p:cNvSpPr>
                <a:spLocks noChangeArrowheads="1"/>
              </p:cNvSpPr>
              <p:nvPr/>
            </p:nvSpPr>
            <p:spPr bwMode="auto">
              <a:xfrm>
                <a:off x="1723" y="1252"/>
                <a:ext cx="116" cy="97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Rectangle 12"/>
              <p:cNvSpPr>
                <a:spLocks noChangeArrowheads="1"/>
              </p:cNvSpPr>
              <p:nvPr/>
            </p:nvSpPr>
            <p:spPr bwMode="auto">
              <a:xfrm>
                <a:off x="2154" y="1065"/>
                <a:ext cx="183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8" name="Oval 13"/>
              <p:cNvSpPr>
                <a:spLocks noChangeArrowheads="1"/>
              </p:cNvSpPr>
              <p:nvPr/>
            </p:nvSpPr>
            <p:spPr bwMode="auto">
              <a:xfrm>
                <a:off x="2018" y="1252"/>
                <a:ext cx="116" cy="97"/>
              </a:xfrm>
              <a:prstGeom prst="ellipse">
                <a:avLst/>
              </a:prstGeom>
              <a:solidFill>
                <a:srgbClr val="C0C0C0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Rectangle 14"/>
              <p:cNvSpPr>
                <a:spLocks noChangeArrowheads="1"/>
              </p:cNvSpPr>
              <p:nvPr/>
            </p:nvSpPr>
            <p:spPr bwMode="auto">
              <a:xfrm>
                <a:off x="2658" y="1085"/>
                <a:ext cx="166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0" name="Rectangle 15"/>
              <p:cNvSpPr>
                <a:spLocks noChangeArrowheads="1"/>
              </p:cNvSpPr>
              <p:nvPr/>
            </p:nvSpPr>
            <p:spPr bwMode="auto">
              <a:xfrm>
                <a:off x="2313" y="1252"/>
                <a:ext cx="116" cy="97"/>
              </a:xfrm>
              <a:prstGeom prst="rect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Line 16"/>
              <p:cNvSpPr>
                <a:spLocks noChangeShapeType="1"/>
              </p:cNvSpPr>
              <p:nvPr/>
            </p:nvSpPr>
            <p:spPr bwMode="auto">
              <a:xfrm>
                <a:off x="2313" y="1252"/>
                <a:ext cx="110" cy="9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Line 17"/>
              <p:cNvSpPr>
                <a:spLocks noChangeShapeType="1"/>
              </p:cNvSpPr>
              <p:nvPr/>
            </p:nvSpPr>
            <p:spPr bwMode="auto">
              <a:xfrm flipV="1">
                <a:off x="2313" y="1252"/>
                <a:ext cx="110" cy="9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Rectangle 18"/>
              <p:cNvSpPr>
                <a:spLocks noChangeArrowheads="1"/>
              </p:cNvSpPr>
              <p:nvPr/>
            </p:nvSpPr>
            <p:spPr bwMode="auto">
              <a:xfrm>
                <a:off x="1425" y="924"/>
                <a:ext cx="183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" name="Oval 19"/>
              <p:cNvSpPr>
                <a:spLocks noChangeArrowheads="1"/>
              </p:cNvSpPr>
              <p:nvPr/>
            </p:nvSpPr>
            <p:spPr bwMode="auto">
              <a:xfrm>
                <a:off x="2609" y="1252"/>
                <a:ext cx="115" cy="97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Rectangle 20"/>
              <p:cNvSpPr>
                <a:spLocks noChangeArrowheads="1"/>
              </p:cNvSpPr>
              <p:nvPr/>
            </p:nvSpPr>
            <p:spPr bwMode="auto">
              <a:xfrm>
                <a:off x="2316" y="900"/>
                <a:ext cx="183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6" name="Oval 21"/>
              <p:cNvSpPr>
                <a:spLocks noChangeArrowheads="1"/>
              </p:cNvSpPr>
              <p:nvPr/>
            </p:nvSpPr>
            <p:spPr bwMode="auto">
              <a:xfrm>
                <a:off x="2910" y="1252"/>
                <a:ext cx="115" cy="97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Rectangle 22"/>
              <p:cNvSpPr>
                <a:spLocks noChangeArrowheads="1"/>
              </p:cNvSpPr>
              <p:nvPr/>
            </p:nvSpPr>
            <p:spPr bwMode="auto">
              <a:xfrm>
                <a:off x="2913" y="900"/>
                <a:ext cx="183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" name="Oval 23"/>
              <p:cNvSpPr>
                <a:spLocks noChangeArrowheads="1"/>
              </p:cNvSpPr>
              <p:nvPr/>
            </p:nvSpPr>
            <p:spPr bwMode="auto">
              <a:xfrm>
                <a:off x="3205" y="1252"/>
                <a:ext cx="116" cy="97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Rectangle 24"/>
              <p:cNvSpPr>
                <a:spLocks noChangeArrowheads="1"/>
              </p:cNvSpPr>
              <p:nvPr/>
            </p:nvSpPr>
            <p:spPr bwMode="auto">
              <a:xfrm>
                <a:off x="3214" y="1051"/>
                <a:ext cx="175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" name="Oval 25"/>
              <p:cNvSpPr>
                <a:spLocks noChangeArrowheads="1"/>
              </p:cNvSpPr>
              <p:nvPr/>
            </p:nvSpPr>
            <p:spPr bwMode="auto">
              <a:xfrm>
                <a:off x="2313" y="1413"/>
                <a:ext cx="116" cy="97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Rectangle 26"/>
              <p:cNvSpPr>
                <a:spLocks noChangeArrowheads="1"/>
              </p:cNvSpPr>
              <p:nvPr/>
            </p:nvSpPr>
            <p:spPr bwMode="auto">
              <a:xfrm>
                <a:off x="834" y="900"/>
                <a:ext cx="183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" name="Oval 27"/>
              <p:cNvSpPr>
                <a:spLocks noChangeArrowheads="1"/>
              </p:cNvSpPr>
              <p:nvPr/>
            </p:nvSpPr>
            <p:spPr bwMode="auto">
              <a:xfrm>
                <a:off x="1717" y="1685"/>
                <a:ext cx="116" cy="97"/>
              </a:xfrm>
              <a:prstGeom prst="ellipse">
                <a:avLst/>
              </a:prstGeom>
              <a:solidFill>
                <a:srgbClr val="000000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Rectangle 28"/>
              <p:cNvSpPr>
                <a:spLocks noChangeArrowheads="1"/>
              </p:cNvSpPr>
              <p:nvPr/>
            </p:nvSpPr>
            <p:spPr bwMode="auto">
              <a:xfrm>
                <a:off x="3654" y="900"/>
                <a:ext cx="183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" name="Oval 29"/>
              <p:cNvSpPr>
                <a:spLocks noChangeArrowheads="1"/>
              </p:cNvSpPr>
              <p:nvPr/>
            </p:nvSpPr>
            <p:spPr bwMode="auto">
              <a:xfrm>
                <a:off x="1456" y="1437"/>
                <a:ext cx="116" cy="97"/>
              </a:xfrm>
              <a:prstGeom prst="ellipse">
                <a:avLst/>
              </a:prstGeom>
              <a:solidFill>
                <a:srgbClr val="C0C0C0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Rectangle 30"/>
              <p:cNvSpPr>
                <a:spLocks noChangeArrowheads="1"/>
              </p:cNvSpPr>
              <p:nvPr/>
            </p:nvSpPr>
            <p:spPr bwMode="auto">
              <a:xfrm>
                <a:off x="1541" y="526"/>
                <a:ext cx="268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" name="Oval 31"/>
              <p:cNvSpPr>
                <a:spLocks noChangeArrowheads="1"/>
              </p:cNvSpPr>
              <p:nvPr/>
            </p:nvSpPr>
            <p:spPr bwMode="auto">
              <a:xfrm>
                <a:off x="3494" y="1447"/>
                <a:ext cx="116" cy="97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Rectangle 32"/>
              <p:cNvSpPr>
                <a:spLocks noChangeArrowheads="1"/>
              </p:cNvSpPr>
              <p:nvPr/>
            </p:nvSpPr>
            <p:spPr bwMode="auto">
              <a:xfrm>
                <a:off x="3170" y="526"/>
                <a:ext cx="277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" name="Oval 33"/>
              <p:cNvSpPr>
                <a:spLocks noChangeArrowheads="1"/>
              </p:cNvSpPr>
              <p:nvPr/>
            </p:nvSpPr>
            <p:spPr bwMode="auto">
              <a:xfrm>
                <a:off x="301" y="2742"/>
                <a:ext cx="67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Rectangle 34"/>
              <p:cNvSpPr>
                <a:spLocks noChangeArrowheads="1"/>
              </p:cNvSpPr>
              <p:nvPr/>
            </p:nvSpPr>
            <p:spPr bwMode="auto">
              <a:xfrm>
                <a:off x="820" y="2623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" name="Oval 35"/>
              <p:cNvSpPr>
                <a:spLocks noChangeArrowheads="1"/>
              </p:cNvSpPr>
              <p:nvPr/>
            </p:nvSpPr>
            <p:spPr bwMode="auto">
              <a:xfrm>
                <a:off x="817" y="2742"/>
                <a:ext cx="66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Rectangle 36"/>
              <p:cNvSpPr>
                <a:spLocks noChangeArrowheads="1"/>
              </p:cNvSpPr>
              <p:nvPr/>
            </p:nvSpPr>
            <p:spPr bwMode="auto">
              <a:xfrm>
                <a:off x="1074" y="2623"/>
                <a:ext cx="10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" name="Oval 37"/>
              <p:cNvSpPr>
                <a:spLocks noChangeArrowheads="1"/>
              </p:cNvSpPr>
              <p:nvPr/>
            </p:nvSpPr>
            <p:spPr bwMode="auto">
              <a:xfrm>
                <a:off x="984" y="2742"/>
                <a:ext cx="67" cy="56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Rectangle 38"/>
              <p:cNvSpPr>
                <a:spLocks noChangeArrowheads="1"/>
              </p:cNvSpPr>
              <p:nvPr/>
            </p:nvSpPr>
            <p:spPr bwMode="auto">
              <a:xfrm>
                <a:off x="1422" y="2623"/>
                <a:ext cx="10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" name="Rectangle 39"/>
              <p:cNvSpPr>
                <a:spLocks noChangeArrowheads="1"/>
              </p:cNvSpPr>
              <p:nvPr/>
            </p:nvSpPr>
            <p:spPr bwMode="auto">
              <a:xfrm>
                <a:off x="1158" y="2742"/>
                <a:ext cx="67" cy="56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Line 40"/>
              <p:cNvSpPr>
                <a:spLocks noChangeShapeType="1"/>
              </p:cNvSpPr>
              <p:nvPr/>
            </p:nvSpPr>
            <p:spPr bwMode="auto">
              <a:xfrm>
                <a:off x="1158" y="2742"/>
                <a:ext cx="67" cy="5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Line 41"/>
              <p:cNvSpPr>
                <a:spLocks noChangeShapeType="1"/>
              </p:cNvSpPr>
              <p:nvPr/>
            </p:nvSpPr>
            <p:spPr bwMode="auto">
              <a:xfrm flipV="1">
                <a:off x="1158" y="2742"/>
                <a:ext cx="67" cy="5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Rectangle 42"/>
              <p:cNvSpPr>
                <a:spLocks noChangeArrowheads="1"/>
              </p:cNvSpPr>
              <p:nvPr/>
            </p:nvSpPr>
            <p:spPr bwMode="auto">
              <a:xfrm>
                <a:off x="603" y="2540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8" name="Oval 43"/>
              <p:cNvSpPr>
                <a:spLocks noChangeArrowheads="1"/>
              </p:cNvSpPr>
              <p:nvPr/>
            </p:nvSpPr>
            <p:spPr bwMode="auto">
              <a:xfrm>
                <a:off x="1326" y="2742"/>
                <a:ext cx="67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Rectangle 44"/>
              <p:cNvSpPr>
                <a:spLocks noChangeArrowheads="1"/>
              </p:cNvSpPr>
              <p:nvPr/>
            </p:nvSpPr>
            <p:spPr bwMode="auto">
              <a:xfrm>
                <a:off x="991" y="2540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0" name="Oval 45"/>
              <p:cNvSpPr>
                <a:spLocks noChangeArrowheads="1"/>
              </p:cNvSpPr>
              <p:nvPr/>
            </p:nvSpPr>
            <p:spPr bwMode="auto">
              <a:xfrm>
                <a:off x="1500" y="2742"/>
                <a:ext cx="66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Rectangle 46"/>
              <p:cNvSpPr>
                <a:spLocks noChangeArrowheads="1"/>
              </p:cNvSpPr>
              <p:nvPr/>
            </p:nvSpPr>
            <p:spPr bwMode="auto">
              <a:xfrm>
                <a:off x="1332" y="2540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2" name="Oval 47"/>
              <p:cNvSpPr>
                <a:spLocks noChangeArrowheads="1"/>
              </p:cNvSpPr>
              <p:nvPr/>
            </p:nvSpPr>
            <p:spPr bwMode="auto">
              <a:xfrm>
                <a:off x="1673" y="2742"/>
                <a:ext cx="67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Rectangle 48"/>
              <p:cNvSpPr>
                <a:spLocks noChangeArrowheads="1"/>
              </p:cNvSpPr>
              <p:nvPr/>
            </p:nvSpPr>
            <p:spPr bwMode="auto">
              <a:xfrm>
                <a:off x="1676" y="2623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" name="Oval 49"/>
              <p:cNvSpPr>
                <a:spLocks noChangeArrowheads="1"/>
              </p:cNvSpPr>
              <p:nvPr/>
            </p:nvSpPr>
            <p:spPr bwMode="auto">
              <a:xfrm>
                <a:off x="1158" y="2834"/>
                <a:ext cx="67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Rectangle 50"/>
              <p:cNvSpPr>
                <a:spLocks noChangeArrowheads="1"/>
              </p:cNvSpPr>
              <p:nvPr/>
            </p:nvSpPr>
            <p:spPr bwMode="auto">
              <a:xfrm>
                <a:off x="302" y="2409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6" name="Oval 51"/>
              <p:cNvSpPr>
                <a:spLocks noChangeArrowheads="1"/>
              </p:cNvSpPr>
              <p:nvPr/>
            </p:nvSpPr>
            <p:spPr bwMode="auto">
              <a:xfrm>
                <a:off x="817" y="2965"/>
                <a:ext cx="66" cy="56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Rectangle 52"/>
              <p:cNvSpPr>
                <a:spLocks noChangeArrowheads="1"/>
              </p:cNvSpPr>
              <p:nvPr/>
            </p:nvSpPr>
            <p:spPr bwMode="auto">
              <a:xfrm>
                <a:off x="1969" y="2545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8" name="Oval 53"/>
              <p:cNvSpPr>
                <a:spLocks noChangeArrowheads="1"/>
              </p:cNvSpPr>
              <p:nvPr/>
            </p:nvSpPr>
            <p:spPr bwMode="auto">
              <a:xfrm>
                <a:off x="695" y="2849"/>
                <a:ext cx="67" cy="56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Rectangle 54"/>
              <p:cNvSpPr>
                <a:spLocks noChangeArrowheads="1"/>
              </p:cNvSpPr>
              <p:nvPr/>
            </p:nvSpPr>
            <p:spPr bwMode="auto">
              <a:xfrm>
                <a:off x="1049" y="2322"/>
                <a:ext cx="16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0" name="Oval 55"/>
              <p:cNvSpPr>
                <a:spLocks noChangeArrowheads="1"/>
              </p:cNvSpPr>
              <p:nvPr/>
            </p:nvSpPr>
            <p:spPr bwMode="auto">
              <a:xfrm>
                <a:off x="1841" y="2868"/>
                <a:ext cx="67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Rectangle 56"/>
              <p:cNvSpPr>
                <a:spLocks noChangeArrowheads="1"/>
              </p:cNvSpPr>
              <p:nvPr/>
            </p:nvSpPr>
            <p:spPr bwMode="auto">
              <a:xfrm>
                <a:off x="1720" y="2380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2" name="Oval 57"/>
              <p:cNvSpPr>
                <a:spLocks noChangeArrowheads="1"/>
              </p:cNvSpPr>
              <p:nvPr/>
            </p:nvSpPr>
            <p:spPr bwMode="auto">
              <a:xfrm>
                <a:off x="301" y="4759"/>
                <a:ext cx="67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Rectangle 58"/>
              <p:cNvSpPr>
                <a:spLocks noChangeArrowheads="1"/>
              </p:cNvSpPr>
              <p:nvPr/>
            </p:nvSpPr>
            <p:spPr bwMode="auto">
              <a:xfrm>
                <a:off x="820" y="4640"/>
                <a:ext cx="10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" name="Oval 59"/>
              <p:cNvSpPr>
                <a:spLocks noChangeArrowheads="1"/>
              </p:cNvSpPr>
              <p:nvPr/>
            </p:nvSpPr>
            <p:spPr bwMode="auto">
              <a:xfrm>
                <a:off x="817" y="4759"/>
                <a:ext cx="66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Rectangle 60"/>
              <p:cNvSpPr>
                <a:spLocks noChangeArrowheads="1"/>
              </p:cNvSpPr>
              <p:nvPr/>
            </p:nvSpPr>
            <p:spPr bwMode="auto">
              <a:xfrm>
                <a:off x="1159" y="4640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6" name="Oval 61"/>
              <p:cNvSpPr>
                <a:spLocks noChangeArrowheads="1"/>
              </p:cNvSpPr>
              <p:nvPr/>
            </p:nvSpPr>
            <p:spPr bwMode="auto">
              <a:xfrm>
                <a:off x="984" y="4759"/>
                <a:ext cx="67" cy="56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Rectangle 62"/>
              <p:cNvSpPr>
                <a:spLocks noChangeArrowheads="1"/>
              </p:cNvSpPr>
              <p:nvPr/>
            </p:nvSpPr>
            <p:spPr bwMode="auto">
              <a:xfrm>
                <a:off x="1503" y="4640"/>
                <a:ext cx="10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8" name="Rectangle 63"/>
              <p:cNvSpPr>
                <a:spLocks noChangeArrowheads="1"/>
              </p:cNvSpPr>
              <p:nvPr/>
            </p:nvSpPr>
            <p:spPr bwMode="auto">
              <a:xfrm>
                <a:off x="1158" y="4759"/>
                <a:ext cx="67" cy="56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Line 64"/>
              <p:cNvSpPr>
                <a:spLocks noChangeShapeType="1"/>
              </p:cNvSpPr>
              <p:nvPr/>
            </p:nvSpPr>
            <p:spPr bwMode="auto">
              <a:xfrm>
                <a:off x="1158" y="4759"/>
                <a:ext cx="67" cy="5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Line 65"/>
              <p:cNvSpPr>
                <a:spLocks noChangeShapeType="1"/>
              </p:cNvSpPr>
              <p:nvPr/>
            </p:nvSpPr>
            <p:spPr bwMode="auto">
              <a:xfrm flipV="1">
                <a:off x="1158" y="4759"/>
                <a:ext cx="67" cy="5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Rectangle 66"/>
              <p:cNvSpPr>
                <a:spLocks noChangeArrowheads="1"/>
              </p:cNvSpPr>
              <p:nvPr/>
            </p:nvSpPr>
            <p:spPr bwMode="auto">
              <a:xfrm>
                <a:off x="617" y="4567"/>
                <a:ext cx="174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2" name="Oval 67"/>
              <p:cNvSpPr>
                <a:spLocks noChangeArrowheads="1"/>
              </p:cNvSpPr>
              <p:nvPr/>
            </p:nvSpPr>
            <p:spPr bwMode="auto">
              <a:xfrm>
                <a:off x="1326" y="4759"/>
                <a:ext cx="67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Rectangle 68"/>
              <p:cNvSpPr>
                <a:spLocks noChangeArrowheads="1"/>
              </p:cNvSpPr>
              <p:nvPr/>
            </p:nvSpPr>
            <p:spPr bwMode="auto">
              <a:xfrm>
                <a:off x="817" y="4552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" name="Oval 69"/>
              <p:cNvSpPr>
                <a:spLocks noChangeArrowheads="1"/>
              </p:cNvSpPr>
              <p:nvPr/>
            </p:nvSpPr>
            <p:spPr bwMode="auto">
              <a:xfrm>
                <a:off x="1500" y="4759"/>
                <a:ext cx="66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Rectangle 70"/>
              <p:cNvSpPr>
                <a:spLocks noChangeArrowheads="1"/>
              </p:cNvSpPr>
              <p:nvPr/>
            </p:nvSpPr>
            <p:spPr bwMode="auto">
              <a:xfrm>
                <a:off x="1159" y="4552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6" name="Oval 71"/>
              <p:cNvSpPr>
                <a:spLocks noChangeArrowheads="1"/>
              </p:cNvSpPr>
              <p:nvPr/>
            </p:nvSpPr>
            <p:spPr bwMode="auto">
              <a:xfrm>
                <a:off x="1673" y="4759"/>
                <a:ext cx="67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Rectangle 72"/>
              <p:cNvSpPr>
                <a:spLocks noChangeArrowheads="1"/>
              </p:cNvSpPr>
              <p:nvPr/>
            </p:nvSpPr>
            <p:spPr bwMode="auto">
              <a:xfrm>
                <a:off x="1500" y="4567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8" name="Oval 73"/>
              <p:cNvSpPr>
                <a:spLocks noChangeArrowheads="1"/>
              </p:cNvSpPr>
              <p:nvPr/>
            </p:nvSpPr>
            <p:spPr bwMode="auto">
              <a:xfrm>
                <a:off x="1158" y="4846"/>
                <a:ext cx="67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Rectangle 74"/>
              <p:cNvSpPr>
                <a:spLocks noChangeArrowheads="1"/>
              </p:cNvSpPr>
              <p:nvPr/>
            </p:nvSpPr>
            <p:spPr bwMode="auto">
              <a:xfrm>
                <a:off x="302" y="4480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0" name="Oval 75"/>
              <p:cNvSpPr>
                <a:spLocks noChangeArrowheads="1"/>
              </p:cNvSpPr>
              <p:nvPr/>
            </p:nvSpPr>
            <p:spPr bwMode="auto">
              <a:xfrm>
                <a:off x="817" y="4982"/>
                <a:ext cx="66" cy="57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Rectangle 76"/>
              <p:cNvSpPr>
                <a:spLocks noChangeArrowheads="1"/>
              </p:cNvSpPr>
              <p:nvPr/>
            </p:nvSpPr>
            <p:spPr bwMode="auto">
              <a:xfrm>
                <a:off x="1929" y="4480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2" name="Oval 77"/>
              <p:cNvSpPr>
                <a:spLocks noChangeArrowheads="1"/>
              </p:cNvSpPr>
              <p:nvPr/>
            </p:nvSpPr>
            <p:spPr bwMode="auto">
              <a:xfrm>
                <a:off x="695" y="4856"/>
                <a:ext cx="67" cy="56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Rectangle 78"/>
              <p:cNvSpPr>
                <a:spLocks noChangeArrowheads="1"/>
              </p:cNvSpPr>
              <p:nvPr/>
            </p:nvSpPr>
            <p:spPr bwMode="auto">
              <a:xfrm>
                <a:off x="1049" y="4339"/>
                <a:ext cx="16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" name="Oval 79"/>
              <p:cNvSpPr>
                <a:spLocks noChangeArrowheads="1"/>
              </p:cNvSpPr>
              <p:nvPr/>
            </p:nvSpPr>
            <p:spPr bwMode="auto">
              <a:xfrm>
                <a:off x="1841" y="4885"/>
                <a:ext cx="67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" name="Rectangle 80"/>
              <p:cNvSpPr>
                <a:spLocks noChangeArrowheads="1"/>
              </p:cNvSpPr>
              <p:nvPr/>
            </p:nvSpPr>
            <p:spPr bwMode="auto">
              <a:xfrm>
                <a:off x="1734" y="4625"/>
                <a:ext cx="174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6" name="Oval 81"/>
              <p:cNvSpPr>
                <a:spLocks noChangeArrowheads="1"/>
              </p:cNvSpPr>
              <p:nvPr/>
            </p:nvSpPr>
            <p:spPr bwMode="auto">
              <a:xfrm>
                <a:off x="301" y="3748"/>
                <a:ext cx="67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Rectangle 82"/>
              <p:cNvSpPr>
                <a:spLocks noChangeArrowheads="1"/>
              </p:cNvSpPr>
              <p:nvPr/>
            </p:nvSpPr>
            <p:spPr bwMode="auto">
              <a:xfrm>
                <a:off x="820" y="3634"/>
                <a:ext cx="10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8" name="Oval 83"/>
              <p:cNvSpPr>
                <a:spLocks noChangeArrowheads="1"/>
              </p:cNvSpPr>
              <p:nvPr/>
            </p:nvSpPr>
            <p:spPr bwMode="auto">
              <a:xfrm>
                <a:off x="817" y="3748"/>
                <a:ext cx="66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Rectangle 84"/>
              <p:cNvSpPr>
                <a:spLocks noChangeArrowheads="1"/>
              </p:cNvSpPr>
              <p:nvPr/>
            </p:nvSpPr>
            <p:spPr bwMode="auto">
              <a:xfrm>
                <a:off x="1159" y="3634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0" name="Oval 85"/>
              <p:cNvSpPr>
                <a:spLocks noChangeArrowheads="1"/>
              </p:cNvSpPr>
              <p:nvPr/>
            </p:nvSpPr>
            <p:spPr bwMode="auto">
              <a:xfrm>
                <a:off x="984" y="3748"/>
                <a:ext cx="67" cy="56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Rectangle 86"/>
              <p:cNvSpPr>
                <a:spLocks noChangeArrowheads="1"/>
              </p:cNvSpPr>
              <p:nvPr/>
            </p:nvSpPr>
            <p:spPr bwMode="auto">
              <a:xfrm>
                <a:off x="1503" y="3634"/>
                <a:ext cx="10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2" name="Rectangle 87"/>
              <p:cNvSpPr>
                <a:spLocks noChangeArrowheads="1"/>
              </p:cNvSpPr>
              <p:nvPr/>
            </p:nvSpPr>
            <p:spPr bwMode="auto">
              <a:xfrm>
                <a:off x="1158" y="3748"/>
                <a:ext cx="67" cy="56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Line 88"/>
              <p:cNvSpPr>
                <a:spLocks noChangeShapeType="1"/>
              </p:cNvSpPr>
              <p:nvPr/>
            </p:nvSpPr>
            <p:spPr bwMode="auto">
              <a:xfrm>
                <a:off x="1158" y="3748"/>
                <a:ext cx="67" cy="5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" name="Line 89"/>
              <p:cNvSpPr>
                <a:spLocks noChangeShapeType="1"/>
              </p:cNvSpPr>
              <p:nvPr/>
            </p:nvSpPr>
            <p:spPr bwMode="auto">
              <a:xfrm flipV="1">
                <a:off x="1158" y="3748"/>
                <a:ext cx="67" cy="5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Rectangle 90"/>
              <p:cNvSpPr>
                <a:spLocks noChangeArrowheads="1"/>
              </p:cNvSpPr>
              <p:nvPr/>
            </p:nvSpPr>
            <p:spPr bwMode="auto">
              <a:xfrm>
                <a:off x="643" y="3634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6" name="Oval 91"/>
              <p:cNvSpPr>
                <a:spLocks noChangeArrowheads="1"/>
              </p:cNvSpPr>
              <p:nvPr/>
            </p:nvSpPr>
            <p:spPr bwMode="auto">
              <a:xfrm>
                <a:off x="1326" y="3748"/>
                <a:ext cx="67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" name="Rectangle 92"/>
              <p:cNvSpPr>
                <a:spLocks noChangeArrowheads="1"/>
              </p:cNvSpPr>
              <p:nvPr/>
            </p:nvSpPr>
            <p:spPr bwMode="auto">
              <a:xfrm>
                <a:off x="991" y="3546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8" name="Oval 93"/>
              <p:cNvSpPr>
                <a:spLocks noChangeArrowheads="1"/>
              </p:cNvSpPr>
              <p:nvPr/>
            </p:nvSpPr>
            <p:spPr bwMode="auto">
              <a:xfrm>
                <a:off x="1500" y="3748"/>
                <a:ext cx="66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Rectangle 94"/>
              <p:cNvSpPr>
                <a:spLocks noChangeArrowheads="1"/>
              </p:cNvSpPr>
              <p:nvPr/>
            </p:nvSpPr>
            <p:spPr bwMode="auto">
              <a:xfrm>
                <a:off x="1332" y="3546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0" name="Oval 95"/>
              <p:cNvSpPr>
                <a:spLocks noChangeArrowheads="1"/>
              </p:cNvSpPr>
              <p:nvPr/>
            </p:nvSpPr>
            <p:spPr bwMode="auto">
              <a:xfrm>
                <a:off x="1673" y="3748"/>
                <a:ext cx="67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" name="Rectangle 96"/>
              <p:cNvSpPr>
                <a:spLocks noChangeArrowheads="1"/>
              </p:cNvSpPr>
              <p:nvPr/>
            </p:nvSpPr>
            <p:spPr bwMode="auto">
              <a:xfrm>
                <a:off x="1697" y="3634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2" name="Oval 97"/>
              <p:cNvSpPr>
                <a:spLocks noChangeArrowheads="1"/>
              </p:cNvSpPr>
              <p:nvPr/>
            </p:nvSpPr>
            <p:spPr bwMode="auto">
              <a:xfrm>
                <a:off x="1158" y="3840"/>
                <a:ext cx="67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" name="Rectangle 98"/>
              <p:cNvSpPr>
                <a:spLocks noChangeArrowheads="1"/>
              </p:cNvSpPr>
              <p:nvPr/>
            </p:nvSpPr>
            <p:spPr bwMode="auto">
              <a:xfrm>
                <a:off x="302" y="3546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" name="Oval 99"/>
              <p:cNvSpPr>
                <a:spLocks noChangeArrowheads="1"/>
              </p:cNvSpPr>
              <p:nvPr/>
            </p:nvSpPr>
            <p:spPr bwMode="auto">
              <a:xfrm>
                <a:off x="817" y="3981"/>
                <a:ext cx="66" cy="56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" name="Rectangle 100"/>
              <p:cNvSpPr>
                <a:spLocks noChangeArrowheads="1"/>
              </p:cNvSpPr>
              <p:nvPr/>
            </p:nvSpPr>
            <p:spPr bwMode="auto">
              <a:xfrm>
                <a:off x="1929" y="3546"/>
                <a:ext cx="1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" name="Oval 101"/>
              <p:cNvSpPr>
                <a:spLocks noChangeArrowheads="1"/>
              </p:cNvSpPr>
              <p:nvPr/>
            </p:nvSpPr>
            <p:spPr bwMode="auto">
              <a:xfrm>
                <a:off x="707" y="3845"/>
                <a:ext cx="66" cy="56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" name="Rectangle 102"/>
              <p:cNvSpPr>
                <a:spLocks noChangeArrowheads="1"/>
              </p:cNvSpPr>
              <p:nvPr/>
            </p:nvSpPr>
            <p:spPr bwMode="auto">
              <a:xfrm>
                <a:off x="707" y="3333"/>
                <a:ext cx="16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8" name="Oval 103"/>
              <p:cNvSpPr>
                <a:spLocks noChangeArrowheads="1"/>
              </p:cNvSpPr>
              <p:nvPr/>
            </p:nvSpPr>
            <p:spPr bwMode="auto">
              <a:xfrm>
                <a:off x="1841" y="3874"/>
                <a:ext cx="67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" name="Rectangle 104"/>
              <p:cNvSpPr>
                <a:spLocks noChangeArrowheads="1"/>
              </p:cNvSpPr>
              <p:nvPr/>
            </p:nvSpPr>
            <p:spPr bwMode="auto">
              <a:xfrm>
                <a:off x="1648" y="3333"/>
                <a:ext cx="174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0" name="Rectangle 105"/>
              <p:cNvSpPr>
                <a:spLocks noChangeArrowheads="1"/>
              </p:cNvSpPr>
              <p:nvPr/>
            </p:nvSpPr>
            <p:spPr bwMode="auto">
              <a:xfrm>
                <a:off x="1874" y="2954"/>
                <a:ext cx="306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1" name="Rectangle 106"/>
              <p:cNvSpPr>
                <a:spLocks noChangeArrowheads="1"/>
              </p:cNvSpPr>
              <p:nvPr/>
            </p:nvSpPr>
            <p:spPr bwMode="auto">
              <a:xfrm>
                <a:off x="1900" y="5006"/>
                <a:ext cx="306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2" name="Rectangle 107"/>
              <p:cNvSpPr>
                <a:spLocks noChangeArrowheads="1"/>
              </p:cNvSpPr>
              <p:nvPr/>
            </p:nvSpPr>
            <p:spPr bwMode="auto">
              <a:xfrm>
                <a:off x="1914" y="3998"/>
                <a:ext cx="306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3" name="Rectangle 108"/>
              <p:cNvSpPr>
                <a:spLocks noChangeArrowheads="1"/>
              </p:cNvSpPr>
              <p:nvPr/>
            </p:nvSpPr>
            <p:spPr bwMode="auto">
              <a:xfrm>
                <a:off x="722" y="1802"/>
                <a:ext cx="306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4" name="Rectangle 109"/>
              <p:cNvSpPr>
                <a:spLocks noChangeArrowheads="1"/>
              </p:cNvSpPr>
              <p:nvPr/>
            </p:nvSpPr>
            <p:spPr bwMode="auto">
              <a:xfrm>
                <a:off x="1695" y="168"/>
                <a:ext cx="448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" name="Rectangle 110"/>
              <p:cNvSpPr>
                <a:spLocks noChangeArrowheads="1"/>
              </p:cNvSpPr>
              <p:nvPr/>
            </p:nvSpPr>
            <p:spPr bwMode="auto">
              <a:xfrm>
                <a:off x="1991" y="168"/>
                <a:ext cx="1634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RED (-) 34 Jet Joker XX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" name="Rectangle 111"/>
              <p:cNvSpPr>
                <a:spLocks noChangeArrowheads="1"/>
              </p:cNvSpPr>
              <p:nvPr/>
            </p:nvSpPr>
            <p:spPr bwMode="auto">
              <a:xfrm>
                <a:off x="2201" y="2127"/>
                <a:ext cx="235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7" name="Rectangle 112"/>
              <p:cNvSpPr>
                <a:spLocks noChangeArrowheads="1"/>
              </p:cNvSpPr>
              <p:nvPr/>
            </p:nvSpPr>
            <p:spPr bwMode="auto">
              <a:xfrm>
                <a:off x="2357" y="2132"/>
                <a:ext cx="1991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1st Backer from C. Influence right.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8" name="Rectangle 113"/>
              <p:cNvSpPr>
                <a:spLocks noChangeArrowheads="1"/>
              </p:cNvSpPr>
              <p:nvPr/>
            </p:nvSpPr>
            <p:spPr bwMode="auto">
              <a:xfrm>
                <a:off x="2201" y="2244"/>
                <a:ext cx="8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9" name="Rectangle 114"/>
              <p:cNvSpPr>
                <a:spLocks noChangeArrowheads="1"/>
              </p:cNvSpPr>
              <p:nvPr/>
            </p:nvSpPr>
            <p:spPr bwMode="auto">
              <a:xfrm>
                <a:off x="2201" y="2356"/>
                <a:ext cx="242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0" name="Rectangle 115"/>
              <p:cNvSpPr>
                <a:spLocks noChangeArrowheads="1"/>
              </p:cNvSpPr>
              <p:nvPr/>
            </p:nvSpPr>
            <p:spPr bwMode="auto">
              <a:xfrm>
                <a:off x="2363" y="2360"/>
                <a:ext cx="96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Gap-Post-Lead.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1" name="Rectangle 116"/>
              <p:cNvSpPr>
                <a:spLocks noChangeArrowheads="1"/>
              </p:cNvSpPr>
              <p:nvPr/>
            </p:nvSpPr>
            <p:spPr bwMode="auto">
              <a:xfrm>
                <a:off x="2201" y="2584"/>
                <a:ext cx="257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2" name="Rectangle 117"/>
              <p:cNvSpPr>
                <a:spLocks noChangeArrowheads="1"/>
              </p:cNvSpPr>
              <p:nvPr/>
            </p:nvSpPr>
            <p:spPr bwMode="auto">
              <a:xfrm>
                <a:off x="2380" y="2589"/>
                <a:ext cx="102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Gap-Down-Post.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3" name="Rectangle 118"/>
              <p:cNvSpPr>
                <a:spLocks noChangeArrowheads="1"/>
              </p:cNvSpPr>
              <p:nvPr/>
            </p:nvSpPr>
            <p:spPr bwMode="auto">
              <a:xfrm>
                <a:off x="2201" y="2812"/>
                <a:ext cx="257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4" name="Rectangle 119"/>
              <p:cNvSpPr>
                <a:spLocks noChangeArrowheads="1"/>
              </p:cNvSpPr>
              <p:nvPr/>
            </p:nvSpPr>
            <p:spPr bwMode="auto">
              <a:xfrm>
                <a:off x="2380" y="2817"/>
                <a:ext cx="98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On-Area-Away.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" name="Rectangle 120"/>
              <p:cNvSpPr>
                <a:spLocks noChangeArrowheads="1"/>
              </p:cNvSpPr>
              <p:nvPr/>
            </p:nvSpPr>
            <p:spPr bwMode="auto">
              <a:xfrm>
                <a:off x="2201" y="3041"/>
                <a:ext cx="283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" name="Rectangle 121"/>
              <p:cNvSpPr>
                <a:spLocks noChangeArrowheads="1"/>
              </p:cNvSpPr>
              <p:nvPr/>
            </p:nvSpPr>
            <p:spPr bwMode="auto">
              <a:xfrm>
                <a:off x="2404" y="3046"/>
                <a:ext cx="158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:Pull. Kick out 1st past PSG.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7" name="Rectangle 122"/>
              <p:cNvSpPr>
                <a:spLocks noChangeArrowheads="1"/>
              </p:cNvSpPr>
              <p:nvPr/>
            </p:nvSpPr>
            <p:spPr bwMode="auto">
              <a:xfrm>
                <a:off x="2201" y="3269"/>
                <a:ext cx="235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8" name="Rectangle 123"/>
              <p:cNvSpPr>
                <a:spLocks noChangeArrowheads="1"/>
              </p:cNvSpPr>
              <p:nvPr/>
            </p:nvSpPr>
            <p:spPr bwMode="auto">
              <a:xfrm>
                <a:off x="2357" y="3274"/>
                <a:ext cx="88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9" name="Rectangle 124"/>
              <p:cNvSpPr>
                <a:spLocks noChangeArrowheads="1"/>
              </p:cNvSpPr>
              <p:nvPr/>
            </p:nvSpPr>
            <p:spPr bwMode="auto">
              <a:xfrm>
                <a:off x="2201" y="3498"/>
                <a:ext cx="220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0" name="Rectangle 125"/>
              <p:cNvSpPr>
                <a:spLocks noChangeArrowheads="1"/>
              </p:cNvSpPr>
              <p:nvPr/>
            </p:nvSpPr>
            <p:spPr bwMode="auto">
              <a:xfrm>
                <a:off x="2352" y="3503"/>
                <a:ext cx="1761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Crossfield. Block back @hole.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" name="Rectangle 126"/>
              <p:cNvSpPr>
                <a:spLocks noChangeArrowheads="1"/>
              </p:cNvSpPr>
              <p:nvPr/>
            </p:nvSpPr>
            <p:spPr bwMode="auto">
              <a:xfrm>
                <a:off x="2201" y="3726"/>
                <a:ext cx="250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" name="Rectangle 127"/>
              <p:cNvSpPr>
                <a:spLocks noChangeArrowheads="1"/>
              </p:cNvSpPr>
              <p:nvPr/>
            </p:nvSpPr>
            <p:spPr bwMode="auto">
              <a:xfrm>
                <a:off x="2380" y="3731"/>
                <a:ext cx="207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as on Jet Sweep.Snap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" name="Rectangle 128"/>
              <p:cNvSpPr>
                <a:spLocks noChangeArrowheads="1"/>
              </p:cNvSpPr>
              <p:nvPr/>
            </p:nvSpPr>
            <p:spPr bwMode="auto">
              <a:xfrm>
                <a:off x="2201" y="3843"/>
                <a:ext cx="233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ball when wing is@PST.Handoff to wing.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" name="Rectangle 129"/>
              <p:cNvSpPr>
                <a:spLocks noChangeArrowheads="1"/>
              </p:cNvSpPr>
              <p:nvPr/>
            </p:nvSpPr>
            <p:spPr bwMode="auto">
              <a:xfrm>
                <a:off x="2201" y="3955"/>
                <a:ext cx="130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Fake waggle. Be quick.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" name="Rectangle 130"/>
              <p:cNvSpPr>
                <a:spLocks noChangeArrowheads="1"/>
              </p:cNvSpPr>
              <p:nvPr/>
            </p:nvSpPr>
            <p:spPr bwMode="auto">
              <a:xfrm>
                <a:off x="2201" y="4178"/>
                <a:ext cx="257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" name="Rectangle 131"/>
              <p:cNvSpPr>
                <a:spLocks noChangeArrowheads="1"/>
              </p:cNvSpPr>
              <p:nvPr/>
            </p:nvSpPr>
            <p:spPr bwMode="auto">
              <a:xfrm>
                <a:off x="2380" y="4183"/>
                <a:ext cx="217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Jet motion.Receive handoff from QB.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" name="Rectangle 132"/>
              <p:cNvSpPr>
                <a:spLocks noChangeArrowheads="1"/>
              </p:cNvSpPr>
              <p:nvPr/>
            </p:nvSpPr>
            <p:spPr bwMode="auto">
              <a:xfrm>
                <a:off x="2201" y="4295"/>
                <a:ext cx="227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Gain depth. Give outside HO to FB. You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" name="Rectangle 133"/>
              <p:cNvSpPr>
                <a:spLocks noChangeArrowheads="1"/>
              </p:cNvSpPr>
              <p:nvPr/>
            </p:nvSpPr>
            <p:spPr bwMode="auto">
              <a:xfrm>
                <a:off x="2201" y="4407"/>
                <a:ext cx="120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should be 3 yds.deep.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" name="Rectangle 134"/>
              <p:cNvSpPr>
                <a:spLocks noChangeArrowheads="1"/>
              </p:cNvSpPr>
              <p:nvPr/>
            </p:nvSpPr>
            <p:spPr bwMode="auto">
              <a:xfrm>
                <a:off x="2201" y="4630"/>
                <a:ext cx="250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" name="Rectangle 135"/>
              <p:cNvSpPr>
                <a:spLocks noChangeArrowheads="1"/>
              </p:cNvSpPr>
              <p:nvPr/>
            </p:nvSpPr>
            <p:spPr bwMode="auto">
              <a:xfrm>
                <a:off x="2375" y="4635"/>
                <a:ext cx="124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 inside. Wall-off.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" name="Rectangle 136"/>
              <p:cNvSpPr>
                <a:spLocks noChangeArrowheads="1"/>
              </p:cNvSpPr>
              <p:nvPr/>
            </p:nvSpPr>
            <p:spPr bwMode="auto">
              <a:xfrm>
                <a:off x="2201" y="4859"/>
                <a:ext cx="227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" name="Rectangle 137"/>
              <p:cNvSpPr>
                <a:spLocks noChangeArrowheads="1"/>
              </p:cNvSpPr>
              <p:nvPr/>
            </p:nvSpPr>
            <p:spPr bwMode="auto">
              <a:xfrm>
                <a:off x="2369" y="4864"/>
                <a:ext cx="217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Carrier.Align behind BST toes @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" name="Rectangle 138"/>
              <p:cNvSpPr>
                <a:spLocks noChangeArrowheads="1"/>
              </p:cNvSpPr>
              <p:nvPr/>
            </p:nvSpPr>
            <p:spPr bwMode="auto">
              <a:xfrm>
                <a:off x="2201" y="4975"/>
                <a:ext cx="221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4.5yds. Step up then crossover. Receive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4" name="Rectangle 139"/>
              <p:cNvSpPr>
                <a:spLocks noChangeArrowheads="1"/>
              </p:cNvSpPr>
              <p:nvPr/>
            </p:nvSpPr>
            <p:spPr bwMode="auto">
              <a:xfrm>
                <a:off x="2201" y="5087"/>
                <a:ext cx="186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inside HO from wing. Follow slot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" name="Rectangle 140"/>
              <p:cNvSpPr>
                <a:spLocks noChangeArrowheads="1"/>
              </p:cNvSpPr>
              <p:nvPr/>
            </p:nvSpPr>
            <p:spPr bwMode="auto">
              <a:xfrm>
                <a:off x="2201" y="5311"/>
                <a:ext cx="990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" name="Line 141"/>
              <p:cNvSpPr>
                <a:spLocks noChangeShapeType="1"/>
              </p:cNvSpPr>
              <p:nvPr/>
            </p:nvSpPr>
            <p:spPr bwMode="auto">
              <a:xfrm flipV="1">
                <a:off x="2657" y="1213"/>
                <a:ext cx="0" cy="3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Freeform 142"/>
              <p:cNvSpPr>
                <a:spLocks/>
              </p:cNvSpPr>
              <p:nvPr/>
            </p:nvSpPr>
            <p:spPr bwMode="auto">
              <a:xfrm>
                <a:off x="2615" y="1207"/>
                <a:ext cx="84" cy="6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Line 143"/>
              <p:cNvSpPr>
                <a:spLocks noChangeShapeType="1"/>
              </p:cNvSpPr>
              <p:nvPr/>
            </p:nvSpPr>
            <p:spPr bwMode="auto">
              <a:xfrm>
                <a:off x="2615" y="1207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Arc 144"/>
              <p:cNvSpPr>
                <a:spLocks/>
              </p:cNvSpPr>
              <p:nvPr/>
            </p:nvSpPr>
            <p:spPr bwMode="auto">
              <a:xfrm>
                <a:off x="1095" y="4884"/>
                <a:ext cx="128" cy="3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Arc 145"/>
              <p:cNvSpPr>
                <a:spLocks/>
              </p:cNvSpPr>
              <p:nvPr/>
            </p:nvSpPr>
            <p:spPr bwMode="auto">
              <a:xfrm>
                <a:off x="1095" y="4922"/>
                <a:ext cx="278" cy="14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Freeform 146"/>
              <p:cNvSpPr>
                <a:spLocks/>
              </p:cNvSpPr>
              <p:nvPr/>
            </p:nvSpPr>
            <p:spPr bwMode="auto">
              <a:xfrm>
                <a:off x="1313" y="5045"/>
                <a:ext cx="60" cy="36"/>
              </a:xfrm>
              <a:custGeom>
                <a:avLst/>
                <a:gdLst>
                  <a:gd name="T0" fmla="*/ 60 w 60"/>
                  <a:gd name="T1" fmla="*/ 18 h 36"/>
                  <a:gd name="T2" fmla="*/ 0 w 60"/>
                  <a:gd name="T3" fmla="*/ 0 h 36"/>
                  <a:gd name="T4" fmla="*/ 16 w 60"/>
                  <a:gd name="T5" fmla="*/ 18 h 36"/>
                  <a:gd name="T6" fmla="*/ 0 w 60"/>
                  <a:gd name="T7" fmla="*/ 36 h 36"/>
                  <a:gd name="T8" fmla="*/ 60 w 60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36">
                    <a:moveTo>
                      <a:pt x="60" y="18"/>
                    </a:moveTo>
                    <a:lnTo>
                      <a:pt x="0" y="0"/>
                    </a:lnTo>
                    <a:lnTo>
                      <a:pt x="16" y="18"/>
                    </a:lnTo>
                    <a:lnTo>
                      <a:pt x="0" y="36"/>
                    </a:lnTo>
                    <a:lnTo>
                      <a:pt x="60" y="18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Arc 147"/>
              <p:cNvSpPr>
                <a:spLocks/>
              </p:cNvSpPr>
              <p:nvPr/>
            </p:nvSpPr>
            <p:spPr bwMode="auto">
              <a:xfrm>
                <a:off x="1118" y="3867"/>
                <a:ext cx="105" cy="7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Arc 148"/>
              <p:cNvSpPr>
                <a:spLocks/>
              </p:cNvSpPr>
              <p:nvPr/>
            </p:nvSpPr>
            <p:spPr bwMode="auto">
              <a:xfrm>
                <a:off x="1118" y="3940"/>
                <a:ext cx="302" cy="117"/>
              </a:xfrm>
              <a:custGeom>
                <a:avLst/>
                <a:gdLst>
                  <a:gd name="G0" fmla="+- 21600 0 0"/>
                  <a:gd name="G1" fmla="+- 185 0 0"/>
                  <a:gd name="G2" fmla="+- 21600 0 0"/>
                  <a:gd name="T0" fmla="*/ 21528 w 21600"/>
                  <a:gd name="T1" fmla="*/ 21785 h 21785"/>
                  <a:gd name="T2" fmla="*/ 1 w 21600"/>
                  <a:gd name="T3" fmla="*/ 0 h 21785"/>
                  <a:gd name="T4" fmla="*/ 21600 w 21600"/>
                  <a:gd name="T5" fmla="*/ 185 h 21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85" fill="none" extrusionOk="0">
                    <a:moveTo>
                      <a:pt x="21528" y="21784"/>
                    </a:moveTo>
                    <a:cubicBezTo>
                      <a:pt x="9626" y="21745"/>
                      <a:pt x="0" y="12086"/>
                      <a:pt x="0" y="185"/>
                    </a:cubicBezTo>
                    <a:cubicBezTo>
                      <a:pt x="-1" y="123"/>
                      <a:pt x="0" y="61"/>
                      <a:pt x="0" y="-1"/>
                    </a:cubicBezTo>
                  </a:path>
                  <a:path w="21600" h="21785" stroke="0" extrusionOk="0">
                    <a:moveTo>
                      <a:pt x="21528" y="21784"/>
                    </a:moveTo>
                    <a:cubicBezTo>
                      <a:pt x="9626" y="21745"/>
                      <a:pt x="0" y="12086"/>
                      <a:pt x="0" y="185"/>
                    </a:cubicBezTo>
                    <a:cubicBezTo>
                      <a:pt x="-1" y="123"/>
                      <a:pt x="0" y="61"/>
                      <a:pt x="0" y="-1"/>
                    </a:cubicBezTo>
                    <a:lnTo>
                      <a:pt x="21600" y="185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Freeform 149"/>
              <p:cNvSpPr>
                <a:spLocks/>
              </p:cNvSpPr>
              <p:nvPr/>
            </p:nvSpPr>
            <p:spPr bwMode="auto">
              <a:xfrm>
                <a:off x="1360" y="4039"/>
                <a:ext cx="59" cy="36"/>
              </a:xfrm>
              <a:custGeom>
                <a:avLst/>
                <a:gdLst>
                  <a:gd name="T0" fmla="*/ 59 w 59"/>
                  <a:gd name="T1" fmla="*/ 18 h 36"/>
                  <a:gd name="T2" fmla="*/ 0 w 59"/>
                  <a:gd name="T3" fmla="*/ 0 h 36"/>
                  <a:gd name="T4" fmla="*/ 15 w 59"/>
                  <a:gd name="T5" fmla="*/ 18 h 36"/>
                  <a:gd name="T6" fmla="*/ 0 w 59"/>
                  <a:gd name="T7" fmla="*/ 36 h 36"/>
                  <a:gd name="T8" fmla="*/ 59 w 59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36">
                    <a:moveTo>
                      <a:pt x="59" y="18"/>
                    </a:moveTo>
                    <a:lnTo>
                      <a:pt x="0" y="0"/>
                    </a:lnTo>
                    <a:lnTo>
                      <a:pt x="15" y="18"/>
                    </a:lnTo>
                    <a:lnTo>
                      <a:pt x="0" y="36"/>
                    </a:lnTo>
                    <a:lnTo>
                      <a:pt x="59" y="18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Arc 150"/>
              <p:cNvSpPr>
                <a:spLocks/>
              </p:cNvSpPr>
              <p:nvPr/>
            </p:nvSpPr>
            <p:spPr bwMode="auto">
              <a:xfrm>
                <a:off x="1124" y="2871"/>
                <a:ext cx="99" cy="5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Arc 151"/>
              <p:cNvSpPr>
                <a:spLocks/>
              </p:cNvSpPr>
              <p:nvPr/>
            </p:nvSpPr>
            <p:spPr bwMode="auto">
              <a:xfrm>
                <a:off x="1124" y="2925"/>
                <a:ext cx="307" cy="12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Freeform 152"/>
              <p:cNvSpPr>
                <a:spLocks/>
              </p:cNvSpPr>
              <p:nvPr/>
            </p:nvSpPr>
            <p:spPr bwMode="auto">
              <a:xfrm>
                <a:off x="1371" y="3028"/>
                <a:ext cx="60" cy="36"/>
              </a:xfrm>
              <a:custGeom>
                <a:avLst/>
                <a:gdLst>
                  <a:gd name="T0" fmla="*/ 60 w 60"/>
                  <a:gd name="T1" fmla="*/ 18 h 36"/>
                  <a:gd name="T2" fmla="*/ 0 w 60"/>
                  <a:gd name="T3" fmla="*/ 0 h 36"/>
                  <a:gd name="T4" fmla="*/ 15 w 60"/>
                  <a:gd name="T5" fmla="*/ 18 h 36"/>
                  <a:gd name="T6" fmla="*/ 0 w 60"/>
                  <a:gd name="T7" fmla="*/ 36 h 36"/>
                  <a:gd name="T8" fmla="*/ 60 w 60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36">
                    <a:moveTo>
                      <a:pt x="60" y="18"/>
                    </a:moveTo>
                    <a:lnTo>
                      <a:pt x="0" y="0"/>
                    </a:lnTo>
                    <a:lnTo>
                      <a:pt x="15" y="18"/>
                    </a:lnTo>
                    <a:lnTo>
                      <a:pt x="0" y="36"/>
                    </a:lnTo>
                    <a:lnTo>
                      <a:pt x="60" y="18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Freeform 153"/>
              <p:cNvSpPr>
                <a:spLocks/>
              </p:cNvSpPr>
              <p:nvPr/>
            </p:nvSpPr>
            <p:spPr bwMode="auto">
              <a:xfrm>
                <a:off x="841" y="4966"/>
                <a:ext cx="237" cy="15"/>
              </a:xfrm>
              <a:custGeom>
                <a:avLst/>
                <a:gdLst>
                  <a:gd name="T0" fmla="*/ 0 w 615"/>
                  <a:gd name="T1" fmla="*/ 46 h 46"/>
                  <a:gd name="T2" fmla="*/ 0 w 615"/>
                  <a:gd name="T3" fmla="*/ 0 h 46"/>
                  <a:gd name="T4" fmla="*/ 615 w 615"/>
                  <a:gd name="T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15" h="46">
                    <a:moveTo>
                      <a:pt x="0" y="46"/>
                    </a:moveTo>
                    <a:lnTo>
                      <a:pt x="0" y="0"/>
                    </a:lnTo>
                    <a:lnTo>
                      <a:pt x="61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Arc 154"/>
              <p:cNvSpPr>
                <a:spLocks/>
              </p:cNvSpPr>
              <p:nvPr/>
            </p:nvSpPr>
            <p:spPr bwMode="auto">
              <a:xfrm>
                <a:off x="1078" y="4368"/>
                <a:ext cx="654" cy="59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Freeform 155"/>
              <p:cNvSpPr>
                <a:spLocks/>
              </p:cNvSpPr>
              <p:nvPr/>
            </p:nvSpPr>
            <p:spPr bwMode="auto">
              <a:xfrm>
                <a:off x="1710" y="4368"/>
                <a:ext cx="43" cy="50"/>
              </a:xfrm>
              <a:custGeom>
                <a:avLst/>
                <a:gdLst>
                  <a:gd name="T0" fmla="*/ 21 w 43"/>
                  <a:gd name="T1" fmla="*/ 0 h 50"/>
                  <a:gd name="T2" fmla="*/ 0 w 43"/>
                  <a:gd name="T3" fmla="*/ 50 h 50"/>
                  <a:gd name="T4" fmla="*/ 21 w 43"/>
                  <a:gd name="T5" fmla="*/ 37 h 50"/>
                  <a:gd name="T6" fmla="*/ 43 w 43"/>
                  <a:gd name="T7" fmla="*/ 50 h 50"/>
                  <a:gd name="T8" fmla="*/ 21 w 43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0">
                    <a:moveTo>
                      <a:pt x="21" y="0"/>
                    </a:moveTo>
                    <a:lnTo>
                      <a:pt x="0" y="50"/>
                    </a:lnTo>
                    <a:lnTo>
                      <a:pt x="21" y="37"/>
                    </a:lnTo>
                    <a:lnTo>
                      <a:pt x="43" y="5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Freeform 156"/>
              <p:cNvSpPr>
                <a:spLocks/>
              </p:cNvSpPr>
              <p:nvPr/>
            </p:nvSpPr>
            <p:spPr bwMode="auto">
              <a:xfrm>
                <a:off x="841" y="3955"/>
                <a:ext cx="231" cy="24"/>
              </a:xfrm>
              <a:custGeom>
                <a:avLst/>
                <a:gdLst>
                  <a:gd name="T0" fmla="*/ 0 w 599"/>
                  <a:gd name="T1" fmla="*/ 75 h 75"/>
                  <a:gd name="T2" fmla="*/ 0 w 599"/>
                  <a:gd name="T3" fmla="*/ 0 h 75"/>
                  <a:gd name="T4" fmla="*/ 599 w 599"/>
                  <a:gd name="T5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99" h="75">
                    <a:moveTo>
                      <a:pt x="0" y="75"/>
                    </a:moveTo>
                    <a:lnTo>
                      <a:pt x="0" y="0"/>
                    </a:lnTo>
                    <a:lnTo>
                      <a:pt x="59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Arc 157"/>
              <p:cNvSpPr>
                <a:spLocks/>
              </p:cNvSpPr>
              <p:nvPr/>
            </p:nvSpPr>
            <p:spPr bwMode="auto">
              <a:xfrm>
                <a:off x="1072" y="3420"/>
                <a:ext cx="649" cy="535"/>
              </a:xfrm>
              <a:custGeom>
                <a:avLst/>
                <a:gdLst>
                  <a:gd name="G0" fmla="+- 0 0 0"/>
                  <a:gd name="G1" fmla="+- 40 0 0"/>
                  <a:gd name="G2" fmla="+- 21600 0 0"/>
                  <a:gd name="T0" fmla="*/ 21600 w 21600"/>
                  <a:gd name="T1" fmla="*/ 0 h 21640"/>
                  <a:gd name="T2" fmla="*/ 0 w 21600"/>
                  <a:gd name="T3" fmla="*/ 21640 h 21640"/>
                  <a:gd name="T4" fmla="*/ 0 w 21600"/>
                  <a:gd name="T5" fmla="*/ 40 h 21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40" fill="none" extrusionOk="0">
                    <a:moveTo>
                      <a:pt x="21599" y="0"/>
                    </a:moveTo>
                    <a:cubicBezTo>
                      <a:pt x="21599" y="13"/>
                      <a:pt x="21600" y="26"/>
                      <a:pt x="21600" y="40"/>
                    </a:cubicBezTo>
                    <a:cubicBezTo>
                      <a:pt x="21600" y="11969"/>
                      <a:pt x="11929" y="21639"/>
                      <a:pt x="0" y="21640"/>
                    </a:cubicBezTo>
                  </a:path>
                  <a:path w="21600" h="21640" stroke="0" extrusionOk="0">
                    <a:moveTo>
                      <a:pt x="21599" y="0"/>
                    </a:moveTo>
                    <a:cubicBezTo>
                      <a:pt x="21599" y="13"/>
                      <a:pt x="21600" y="26"/>
                      <a:pt x="21600" y="40"/>
                    </a:cubicBezTo>
                    <a:cubicBezTo>
                      <a:pt x="21600" y="11969"/>
                      <a:pt x="11929" y="21639"/>
                      <a:pt x="0" y="21640"/>
                    </a:cubicBezTo>
                    <a:lnTo>
                      <a:pt x="0" y="4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Freeform 158"/>
              <p:cNvSpPr>
                <a:spLocks/>
              </p:cNvSpPr>
              <p:nvPr/>
            </p:nvSpPr>
            <p:spPr bwMode="auto">
              <a:xfrm>
                <a:off x="1699" y="3420"/>
                <a:ext cx="43" cy="51"/>
              </a:xfrm>
              <a:custGeom>
                <a:avLst/>
                <a:gdLst>
                  <a:gd name="T0" fmla="*/ 21 w 43"/>
                  <a:gd name="T1" fmla="*/ 0 h 51"/>
                  <a:gd name="T2" fmla="*/ 0 w 43"/>
                  <a:gd name="T3" fmla="*/ 51 h 51"/>
                  <a:gd name="T4" fmla="*/ 21 w 43"/>
                  <a:gd name="T5" fmla="*/ 38 h 51"/>
                  <a:gd name="T6" fmla="*/ 43 w 43"/>
                  <a:gd name="T7" fmla="*/ 51 h 51"/>
                  <a:gd name="T8" fmla="*/ 21 w 43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1">
                    <a:moveTo>
                      <a:pt x="21" y="0"/>
                    </a:moveTo>
                    <a:lnTo>
                      <a:pt x="0" y="51"/>
                    </a:lnTo>
                    <a:lnTo>
                      <a:pt x="21" y="38"/>
                    </a:lnTo>
                    <a:lnTo>
                      <a:pt x="43" y="5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Freeform 159"/>
              <p:cNvSpPr>
                <a:spLocks/>
              </p:cNvSpPr>
              <p:nvPr/>
            </p:nvSpPr>
            <p:spPr bwMode="auto">
              <a:xfrm>
                <a:off x="846" y="2939"/>
                <a:ext cx="255" cy="20"/>
              </a:xfrm>
              <a:custGeom>
                <a:avLst/>
                <a:gdLst>
                  <a:gd name="T0" fmla="*/ 0 w 660"/>
                  <a:gd name="T1" fmla="*/ 60 h 60"/>
                  <a:gd name="T2" fmla="*/ 45 w 660"/>
                  <a:gd name="T3" fmla="*/ 0 h 60"/>
                  <a:gd name="T4" fmla="*/ 660 w 660"/>
                  <a:gd name="T5" fmla="*/ 15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60" h="60">
                    <a:moveTo>
                      <a:pt x="0" y="60"/>
                    </a:moveTo>
                    <a:lnTo>
                      <a:pt x="45" y="0"/>
                    </a:lnTo>
                    <a:lnTo>
                      <a:pt x="660" y="15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Arc 160"/>
              <p:cNvSpPr>
                <a:spLocks/>
              </p:cNvSpPr>
              <p:nvPr/>
            </p:nvSpPr>
            <p:spPr bwMode="auto">
              <a:xfrm>
                <a:off x="1101" y="2428"/>
                <a:ext cx="509" cy="517"/>
              </a:xfrm>
              <a:custGeom>
                <a:avLst/>
                <a:gdLst>
                  <a:gd name="G0" fmla="+- 0 0 0"/>
                  <a:gd name="G1" fmla="+- 42 0 0"/>
                  <a:gd name="G2" fmla="+- 21600 0 0"/>
                  <a:gd name="T0" fmla="*/ 21600 w 21600"/>
                  <a:gd name="T1" fmla="*/ 0 h 21642"/>
                  <a:gd name="T2" fmla="*/ 0 w 21600"/>
                  <a:gd name="T3" fmla="*/ 21642 h 21642"/>
                  <a:gd name="T4" fmla="*/ 0 w 21600"/>
                  <a:gd name="T5" fmla="*/ 42 h 21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42" fill="none" extrusionOk="0">
                    <a:moveTo>
                      <a:pt x="21599" y="0"/>
                    </a:moveTo>
                    <a:cubicBezTo>
                      <a:pt x="21599" y="14"/>
                      <a:pt x="21600" y="28"/>
                      <a:pt x="21600" y="42"/>
                    </a:cubicBezTo>
                    <a:cubicBezTo>
                      <a:pt x="21600" y="11971"/>
                      <a:pt x="11929" y="21641"/>
                      <a:pt x="0" y="21642"/>
                    </a:cubicBezTo>
                  </a:path>
                  <a:path w="21600" h="21642" stroke="0" extrusionOk="0">
                    <a:moveTo>
                      <a:pt x="21599" y="0"/>
                    </a:moveTo>
                    <a:cubicBezTo>
                      <a:pt x="21599" y="14"/>
                      <a:pt x="21600" y="28"/>
                      <a:pt x="21600" y="42"/>
                    </a:cubicBezTo>
                    <a:cubicBezTo>
                      <a:pt x="21600" y="11971"/>
                      <a:pt x="11929" y="21641"/>
                      <a:pt x="0" y="21642"/>
                    </a:cubicBezTo>
                    <a:lnTo>
                      <a:pt x="0" y="42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Freeform 161"/>
              <p:cNvSpPr>
                <a:spLocks/>
              </p:cNvSpPr>
              <p:nvPr/>
            </p:nvSpPr>
            <p:spPr bwMode="auto">
              <a:xfrm>
                <a:off x="1589" y="2428"/>
                <a:ext cx="43" cy="51"/>
              </a:xfrm>
              <a:custGeom>
                <a:avLst/>
                <a:gdLst>
                  <a:gd name="T0" fmla="*/ 21 w 43"/>
                  <a:gd name="T1" fmla="*/ 0 h 51"/>
                  <a:gd name="T2" fmla="*/ 0 w 43"/>
                  <a:gd name="T3" fmla="*/ 51 h 51"/>
                  <a:gd name="T4" fmla="*/ 21 w 43"/>
                  <a:gd name="T5" fmla="*/ 38 h 51"/>
                  <a:gd name="T6" fmla="*/ 43 w 43"/>
                  <a:gd name="T7" fmla="*/ 51 h 51"/>
                  <a:gd name="T8" fmla="*/ 21 w 43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1">
                    <a:moveTo>
                      <a:pt x="21" y="0"/>
                    </a:moveTo>
                    <a:lnTo>
                      <a:pt x="0" y="51"/>
                    </a:lnTo>
                    <a:lnTo>
                      <a:pt x="21" y="38"/>
                    </a:lnTo>
                    <a:lnTo>
                      <a:pt x="43" y="5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Freeform 162"/>
              <p:cNvSpPr>
                <a:spLocks/>
              </p:cNvSpPr>
              <p:nvPr/>
            </p:nvSpPr>
            <p:spPr bwMode="auto">
              <a:xfrm>
                <a:off x="655" y="4727"/>
                <a:ext cx="1187" cy="233"/>
              </a:xfrm>
              <a:custGeom>
                <a:avLst/>
                <a:gdLst>
                  <a:gd name="T0" fmla="*/ 3075 w 3075"/>
                  <a:gd name="T1" fmla="*/ 615 h 719"/>
                  <a:gd name="T2" fmla="*/ 3046 w 3075"/>
                  <a:gd name="T3" fmla="*/ 675 h 719"/>
                  <a:gd name="T4" fmla="*/ 2983 w 3075"/>
                  <a:gd name="T5" fmla="*/ 557 h 719"/>
                  <a:gd name="T6" fmla="*/ 2926 w 3075"/>
                  <a:gd name="T7" fmla="*/ 678 h 719"/>
                  <a:gd name="T8" fmla="*/ 2863 w 3075"/>
                  <a:gd name="T9" fmla="*/ 560 h 719"/>
                  <a:gd name="T10" fmla="*/ 2806 w 3075"/>
                  <a:gd name="T11" fmla="*/ 681 h 719"/>
                  <a:gd name="T12" fmla="*/ 2743 w 3075"/>
                  <a:gd name="T13" fmla="*/ 563 h 719"/>
                  <a:gd name="T14" fmla="*/ 2686 w 3075"/>
                  <a:gd name="T15" fmla="*/ 685 h 719"/>
                  <a:gd name="T16" fmla="*/ 2623 w 3075"/>
                  <a:gd name="T17" fmla="*/ 566 h 719"/>
                  <a:gd name="T18" fmla="*/ 2566 w 3075"/>
                  <a:gd name="T19" fmla="*/ 688 h 719"/>
                  <a:gd name="T20" fmla="*/ 2503 w 3075"/>
                  <a:gd name="T21" fmla="*/ 569 h 719"/>
                  <a:gd name="T22" fmla="*/ 2446 w 3075"/>
                  <a:gd name="T23" fmla="*/ 691 h 719"/>
                  <a:gd name="T24" fmla="*/ 2383 w 3075"/>
                  <a:gd name="T25" fmla="*/ 572 h 719"/>
                  <a:gd name="T26" fmla="*/ 2326 w 3075"/>
                  <a:gd name="T27" fmla="*/ 694 h 719"/>
                  <a:gd name="T28" fmla="*/ 2263 w 3075"/>
                  <a:gd name="T29" fmla="*/ 575 h 719"/>
                  <a:gd name="T30" fmla="*/ 2206 w 3075"/>
                  <a:gd name="T31" fmla="*/ 697 h 719"/>
                  <a:gd name="T32" fmla="*/ 2143 w 3075"/>
                  <a:gd name="T33" fmla="*/ 578 h 719"/>
                  <a:gd name="T34" fmla="*/ 2086 w 3075"/>
                  <a:gd name="T35" fmla="*/ 700 h 719"/>
                  <a:gd name="T36" fmla="*/ 2023 w 3075"/>
                  <a:gd name="T37" fmla="*/ 582 h 719"/>
                  <a:gd name="T38" fmla="*/ 1966 w 3075"/>
                  <a:gd name="T39" fmla="*/ 703 h 719"/>
                  <a:gd name="T40" fmla="*/ 1903 w 3075"/>
                  <a:gd name="T41" fmla="*/ 585 h 719"/>
                  <a:gd name="T42" fmla="*/ 1846 w 3075"/>
                  <a:gd name="T43" fmla="*/ 706 h 719"/>
                  <a:gd name="T44" fmla="*/ 1783 w 3075"/>
                  <a:gd name="T45" fmla="*/ 588 h 719"/>
                  <a:gd name="T46" fmla="*/ 1727 w 3075"/>
                  <a:gd name="T47" fmla="*/ 709 h 719"/>
                  <a:gd name="T48" fmla="*/ 1663 w 3075"/>
                  <a:gd name="T49" fmla="*/ 591 h 719"/>
                  <a:gd name="T50" fmla="*/ 1607 w 3075"/>
                  <a:gd name="T51" fmla="*/ 712 h 719"/>
                  <a:gd name="T52" fmla="*/ 1544 w 3075"/>
                  <a:gd name="T53" fmla="*/ 594 h 719"/>
                  <a:gd name="T54" fmla="*/ 1487 w 3075"/>
                  <a:gd name="T55" fmla="*/ 715 h 719"/>
                  <a:gd name="T56" fmla="*/ 1424 w 3075"/>
                  <a:gd name="T57" fmla="*/ 597 h 719"/>
                  <a:gd name="T58" fmla="*/ 1367 w 3075"/>
                  <a:gd name="T59" fmla="*/ 719 h 719"/>
                  <a:gd name="T60" fmla="*/ 1335 w 3075"/>
                  <a:gd name="T61" fmla="*/ 659 h 719"/>
                  <a:gd name="T62" fmla="*/ 1290 w 3075"/>
                  <a:gd name="T63" fmla="*/ 661 h 719"/>
                  <a:gd name="T64" fmla="*/ 329 w 3075"/>
                  <a:gd name="T65" fmla="*/ 690 h 719"/>
                  <a:gd name="T66" fmla="*/ 0 w 3075"/>
                  <a:gd name="T67" fmla="*/ 0 h 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075" h="719">
                    <a:moveTo>
                      <a:pt x="3075" y="615"/>
                    </a:moveTo>
                    <a:lnTo>
                      <a:pt x="3046" y="675"/>
                    </a:lnTo>
                    <a:lnTo>
                      <a:pt x="2983" y="557"/>
                    </a:lnTo>
                    <a:lnTo>
                      <a:pt x="2926" y="678"/>
                    </a:lnTo>
                    <a:lnTo>
                      <a:pt x="2863" y="560"/>
                    </a:lnTo>
                    <a:lnTo>
                      <a:pt x="2806" y="681"/>
                    </a:lnTo>
                    <a:lnTo>
                      <a:pt x="2743" y="563"/>
                    </a:lnTo>
                    <a:lnTo>
                      <a:pt x="2686" y="685"/>
                    </a:lnTo>
                    <a:lnTo>
                      <a:pt x="2623" y="566"/>
                    </a:lnTo>
                    <a:lnTo>
                      <a:pt x="2566" y="688"/>
                    </a:lnTo>
                    <a:lnTo>
                      <a:pt x="2503" y="569"/>
                    </a:lnTo>
                    <a:lnTo>
                      <a:pt x="2446" y="691"/>
                    </a:lnTo>
                    <a:lnTo>
                      <a:pt x="2383" y="572"/>
                    </a:lnTo>
                    <a:lnTo>
                      <a:pt x="2326" y="694"/>
                    </a:lnTo>
                    <a:lnTo>
                      <a:pt x="2263" y="575"/>
                    </a:lnTo>
                    <a:lnTo>
                      <a:pt x="2206" y="697"/>
                    </a:lnTo>
                    <a:lnTo>
                      <a:pt x="2143" y="578"/>
                    </a:lnTo>
                    <a:lnTo>
                      <a:pt x="2086" y="700"/>
                    </a:lnTo>
                    <a:lnTo>
                      <a:pt x="2023" y="582"/>
                    </a:lnTo>
                    <a:lnTo>
                      <a:pt x="1966" y="703"/>
                    </a:lnTo>
                    <a:lnTo>
                      <a:pt x="1903" y="585"/>
                    </a:lnTo>
                    <a:lnTo>
                      <a:pt x="1846" y="706"/>
                    </a:lnTo>
                    <a:lnTo>
                      <a:pt x="1783" y="588"/>
                    </a:lnTo>
                    <a:lnTo>
                      <a:pt x="1727" y="709"/>
                    </a:lnTo>
                    <a:lnTo>
                      <a:pt x="1663" y="591"/>
                    </a:lnTo>
                    <a:lnTo>
                      <a:pt x="1607" y="712"/>
                    </a:lnTo>
                    <a:lnTo>
                      <a:pt x="1544" y="594"/>
                    </a:lnTo>
                    <a:lnTo>
                      <a:pt x="1487" y="715"/>
                    </a:lnTo>
                    <a:lnTo>
                      <a:pt x="1424" y="597"/>
                    </a:lnTo>
                    <a:lnTo>
                      <a:pt x="1367" y="719"/>
                    </a:lnTo>
                    <a:lnTo>
                      <a:pt x="1335" y="659"/>
                    </a:lnTo>
                    <a:lnTo>
                      <a:pt x="1290" y="661"/>
                    </a:lnTo>
                    <a:lnTo>
                      <a:pt x="329" y="69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Freeform 163"/>
              <p:cNvSpPr>
                <a:spLocks/>
              </p:cNvSpPr>
              <p:nvPr/>
            </p:nvSpPr>
            <p:spPr bwMode="auto">
              <a:xfrm>
                <a:off x="613" y="4706"/>
                <a:ext cx="81" cy="36"/>
              </a:xfrm>
              <a:custGeom>
                <a:avLst/>
                <a:gdLst>
                  <a:gd name="T0" fmla="*/ 200 w 209"/>
                  <a:gd name="T1" fmla="*/ 0 h 113"/>
                  <a:gd name="T2" fmla="*/ 209 w 209"/>
                  <a:gd name="T3" fmla="*/ 20 h 113"/>
                  <a:gd name="T4" fmla="*/ 9 w 209"/>
                  <a:gd name="T5" fmla="*/ 113 h 113"/>
                  <a:gd name="T6" fmla="*/ 0 w 209"/>
                  <a:gd name="T7" fmla="*/ 94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13">
                    <a:moveTo>
                      <a:pt x="200" y="0"/>
                    </a:moveTo>
                    <a:lnTo>
                      <a:pt x="209" y="20"/>
                    </a:lnTo>
                    <a:lnTo>
                      <a:pt x="9" y="113"/>
                    </a:lnTo>
                    <a:lnTo>
                      <a:pt x="0" y="94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Line 164"/>
              <p:cNvSpPr>
                <a:spLocks noChangeShapeType="1"/>
              </p:cNvSpPr>
              <p:nvPr/>
            </p:nvSpPr>
            <p:spPr bwMode="auto">
              <a:xfrm>
                <a:off x="613" y="4736"/>
                <a:ext cx="4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Freeform 165"/>
              <p:cNvSpPr>
                <a:spLocks/>
              </p:cNvSpPr>
              <p:nvPr/>
            </p:nvSpPr>
            <p:spPr bwMode="auto">
              <a:xfrm>
                <a:off x="626" y="2667"/>
                <a:ext cx="1239" cy="281"/>
              </a:xfrm>
              <a:custGeom>
                <a:avLst/>
                <a:gdLst>
                  <a:gd name="T0" fmla="*/ 3210 w 3210"/>
                  <a:gd name="T1" fmla="*/ 797 h 869"/>
                  <a:gd name="T2" fmla="*/ 3180 w 3210"/>
                  <a:gd name="T3" fmla="*/ 857 h 869"/>
                  <a:gd name="T4" fmla="*/ 3119 w 3210"/>
                  <a:gd name="T5" fmla="*/ 737 h 869"/>
                  <a:gd name="T6" fmla="*/ 3060 w 3210"/>
                  <a:gd name="T7" fmla="*/ 858 h 869"/>
                  <a:gd name="T8" fmla="*/ 2999 w 3210"/>
                  <a:gd name="T9" fmla="*/ 738 h 869"/>
                  <a:gd name="T10" fmla="*/ 2940 w 3210"/>
                  <a:gd name="T11" fmla="*/ 858 h 869"/>
                  <a:gd name="T12" fmla="*/ 2879 w 3210"/>
                  <a:gd name="T13" fmla="*/ 739 h 869"/>
                  <a:gd name="T14" fmla="*/ 2820 w 3210"/>
                  <a:gd name="T15" fmla="*/ 859 h 869"/>
                  <a:gd name="T16" fmla="*/ 2759 w 3210"/>
                  <a:gd name="T17" fmla="*/ 740 h 869"/>
                  <a:gd name="T18" fmla="*/ 2700 w 3210"/>
                  <a:gd name="T19" fmla="*/ 860 h 869"/>
                  <a:gd name="T20" fmla="*/ 2639 w 3210"/>
                  <a:gd name="T21" fmla="*/ 741 h 869"/>
                  <a:gd name="T22" fmla="*/ 2580 w 3210"/>
                  <a:gd name="T23" fmla="*/ 861 h 869"/>
                  <a:gd name="T24" fmla="*/ 2519 w 3210"/>
                  <a:gd name="T25" fmla="*/ 741 h 869"/>
                  <a:gd name="T26" fmla="*/ 2460 w 3210"/>
                  <a:gd name="T27" fmla="*/ 862 h 869"/>
                  <a:gd name="T28" fmla="*/ 2399 w 3210"/>
                  <a:gd name="T29" fmla="*/ 742 h 869"/>
                  <a:gd name="T30" fmla="*/ 2340 w 3210"/>
                  <a:gd name="T31" fmla="*/ 863 h 869"/>
                  <a:gd name="T32" fmla="*/ 2279 w 3210"/>
                  <a:gd name="T33" fmla="*/ 743 h 869"/>
                  <a:gd name="T34" fmla="*/ 2220 w 3210"/>
                  <a:gd name="T35" fmla="*/ 864 h 869"/>
                  <a:gd name="T36" fmla="*/ 2159 w 3210"/>
                  <a:gd name="T37" fmla="*/ 744 h 869"/>
                  <a:gd name="T38" fmla="*/ 2100 w 3210"/>
                  <a:gd name="T39" fmla="*/ 865 h 869"/>
                  <a:gd name="T40" fmla="*/ 2039 w 3210"/>
                  <a:gd name="T41" fmla="*/ 745 h 869"/>
                  <a:gd name="T42" fmla="*/ 1980 w 3210"/>
                  <a:gd name="T43" fmla="*/ 865 h 869"/>
                  <a:gd name="T44" fmla="*/ 1919 w 3210"/>
                  <a:gd name="T45" fmla="*/ 746 h 869"/>
                  <a:gd name="T46" fmla="*/ 1860 w 3210"/>
                  <a:gd name="T47" fmla="*/ 866 h 869"/>
                  <a:gd name="T48" fmla="*/ 1799 w 3210"/>
                  <a:gd name="T49" fmla="*/ 747 h 869"/>
                  <a:gd name="T50" fmla="*/ 1740 w 3210"/>
                  <a:gd name="T51" fmla="*/ 867 h 869"/>
                  <a:gd name="T52" fmla="*/ 1679 w 3210"/>
                  <a:gd name="T53" fmla="*/ 748 h 869"/>
                  <a:gd name="T54" fmla="*/ 1620 w 3210"/>
                  <a:gd name="T55" fmla="*/ 868 h 869"/>
                  <a:gd name="T56" fmla="*/ 1559 w 3210"/>
                  <a:gd name="T57" fmla="*/ 748 h 869"/>
                  <a:gd name="T58" fmla="*/ 1500 w 3210"/>
                  <a:gd name="T59" fmla="*/ 869 h 869"/>
                  <a:gd name="T60" fmla="*/ 1439 w 3210"/>
                  <a:gd name="T61" fmla="*/ 749 h 869"/>
                  <a:gd name="T62" fmla="*/ 1410 w 3210"/>
                  <a:gd name="T63" fmla="*/ 809 h 869"/>
                  <a:gd name="T64" fmla="*/ 1409 w 3210"/>
                  <a:gd name="T65" fmla="*/ 810 h 869"/>
                  <a:gd name="T66" fmla="*/ 270 w 3210"/>
                  <a:gd name="T67" fmla="*/ 856 h 869"/>
                  <a:gd name="T68" fmla="*/ 0 w 3210"/>
                  <a:gd name="T69" fmla="*/ 0 h 8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10" h="869">
                    <a:moveTo>
                      <a:pt x="3210" y="797"/>
                    </a:moveTo>
                    <a:lnTo>
                      <a:pt x="3180" y="857"/>
                    </a:lnTo>
                    <a:lnTo>
                      <a:pt x="3119" y="737"/>
                    </a:lnTo>
                    <a:lnTo>
                      <a:pt x="3060" y="858"/>
                    </a:lnTo>
                    <a:lnTo>
                      <a:pt x="2999" y="738"/>
                    </a:lnTo>
                    <a:lnTo>
                      <a:pt x="2940" y="858"/>
                    </a:lnTo>
                    <a:lnTo>
                      <a:pt x="2879" y="739"/>
                    </a:lnTo>
                    <a:lnTo>
                      <a:pt x="2820" y="859"/>
                    </a:lnTo>
                    <a:lnTo>
                      <a:pt x="2759" y="740"/>
                    </a:lnTo>
                    <a:lnTo>
                      <a:pt x="2700" y="860"/>
                    </a:lnTo>
                    <a:lnTo>
                      <a:pt x="2639" y="741"/>
                    </a:lnTo>
                    <a:lnTo>
                      <a:pt x="2580" y="861"/>
                    </a:lnTo>
                    <a:lnTo>
                      <a:pt x="2519" y="741"/>
                    </a:lnTo>
                    <a:lnTo>
                      <a:pt x="2460" y="862"/>
                    </a:lnTo>
                    <a:lnTo>
                      <a:pt x="2399" y="742"/>
                    </a:lnTo>
                    <a:lnTo>
                      <a:pt x="2340" y="863"/>
                    </a:lnTo>
                    <a:lnTo>
                      <a:pt x="2279" y="743"/>
                    </a:lnTo>
                    <a:lnTo>
                      <a:pt x="2220" y="864"/>
                    </a:lnTo>
                    <a:lnTo>
                      <a:pt x="2159" y="744"/>
                    </a:lnTo>
                    <a:lnTo>
                      <a:pt x="2100" y="865"/>
                    </a:lnTo>
                    <a:lnTo>
                      <a:pt x="2039" y="745"/>
                    </a:lnTo>
                    <a:lnTo>
                      <a:pt x="1980" y="865"/>
                    </a:lnTo>
                    <a:lnTo>
                      <a:pt x="1919" y="746"/>
                    </a:lnTo>
                    <a:lnTo>
                      <a:pt x="1860" y="866"/>
                    </a:lnTo>
                    <a:lnTo>
                      <a:pt x="1799" y="747"/>
                    </a:lnTo>
                    <a:lnTo>
                      <a:pt x="1740" y="867"/>
                    </a:lnTo>
                    <a:lnTo>
                      <a:pt x="1679" y="748"/>
                    </a:lnTo>
                    <a:lnTo>
                      <a:pt x="1620" y="868"/>
                    </a:lnTo>
                    <a:lnTo>
                      <a:pt x="1559" y="748"/>
                    </a:lnTo>
                    <a:lnTo>
                      <a:pt x="1500" y="869"/>
                    </a:lnTo>
                    <a:lnTo>
                      <a:pt x="1439" y="749"/>
                    </a:lnTo>
                    <a:lnTo>
                      <a:pt x="1410" y="809"/>
                    </a:lnTo>
                    <a:lnTo>
                      <a:pt x="1409" y="810"/>
                    </a:lnTo>
                    <a:lnTo>
                      <a:pt x="270" y="856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Freeform 166"/>
              <p:cNvSpPr>
                <a:spLocks/>
              </p:cNvSpPr>
              <p:nvPr/>
            </p:nvSpPr>
            <p:spPr bwMode="auto">
              <a:xfrm>
                <a:off x="583" y="2649"/>
                <a:ext cx="83" cy="28"/>
              </a:xfrm>
              <a:custGeom>
                <a:avLst/>
                <a:gdLst>
                  <a:gd name="T0" fmla="*/ 208 w 215"/>
                  <a:gd name="T1" fmla="*/ 0 h 87"/>
                  <a:gd name="T2" fmla="*/ 215 w 215"/>
                  <a:gd name="T3" fmla="*/ 20 h 87"/>
                  <a:gd name="T4" fmla="*/ 6 w 215"/>
                  <a:gd name="T5" fmla="*/ 87 h 87"/>
                  <a:gd name="T6" fmla="*/ 0 w 215"/>
                  <a:gd name="T7" fmla="*/ 6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5" h="87">
                    <a:moveTo>
                      <a:pt x="208" y="0"/>
                    </a:moveTo>
                    <a:lnTo>
                      <a:pt x="215" y="20"/>
                    </a:lnTo>
                    <a:lnTo>
                      <a:pt x="6" y="87"/>
                    </a:lnTo>
                    <a:lnTo>
                      <a:pt x="0" y="67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Line 167"/>
              <p:cNvSpPr>
                <a:spLocks noChangeShapeType="1"/>
              </p:cNvSpPr>
              <p:nvPr/>
            </p:nvSpPr>
            <p:spPr bwMode="auto">
              <a:xfrm>
                <a:off x="583" y="2671"/>
                <a:ext cx="3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Freeform 168"/>
              <p:cNvSpPr>
                <a:spLocks/>
              </p:cNvSpPr>
              <p:nvPr/>
            </p:nvSpPr>
            <p:spPr bwMode="auto">
              <a:xfrm>
                <a:off x="666" y="3736"/>
                <a:ext cx="1187" cy="228"/>
              </a:xfrm>
              <a:custGeom>
                <a:avLst/>
                <a:gdLst>
                  <a:gd name="T0" fmla="*/ 3075 w 3075"/>
                  <a:gd name="T1" fmla="*/ 615 h 703"/>
                  <a:gd name="T2" fmla="*/ 3045 w 3075"/>
                  <a:gd name="T3" fmla="*/ 675 h 703"/>
                  <a:gd name="T4" fmla="*/ 2984 w 3075"/>
                  <a:gd name="T5" fmla="*/ 556 h 703"/>
                  <a:gd name="T6" fmla="*/ 2926 w 3075"/>
                  <a:gd name="T7" fmla="*/ 677 h 703"/>
                  <a:gd name="T8" fmla="*/ 2864 w 3075"/>
                  <a:gd name="T9" fmla="*/ 558 h 703"/>
                  <a:gd name="T10" fmla="*/ 2806 w 3075"/>
                  <a:gd name="T11" fmla="*/ 679 h 703"/>
                  <a:gd name="T12" fmla="*/ 2744 w 3075"/>
                  <a:gd name="T13" fmla="*/ 560 h 703"/>
                  <a:gd name="T14" fmla="*/ 2686 w 3075"/>
                  <a:gd name="T15" fmla="*/ 681 h 703"/>
                  <a:gd name="T16" fmla="*/ 2624 w 3075"/>
                  <a:gd name="T17" fmla="*/ 562 h 703"/>
                  <a:gd name="T18" fmla="*/ 2566 w 3075"/>
                  <a:gd name="T19" fmla="*/ 683 h 703"/>
                  <a:gd name="T20" fmla="*/ 2504 w 3075"/>
                  <a:gd name="T21" fmla="*/ 564 h 703"/>
                  <a:gd name="T22" fmla="*/ 2446 w 3075"/>
                  <a:gd name="T23" fmla="*/ 685 h 703"/>
                  <a:gd name="T24" fmla="*/ 2384 w 3075"/>
                  <a:gd name="T25" fmla="*/ 566 h 703"/>
                  <a:gd name="T26" fmla="*/ 2326 w 3075"/>
                  <a:gd name="T27" fmla="*/ 687 h 703"/>
                  <a:gd name="T28" fmla="*/ 2264 w 3075"/>
                  <a:gd name="T29" fmla="*/ 568 h 703"/>
                  <a:gd name="T30" fmla="*/ 2206 w 3075"/>
                  <a:gd name="T31" fmla="*/ 689 h 703"/>
                  <a:gd name="T32" fmla="*/ 2144 w 3075"/>
                  <a:gd name="T33" fmla="*/ 570 h 703"/>
                  <a:gd name="T34" fmla="*/ 2086 w 3075"/>
                  <a:gd name="T35" fmla="*/ 691 h 703"/>
                  <a:gd name="T36" fmla="*/ 2024 w 3075"/>
                  <a:gd name="T37" fmla="*/ 572 h 703"/>
                  <a:gd name="T38" fmla="*/ 1966 w 3075"/>
                  <a:gd name="T39" fmla="*/ 693 h 703"/>
                  <a:gd name="T40" fmla="*/ 1904 w 3075"/>
                  <a:gd name="T41" fmla="*/ 574 h 703"/>
                  <a:gd name="T42" fmla="*/ 1846 w 3075"/>
                  <a:gd name="T43" fmla="*/ 695 h 703"/>
                  <a:gd name="T44" fmla="*/ 1784 w 3075"/>
                  <a:gd name="T45" fmla="*/ 576 h 703"/>
                  <a:gd name="T46" fmla="*/ 1726 w 3075"/>
                  <a:gd name="T47" fmla="*/ 697 h 703"/>
                  <a:gd name="T48" fmla="*/ 1664 w 3075"/>
                  <a:gd name="T49" fmla="*/ 578 h 703"/>
                  <a:gd name="T50" fmla="*/ 1606 w 3075"/>
                  <a:gd name="T51" fmla="*/ 699 h 703"/>
                  <a:gd name="T52" fmla="*/ 1544 w 3075"/>
                  <a:gd name="T53" fmla="*/ 580 h 703"/>
                  <a:gd name="T54" fmla="*/ 1486 w 3075"/>
                  <a:gd name="T55" fmla="*/ 701 h 703"/>
                  <a:gd name="T56" fmla="*/ 1424 w 3075"/>
                  <a:gd name="T57" fmla="*/ 582 h 703"/>
                  <a:gd name="T58" fmla="*/ 1366 w 3075"/>
                  <a:gd name="T59" fmla="*/ 703 h 703"/>
                  <a:gd name="T60" fmla="*/ 1335 w 3075"/>
                  <a:gd name="T61" fmla="*/ 643 h 703"/>
                  <a:gd name="T62" fmla="*/ 1305 w 3075"/>
                  <a:gd name="T63" fmla="*/ 644 h 703"/>
                  <a:gd name="T64" fmla="*/ 975 w 3075"/>
                  <a:gd name="T65" fmla="*/ 644 h 703"/>
                  <a:gd name="T66" fmla="*/ 331 w 3075"/>
                  <a:gd name="T67" fmla="*/ 644 h 703"/>
                  <a:gd name="T68" fmla="*/ 0 w 3075"/>
                  <a:gd name="T69" fmla="*/ 0 h 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075" h="703">
                    <a:moveTo>
                      <a:pt x="3075" y="615"/>
                    </a:moveTo>
                    <a:lnTo>
                      <a:pt x="3045" y="675"/>
                    </a:lnTo>
                    <a:lnTo>
                      <a:pt x="2984" y="556"/>
                    </a:lnTo>
                    <a:lnTo>
                      <a:pt x="2926" y="677"/>
                    </a:lnTo>
                    <a:lnTo>
                      <a:pt x="2864" y="558"/>
                    </a:lnTo>
                    <a:lnTo>
                      <a:pt x="2806" y="679"/>
                    </a:lnTo>
                    <a:lnTo>
                      <a:pt x="2744" y="560"/>
                    </a:lnTo>
                    <a:lnTo>
                      <a:pt x="2686" y="681"/>
                    </a:lnTo>
                    <a:lnTo>
                      <a:pt x="2624" y="562"/>
                    </a:lnTo>
                    <a:lnTo>
                      <a:pt x="2566" y="683"/>
                    </a:lnTo>
                    <a:lnTo>
                      <a:pt x="2504" y="564"/>
                    </a:lnTo>
                    <a:lnTo>
                      <a:pt x="2446" y="685"/>
                    </a:lnTo>
                    <a:lnTo>
                      <a:pt x="2384" y="566"/>
                    </a:lnTo>
                    <a:lnTo>
                      <a:pt x="2326" y="687"/>
                    </a:lnTo>
                    <a:lnTo>
                      <a:pt x="2264" y="568"/>
                    </a:lnTo>
                    <a:lnTo>
                      <a:pt x="2206" y="689"/>
                    </a:lnTo>
                    <a:lnTo>
                      <a:pt x="2144" y="570"/>
                    </a:lnTo>
                    <a:lnTo>
                      <a:pt x="2086" y="691"/>
                    </a:lnTo>
                    <a:lnTo>
                      <a:pt x="2024" y="572"/>
                    </a:lnTo>
                    <a:lnTo>
                      <a:pt x="1966" y="693"/>
                    </a:lnTo>
                    <a:lnTo>
                      <a:pt x="1904" y="574"/>
                    </a:lnTo>
                    <a:lnTo>
                      <a:pt x="1846" y="695"/>
                    </a:lnTo>
                    <a:lnTo>
                      <a:pt x="1784" y="576"/>
                    </a:lnTo>
                    <a:lnTo>
                      <a:pt x="1726" y="697"/>
                    </a:lnTo>
                    <a:lnTo>
                      <a:pt x="1664" y="578"/>
                    </a:lnTo>
                    <a:lnTo>
                      <a:pt x="1606" y="699"/>
                    </a:lnTo>
                    <a:lnTo>
                      <a:pt x="1544" y="580"/>
                    </a:lnTo>
                    <a:lnTo>
                      <a:pt x="1486" y="701"/>
                    </a:lnTo>
                    <a:lnTo>
                      <a:pt x="1424" y="582"/>
                    </a:lnTo>
                    <a:lnTo>
                      <a:pt x="1366" y="703"/>
                    </a:lnTo>
                    <a:lnTo>
                      <a:pt x="1335" y="643"/>
                    </a:lnTo>
                    <a:lnTo>
                      <a:pt x="1305" y="644"/>
                    </a:lnTo>
                    <a:lnTo>
                      <a:pt x="975" y="644"/>
                    </a:lnTo>
                    <a:lnTo>
                      <a:pt x="331" y="644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Freeform 169"/>
              <p:cNvSpPr>
                <a:spLocks/>
              </p:cNvSpPr>
              <p:nvPr/>
            </p:nvSpPr>
            <p:spPr bwMode="auto">
              <a:xfrm>
                <a:off x="625" y="3715"/>
                <a:ext cx="79" cy="37"/>
              </a:xfrm>
              <a:custGeom>
                <a:avLst/>
                <a:gdLst>
                  <a:gd name="T0" fmla="*/ 196 w 205"/>
                  <a:gd name="T1" fmla="*/ 0 h 116"/>
                  <a:gd name="T2" fmla="*/ 205 w 205"/>
                  <a:gd name="T3" fmla="*/ 18 h 116"/>
                  <a:gd name="T4" fmla="*/ 9 w 205"/>
                  <a:gd name="T5" fmla="*/ 116 h 116"/>
                  <a:gd name="T6" fmla="*/ 0 w 205"/>
                  <a:gd name="T7" fmla="*/ 98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16">
                    <a:moveTo>
                      <a:pt x="196" y="0"/>
                    </a:moveTo>
                    <a:lnTo>
                      <a:pt x="205" y="18"/>
                    </a:lnTo>
                    <a:lnTo>
                      <a:pt x="9" y="116"/>
                    </a:lnTo>
                    <a:lnTo>
                      <a:pt x="0" y="98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Line 170"/>
              <p:cNvSpPr>
                <a:spLocks noChangeShapeType="1"/>
              </p:cNvSpPr>
              <p:nvPr/>
            </p:nvSpPr>
            <p:spPr bwMode="auto">
              <a:xfrm>
                <a:off x="625" y="3746"/>
                <a:ext cx="4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Freeform 171"/>
              <p:cNvSpPr>
                <a:spLocks/>
              </p:cNvSpPr>
              <p:nvPr/>
            </p:nvSpPr>
            <p:spPr bwMode="auto">
              <a:xfrm>
                <a:off x="336" y="4397"/>
                <a:ext cx="1158" cy="355"/>
              </a:xfrm>
              <a:custGeom>
                <a:avLst/>
                <a:gdLst>
                  <a:gd name="T0" fmla="*/ 0 w 2999"/>
                  <a:gd name="T1" fmla="*/ 1094 h 1094"/>
                  <a:gd name="T2" fmla="*/ 2999 w 2999"/>
                  <a:gd name="T3" fmla="*/ 0 h 1094"/>
                  <a:gd name="T4" fmla="*/ 2806 w 2999"/>
                  <a:gd name="T5" fmla="*/ 0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99" h="1094">
                    <a:moveTo>
                      <a:pt x="0" y="1094"/>
                    </a:moveTo>
                    <a:lnTo>
                      <a:pt x="2999" y="0"/>
                    </a:lnTo>
                    <a:lnTo>
                      <a:pt x="2806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Freeform 172"/>
              <p:cNvSpPr>
                <a:spLocks/>
              </p:cNvSpPr>
              <p:nvPr/>
            </p:nvSpPr>
            <p:spPr bwMode="auto">
              <a:xfrm>
                <a:off x="1412" y="4362"/>
                <a:ext cx="7" cy="71"/>
              </a:xfrm>
              <a:custGeom>
                <a:avLst/>
                <a:gdLst>
                  <a:gd name="T0" fmla="*/ 0 w 20"/>
                  <a:gd name="T1" fmla="*/ 0 h 218"/>
                  <a:gd name="T2" fmla="*/ 20 w 20"/>
                  <a:gd name="T3" fmla="*/ 0 h 218"/>
                  <a:gd name="T4" fmla="*/ 20 w 20"/>
                  <a:gd name="T5" fmla="*/ 218 h 218"/>
                  <a:gd name="T6" fmla="*/ 0 w 20"/>
                  <a:gd name="T7" fmla="*/ 21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18">
                    <a:moveTo>
                      <a:pt x="0" y="0"/>
                    </a:moveTo>
                    <a:lnTo>
                      <a:pt x="20" y="0"/>
                    </a:lnTo>
                    <a:lnTo>
                      <a:pt x="20" y="218"/>
                    </a:lnTo>
                    <a:lnTo>
                      <a:pt x="0" y="218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Line 173"/>
              <p:cNvSpPr>
                <a:spLocks noChangeShapeType="1"/>
              </p:cNvSpPr>
              <p:nvPr/>
            </p:nvSpPr>
            <p:spPr bwMode="auto">
              <a:xfrm>
                <a:off x="1412" y="4433"/>
                <a:ext cx="7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Freeform 174"/>
              <p:cNvSpPr>
                <a:spLocks/>
              </p:cNvSpPr>
              <p:nvPr/>
            </p:nvSpPr>
            <p:spPr bwMode="auto">
              <a:xfrm>
                <a:off x="348" y="3381"/>
                <a:ext cx="1100" cy="365"/>
              </a:xfrm>
              <a:custGeom>
                <a:avLst/>
                <a:gdLst>
                  <a:gd name="T0" fmla="*/ 0 w 2849"/>
                  <a:gd name="T1" fmla="*/ 1124 h 1124"/>
                  <a:gd name="T2" fmla="*/ 2849 w 2849"/>
                  <a:gd name="T3" fmla="*/ 0 h 1124"/>
                  <a:gd name="T4" fmla="*/ 2564 w 2849"/>
                  <a:gd name="T5" fmla="*/ 0 h 1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49" h="1124">
                    <a:moveTo>
                      <a:pt x="0" y="1124"/>
                    </a:moveTo>
                    <a:lnTo>
                      <a:pt x="2849" y="0"/>
                    </a:lnTo>
                    <a:lnTo>
                      <a:pt x="2564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Freeform 175"/>
              <p:cNvSpPr>
                <a:spLocks/>
              </p:cNvSpPr>
              <p:nvPr/>
            </p:nvSpPr>
            <p:spPr bwMode="auto">
              <a:xfrm>
                <a:off x="1330" y="3346"/>
                <a:ext cx="8" cy="71"/>
              </a:xfrm>
              <a:custGeom>
                <a:avLst/>
                <a:gdLst>
                  <a:gd name="T0" fmla="*/ 0 w 20"/>
                  <a:gd name="T1" fmla="*/ 0 h 218"/>
                  <a:gd name="T2" fmla="*/ 20 w 20"/>
                  <a:gd name="T3" fmla="*/ 0 h 218"/>
                  <a:gd name="T4" fmla="*/ 20 w 20"/>
                  <a:gd name="T5" fmla="*/ 218 h 218"/>
                  <a:gd name="T6" fmla="*/ 0 w 20"/>
                  <a:gd name="T7" fmla="*/ 21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18">
                    <a:moveTo>
                      <a:pt x="0" y="0"/>
                    </a:moveTo>
                    <a:lnTo>
                      <a:pt x="20" y="0"/>
                    </a:lnTo>
                    <a:lnTo>
                      <a:pt x="20" y="218"/>
                    </a:lnTo>
                    <a:lnTo>
                      <a:pt x="0" y="218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Line 176"/>
              <p:cNvSpPr>
                <a:spLocks noChangeShapeType="1"/>
              </p:cNvSpPr>
              <p:nvPr/>
            </p:nvSpPr>
            <p:spPr bwMode="auto">
              <a:xfrm>
                <a:off x="1330" y="3417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Freeform 177"/>
              <p:cNvSpPr>
                <a:spLocks/>
              </p:cNvSpPr>
              <p:nvPr/>
            </p:nvSpPr>
            <p:spPr bwMode="auto">
              <a:xfrm>
                <a:off x="325" y="2370"/>
                <a:ext cx="1227" cy="370"/>
              </a:xfrm>
              <a:custGeom>
                <a:avLst/>
                <a:gdLst>
                  <a:gd name="T0" fmla="*/ 0 w 3179"/>
                  <a:gd name="T1" fmla="*/ 1141 h 1141"/>
                  <a:gd name="T2" fmla="*/ 3179 w 3179"/>
                  <a:gd name="T3" fmla="*/ 0 h 1141"/>
                  <a:gd name="T4" fmla="*/ 2969 w 3179"/>
                  <a:gd name="T5" fmla="*/ 0 h 1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79" h="1141">
                    <a:moveTo>
                      <a:pt x="0" y="1141"/>
                    </a:moveTo>
                    <a:lnTo>
                      <a:pt x="3179" y="0"/>
                    </a:lnTo>
                    <a:lnTo>
                      <a:pt x="296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Freeform 178"/>
              <p:cNvSpPr>
                <a:spLocks/>
              </p:cNvSpPr>
              <p:nvPr/>
            </p:nvSpPr>
            <p:spPr bwMode="auto">
              <a:xfrm>
                <a:off x="1463" y="2335"/>
                <a:ext cx="8" cy="70"/>
              </a:xfrm>
              <a:custGeom>
                <a:avLst/>
                <a:gdLst>
                  <a:gd name="T0" fmla="*/ 0 w 20"/>
                  <a:gd name="T1" fmla="*/ 0 h 218"/>
                  <a:gd name="T2" fmla="*/ 20 w 20"/>
                  <a:gd name="T3" fmla="*/ 0 h 218"/>
                  <a:gd name="T4" fmla="*/ 20 w 20"/>
                  <a:gd name="T5" fmla="*/ 218 h 218"/>
                  <a:gd name="T6" fmla="*/ 0 w 20"/>
                  <a:gd name="T7" fmla="*/ 21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18">
                    <a:moveTo>
                      <a:pt x="0" y="0"/>
                    </a:moveTo>
                    <a:lnTo>
                      <a:pt x="20" y="0"/>
                    </a:lnTo>
                    <a:lnTo>
                      <a:pt x="20" y="218"/>
                    </a:lnTo>
                    <a:lnTo>
                      <a:pt x="0" y="218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Line 179"/>
              <p:cNvSpPr>
                <a:spLocks noChangeShapeType="1"/>
              </p:cNvSpPr>
              <p:nvPr/>
            </p:nvSpPr>
            <p:spPr bwMode="auto">
              <a:xfrm>
                <a:off x="1463" y="2405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Line 180"/>
              <p:cNvSpPr>
                <a:spLocks noChangeShapeType="1"/>
              </p:cNvSpPr>
              <p:nvPr/>
            </p:nvSpPr>
            <p:spPr bwMode="auto">
              <a:xfrm>
                <a:off x="742" y="4912"/>
                <a:ext cx="46" cy="2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Arc 181"/>
              <p:cNvSpPr>
                <a:spLocks/>
              </p:cNvSpPr>
              <p:nvPr/>
            </p:nvSpPr>
            <p:spPr bwMode="auto">
              <a:xfrm>
                <a:off x="788" y="4552"/>
                <a:ext cx="857" cy="385"/>
              </a:xfrm>
              <a:custGeom>
                <a:avLst/>
                <a:gdLst>
                  <a:gd name="G0" fmla="+- 0 0 0"/>
                  <a:gd name="G1" fmla="+- 56 0 0"/>
                  <a:gd name="G2" fmla="+- 21600 0 0"/>
                  <a:gd name="T0" fmla="*/ 21600 w 21600"/>
                  <a:gd name="T1" fmla="*/ 0 h 21656"/>
                  <a:gd name="T2" fmla="*/ 0 w 21600"/>
                  <a:gd name="T3" fmla="*/ 21656 h 21656"/>
                  <a:gd name="T4" fmla="*/ 0 w 21600"/>
                  <a:gd name="T5" fmla="*/ 56 h 2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56" fill="none" extrusionOk="0">
                    <a:moveTo>
                      <a:pt x="21599" y="0"/>
                    </a:moveTo>
                    <a:cubicBezTo>
                      <a:pt x="21599" y="18"/>
                      <a:pt x="21600" y="37"/>
                      <a:pt x="21600" y="56"/>
                    </a:cubicBezTo>
                    <a:cubicBezTo>
                      <a:pt x="21600" y="11985"/>
                      <a:pt x="11929" y="21655"/>
                      <a:pt x="0" y="21656"/>
                    </a:cubicBezTo>
                  </a:path>
                  <a:path w="21600" h="21656" stroke="0" extrusionOk="0">
                    <a:moveTo>
                      <a:pt x="21599" y="0"/>
                    </a:moveTo>
                    <a:cubicBezTo>
                      <a:pt x="21599" y="18"/>
                      <a:pt x="21600" y="37"/>
                      <a:pt x="21600" y="56"/>
                    </a:cubicBezTo>
                    <a:cubicBezTo>
                      <a:pt x="21600" y="11985"/>
                      <a:pt x="11929" y="21655"/>
                      <a:pt x="0" y="21656"/>
                    </a:cubicBezTo>
                    <a:lnTo>
                      <a:pt x="0" y="56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" name="Arc 182"/>
              <p:cNvSpPr>
                <a:spLocks/>
              </p:cNvSpPr>
              <p:nvPr/>
            </p:nvSpPr>
            <p:spPr bwMode="auto">
              <a:xfrm>
                <a:off x="1622" y="4548"/>
                <a:ext cx="23" cy="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" name="Freeform 183"/>
              <p:cNvSpPr>
                <a:spLocks/>
              </p:cNvSpPr>
              <p:nvPr/>
            </p:nvSpPr>
            <p:spPr bwMode="auto">
              <a:xfrm>
                <a:off x="1604" y="4512"/>
                <a:ext cx="28" cy="70"/>
              </a:xfrm>
              <a:custGeom>
                <a:avLst/>
                <a:gdLst>
                  <a:gd name="T0" fmla="*/ 53 w 73"/>
                  <a:gd name="T1" fmla="*/ 0 h 217"/>
                  <a:gd name="T2" fmla="*/ 73 w 73"/>
                  <a:gd name="T3" fmla="*/ 4 h 217"/>
                  <a:gd name="T4" fmla="*/ 20 w 73"/>
                  <a:gd name="T5" fmla="*/ 217 h 217"/>
                  <a:gd name="T6" fmla="*/ 0 w 73"/>
                  <a:gd name="T7" fmla="*/ 213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3" h="217">
                    <a:moveTo>
                      <a:pt x="53" y="0"/>
                    </a:moveTo>
                    <a:lnTo>
                      <a:pt x="73" y="4"/>
                    </a:lnTo>
                    <a:lnTo>
                      <a:pt x="20" y="217"/>
                    </a:lnTo>
                    <a:lnTo>
                      <a:pt x="0" y="213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" name="Line 184"/>
              <p:cNvSpPr>
                <a:spLocks noChangeShapeType="1"/>
              </p:cNvSpPr>
              <p:nvPr/>
            </p:nvSpPr>
            <p:spPr bwMode="auto">
              <a:xfrm>
                <a:off x="1604" y="4581"/>
                <a:ext cx="8" cy="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Line 185"/>
              <p:cNvSpPr>
                <a:spLocks noChangeShapeType="1"/>
              </p:cNvSpPr>
              <p:nvPr/>
            </p:nvSpPr>
            <p:spPr bwMode="auto">
              <a:xfrm>
                <a:off x="748" y="3902"/>
                <a:ext cx="81" cy="3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Arc 186"/>
              <p:cNvSpPr>
                <a:spLocks/>
              </p:cNvSpPr>
              <p:nvPr/>
            </p:nvSpPr>
            <p:spPr bwMode="auto">
              <a:xfrm>
                <a:off x="829" y="3581"/>
                <a:ext cx="805" cy="35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" name="Arc 187"/>
              <p:cNvSpPr>
                <a:spLocks/>
              </p:cNvSpPr>
              <p:nvPr/>
            </p:nvSpPr>
            <p:spPr bwMode="auto">
              <a:xfrm>
                <a:off x="1599" y="3576"/>
                <a:ext cx="35" cy="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" name="Freeform 188"/>
              <p:cNvSpPr>
                <a:spLocks/>
              </p:cNvSpPr>
              <p:nvPr/>
            </p:nvSpPr>
            <p:spPr bwMode="auto">
              <a:xfrm>
                <a:off x="1584" y="3540"/>
                <a:ext cx="21" cy="71"/>
              </a:xfrm>
              <a:custGeom>
                <a:avLst/>
                <a:gdLst>
                  <a:gd name="T0" fmla="*/ 35 w 55"/>
                  <a:gd name="T1" fmla="*/ 0 h 219"/>
                  <a:gd name="T2" fmla="*/ 55 w 55"/>
                  <a:gd name="T3" fmla="*/ 2 h 219"/>
                  <a:gd name="T4" fmla="*/ 20 w 55"/>
                  <a:gd name="T5" fmla="*/ 219 h 219"/>
                  <a:gd name="T6" fmla="*/ 0 w 55"/>
                  <a:gd name="T7" fmla="*/ 217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5" h="219">
                    <a:moveTo>
                      <a:pt x="35" y="0"/>
                    </a:moveTo>
                    <a:lnTo>
                      <a:pt x="55" y="2"/>
                    </a:lnTo>
                    <a:lnTo>
                      <a:pt x="20" y="219"/>
                    </a:lnTo>
                    <a:lnTo>
                      <a:pt x="0" y="217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" name="Line 189"/>
              <p:cNvSpPr>
                <a:spLocks noChangeShapeType="1"/>
              </p:cNvSpPr>
              <p:nvPr/>
            </p:nvSpPr>
            <p:spPr bwMode="auto">
              <a:xfrm>
                <a:off x="1584" y="3610"/>
                <a:ext cx="8" cy="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" name="Line 190"/>
              <p:cNvSpPr>
                <a:spLocks noChangeShapeType="1"/>
              </p:cNvSpPr>
              <p:nvPr/>
            </p:nvSpPr>
            <p:spPr bwMode="auto">
              <a:xfrm>
                <a:off x="736" y="2905"/>
                <a:ext cx="58" cy="3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" name="Arc 191"/>
              <p:cNvSpPr>
                <a:spLocks/>
              </p:cNvSpPr>
              <p:nvPr/>
            </p:nvSpPr>
            <p:spPr bwMode="auto">
              <a:xfrm>
                <a:off x="794" y="2550"/>
                <a:ext cx="723" cy="39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" name="Arc 192"/>
              <p:cNvSpPr>
                <a:spLocks/>
              </p:cNvSpPr>
              <p:nvPr/>
            </p:nvSpPr>
            <p:spPr bwMode="auto">
              <a:xfrm>
                <a:off x="1494" y="2546"/>
                <a:ext cx="23" cy="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" name="Freeform 193"/>
              <p:cNvSpPr>
                <a:spLocks/>
              </p:cNvSpPr>
              <p:nvPr/>
            </p:nvSpPr>
            <p:spPr bwMode="auto">
              <a:xfrm>
                <a:off x="1478" y="2510"/>
                <a:ext cx="25" cy="70"/>
              </a:xfrm>
              <a:custGeom>
                <a:avLst/>
                <a:gdLst>
                  <a:gd name="T0" fmla="*/ 45 w 65"/>
                  <a:gd name="T1" fmla="*/ 0 h 217"/>
                  <a:gd name="T2" fmla="*/ 65 w 65"/>
                  <a:gd name="T3" fmla="*/ 4 h 217"/>
                  <a:gd name="T4" fmla="*/ 20 w 65"/>
                  <a:gd name="T5" fmla="*/ 217 h 217"/>
                  <a:gd name="T6" fmla="*/ 0 w 65"/>
                  <a:gd name="T7" fmla="*/ 213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5" h="217">
                    <a:moveTo>
                      <a:pt x="45" y="0"/>
                    </a:moveTo>
                    <a:lnTo>
                      <a:pt x="65" y="4"/>
                    </a:lnTo>
                    <a:lnTo>
                      <a:pt x="20" y="217"/>
                    </a:lnTo>
                    <a:lnTo>
                      <a:pt x="0" y="213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" name="Line 194"/>
              <p:cNvSpPr>
                <a:spLocks noChangeShapeType="1"/>
              </p:cNvSpPr>
              <p:nvPr/>
            </p:nvSpPr>
            <p:spPr bwMode="auto">
              <a:xfrm>
                <a:off x="1478" y="2579"/>
                <a:ext cx="7" cy="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" name="Freeform 195"/>
              <p:cNvSpPr>
                <a:spLocks/>
              </p:cNvSpPr>
              <p:nvPr/>
            </p:nvSpPr>
            <p:spPr bwMode="auto">
              <a:xfrm>
                <a:off x="1014" y="4684"/>
                <a:ext cx="706" cy="180"/>
              </a:xfrm>
              <a:custGeom>
                <a:avLst/>
                <a:gdLst>
                  <a:gd name="T0" fmla="*/ 0 w 1830"/>
                  <a:gd name="T1" fmla="*/ 388 h 555"/>
                  <a:gd name="T2" fmla="*/ 193 w 1830"/>
                  <a:gd name="T3" fmla="*/ 555 h 555"/>
                  <a:gd name="T4" fmla="*/ 1830 w 1830"/>
                  <a:gd name="T5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30" h="555">
                    <a:moveTo>
                      <a:pt x="0" y="388"/>
                    </a:moveTo>
                    <a:lnTo>
                      <a:pt x="193" y="555"/>
                    </a:lnTo>
                    <a:lnTo>
                      <a:pt x="183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" name="Freeform 196"/>
              <p:cNvSpPr>
                <a:spLocks/>
              </p:cNvSpPr>
              <p:nvPr/>
            </p:nvSpPr>
            <p:spPr bwMode="auto">
              <a:xfrm>
                <a:off x="1707" y="4648"/>
                <a:ext cx="35" cy="70"/>
              </a:xfrm>
              <a:custGeom>
                <a:avLst/>
                <a:gdLst>
                  <a:gd name="T0" fmla="*/ 91 w 91"/>
                  <a:gd name="T1" fmla="*/ 208 h 215"/>
                  <a:gd name="T2" fmla="*/ 71 w 91"/>
                  <a:gd name="T3" fmla="*/ 215 h 215"/>
                  <a:gd name="T4" fmla="*/ 0 w 91"/>
                  <a:gd name="T5" fmla="*/ 6 h 215"/>
                  <a:gd name="T6" fmla="*/ 20 w 91"/>
                  <a:gd name="T7" fmla="*/ 0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1" h="215">
                    <a:moveTo>
                      <a:pt x="91" y="208"/>
                    </a:moveTo>
                    <a:lnTo>
                      <a:pt x="71" y="215"/>
                    </a:lnTo>
                    <a:lnTo>
                      <a:pt x="0" y="6"/>
                    </a:lnTo>
                    <a:lnTo>
                      <a:pt x="2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" name="Line 197"/>
              <p:cNvSpPr>
                <a:spLocks noChangeShapeType="1"/>
              </p:cNvSpPr>
              <p:nvPr/>
            </p:nvSpPr>
            <p:spPr bwMode="auto">
              <a:xfrm flipH="1">
                <a:off x="1707" y="4648"/>
                <a:ext cx="7" cy="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" name="Line 198"/>
              <p:cNvSpPr>
                <a:spLocks noChangeShapeType="1"/>
              </p:cNvSpPr>
              <p:nvPr/>
            </p:nvSpPr>
            <p:spPr bwMode="auto">
              <a:xfrm flipH="1" flipV="1">
                <a:off x="1240" y="4625"/>
                <a:ext cx="109" cy="12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" name="Freeform 199"/>
              <p:cNvSpPr>
                <a:spLocks/>
              </p:cNvSpPr>
              <p:nvPr/>
            </p:nvSpPr>
            <p:spPr bwMode="auto">
              <a:xfrm>
                <a:off x="1201" y="4599"/>
                <a:ext cx="73" cy="47"/>
              </a:xfrm>
              <a:custGeom>
                <a:avLst/>
                <a:gdLst>
                  <a:gd name="T0" fmla="*/ 178 w 189"/>
                  <a:gd name="T1" fmla="*/ 0 h 147"/>
                  <a:gd name="T2" fmla="*/ 189 w 189"/>
                  <a:gd name="T3" fmla="*/ 18 h 147"/>
                  <a:gd name="T4" fmla="*/ 11 w 189"/>
                  <a:gd name="T5" fmla="*/ 147 h 147"/>
                  <a:gd name="T6" fmla="*/ 0 w 189"/>
                  <a:gd name="T7" fmla="*/ 129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9" h="147">
                    <a:moveTo>
                      <a:pt x="178" y="0"/>
                    </a:moveTo>
                    <a:lnTo>
                      <a:pt x="189" y="18"/>
                    </a:lnTo>
                    <a:lnTo>
                      <a:pt x="11" y="147"/>
                    </a:lnTo>
                    <a:lnTo>
                      <a:pt x="0" y="12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" name="Line 200"/>
              <p:cNvSpPr>
                <a:spLocks noChangeShapeType="1"/>
              </p:cNvSpPr>
              <p:nvPr/>
            </p:nvSpPr>
            <p:spPr bwMode="auto">
              <a:xfrm>
                <a:off x="1201" y="4640"/>
                <a:ext cx="4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" name="Line 201"/>
              <p:cNvSpPr>
                <a:spLocks noChangeShapeType="1"/>
              </p:cNvSpPr>
              <p:nvPr/>
            </p:nvSpPr>
            <p:spPr bwMode="auto">
              <a:xfrm flipH="1" flipV="1">
                <a:off x="1582" y="4664"/>
                <a:ext cx="121" cy="9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7" name="Freeform 202"/>
              <p:cNvSpPr>
                <a:spLocks/>
              </p:cNvSpPr>
              <p:nvPr/>
            </p:nvSpPr>
            <p:spPr bwMode="auto">
              <a:xfrm>
                <a:off x="1547" y="4633"/>
                <a:ext cx="63" cy="58"/>
              </a:xfrm>
              <a:custGeom>
                <a:avLst/>
                <a:gdLst>
                  <a:gd name="T0" fmla="*/ 147 w 162"/>
                  <a:gd name="T1" fmla="*/ 0 h 178"/>
                  <a:gd name="T2" fmla="*/ 162 w 162"/>
                  <a:gd name="T3" fmla="*/ 13 h 178"/>
                  <a:gd name="T4" fmla="*/ 16 w 162"/>
                  <a:gd name="T5" fmla="*/ 178 h 178"/>
                  <a:gd name="T6" fmla="*/ 0 w 162"/>
                  <a:gd name="T7" fmla="*/ 164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2" h="178">
                    <a:moveTo>
                      <a:pt x="147" y="0"/>
                    </a:moveTo>
                    <a:lnTo>
                      <a:pt x="162" y="13"/>
                    </a:lnTo>
                    <a:lnTo>
                      <a:pt x="16" y="178"/>
                    </a:lnTo>
                    <a:lnTo>
                      <a:pt x="0" y="164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8" name="Line 203"/>
              <p:cNvSpPr>
                <a:spLocks noChangeShapeType="1"/>
              </p:cNvSpPr>
              <p:nvPr/>
            </p:nvSpPr>
            <p:spPr bwMode="auto">
              <a:xfrm>
                <a:off x="1547" y="4686"/>
                <a:ext cx="6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9" name="Line 204"/>
              <p:cNvSpPr>
                <a:spLocks noChangeShapeType="1"/>
              </p:cNvSpPr>
              <p:nvPr/>
            </p:nvSpPr>
            <p:spPr bwMode="auto">
              <a:xfrm flipV="1">
                <a:off x="1517" y="4689"/>
                <a:ext cx="0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Freeform 206"/>
            <p:cNvSpPr>
              <a:spLocks/>
            </p:cNvSpPr>
            <p:nvPr/>
          </p:nvSpPr>
          <p:spPr bwMode="auto">
            <a:xfrm>
              <a:off x="1475" y="4682"/>
              <a:ext cx="84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7"/>
            <p:cNvSpPr>
              <a:spLocks noChangeShapeType="1"/>
            </p:cNvSpPr>
            <p:nvPr/>
          </p:nvSpPr>
          <p:spPr bwMode="auto">
            <a:xfrm>
              <a:off x="1475" y="4682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8"/>
            <p:cNvSpPr>
              <a:spLocks noChangeShapeType="1"/>
            </p:cNvSpPr>
            <p:nvPr/>
          </p:nvSpPr>
          <p:spPr bwMode="auto">
            <a:xfrm flipV="1">
              <a:off x="1182" y="4718"/>
              <a:ext cx="0" cy="3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09"/>
            <p:cNvSpPr>
              <a:spLocks/>
            </p:cNvSpPr>
            <p:nvPr/>
          </p:nvSpPr>
          <p:spPr bwMode="auto">
            <a:xfrm>
              <a:off x="1140" y="4712"/>
              <a:ext cx="84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0"/>
            <p:cNvSpPr>
              <a:spLocks noChangeShapeType="1"/>
            </p:cNvSpPr>
            <p:nvPr/>
          </p:nvSpPr>
          <p:spPr bwMode="auto">
            <a:xfrm>
              <a:off x="1140" y="4712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1"/>
            <p:cNvSpPr>
              <a:spLocks noChangeShapeType="1"/>
            </p:cNvSpPr>
            <p:nvPr/>
          </p:nvSpPr>
          <p:spPr bwMode="auto">
            <a:xfrm flipV="1">
              <a:off x="841" y="4713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2"/>
            <p:cNvSpPr>
              <a:spLocks/>
            </p:cNvSpPr>
            <p:nvPr/>
          </p:nvSpPr>
          <p:spPr bwMode="auto">
            <a:xfrm>
              <a:off x="798" y="4706"/>
              <a:ext cx="84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3"/>
            <p:cNvSpPr>
              <a:spLocks noChangeShapeType="1"/>
            </p:cNvSpPr>
            <p:nvPr/>
          </p:nvSpPr>
          <p:spPr bwMode="auto">
            <a:xfrm>
              <a:off x="798" y="470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4"/>
            <p:cNvSpPr>
              <a:spLocks/>
            </p:cNvSpPr>
            <p:nvPr/>
          </p:nvSpPr>
          <p:spPr bwMode="auto">
            <a:xfrm>
              <a:off x="1020" y="3687"/>
              <a:ext cx="683" cy="151"/>
            </a:xfrm>
            <a:custGeom>
              <a:avLst/>
              <a:gdLst>
                <a:gd name="T0" fmla="*/ 0 w 1771"/>
                <a:gd name="T1" fmla="*/ 362 h 466"/>
                <a:gd name="T2" fmla="*/ 195 w 1771"/>
                <a:gd name="T3" fmla="*/ 466 h 466"/>
                <a:gd name="T4" fmla="*/ 1771 w 1771"/>
                <a:gd name="T5" fmla="*/ 0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71" h="466">
                  <a:moveTo>
                    <a:pt x="0" y="362"/>
                  </a:moveTo>
                  <a:lnTo>
                    <a:pt x="195" y="466"/>
                  </a:lnTo>
                  <a:lnTo>
                    <a:pt x="177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5"/>
            <p:cNvSpPr>
              <a:spLocks/>
            </p:cNvSpPr>
            <p:nvPr/>
          </p:nvSpPr>
          <p:spPr bwMode="auto">
            <a:xfrm>
              <a:off x="1691" y="3652"/>
              <a:ext cx="32" cy="69"/>
            </a:xfrm>
            <a:custGeom>
              <a:avLst/>
              <a:gdLst>
                <a:gd name="T0" fmla="*/ 82 w 82"/>
                <a:gd name="T1" fmla="*/ 209 h 213"/>
                <a:gd name="T2" fmla="*/ 62 w 82"/>
                <a:gd name="T3" fmla="*/ 213 h 213"/>
                <a:gd name="T4" fmla="*/ 0 w 82"/>
                <a:gd name="T5" fmla="*/ 4 h 213"/>
                <a:gd name="T6" fmla="*/ 20 w 82"/>
                <a:gd name="T7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213">
                  <a:moveTo>
                    <a:pt x="82" y="209"/>
                  </a:moveTo>
                  <a:lnTo>
                    <a:pt x="62" y="213"/>
                  </a:lnTo>
                  <a:lnTo>
                    <a:pt x="0" y="4"/>
                  </a:lnTo>
                  <a:lnTo>
                    <a:pt x="2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6"/>
            <p:cNvSpPr>
              <a:spLocks noChangeShapeType="1"/>
            </p:cNvSpPr>
            <p:nvPr/>
          </p:nvSpPr>
          <p:spPr bwMode="auto">
            <a:xfrm flipH="1">
              <a:off x="1691" y="3652"/>
              <a:ext cx="8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7"/>
            <p:cNvSpPr>
              <a:spLocks noChangeShapeType="1"/>
            </p:cNvSpPr>
            <p:nvPr/>
          </p:nvSpPr>
          <p:spPr bwMode="auto">
            <a:xfrm flipV="1">
              <a:off x="841" y="3692"/>
              <a:ext cx="0" cy="5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8"/>
            <p:cNvSpPr>
              <a:spLocks/>
            </p:cNvSpPr>
            <p:nvPr/>
          </p:nvSpPr>
          <p:spPr bwMode="auto">
            <a:xfrm>
              <a:off x="798" y="3686"/>
              <a:ext cx="84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9"/>
            <p:cNvSpPr>
              <a:spLocks noChangeShapeType="1"/>
            </p:cNvSpPr>
            <p:nvPr/>
          </p:nvSpPr>
          <p:spPr bwMode="auto">
            <a:xfrm>
              <a:off x="798" y="3686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0"/>
            <p:cNvSpPr>
              <a:spLocks noChangeShapeType="1"/>
            </p:cNvSpPr>
            <p:nvPr/>
          </p:nvSpPr>
          <p:spPr bwMode="auto">
            <a:xfrm flipH="1" flipV="1">
              <a:off x="1396" y="3648"/>
              <a:ext cx="64" cy="3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1"/>
            <p:cNvSpPr>
              <a:spLocks/>
            </p:cNvSpPr>
            <p:nvPr/>
          </p:nvSpPr>
          <p:spPr bwMode="auto">
            <a:xfrm>
              <a:off x="1367" y="3615"/>
              <a:ext cx="52" cy="63"/>
            </a:xfrm>
            <a:custGeom>
              <a:avLst/>
              <a:gdLst>
                <a:gd name="T0" fmla="*/ 120 w 137"/>
                <a:gd name="T1" fmla="*/ 0 h 193"/>
                <a:gd name="T2" fmla="*/ 137 w 137"/>
                <a:gd name="T3" fmla="*/ 11 h 193"/>
                <a:gd name="T4" fmla="*/ 17 w 137"/>
                <a:gd name="T5" fmla="*/ 193 h 193"/>
                <a:gd name="T6" fmla="*/ 0 w 137"/>
                <a:gd name="T7" fmla="*/ 182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7" h="193">
                  <a:moveTo>
                    <a:pt x="120" y="0"/>
                  </a:moveTo>
                  <a:lnTo>
                    <a:pt x="137" y="11"/>
                  </a:lnTo>
                  <a:lnTo>
                    <a:pt x="17" y="193"/>
                  </a:lnTo>
                  <a:lnTo>
                    <a:pt x="0" y="182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2"/>
            <p:cNvSpPr>
              <a:spLocks noChangeShapeType="1"/>
            </p:cNvSpPr>
            <p:nvPr/>
          </p:nvSpPr>
          <p:spPr bwMode="auto">
            <a:xfrm>
              <a:off x="1367" y="3674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3"/>
            <p:cNvSpPr>
              <a:spLocks noChangeShapeType="1"/>
            </p:cNvSpPr>
            <p:nvPr/>
          </p:nvSpPr>
          <p:spPr bwMode="auto">
            <a:xfrm flipH="1" flipV="1">
              <a:off x="1066" y="3668"/>
              <a:ext cx="81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4"/>
            <p:cNvSpPr>
              <a:spLocks/>
            </p:cNvSpPr>
            <p:nvPr/>
          </p:nvSpPr>
          <p:spPr bwMode="auto">
            <a:xfrm>
              <a:off x="1047" y="3632"/>
              <a:ext cx="30" cy="70"/>
            </a:xfrm>
            <a:custGeom>
              <a:avLst/>
              <a:gdLst>
                <a:gd name="T0" fmla="*/ 57 w 77"/>
                <a:gd name="T1" fmla="*/ 0 h 217"/>
                <a:gd name="T2" fmla="*/ 77 w 77"/>
                <a:gd name="T3" fmla="*/ 4 h 217"/>
                <a:gd name="T4" fmla="*/ 20 w 77"/>
                <a:gd name="T5" fmla="*/ 217 h 217"/>
                <a:gd name="T6" fmla="*/ 0 w 77"/>
                <a:gd name="T7" fmla="*/ 213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217">
                  <a:moveTo>
                    <a:pt x="57" y="0"/>
                  </a:moveTo>
                  <a:lnTo>
                    <a:pt x="77" y="4"/>
                  </a:lnTo>
                  <a:lnTo>
                    <a:pt x="20" y="217"/>
                  </a:lnTo>
                  <a:lnTo>
                    <a:pt x="0" y="213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5"/>
            <p:cNvSpPr>
              <a:spLocks noChangeShapeType="1"/>
            </p:cNvSpPr>
            <p:nvPr/>
          </p:nvSpPr>
          <p:spPr bwMode="auto">
            <a:xfrm>
              <a:off x="1047" y="3701"/>
              <a:ext cx="8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6"/>
            <p:cNvSpPr>
              <a:spLocks noChangeShapeType="1"/>
            </p:cNvSpPr>
            <p:nvPr/>
          </p:nvSpPr>
          <p:spPr bwMode="auto">
            <a:xfrm flipH="1" flipV="1">
              <a:off x="1252" y="3663"/>
              <a:ext cx="109" cy="7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7"/>
            <p:cNvSpPr>
              <a:spLocks/>
            </p:cNvSpPr>
            <p:nvPr/>
          </p:nvSpPr>
          <p:spPr bwMode="auto">
            <a:xfrm>
              <a:off x="1218" y="3632"/>
              <a:ext cx="61" cy="59"/>
            </a:xfrm>
            <a:custGeom>
              <a:avLst/>
              <a:gdLst>
                <a:gd name="T0" fmla="*/ 142 w 157"/>
                <a:gd name="T1" fmla="*/ 0 h 182"/>
                <a:gd name="T2" fmla="*/ 157 w 157"/>
                <a:gd name="T3" fmla="*/ 13 h 182"/>
                <a:gd name="T4" fmla="*/ 15 w 157"/>
                <a:gd name="T5" fmla="*/ 182 h 182"/>
                <a:gd name="T6" fmla="*/ 0 w 157"/>
                <a:gd name="T7" fmla="*/ 169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7" h="182">
                  <a:moveTo>
                    <a:pt x="142" y="0"/>
                  </a:moveTo>
                  <a:lnTo>
                    <a:pt x="157" y="13"/>
                  </a:lnTo>
                  <a:lnTo>
                    <a:pt x="15" y="182"/>
                  </a:lnTo>
                  <a:lnTo>
                    <a:pt x="0" y="16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8"/>
            <p:cNvSpPr>
              <a:spLocks noChangeShapeType="1"/>
            </p:cNvSpPr>
            <p:nvPr/>
          </p:nvSpPr>
          <p:spPr bwMode="auto">
            <a:xfrm>
              <a:off x="1218" y="3687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29"/>
            <p:cNvSpPr>
              <a:spLocks noChangeShapeType="1"/>
            </p:cNvSpPr>
            <p:nvPr/>
          </p:nvSpPr>
          <p:spPr bwMode="auto">
            <a:xfrm flipV="1">
              <a:off x="1187" y="3707"/>
              <a:ext cx="0" cy="3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0"/>
            <p:cNvSpPr>
              <a:spLocks/>
            </p:cNvSpPr>
            <p:nvPr/>
          </p:nvSpPr>
          <p:spPr bwMode="auto">
            <a:xfrm>
              <a:off x="1145" y="3700"/>
              <a:ext cx="85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231"/>
            <p:cNvSpPr>
              <a:spLocks noChangeShapeType="1"/>
            </p:cNvSpPr>
            <p:nvPr/>
          </p:nvSpPr>
          <p:spPr bwMode="auto">
            <a:xfrm>
              <a:off x="1145" y="370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232"/>
            <p:cNvSpPr>
              <a:spLocks noChangeShapeType="1"/>
            </p:cNvSpPr>
            <p:nvPr/>
          </p:nvSpPr>
          <p:spPr bwMode="auto">
            <a:xfrm flipH="1" flipV="1">
              <a:off x="1558" y="3678"/>
              <a:ext cx="133" cy="6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33"/>
            <p:cNvSpPr>
              <a:spLocks/>
            </p:cNvSpPr>
            <p:nvPr/>
          </p:nvSpPr>
          <p:spPr bwMode="auto">
            <a:xfrm>
              <a:off x="1530" y="3644"/>
              <a:ext cx="50" cy="64"/>
            </a:xfrm>
            <a:custGeom>
              <a:avLst/>
              <a:gdLst>
                <a:gd name="T0" fmla="*/ 111 w 128"/>
                <a:gd name="T1" fmla="*/ 0 h 197"/>
                <a:gd name="T2" fmla="*/ 128 w 128"/>
                <a:gd name="T3" fmla="*/ 11 h 197"/>
                <a:gd name="T4" fmla="*/ 17 w 128"/>
                <a:gd name="T5" fmla="*/ 197 h 197"/>
                <a:gd name="T6" fmla="*/ 0 w 128"/>
                <a:gd name="T7" fmla="*/ 186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197">
                  <a:moveTo>
                    <a:pt x="111" y="0"/>
                  </a:moveTo>
                  <a:lnTo>
                    <a:pt x="128" y="11"/>
                  </a:lnTo>
                  <a:lnTo>
                    <a:pt x="17" y="197"/>
                  </a:lnTo>
                  <a:lnTo>
                    <a:pt x="0" y="18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234"/>
            <p:cNvSpPr>
              <a:spLocks noChangeShapeType="1"/>
            </p:cNvSpPr>
            <p:nvPr/>
          </p:nvSpPr>
          <p:spPr bwMode="auto">
            <a:xfrm>
              <a:off x="1530" y="3704"/>
              <a:ext cx="7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235"/>
            <p:cNvSpPr>
              <a:spLocks noChangeShapeType="1"/>
            </p:cNvSpPr>
            <p:nvPr/>
          </p:nvSpPr>
          <p:spPr bwMode="auto">
            <a:xfrm flipV="1">
              <a:off x="1517" y="3707"/>
              <a:ext cx="0" cy="3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36"/>
            <p:cNvSpPr>
              <a:spLocks/>
            </p:cNvSpPr>
            <p:nvPr/>
          </p:nvSpPr>
          <p:spPr bwMode="auto">
            <a:xfrm>
              <a:off x="1475" y="3700"/>
              <a:ext cx="84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237"/>
            <p:cNvSpPr>
              <a:spLocks noChangeShapeType="1"/>
            </p:cNvSpPr>
            <p:nvPr/>
          </p:nvSpPr>
          <p:spPr bwMode="auto">
            <a:xfrm>
              <a:off x="1475" y="370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238"/>
            <p:cNvSpPr>
              <a:spLocks noChangeShapeType="1"/>
            </p:cNvSpPr>
            <p:nvPr/>
          </p:nvSpPr>
          <p:spPr bwMode="auto">
            <a:xfrm flipV="1">
              <a:off x="841" y="2706"/>
              <a:ext cx="0" cy="3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39"/>
            <p:cNvSpPr>
              <a:spLocks/>
            </p:cNvSpPr>
            <p:nvPr/>
          </p:nvSpPr>
          <p:spPr bwMode="auto">
            <a:xfrm>
              <a:off x="798" y="2700"/>
              <a:ext cx="84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240"/>
            <p:cNvSpPr>
              <a:spLocks noChangeShapeType="1"/>
            </p:cNvSpPr>
            <p:nvPr/>
          </p:nvSpPr>
          <p:spPr bwMode="auto">
            <a:xfrm>
              <a:off x="798" y="2700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41"/>
            <p:cNvSpPr>
              <a:spLocks/>
            </p:cNvSpPr>
            <p:nvPr/>
          </p:nvSpPr>
          <p:spPr bwMode="auto">
            <a:xfrm>
              <a:off x="1025" y="2677"/>
              <a:ext cx="626" cy="155"/>
            </a:xfrm>
            <a:custGeom>
              <a:avLst/>
              <a:gdLst>
                <a:gd name="T0" fmla="*/ 0 w 1621"/>
                <a:gd name="T1" fmla="*/ 390 h 479"/>
                <a:gd name="T2" fmla="*/ 180 w 1621"/>
                <a:gd name="T3" fmla="*/ 479 h 479"/>
                <a:gd name="T4" fmla="*/ 1621 w 1621"/>
                <a:gd name="T5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1" h="479">
                  <a:moveTo>
                    <a:pt x="0" y="390"/>
                  </a:moveTo>
                  <a:lnTo>
                    <a:pt x="180" y="479"/>
                  </a:lnTo>
                  <a:lnTo>
                    <a:pt x="162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42"/>
            <p:cNvSpPr>
              <a:spLocks/>
            </p:cNvSpPr>
            <p:nvPr/>
          </p:nvSpPr>
          <p:spPr bwMode="auto">
            <a:xfrm>
              <a:off x="1638" y="2641"/>
              <a:ext cx="33" cy="69"/>
            </a:xfrm>
            <a:custGeom>
              <a:avLst/>
              <a:gdLst>
                <a:gd name="T0" fmla="*/ 87 w 87"/>
                <a:gd name="T1" fmla="*/ 208 h 215"/>
                <a:gd name="T2" fmla="*/ 67 w 87"/>
                <a:gd name="T3" fmla="*/ 215 h 215"/>
                <a:gd name="T4" fmla="*/ 0 w 87"/>
                <a:gd name="T5" fmla="*/ 6 h 215"/>
                <a:gd name="T6" fmla="*/ 20 w 87"/>
                <a:gd name="T7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215">
                  <a:moveTo>
                    <a:pt x="87" y="208"/>
                  </a:moveTo>
                  <a:lnTo>
                    <a:pt x="67" y="215"/>
                  </a:lnTo>
                  <a:lnTo>
                    <a:pt x="0" y="6"/>
                  </a:lnTo>
                  <a:lnTo>
                    <a:pt x="2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243"/>
            <p:cNvSpPr>
              <a:spLocks noChangeShapeType="1"/>
            </p:cNvSpPr>
            <p:nvPr/>
          </p:nvSpPr>
          <p:spPr bwMode="auto">
            <a:xfrm flipH="1">
              <a:off x="1638" y="2641"/>
              <a:ext cx="8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244"/>
            <p:cNvSpPr>
              <a:spLocks noChangeShapeType="1"/>
            </p:cNvSpPr>
            <p:nvPr/>
          </p:nvSpPr>
          <p:spPr bwMode="auto">
            <a:xfrm flipH="1" flipV="1">
              <a:off x="1112" y="2696"/>
              <a:ext cx="7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45"/>
            <p:cNvSpPr>
              <a:spLocks/>
            </p:cNvSpPr>
            <p:nvPr/>
          </p:nvSpPr>
          <p:spPr bwMode="auto">
            <a:xfrm>
              <a:off x="1080" y="2664"/>
              <a:ext cx="57" cy="61"/>
            </a:xfrm>
            <a:custGeom>
              <a:avLst/>
              <a:gdLst>
                <a:gd name="T0" fmla="*/ 129 w 147"/>
                <a:gd name="T1" fmla="*/ 0 h 188"/>
                <a:gd name="T2" fmla="*/ 147 w 147"/>
                <a:gd name="T3" fmla="*/ 11 h 188"/>
                <a:gd name="T4" fmla="*/ 18 w 147"/>
                <a:gd name="T5" fmla="*/ 188 h 188"/>
                <a:gd name="T6" fmla="*/ 0 w 147"/>
                <a:gd name="T7" fmla="*/ 177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188">
                  <a:moveTo>
                    <a:pt x="129" y="0"/>
                  </a:moveTo>
                  <a:lnTo>
                    <a:pt x="147" y="11"/>
                  </a:lnTo>
                  <a:lnTo>
                    <a:pt x="18" y="188"/>
                  </a:lnTo>
                  <a:lnTo>
                    <a:pt x="0" y="17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246"/>
            <p:cNvSpPr>
              <a:spLocks noChangeShapeType="1"/>
            </p:cNvSpPr>
            <p:nvPr/>
          </p:nvSpPr>
          <p:spPr bwMode="auto">
            <a:xfrm>
              <a:off x="1080" y="2721"/>
              <a:ext cx="7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247"/>
            <p:cNvSpPr>
              <a:spLocks noChangeShapeType="1"/>
            </p:cNvSpPr>
            <p:nvPr/>
          </p:nvSpPr>
          <p:spPr bwMode="auto">
            <a:xfrm flipH="1" flipV="1">
              <a:off x="1460" y="2677"/>
              <a:ext cx="63" cy="5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48"/>
            <p:cNvSpPr>
              <a:spLocks/>
            </p:cNvSpPr>
            <p:nvPr/>
          </p:nvSpPr>
          <p:spPr bwMode="auto">
            <a:xfrm>
              <a:off x="1424" y="2648"/>
              <a:ext cx="67" cy="52"/>
            </a:xfrm>
            <a:custGeom>
              <a:avLst/>
              <a:gdLst>
                <a:gd name="T0" fmla="*/ 160 w 174"/>
                <a:gd name="T1" fmla="*/ 0 h 162"/>
                <a:gd name="T2" fmla="*/ 174 w 174"/>
                <a:gd name="T3" fmla="*/ 15 h 162"/>
                <a:gd name="T4" fmla="*/ 14 w 174"/>
                <a:gd name="T5" fmla="*/ 162 h 162"/>
                <a:gd name="T6" fmla="*/ 0 w 174"/>
                <a:gd name="T7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162">
                  <a:moveTo>
                    <a:pt x="160" y="0"/>
                  </a:moveTo>
                  <a:lnTo>
                    <a:pt x="174" y="15"/>
                  </a:lnTo>
                  <a:lnTo>
                    <a:pt x="14" y="162"/>
                  </a:lnTo>
                  <a:lnTo>
                    <a:pt x="0" y="14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249"/>
            <p:cNvSpPr>
              <a:spLocks noChangeShapeType="1"/>
            </p:cNvSpPr>
            <p:nvPr/>
          </p:nvSpPr>
          <p:spPr bwMode="auto">
            <a:xfrm>
              <a:off x="1424" y="2695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250"/>
            <p:cNvSpPr>
              <a:spLocks noChangeShapeType="1"/>
            </p:cNvSpPr>
            <p:nvPr/>
          </p:nvSpPr>
          <p:spPr bwMode="auto">
            <a:xfrm flipV="1">
              <a:off x="1361" y="2701"/>
              <a:ext cx="0" cy="3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51"/>
            <p:cNvSpPr>
              <a:spLocks/>
            </p:cNvSpPr>
            <p:nvPr/>
          </p:nvSpPr>
          <p:spPr bwMode="auto">
            <a:xfrm>
              <a:off x="1319" y="2694"/>
              <a:ext cx="84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252"/>
            <p:cNvSpPr>
              <a:spLocks noChangeShapeType="1"/>
            </p:cNvSpPr>
            <p:nvPr/>
          </p:nvSpPr>
          <p:spPr bwMode="auto">
            <a:xfrm>
              <a:off x="1319" y="2694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53"/>
            <p:cNvSpPr>
              <a:spLocks/>
            </p:cNvSpPr>
            <p:nvPr/>
          </p:nvSpPr>
          <p:spPr bwMode="auto">
            <a:xfrm>
              <a:off x="2761" y="1161"/>
              <a:ext cx="185" cy="88"/>
            </a:xfrm>
            <a:custGeom>
              <a:avLst/>
              <a:gdLst>
                <a:gd name="T0" fmla="*/ 479 w 479"/>
                <a:gd name="T1" fmla="*/ 271 h 271"/>
                <a:gd name="T2" fmla="*/ 479 w 479"/>
                <a:gd name="T3" fmla="*/ 160 h 271"/>
                <a:gd name="T4" fmla="*/ 0 w 479"/>
                <a:gd name="T5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9" h="271">
                  <a:moveTo>
                    <a:pt x="479" y="271"/>
                  </a:moveTo>
                  <a:lnTo>
                    <a:pt x="479" y="16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54"/>
            <p:cNvSpPr>
              <a:spLocks/>
            </p:cNvSpPr>
            <p:nvPr/>
          </p:nvSpPr>
          <p:spPr bwMode="auto">
            <a:xfrm>
              <a:off x="2741" y="1126"/>
              <a:ext cx="33" cy="69"/>
            </a:xfrm>
            <a:custGeom>
              <a:avLst/>
              <a:gdLst>
                <a:gd name="T0" fmla="*/ 66 w 86"/>
                <a:gd name="T1" fmla="*/ 0 h 216"/>
                <a:gd name="T2" fmla="*/ 86 w 86"/>
                <a:gd name="T3" fmla="*/ 7 h 216"/>
                <a:gd name="T4" fmla="*/ 20 w 86"/>
                <a:gd name="T5" fmla="*/ 216 h 216"/>
                <a:gd name="T6" fmla="*/ 0 w 86"/>
                <a:gd name="T7" fmla="*/ 209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216">
                  <a:moveTo>
                    <a:pt x="66" y="0"/>
                  </a:moveTo>
                  <a:lnTo>
                    <a:pt x="86" y="7"/>
                  </a:lnTo>
                  <a:lnTo>
                    <a:pt x="20" y="216"/>
                  </a:lnTo>
                  <a:lnTo>
                    <a:pt x="0" y="20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255"/>
            <p:cNvSpPr>
              <a:spLocks noChangeShapeType="1"/>
            </p:cNvSpPr>
            <p:nvPr/>
          </p:nvSpPr>
          <p:spPr bwMode="auto">
            <a:xfrm>
              <a:off x="2741" y="1193"/>
              <a:ext cx="8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256"/>
            <p:cNvSpPr>
              <a:spLocks noChangeShapeType="1"/>
            </p:cNvSpPr>
            <p:nvPr/>
          </p:nvSpPr>
          <p:spPr bwMode="auto">
            <a:xfrm flipH="1" flipV="1">
              <a:off x="2430" y="1048"/>
              <a:ext cx="221" cy="14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57"/>
            <p:cNvSpPr>
              <a:spLocks/>
            </p:cNvSpPr>
            <p:nvPr/>
          </p:nvSpPr>
          <p:spPr bwMode="auto">
            <a:xfrm>
              <a:off x="2397" y="1016"/>
              <a:ext cx="59" cy="59"/>
            </a:xfrm>
            <a:custGeom>
              <a:avLst/>
              <a:gdLst>
                <a:gd name="T0" fmla="*/ 138 w 154"/>
                <a:gd name="T1" fmla="*/ 0 h 182"/>
                <a:gd name="T2" fmla="*/ 154 w 154"/>
                <a:gd name="T3" fmla="*/ 13 h 182"/>
                <a:gd name="T4" fmla="*/ 16 w 154"/>
                <a:gd name="T5" fmla="*/ 182 h 182"/>
                <a:gd name="T6" fmla="*/ 0 w 154"/>
                <a:gd name="T7" fmla="*/ 169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4" h="182">
                  <a:moveTo>
                    <a:pt x="138" y="0"/>
                  </a:moveTo>
                  <a:lnTo>
                    <a:pt x="154" y="13"/>
                  </a:lnTo>
                  <a:lnTo>
                    <a:pt x="16" y="182"/>
                  </a:lnTo>
                  <a:lnTo>
                    <a:pt x="0" y="16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258"/>
            <p:cNvSpPr>
              <a:spLocks noChangeShapeType="1"/>
            </p:cNvSpPr>
            <p:nvPr/>
          </p:nvSpPr>
          <p:spPr bwMode="auto">
            <a:xfrm>
              <a:off x="2397" y="1071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259"/>
            <p:cNvSpPr>
              <a:spLocks noChangeShapeType="1"/>
            </p:cNvSpPr>
            <p:nvPr/>
          </p:nvSpPr>
          <p:spPr bwMode="auto">
            <a:xfrm flipH="1" flipV="1">
              <a:off x="2264" y="1183"/>
              <a:ext cx="110" cy="5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60"/>
            <p:cNvSpPr>
              <a:spLocks/>
            </p:cNvSpPr>
            <p:nvPr/>
          </p:nvSpPr>
          <p:spPr bwMode="auto">
            <a:xfrm>
              <a:off x="2235" y="1149"/>
              <a:ext cx="51" cy="64"/>
            </a:xfrm>
            <a:custGeom>
              <a:avLst/>
              <a:gdLst>
                <a:gd name="T0" fmla="*/ 115 w 133"/>
                <a:gd name="T1" fmla="*/ 0 h 198"/>
                <a:gd name="T2" fmla="*/ 133 w 133"/>
                <a:gd name="T3" fmla="*/ 11 h 198"/>
                <a:gd name="T4" fmla="*/ 17 w 133"/>
                <a:gd name="T5" fmla="*/ 198 h 198"/>
                <a:gd name="T6" fmla="*/ 0 w 133"/>
                <a:gd name="T7" fmla="*/ 187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3" h="198">
                  <a:moveTo>
                    <a:pt x="115" y="0"/>
                  </a:moveTo>
                  <a:lnTo>
                    <a:pt x="133" y="11"/>
                  </a:lnTo>
                  <a:lnTo>
                    <a:pt x="17" y="198"/>
                  </a:lnTo>
                  <a:lnTo>
                    <a:pt x="0" y="18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261"/>
            <p:cNvSpPr>
              <a:spLocks noChangeShapeType="1"/>
            </p:cNvSpPr>
            <p:nvPr/>
          </p:nvSpPr>
          <p:spPr bwMode="auto">
            <a:xfrm>
              <a:off x="2235" y="1209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62"/>
            <p:cNvSpPr>
              <a:spLocks/>
            </p:cNvSpPr>
            <p:nvPr/>
          </p:nvSpPr>
          <p:spPr bwMode="auto">
            <a:xfrm>
              <a:off x="2079" y="1141"/>
              <a:ext cx="1083" cy="253"/>
            </a:xfrm>
            <a:custGeom>
              <a:avLst/>
              <a:gdLst>
                <a:gd name="T0" fmla="*/ 0 w 2804"/>
                <a:gd name="T1" fmla="*/ 653 h 781"/>
                <a:gd name="T2" fmla="*/ 142 w 2804"/>
                <a:gd name="T3" fmla="*/ 781 h 781"/>
                <a:gd name="T4" fmla="*/ 2804 w 2804"/>
                <a:gd name="T5" fmla="*/ 0 h 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04" h="781">
                  <a:moveTo>
                    <a:pt x="0" y="653"/>
                  </a:moveTo>
                  <a:lnTo>
                    <a:pt x="142" y="781"/>
                  </a:lnTo>
                  <a:lnTo>
                    <a:pt x="280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263"/>
            <p:cNvSpPr>
              <a:spLocks/>
            </p:cNvSpPr>
            <p:nvPr/>
          </p:nvSpPr>
          <p:spPr bwMode="auto">
            <a:xfrm>
              <a:off x="3150" y="1105"/>
              <a:ext cx="31" cy="69"/>
            </a:xfrm>
            <a:custGeom>
              <a:avLst/>
              <a:gdLst>
                <a:gd name="T0" fmla="*/ 82 w 82"/>
                <a:gd name="T1" fmla="*/ 209 h 213"/>
                <a:gd name="T2" fmla="*/ 62 w 82"/>
                <a:gd name="T3" fmla="*/ 213 h 213"/>
                <a:gd name="T4" fmla="*/ 0 w 82"/>
                <a:gd name="T5" fmla="*/ 5 h 213"/>
                <a:gd name="T6" fmla="*/ 20 w 82"/>
                <a:gd name="T7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213">
                  <a:moveTo>
                    <a:pt x="82" y="209"/>
                  </a:moveTo>
                  <a:lnTo>
                    <a:pt x="62" y="213"/>
                  </a:lnTo>
                  <a:lnTo>
                    <a:pt x="0" y="5"/>
                  </a:lnTo>
                  <a:lnTo>
                    <a:pt x="2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264"/>
            <p:cNvSpPr>
              <a:spLocks noChangeShapeType="1"/>
            </p:cNvSpPr>
            <p:nvPr/>
          </p:nvSpPr>
          <p:spPr bwMode="auto">
            <a:xfrm flipH="1">
              <a:off x="3150" y="1105"/>
              <a:ext cx="7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265"/>
            <p:cNvSpPr>
              <a:spLocks noChangeShapeType="1"/>
            </p:cNvSpPr>
            <p:nvPr/>
          </p:nvSpPr>
          <p:spPr bwMode="auto">
            <a:xfrm flipV="1">
              <a:off x="1772" y="1187"/>
              <a:ext cx="0" cy="6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266"/>
            <p:cNvSpPr>
              <a:spLocks/>
            </p:cNvSpPr>
            <p:nvPr/>
          </p:nvSpPr>
          <p:spPr bwMode="auto">
            <a:xfrm>
              <a:off x="1730" y="1181"/>
              <a:ext cx="84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267"/>
            <p:cNvSpPr>
              <a:spLocks noChangeShapeType="1"/>
            </p:cNvSpPr>
            <p:nvPr/>
          </p:nvSpPr>
          <p:spPr bwMode="auto">
            <a:xfrm>
              <a:off x="1730" y="1181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Arc 268"/>
            <p:cNvSpPr>
              <a:spLocks/>
            </p:cNvSpPr>
            <p:nvPr/>
          </p:nvSpPr>
          <p:spPr bwMode="auto">
            <a:xfrm>
              <a:off x="1532" y="1069"/>
              <a:ext cx="1433" cy="47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269"/>
            <p:cNvSpPr>
              <a:spLocks/>
            </p:cNvSpPr>
            <p:nvPr/>
          </p:nvSpPr>
          <p:spPr bwMode="auto">
            <a:xfrm>
              <a:off x="2922" y="1062"/>
              <a:ext cx="84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Line 270"/>
            <p:cNvSpPr>
              <a:spLocks noChangeShapeType="1"/>
            </p:cNvSpPr>
            <p:nvPr/>
          </p:nvSpPr>
          <p:spPr bwMode="auto">
            <a:xfrm>
              <a:off x="2922" y="1062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Arc 271"/>
            <p:cNvSpPr>
              <a:spLocks/>
            </p:cNvSpPr>
            <p:nvPr/>
          </p:nvSpPr>
          <p:spPr bwMode="auto">
            <a:xfrm>
              <a:off x="3254" y="1079"/>
              <a:ext cx="277" cy="27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272"/>
            <p:cNvSpPr>
              <a:spLocks/>
            </p:cNvSpPr>
            <p:nvPr/>
          </p:nvSpPr>
          <p:spPr bwMode="auto">
            <a:xfrm>
              <a:off x="3489" y="1072"/>
              <a:ext cx="84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Line 273"/>
            <p:cNvSpPr>
              <a:spLocks noChangeShapeType="1"/>
            </p:cNvSpPr>
            <p:nvPr/>
          </p:nvSpPr>
          <p:spPr bwMode="auto">
            <a:xfrm>
              <a:off x="3489" y="1072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274"/>
            <p:cNvSpPr>
              <a:spLocks/>
            </p:cNvSpPr>
            <p:nvPr/>
          </p:nvSpPr>
          <p:spPr bwMode="auto">
            <a:xfrm>
              <a:off x="911" y="661"/>
              <a:ext cx="1500" cy="598"/>
            </a:xfrm>
            <a:custGeom>
              <a:avLst/>
              <a:gdLst>
                <a:gd name="T0" fmla="*/ 0 w 3887"/>
                <a:gd name="T1" fmla="*/ 1847 h 1847"/>
                <a:gd name="T2" fmla="*/ 3887 w 3887"/>
                <a:gd name="T3" fmla="*/ 238 h 1847"/>
                <a:gd name="T4" fmla="*/ 3887 w 3887"/>
                <a:gd name="T5" fmla="*/ 0 h 1847"/>
                <a:gd name="T6" fmla="*/ 3632 w 3887"/>
                <a:gd name="T7" fmla="*/ 0 h 1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87" h="1847">
                  <a:moveTo>
                    <a:pt x="0" y="1847"/>
                  </a:moveTo>
                  <a:lnTo>
                    <a:pt x="3887" y="238"/>
                  </a:lnTo>
                  <a:lnTo>
                    <a:pt x="3887" y="0"/>
                  </a:lnTo>
                  <a:lnTo>
                    <a:pt x="363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275"/>
            <p:cNvSpPr>
              <a:spLocks/>
            </p:cNvSpPr>
            <p:nvPr/>
          </p:nvSpPr>
          <p:spPr bwMode="auto">
            <a:xfrm>
              <a:off x="2305" y="626"/>
              <a:ext cx="8" cy="70"/>
            </a:xfrm>
            <a:custGeom>
              <a:avLst/>
              <a:gdLst>
                <a:gd name="T0" fmla="*/ 0 w 20"/>
                <a:gd name="T1" fmla="*/ 0 h 218"/>
                <a:gd name="T2" fmla="*/ 20 w 20"/>
                <a:gd name="T3" fmla="*/ 0 h 218"/>
                <a:gd name="T4" fmla="*/ 20 w 20"/>
                <a:gd name="T5" fmla="*/ 218 h 218"/>
                <a:gd name="T6" fmla="*/ 0 w 20"/>
                <a:gd name="T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8">
                  <a:moveTo>
                    <a:pt x="0" y="0"/>
                  </a:moveTo>
                  <a:lnTo>
                    <a:pt x="20" y="0"/>
                  </a:lnTo>
                  <a:lnTo>
                    <a:pt x="20" y="218"/>
                  </a:lnTo>
                  <a:lnTo>
                    <a:pt x="0" y="21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276"/>
            <p:cNvSpPr>
              <a:spLocks noChangeShapeType="1"/>
            </p:cNvSpPr>
            <p:nvPr/>
          </p:nvSpPr>
          <p:spPr bwMode="auto">
            <a:xfrm>
              <a:off x="2305" y="696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277"/>
            <p:cNvSpPr>
              <a:spLocks/>
            </p:cNvSpPr>
            <p:nvPr/>
          </p:nvSpPr>
          <p:spPr bwMode="auto">
            <a:xfrm>
              <a:off x="1544" y="1373"/>
              <a:ext cx="2024" cy="220"/>
            </a:xfrm>
            <a:custGeom>
              <a:avLst/>
              <a:gdLst>
                <a:gd name="T0" fmla="*/ 5215 w 5244"/>
                <a:gd name="T1" fmla="*/ 586 h 679"/>
                <a:gd name="T2" fmla="*/ 5095 w 5244"/>
                <a:gd name="T3" fmla="*/ 589 h 679"/>
                <a:gd name="T4" fmla="*/ 4975 w 5244"/>
                <a:gd name="T5" fmla="*/ 592 h 679"/>
                <a:gd name="T6" fmla="*/ 4855 w 5244"/>
                <a:gd name="T7" fmla="*/ 595 h 679"/>
                <a:gd name="T8" fmla="*/ 4735 w 5244"/>
                <a:gd name="T9" fmla="*/ 598 h 679"/>
                <a:gd name="T10" fmla="*/ 4615 w 5244"/>
                <a:gd name="T11" fmla="*/ 601 h 679"/>
                <a:gd name="T12" fmla="*/ 4495 w 5244"/>
                <a:gd name="T13" fmla="*/ 604 h 679"/>
                <a:gd name="T14" fmla="*/ 4375 w 5244"/>
                <a:gd name="T15" fmla="*/ 607 h 679"/>
                <a:gd name="T16" fmla="*/ 4255 w 5244"/>
                <a:gd name="T17" fmla="*/ 609 h 679"/>
                <a:gd name="T18" fmla="*/ 4135 w 5244"/>
                <a:gd name="T19" fmla="*/ 612 h 679"/>
                <a:gd name="T20" fmla="*/ 4015 w 5244"/>
                <a:gd name="T21" fmla="*/ 615 h 679"/>
                <a:gd name="T22" fmla="*/ 3895 w 5244"/>
                <a:gd name="T23" fmla="*/ 618 h 679"/>
                <a:gd name="T24" fmla="*/ 3775 w 5244"/>
                <a:gd name="T25" fmla="*/ 621 h 679"/>
                <a:gd name="T26" fmla="*/ 3655 w 5244"/>
                <a:gd name="T27" fmla="*/ 624 h 679"/>
                <a:gd name="T28" fmla="*/ 3535 w 5244"/>
                <a:gd name="T29" fmla="*/ 627 h 679"/>
                <a:gd name="T30" fmla="*/ 3416 w 5244"/>
                <a:gd name="T31" fmla="*/ 630 h 679"/>
                <a:gd name="T32" fmla="*/ 3296 w 5244"/>
                <a:gd name="T33" fmla="*/ 633 h 679"/>
                <a:gd name="T34" fmla="*/ 3176 w 5244"/>
                <a:gd name="T35" fmla="*/ 636 h 679"/>
                <a:gd name="T36" fmla="*/ 3056 w 5244"/>
                <a:gd name="T37" fmla="*/ 638 h 679"/>
                <a:gd name="T38" fmla="*/ 2936 w 5244"/>
                <a:gd name="T39" fmla="*/ 641 h 679"/>
                <a:gd name="T40" fmla="*/ 2816 w 5244"/>
                <a:gd name="T41" fmla="*/ 644 h 679"/>
                <a:gd name="T42" fmla="*/ 2696 w 5244"/>
                <a:gd name="T43" fmla="*/ 647 h 679"/>
                <a:gd name="T44" fmla="*/ 2576 w 5244"/>
                <a:gd name="T45" fmla="*/ 650 h 679"/>
                <a:gd name="T46" fmla="*/ 2456 w 5244"/>
                <a:gd name="T47" fmla="*/ 653 h 679"/>
                <a:gd name="T48" fmla="*/ 2336 w 5244"/>
                <a:gd name="T49" fmla="*/ 656 h 679"/>
                <a:gd name="T50" fmla="*/ 2216 w 5244"/>
                <a:gd name="T51" fmla="*/ 659 h 679"/>
                <a:gd name="T52" fmla="*/ 2096 w 5244"/>
                <a:gd name="T53" fmla="*/ 662 h 679"/>
                <a:gd name="T54" fmla="*/ 1976 w 5244"/>
                <a:gd name="T55" fmla="*/ 665 h 679"/>
                <a:gd name="T56" fmla="*/ 1856 w 5244"/>
                <a:gd name="T57" fmla="*/ 667 h 679"/>
                <a:gd name="T58" fmla="*/ 1736 w 5244"/>
                <a:gd name="T59" fmla="*/ 670 h 679"/>
                <a:gd name="T60" fmla="*/ 1616 w 5244"/>
                <a:gd name="T61" fmla="*/ 673 h 679"/>
                <a:gd name="T62" fmla="*/ 1496 w 5244"/>
                <a:gd name="T63" fmla="*/ 676 h 679"/>
                <a:gd name="T64" fmla="*/ 1376 w 5244"/>
                <a:gd name="T65" fmla="*/ 679 h 679"/>
                <a:gd name="T66" fmla="*/ 1285 w 5244"/>
                <a:gd name="T67" fmla="*/ 621 h 679"/>
                <a:gd name="T68" fmla="*/ 0 w 5244"/>
                <a:gd name="T69" fmla="*/ 0 h 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44" h="679">
                  <a:moveTo>
                    <a:pt x="5244" y="526"/>
                  </a:moveTo>
                  <a:lnTo>
                    <a:pt x="5215" y="586"/>
                  </a:lnTo>
                  <a:lnTo>
                    <a:pt x="5152" y="468"/>
                  </a:lnTo>
                  <a:lnTo>
                    <a:pt x="5095" y="589"/>
                  </a:lnTo>
                  <a:lnTo>
                    <a:pt x="5032" y="471"/>
                  </a:lnTo>
                  <a:lnTo>
                    <a:pt x="4975" y="592"/>
                  </a:lnTo>
                  <a:lnTo>
                    <a:pt x="4912" y="474"/>
                  </a:lnTo>
                  <a:lnTo>
                    <a:pt x="4855" y="595"/>
                  </a:lnTo>
                  <a:lnTo>
                    <a:pt x="4792" y="476"/>
                  </a:lnTo>
                  <a:lnTo>
                    <a:pt x="4735" y="598"/>
                  </a:lnTo>
                  <a:lnTo>
                    <a:pt x="4672" y="479"/>
                  </a:lnTo>
                  <a:lnTo>
                    <a:pt x="4615" y="601"/>
                  </a:lnTo>
                  <a:lnTo>
                    <a:pt x="4552" y="482"/>
                  </a:lnTo>
                  <a:lnTo>
                    <a:pt x="4495" y="604"/>
                  </a:lnTo>
                  <a:lnTo>
                    <a:pt x="4432" y="485"/>
                  </a:lnTo>
                  <a:lnTo>
                    <a:pt x="4375" y="607"/>
                  </a:lnTo>
                  <a:lnTo>
                    <a:pt x="4312" y="488"/>
                  </a:lnTo>
                  <a:lnTo>
                    <a:pt x="4255" y="609"/>
                  </a:lnTo>
                  <a:lnTo>
                    <a:pt x="4192" y="491"/>
                  </a:lnTo>
                  <a:lnTo>
                    <a:pt x="4135" y="612"/>
                  </a:lnTo>
                  <a:lnTo>
                    <a:pt x="4072" y="494"/>
                  </a:lnTo>
                  <a:lnTo>
                    <a:pt x="4015" y="615"/>
                  </a:lnTo>
                  <a:lnTo>
                    <a:pt x="3952" y="497"/>
                  </a:lnTo>
                  <a:lnTo>
                    <a:pt x="3895" y="618"/>
                  </a:lnTo>
                  <a:lnTo>
                    <a:pt x="3832" y="500"/>
                  </a:lnTo>
                  <a:lnTo>
                    <a:pt x="3775" y="621"/>
                  </a:lnTo>
                  <a:lnTo>
                    <a:pt x="3713" y="503"/>
                  </a:lnTo>
                  <a:lnTo>
                    <a:pt x="3655" y="624"/>
                  </a:lnTo>
                  <a:lnTo>
                    <a:pt x="3593" y="505"/>
                  </a:lnTo>
                  <a:lnTo>
                    <a:pt x="3535" y="627"/>
                  </a:lnTo>
                  <a:lnTo>
                    <a:pt x="3473" y="508"/>
                  </a:lnTo>
                  <a:lnTo>
                    <a:pt x="3416" y="630"/>
                  </a:lnTo>
                  <a:lnTo>
                    <a:pt x="3353" y="511"/>
                  </a:lnTo>
                  <a:lnTo>
                    <a:pt x="3296" y="633"/>
                  </a:lnTo>
                  <a:lnTo>
                    <a:pt x="3233" y="514"/>
                  </a:lnTo>
                  <a:lnTo>
                    <a:pt x="3176" y="636"/>
                  </a:lnTo>
                  <a:lnTo>
                    <a:pt x="3113" y="517"/>
                  </a:lnTo>
                  <a:lnTo>
                    <a:pt x="3056" y="638"/>
                  </a:lnTo>
                  <a:lnTo>
                    <a:pt x="2993" y="520"/>
                  </a:lnTo>
                  <a:lnTo>
                    <a:pt x="2936" y="641"/>
                  </a:lnTo>
                  <a:lnTo>
                    <a:pt x="2873" y="523"/>
                  </a:lnTo>
                  <a:lnTo>
                    <a:pt x="2816" y="644"/>
                  </a:lnTo>
                  <a:lnTo>
                    <a:pt x="2753" y="526"/>
                  </a:lnTo>
                  <a:lnTo>
                    <a:pt x="2696" y="647"/>
                  </a:lnTo>
                  <a:lnTo>
                    <a:pt x="2633" y="529"/>
                  </a:lnTo>
                  <a:lnTo>
                    <a:pt x="2576" y="650"/>
                  </a:lnTo>
                  <a:lnTo>
                    <a:pt x="2513" y="532"/>
                  </a:lnTo>
                  <a:lnTo>
                    <a:pt x="2456" y="653"/>
                  </a:lnTo>
                  <a:lnTo>
                    <a:pt x="2393" y="534"/>
                  </a:lnTo>
                  <a:lnTo>
                    <a:pt x="2336" y="656"/>
                  </a:lnTo>
                  <a:lnTo>
                    <a:pt x="2273" y="537"/>
                  </a:lnTo>
                  <a:lnTo>
                    <a:pt x="2216" y="659"/>
                  </a:lnTo>
                  <a:lnTo>
                    <a:pt x="2153" y="540"/>
                  </a:lnTo>
                  <a:lnTo>
                    <a:pt x="2096" y="662"/>
                  </a:lnTo>
                  <a:lnTo>
                    <a:pt x="2033" y="543"/>
                  </a:lnTo>
                  <a:lnTo>
                    <a:pt x="1976" y="665"/>
                  </a:lnTo>
                  <a:lnTo>
                    <a:pt x="1913" y="546"/>
                  </a:lnTo>
                  <a:lnTo>
                    <a:pt x="1856" y="667"/>
                  </a:lnTo>
                  <a:lnTo>
                    <a:pt x="1793" y="549"/>
                  </a:lnTo>
                  <a:lnTo>
                    <a:pt x="1736" y="670"/>
                  </a:lnTo>
                  <a:lnTo>
                    <a:pt x="1673" y="552"/>
                  </a:lnTo>
                  <a:lnTo>
                    <a:pt x="1616" y="673"/>
                  </a:lnTo>
                  <a:lnTo>
                    <a:pt x="1553" y="555"/>
                  </a:lnTo>
                  <a:lnTo>
                    <a:pt x="1496" y="676"/>
                  </a:lnTo>
                  <a:lnTo>
                    <a:pt x="1433" y="558"/>
                  </a:lnTo>
                  <a:lnTo>
                    <a:pt x="1376" y="679"/>
                  </a:lnTo>
                  <a:lnTo>
                    <a:pt x="1313" y="561"/>
                  </a:lnTo>
                  <a:lnTo>
                    <a:pt x="1285" y="621"/>
                  </a:lnTo>
                  <a:lnTo>
                    <a:pt x="1277" y="622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278"/>
            <p:cNvSpPr>
              <a:spLocks/>
            </p:cNvSpPr>
            <p:nvPr/>
          </p:nvSpPr>
          <p:spPr bwMode="auto">
            <a:xfrm>
              <a:off x="1519" y="1338"/>
              <a:ext cx="43" cy="67"/>
            </a:xfrm>
            <a:custGeom>
              <a:avLst/>
              <a:gdLst>
                <a:gd name="T0" fmla="*/ 93 w 111"/>
                <a:gd name="T1" fmla="*/ 0 h 205"/>
                <a:gd name="T2" fmla="*/ 111 w 111"/>
                <a:gd name="T3" fmla="*/ 9 h 205"/>
                <a:gd name="T4" fmla="*/ 18 w 111"/>
                <a:gd name="T5" fmla="*/ 205 h 205"/>
                <a:gd name="T6" fmla="*/ 0 w 111"/>
                <a:gd name="T7" fmla="*/ 196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" h="205">
                  <a:moveTo>
                    <a:pt x="93" y="0"/>
                  </a:moveTo>
                  <a:lnTo>
                    <a:pt x="111" y="9"/>
                  </a:lnTo>
                  <a:lnTo>
                    <a:pt x="18" y="205"/>
                  </a:lnTo>
                  <a:lnTo>
                    <a:pt x="0" y="19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Line 279"/>
            <p:cNvSpPr>
              <a:spLocks noChangeShapeType="1"/>
            </p:cNvSpPr>
            <p:nvPr/>
          </p:nvSpPr>
          <p:spPr bwMode="auto">
            <a:xfrm>
              <a:off x="1519" y="1402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Arc 280"/>
            <p:cNvSpPr>
              <a:spLocks/>
            </p:cNvSpPr>
            <p:nvPr/>
          </p:nvSpPr>
          <p:spPr bwMode="auto">
            <a:xfrm>
              <a:off x="2368" y="1451"/>
              <a:ext cx="62" cy="11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Arc 281"/>
            <p:cNvSpPr>
              <a:spLocks/>
            </p:cNvSpPr>
            <p:nvPr/>
          </p:nvSpPr>
          <p:spPr bwMode="auto">
            <a:xfrm>
              <a:off x="2368" y="1565"/>
              <a:ext cx="627" cy="27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Arc 282"/>
            <p:cNvSpPr>
              <a:spLocks/>
            </p:cNvSpPr>
            <p:nvPr/>
          </p:nvSpPr>
          <p:spPr bwMode="auto">
            <a:xfrm>
              <a:off x="2995" y="1729"/>
              <a:ext cx="327" cy="109"/>
            </a:xfrm>
            <a:custGeom>
              <a:avLst/>
              <a:gdLst>
                <a:gd name="G0" fmla="+- 66 0 0"/>
                <a:gd name="G1" fmla="+- 199 0 0"/>
                <a:gd name="G2" fmla="+- 21600 0 0"/>
                <a:gd name="T0" fmla="*/ 21665 w 21666"/>
                <a:gd name="T1" fmla="*/ 0 h 21799"/>
                <a:gd name="T2" fmla="*/ 0 w 21666"/>
                <a:gd name="T3" fmla="*/ 21799 h 21799"/>
                <a:gd name="T4" fmla="*/ 66 w 21666"/>
                <a:gd name="T5" fmla="*/ 199 h 2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6" h="21799" fill="none" extrusionOk="0">
                  <a:moveTo>
                    <a:pt x="21665" y="-1"/>
                  </a:moveTo>
                  <a:cubicBezTo>
                    <a:pt x="21665" y="66"/>
                    <a:pt x="21666" y="132"/>
                    <a:pt x="21666" y="199"/>
                  </a:cubicBezTo>
                  <a:cubicBezTo>
                    <a:pt x="21666" y="12128"/>
                    <a:pt x="11995" y="21799"/>
                    <a:pt x="66" y="21799"/>
                  </a:cubicBezTo>
                  <a:cubicBezTo>
                    <a:pt x="44" y="21799"/>
                    <a:pt x="22" y="21798"/>
                    <a:pt x="0" y="21798"/>
                  </a:cubicBezTo>
                </a:path>
                <a:path w="21666" h="21799" stroke="0" extrusionOk="0">
                  <a:moveTo>
                    <a:pt x="21665" y="-1"/>
                  </a:moveTo>
                  <a:cubicBezTo>
                    <a:pt x="21665" y="66"/>
                    <a:pt x="21666" y="132"/>
                    <a:pt x="21666" y="199"/>
                  </a:cubicBezTo>
                  <a:cubicBezTo>
                    <a:pt x="21666" y="12128"/>
                    <a:pt x="11995" y="21799"/>
                    <a:pt x="66" y="21799"/>
                  </a:cubicBezTo>
                  <a:cubicBezTo>
                    <a:pt x="44" y="21799"/>
                    <a:pt x="22" y="21798"/>
                    <a:pt x="0" y="21798"/>
                  </a:cubicBezTo>
                  <a:lnTo>
                    <a:pt x="66" y="199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283"/>
            <p:cNvSpPr>
              <a:spLocks/>
            </p:cNvSpPr>
            <p:nvPr/>
          </p:nvSpPr>
          <p:spPr bwMode="auto">
            <a:xfrm>
              <a:off x="3300" y="1729"/>
              <a:ext cx="43" cy="50"/>
            </a:xfrm>
            <a:custGeom>
              <a:avLst/>
              <a:gdLst>
                <a:gd name="T0" fmla="*/ 22 w 43"/>
                <a:gd name="T1" fmla="*/ 0 h 50"/>
                <a:gd name="T2" fmla="*/ 0 w 43"/>
                <a:gd name="T3" fmla="*/ 50 h 50"/>
                <a:gd name="T4" fmla="*/ 22 w 43"/>
                <a:gd name="T5" fmla="*/ 37 h 50"/>
                <a:gd name="T6" fmla="*/ 43 w 43"/>
                <a:gd name="T7" fmla="*/ 50 h 50"/>
                <a:gd name="T8" fmla="*/ 22 w 43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0">
                  <a:moveTo>
                    <a:pt x="22" y="0"/>
                  </a:moveTo>
                  <a:lnTo>
                    <a:pt x="0" y="50"/>
                  </a:lnTo>
                  <a:lnTo>
                    <a:pt x="22" y="37"/>
                  </a:lnTo>
                  <a:lnTo>
                    <a:pt x="43" y="5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284"/>
            <p:cNvSpPr>
              <a:spLocks/>
            </p:cNvSpPr>
            <p:nvPr/>
          </p:nvSpPr>
          <p:spPr bwMode="auto">
            <a:xfrm>
              <a:off x="1753" y="1621"/>
              <a:ext cx="320" cy="67"/>
            </a:xfrm>
            <a:custGeom>
              <a:avLst/>
              <a:gdLst>
                <a:gd name="T0" fmla="*/ 0 w 830"/>
                <a:gd name="T1" fmla="*/ 206 h 206"/>
                <a:gd name="T2" fmla="*/ 0 w 830"/>
                <a:gd name="T3" fmla="*/ 0 h 206"/>
                <a:gd name="T4" fmla="*/ 830 w 830"/>
                <a:gd name="T5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30" h="206">
                  <a:moveTo>
                    <a:pt x="0" y="206"/>
                  </a:moveTo>
                  <a:lnTo>
                    <a:pt x="0" y="0"/>
                  </a:lnTo>
                  <a:lnTo>
                    <a:pt x="83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Arc 285"/>
            <p:cNvSpPr>
              <a:spLocks/>
            </p:cNvSpPr>
            <p:nvPr/>
          </p:nvSpPr>
          <p:spPr bwMode="auto">
            <a:xfrm>
              <a:off x="2073" y="1038"/>
              <a:ext cx="1040" cy="584"/>
            </a:xfrm>
            <a:custGeom>
              <a:avLst/>
              <a:gdLst>
                <a:gd name="G0" fmla="+- 21 0 0"/>
                <a:gd name="G1" fmla="+- 0 0 0"/>
                <a:gd name="G2" fmla="+- 21600 0 0"/>
                <a:gd name="T0" fmla="*/ 21621 w 21621"/>
                <a:gd name="T1" fmla="*/ 0 h 21600"/>
                <a:gd name="T2" fmla="*/ 0 w 21621"/>
                <a:gd name="T3" fmla="*/ 21600 h 21600"/>
                <a:gd name="T4" fmla="*/ 21 w 2162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1" h="21600" fill="none" extrusionOk="0">
                  <a:moveTo>
                    <a:pt x="21621" y="0"/>
                  </a:moveTo>
                  <a:cubicBezTo>
                    <a:pt x="21621" y="11929"/>
                    <a:pt x="11950" y="21600"/>
                    <a:pt x="21" y="21600"/>
                  </a:cubicBezTo>
                  <a:cubicBezTo>
                    <a:pt x="14" y="21600"/>
                    <a:pt x="7" y="21599"/>
                    <a:pt x="0" y="21599"/>
                  </a:cubicBezTo>
                </a:path>
                <a:path w="21621" h="21600" stroke="0" extrusionOk="0">
                  <a:moveTo>
                    <a:pt x="21621" y="0"/>
                  </a:moveTo>
                  <a:cubicBezTo>
                    <a:pt x="21621" y="11929"/>
                    <a:pt x="11950" y="21600"/>
                    <a:pt x="21" y="21600"/>
                  </a:cubicBezTo>
                  <a:cubicBezTo>
                    <a:pt x="14" y="21600"/>
                    <a:pt x="7" y="21599"/>
                    <a:pt x="0" y="21599"/>
                  </a:cubicBezTo>
                  <a:lnTo>
                    <a:pt x="21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286"/>
            <p:cNvSpPr>
              <a:spLocks/>
            </p:cNvSpPr>
            <p:nvPr/>
          </p:nvSpPr>
          <p:spPr bwMode="auto">
            <a:xfrm>
              <a:off x="3090" y="1038"/>
              <a:ext cx="43" cy="50"/>
            </a:xfrm>
            <a:custGeom>
              <a:avLst/>
              <a:gdLst>
                <a:gd name="T0" fmla="*/ 22 w 43"/>
                <a:gd name="T1" fmla="*/ 0 h 50"/>
                <a:gd name="T2" fmla="*/ 0 w 43"/>
                <a:gd name="T3" fmla="*/ 50 h 50"/>
                <a:gd name="T4" fmla="*/ 22 w 43"/>
                <a:gd name="T5" fmla="*/ 37 h 50"/>
                <a:gd name="T6" fmla="*/ 43 w 43"/>
                <a:gd name="T7" fmla="*/ 50 h 50"/>
                <a:gd name="T8" fmla="*/ 22 w 43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0">
                  <a:moveTo>
                    <a:pt x="22" y="0"/>
                  </a:moveTo>
                  <a:lnTo>
                    <a:pt x="0" y="50"/>
                  </a:lnTo>
                  <a:lnTo>
                    <a:pt x="22" y="37"/>
                  </a:lnTo>
                  <a:lnTo>
                    <a:pt x="43" y="5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287"/>
            <p:cNvSpPr>
              <a:spLocks/>
            </p:cNvSpPr>
            <p:nvPr/>
          </p:nvSpPr>
          <p:spPr bwMode="auto">
            <a:xfrm>
              <a:off x="2073" y="1590"/>
              <a:ext cx="1" cy="36"/>
            </a:xfrm>
            <a:custGeom>
              <a:avLst/>
              <a:gdLst>
                <a:gd name="T0" fmla="*/ 0 w 2"/>
                <a:gd name="T1" fmla="*/ 0 h 111"/>
                <a:gd name="T2" fmla="*/ 0 w 2"/>
                <a:gd name="T3" fmla="*/ 111 h 111"/>
                <a:gd name="T4" fmla="*/ 2 w 2"/>
                <a:gd name="T5" fmla="*/ 10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11">
                  <a:moveTo>
                    <a:pt x="0" y="0"/>
                  </a:moveTo>
                  <a:lnTo>
                    <a:pt x="0" y="111"/>
                  </a:lnTo>
                  <a:lnTo>
                    <a:pt x="2" y="10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Rectangle 5">
            <a:hlinkClick r:id="rId2" action="ppaction://hlinkfile"/>
          </p:cNvPr>
          <p:cNvSpPr/>
          <p:nvPr/>
        </p:nvSpPr>
        <p:spPr>
          <a:xfrm>
            <a:off x="51054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152400"/>
            <a:ext cx="7096125" cy="9753600"/>
            <a:chOff x="144" y="96"/>
            <a:chExt cx="4470" cy="6144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96"/>
              <a:ext cx="4320" cy="6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" name="Group 205"/>
            <p:cNvGrpSpPr>
              <a:grpSpLocks/>
            </p:cNvGrpSpPr>
            <p:nvPr/>
          </p:nvGrpSpPr>
          <p:grpSpPr bwMode="auto">
            <a:xfrm>
              <a:off x="172" y="120"/>
              <a:ext cx="4442" cy="5379"/>
              <a:chOff x="172" y="120"/>
              <a:chExt cx="4442" cy="5379"/>
            </a:xfrm>
          </p:grpSpPr>
          <p:sp>
            <p:nvSpPr>
              <p:cNvPr id="75" name="Rectangle 5"/>
              <p:cNvSpPr>
                <a:spLocks noChangeArrowheads="1"/>
              </p:cNvSpPr>
              <p:nvPr/>
            </p:nvSpPr>
            <p:spPr bwMode="auto">
              <a:xfrm>
                <a:off x="172" y="4104"/>
                <a:ext cx="1964" cy="973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Rectangle 6"/>
              <p:cNvSpPr>
                <a:spLocks noChangeArrowheads="1"/>
              </p:cNvSpPr>
              <p:nvPr/>
            </p:nvSpPr>
            <p:spPr bwMode="auto">
              <a:xfrm>
                <a:off x="172" y="2076"/>
                <a:ext cx="1964" cy="973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Rectangle 7"/>
              <p:cNvSpPr>
                <a:spLocks noChangeArrowheads="1"/>
              </p:cNvSpPr>
              <p:nvPr/>
            </p:nvSpPr>
            <p:spPr bwMode="auto">
              <a:xfrm>
                <a:off x="172" y="3090"/>
                <a:ext cx="1964" cy="973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Rectangle 8"/>
              <p:cNvSpPr>
                <a:spLocks noChangeArrowheads="1"/>
              </p:cNvSpPr>
              <p:nvPr/>
            </p:nvSpPr>
            <p:spPr bwMode="auto">
              <a:xfrm>
                <a:off x="624" y="265"/>
                <a:ext cx="3402" cy="1688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Oval 9"/>
              <p:cNvSpPr>
                <a:spLocks noChangeArrowheads="1"/>
              </p:cNvSpPr>
              <p:nvPr/>
            </p:nvSpPr>
            <p:spPr bwMode="auto">
              <a:xfrm>
                <a:off x="342" y="3724"/>
                <a:ext cx="64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" name="Rectangle 10"/>
              <p:cNvSpPr>
                <a:spLocks noChangeArrowheads="1"/>
              </p:cNvSpPr>
              <p:nvPr/>
            </p:nvSpPr>
            <p:spPr bwMode="auto">
              <a:xfrm>
                <a:off x="841" y="3610"/>
                <a:ext cx="10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1" name="Oval 11"/>
              <p:cNvSpPr>
                <a:spLocks noChangeArrowheads="1"/>
              </p:cNvSpPr>
              <p:nvPr/>
            </p:nvSpPr>
            <p:spPr bwMode="auto">
              <a:xfrm>
                <a:off x="838" y="3724"/>
                <a:ext cx="64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" name="Rectangle 12"/>
              <p:cNvSpPr>
                <a:spLocks noChangeArrowheads="1"/>
              </p:cNvSpPr>
              <p:nvPr/>
            </p:nvSpPr>
            <p:spPr bwMode="auto">
              <a:xfrm>
                <a:off x="1167" y="3610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" name="Oval 13"/>
              <p:cNvSpPr>
                <a:spLocks noChangeArrowheads="1"/>
              </p:cNvSpPr>
              <p:nvPr/>
            </p:nvSpPr>
            <p:spPr bwMode="auto">
              <a:xfrm>
                <a:off x="1000" y="3724"/>
                <a:ext cx="64" cy="57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Rectangle 14"/>
              <p:cNvSpPr>
                <a:spLocks noChangeArrowheads="1"/>
              </p:cNvSpPr>
              <p:nvPr/>
            </p:nvSpPr>
            <p:spPr bwMode="auto">
              <a:xfrm>
                <a:off x="1499" y="3610"/>
                <a:ext cx="10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" name="Rectangle 15"/>
              <p:cNvSpPr>
                <a:spLocks noChangeArrowheads="1"/>
              </p:cNvSpPr>
              <p:nvPr/>
            </p:nvSpPr>
            <p:spPr bwMode="auto">
              <a:xfrm>
                <a:off x="1167" y="3724"/>
                <a:ext cx="64" cy="57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Line 16"/>
              <p:cNvSpPr>
                <a:spLocks noChangeShapeType="1"/>
              </p:cNvSpPr>
              <p:nvPr/>
            </p:nvSpPr>
            <p:spPr bwMode="auto">
              <a:xfrm>
                <a:off x="1167" y="3724"/>
                <a:ext cx="64" cy="5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Line 17"/>
              <p:cNvSpPr>
                <a:spLocks noChangeShapeType="1"/>
              </p:cNvSpPr>
              <p:nvPr/>
            </p:nvSpPr>
            <p:spPr bwMode="auto">
              <a:xfrm flipV="1">
                <a:off x="1167" y="3724"/>
                <a:ext cx="64" cy="5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Rectangle 18"/>
              <p:cNvSpPr>
                <a:spLocks noChangeArrowheads="1"/>
              </p:cNvSpPr>
              <p:nvPr/>
            </p:nvSpPr>
            <p:spPr bwMode="auto">
              <a:xfrm>
                <a:off x="671" y="3610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" name="Oval 19"/>
              <p:cNvSpPr>
                <a:spLocks noChangeArrowheads="1"/>
              </p:cNvSpPr>
              <p:nvPr/>
            </p:nvSpPr>
            <p:spPr bwMode="auto">
              <a:xfrm>
                <a:off x="1329" y="3724"/>
                <a:ext cx="64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Rectangle 20"/>
              <p:cNvSpPr>
                <a:spLocks noChangeArrowheads="1"/>
              </p:cNvSpPr>
              <p:nvPr/>
            </p:nvSpPr>
            <p:spPr bwMode="auto">
              <a:xfrm>
                <a:off x="1006" y="3522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1" name="Oval 21"/>
              <p:cNvSpPr>
                <a:spLocks noChangeArrowheads="1"/>
              </p:cNvSpPr>
              <p:nvPr/>
            </p:nvSpPr>
            <p:spPr bwMode="auto">
              <a:xfrm>
                <a:off x="1496" y="3724"/>
                <a:ext cx="64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Rectangle 22"/>
              <p:cNvSpPr>
                <a:spLocks noChangeArrowheads="1"/>
              </p:cNvSpPr>
              <p:nvPr/>
            </p:nvSpPr>
            <p:spPr bwMode="auto">
              <a:xfrm>
                <a:off x="1334" y="3522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" name="Oval 23"/>
              <p:cNvSpPr>
                <a:spLocks noChangeArrowheads="1"/>
              </p:cNvSpPr>
              <p:nvPr/>
            </p:nvSpPr>
            <p:spPr bwMode="auto">
              <a:xfrm>
                <a:off x="1663" y="3724"/>
                <a:ext cx="64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Rectangle 24"/>
              <p:cNvSpPr>
                <a:spLocks noChangeArrowheads="1"/>
              </p:cNvSpPr>
              <p:nvPr/>
            </p:nvSpPr>
            <p:spPr bwMode="auto">
              <a:xfrm>
                <a:off x="1663" y="3610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5" name="Oval 25"/>
              <p:cNvSpPr>
                <a:spLocks noChangeArrowheads="1"/>
              </p:cNvSpPr>
              <p:nvPr/>
            </p:nvSpPr>
            <p:spPr bwMode="auto">
              <a:xfrm>
                <a:off x="1167" y="3817"/>
                <a:ext cx="64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Rectangle 26"/>
              <p:cNvSpPr>
                <a:spLocks noChangeArrowheads="1"/>
              </p:cNvSpPr>
              <p:nvPr/>
            </p:nvSpPr>
            <p:spPr bwMode="auto">
              <a:xfrm>
                <a:off x="342" y="3522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7" name="Oval 27"/>
              <p:cNvSpPr>
                <a:spLocks noChangeArrowheads="1"/>
              </p:cNvSpPr>
              <p:nvPr/>
            </p:nvSpPr>
            <p:spPr bwMode="auto">
              <a:xfrm>
                <a:off x="916" y="3915"/>
                <a:ext cx="64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Rectangle 28"/>
              <p:cNvSpPr>
                <a:spLocks noChangeArrowheads="1"/>
              </p:cNvSpPr>
              <p:nvPr/>
            </p:nvSpPr>
            <p:spPr bwMode="auto">
              <a:xfrm>
                <a:off x="1909" y="3522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9" name="Oval 29"/>
              <p:cNvSpPr>
                <a:spLocks noChangeArrowheads="1"/>
              </p:cNvSpPr>
              <p:nvPr/>
            </p:nvSpPr>
            <p:spPr bwMode="auto">
              <a:xfrm>
                <a:off x="671" y="3773"/>
                <a:ext cx="64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Rectangle 30"/>
              <p:cNvSpPr>
                <a:spLocks noChangeArrowheads="1"/>
              </p:cNvSpPr>
              <p:nvPr/>
            </p:nvSpPr>
            <p:spPr bwMode="auto">
              <a:xfrm>
                <a:off x="732" y="3306"/>
                <a:ext cx="16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1" name="Oval 31"/>
              <p:cNvSpPr>
                <a:spLocks noChangeArrowheads="1"/>
              </p:cNvSpPr>
              <p:nvPr/>
            </p:nvSpPr>
            <p:spPr bwMode="auto">
              <a:xfrm>
                <a:off x="1825" y="3773"/>
                <a:ext cx="64" cy="57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Rectangle 32"/>
              <p:cNvSpPr>
                <a:spLocks noChangeArrowheads="1"/>
              </p:cNvSpPr>
              <p:nvPr/>
            </p:nvSpPr>
            <p:spPr bwMode="auto">
              <a:xfrm>
                <a:off x="1638" y="3306"/>
                <a:ext cx="16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" name="Oval 33"/>
              <p:cNvSpPr>
                <a:spLocks noChangeArrowheads="1"/>
              </p:cNvSpPr>
              <p:nvPr/>
            </p:nvSpPr>
            <p:spPr bwMode="auto">
              <a:xfrm>
                <a:off x="342" y="4742"/>
                <a:ext cx="64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Rectangle 34"/>
              <p:cNvSpPr>
                <a:spLocks noChangeArrowheads="1"/>
              </p:cNvSpPr>
              <p:nvPr/>
            </p:nvSpPr>
            <p:spPr bwMode="auto">
              <a:xfrm>
                <a:off x="841" y="4623"/>
                <a:ext cx="10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" name="Oval 35"/>
              <p:cNvSpPr>
                <a:spLocks noChangeArrowheads="1"/>
              </p:cNvSpPr>
              <p:nvPr/>
            </p:nvSpPr>
            <p:spPr bwMode="auto">
              <a:xfrm>
                <a:off x="838" y="4742"/>
                <a:ext cx="64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Rectangle 36"/>
              <p:cNvSpPr>
                <a:spLocks noChangeArrowheads="1"/>
              </p:cNvSpPr>
              <p:nvPr/>
            </p:nvSpPr>
            <p:spPr bwMode="auto">
              <a:xfrm>
                <a:off x="1167" y="4623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" name="Oval 37"/>
              <p:cNvSpPr>
                <a:spLocks noChangeArrowheads="1"/>
              </p:cNvSpPr>
              <p:nvPr/>
            </p:nvSpPr>
            <p:spPr bwMode="auto">
              <a:xfrm>
                <a:off x="1000" y="4742"/>
                <a:ext cx="64" cy="57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Rectangle 38"/>
              <p:cNvSpPr>
                <a:spLocks noChangeArrowheads="1"/>
              </p:cNvSpPr>
              <p:nvPr/>
            </p:nvSpPr>
            <p:spPr bwMode="auto">
              <a:xfrm>
                <a:off x="1499" y="4623"/>
                <a:ext cx="10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" name="Rectangle 39"/>
              <p:cNvSpPr>
                <a:spLocks noChangeArrowheads="1"/>
              </p:cNvSpPr>
              <p:nvPr/>
            </p:nvSpPr>
            <p:spPr bwMode="auto">
              <a:xfrm>
                <a:off x="1167" y="4742"/>
                <a:ext cx="64" cy="57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" name="Line 40"/>
              <p:cNvSpPr>
                <a:spLocks noChangeShapeType="1"/>
              </p:cNvSpPr>
              <p:nvPr/>
            </p:nvSpPr>
            <p:spPr bwMode="auto">
              <a:xfrm>
                <a:off x="1167" y="4742"/>
                <a:ext cx="64" cy="5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Line 41"/>
              <p:cNvSpPr>
                <a:spLocks noChangeShapeType="1"/>
              </p:cNvSpPr>
              <p:nvPr/>
            </p:nvSpPr>
            <p:spPr bwMode="auto">
              <a:xfrm flipV="1">
                <a:off x="1167" y="4742"/>
                <a:ext cx="64" cy="5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" name="Rectangle 42"/>
              <p:cNvSpPr>
                <a:spLocks noChangeArrowheads="1"/>
              </p:cNvSpPr>
              <p:nvPr/>
            </p:nvSpPr>
            <p:spPr bwMode="auto">
              <a:xfrm>
                <a:off x="646" y="4549"/>
                <a:ext cx="16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" name="Oval 43"/>
              <p:cNvSpPr>
                <a:spLocks noChangeArrowheads="1"/>
              </p:cNvSpPr>
              <p:nvPr/>
            </p:nvSpPr>
            <p:spPr bwMode="auto">
              <a:xfrm>
                <a:off x="1329" y="4742"/>
                <a:ext cx="64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Rectangle 44"/>
              <p:cNvSpPr>
                <a:spLocks noChangeArrowheads="1"/>
              </p:cNvSpPr>
              <p:nvPr/>
            </p:nvSpPr>
            <p:spPr bwMode="auto">
              <a:xfrm>
                <a:off x="838" y="4535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" name="Oval 45"/>
              <p:cNvSpPr>
                <a:spLocks noChangeArrowheads="1"/>
              </p:cNvSpPr>
              <p:nvPr/>
            </p:nvSpPr>
            <p:spPr bwMode="auto">
              <a:xfrm>
                <a:off x="1496" y="4742"/>
                <a:ext cx="64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Rectangle 46"/>
              <p:cNvSpPr>
                <a:spLocks noChangeArrowheads="1"/>
              </p:cNvSpPr>
              <p:nvPr/>
            </p:nvSpPr>
            <p:spPr bwMode="auto">
              <a:xfrm>
                <a:off x="1167" y="4535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" name="Oval 47"/>
              <p:cNvSpPr>
                <a:spLocks noChangeArrowheads="1"/>
              </p:cNvSpPr>
              <p:nvPr/>
            </p:nvSpPr>
            <p:spPr bwMode="auto">
              <a:xfrm>
                <a:off x="1663" y="4742"/>
                <a:ext cx="64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Rectangle 48"/>
              <p:cNvSpPr>
                <a:spLocks noChangeArrowheads="1"/>
              </p:cNvSpPr>
              <p:nvPr/>
            </p:nvSpPr>
            <p:spPr bwMode="auto">
              <a:xfrm>
                <a:off x="1496" y="4549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" name="Oval 49"/>
              <p:cNvSpPr>
                <a:spLocks noChangeArrowheads="1"/>
              </p:cNvSpPr>
              <p:nvPr/>
            </p:nvSpPr>
            <p:spPr bwMode="auto">
              <a:xfrm>
                <a:off x="1167" y="4830"/>
                <a:ext cx="64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Rectangle 50"/>
              <p:cNvSpPr>
                <a:spLocks noChangeArrowheads="1"/>
              </p:cNvSpPr>
              <p:nvPr/>
            </p:nvSpPr>
            <p:spPr bwMode="auto">
              <a:xfrm>
                <a:off x="342" y="4461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" name="Oval 51"/>
              <p:cNvSpPr>
                <a:spLocks noChangeArrowheads="1"/>
              </p:cNvSpPr>
              <p:nvPr/>
            </p:nvSpPr>
            <p:spPr bwMode="auto">
              <a:xfrm>
                <a:off x="916" y="4928"/>
                <a:ext cx="64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Rectangle 52"/>
              <p:cNvSpPr>
                <a:spLocks noChangeArrowheads="1"/>
              </p:cNvSpPr>
              <p:nvPr/>
            </p:nvSpPr>
            <p:spPr bwMode="auto">
              <a:xfrm>
                <a:off x="1909" y="4461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" name="Oval 53"/>
              <p:cNvSpPr>
                <a:spLocks noChangeArrowheads="1"/>
              </p:cNvSpPr>
              <p:nvPr/>
            </p:nvSpPr>
            <p:spPr bwMode="auto">
              <a:xfrm>
                <a:off x="671" y="4786"/>
                <a:ext cx="64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Rectangle 54"/>
              <p:cNvSpPr>
                <a:spLocks noChangeArrowheads="1"/>
              </p:cNvSpPr>
              <p:nvPr/>
            </p:nvSpPr>
            <p:spPr bwMode="auto">
              <a:xfrm>
                <a:off x="1061" y="4319"/>
                <a:ext cx="16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5" name="Oval 55"/>
              <p:cNvSpPr>
                <a:spLocks noChangeArrowheads="1"/>
              </p:cNvSpPr>
              <p:nvPr/>
            </p:nvSpPr>
            <p:spPr bwMode="auto">
              <a:xfrm>
                <a:off x="1825" y="4786"/>
                <a:ext cx="64" cy="57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Rectangle 56"/>
              <p:cNvSpPr>
                <a:spLocks noChangeArrowheads="1"/>
              </p:cNvSpPr>
              <p:nvPr/>
            </p:nvSpPr>
            <p:spPr bwMode="auto">
              <a:xfrm>
                <a:off x="1722" y="4608"/>
                <a:ext cx="16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7" name="Oval 57"/>
              <p:cNvSpPr>
                <a:spLocks noChangeArrowheads="1"/>
              </p:cNvSpPr>
              <p:nvPr/>
            </p:nvSpPr>
            <p:spPr bwMode="auto">
              <a:xfrm>
                <a:off x="342" y="2711"/>
                <a:ext cx="64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Rectangle 58"/>
              <p:cNvSpPr>
                <a:spLocks noChangeArrowheads="1"/>
              </p:cNvSpPr>
              <p:nvPr/>
            </p:nvSpPr>
            <p:spPr bwMode="auto">
              <a:xfrm>
                <a:off x="841" y="2592"/>
                <a:ext cx="104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9" name="Oval 59"/>
              <p:cNvSpPr>
                <a:spLocks noChangeArrowheads="1"/>
              </p:cNvSpPr>
              <p:nvPr/>
            </p:nvSpPr>
            <p:spPr bwMode="auto">
              <a:xfrm>
                <a:off x="838" y="2711"/>
                <a:ext cx="64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Rectangle 60"/>
              <p:cNvSpPr>
                <a:spLocks noChangeArrowheads="1"/>
              </p:cNvSpPr>
              <p:nvPr/>
            </p:nvSpPr>
            <p:spPr bwMode="auto">
              <a:xfrm>
                <a:off x="1086" y="2592"/>
                <a:ext cx="10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1" name="Oval 61"/>
              <p:cNvSpPr>
                <a:spLocks noChangeArrowheads="1"/>
              </p:cNvSpPr>
              <p:nvPr/>
            </p:nvSpPr>
            <p:spPr bwMode="auto">
              <a:xfrm>
                <a:off x="1000" y="2711"/>
                <a:ext cx="64" cy="57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Rectangle 62"/>
              <p:cNvSpPr>
                <a:spLocks noChangeArrowheads="1"/>
              </p:cNvSpPr>
              <p:nvPr/>
            </p:nvSpPr>
            <p:spPr bwMode="auto">
              <a:xfrm>
                <a:off x="1421" y="2592"/>
                <a:ext cx="10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" name="Rectangle 63"/>
              <p:cNvSpPr>
                <a:spLocks noChangeArrowheads="1"/>
              </p:cNvSpPr>
              <p:nvPr/>
            </p:nvSpPr>
            <p:spPr bwMode="auto">
              <a:xfrm>
                <a:off x="1167" y="2711"/>
                <a:ext cx="64" cy="57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Line 64"/>
              <p:cNvSpPr>
                <a:spLocks noChangeShapeType="1"/>
              </p:cNvSpPr>
              <p:nvPr/>
            </p:nvSpPr>
            <p:spPr bwMode="auto">
              <a:xfrm>
                <a:off x="1167" y="2711"/>
                <a:ext cx="64" cy="5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Line 65"/>
              <p:cNvSpPr>
                <a:spLocks noChangeShapeType="1"/>
              </p:cNvSpPr>
              <p:nvPr/>
            </p:nvSpPr>
            <p:spPr bwMode="auto">
              <a:xfrm flipV="1">
                <a:off x="1167" y="2711"/>
                <a:ext cx="64" cy="5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Rectangle 66"/>
              <p:cNvSpPr>
                <a:spLocks noChangeArrowheads="1"/>
              </p:cNvSpPr>
              <p:nvPr/>
            </p:nvSpPr>
            <p:spPr bwMode="auto">
              <a:xfrm>
                <a:off x="654" y="2523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7" name="Oval 67"/>
              <p:cNvSpPr>
                <a:spLocks noChangeArrowheads="1"/>
              </p:cNvSpPr>
              <p:nvPr/>
            </p:nvSpPr>
            <p:spPr bwMode="auto">
              <a:xfrm>
                <a:off x="1329" y="2711"/>
                <a:ext cx="64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Rectangle 68"/>
              <p:cNvSpPr>
                <a:spLocks noChangeArrowheads="1"/>
              </p:cNvSpPr>
              <p:nvPr/>
            </p:nvSpPr>
            <p:spPr bwMode="auto">
              <a:xfrm>
                <a:off x="1006" y="2509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9" name="Oval 69"/>
              <p:cNvSpPr>
                <a:spLocks noChangeArrowheads="1"/>
              </p:cNvSpPr>
              <p:nvPr/>
            </p:nvSpPr>
            <p:spPr bwMode="auto">
              <a:xfrm>
                <a:off x="1496" y="2711"/>
                <a:ext cx="64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Rectangle 70"/>
              <p:cNvSpPr>
                <a:spLocks noChangeArrowheads="1"/>
              </p:cNvSpPr>
              <p:nvPr/>
            </p:nvSpPr>
            <p:spPr bwMode="auto">
              <a:xfrm>
                <a:off x="1334" y="2509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1" name="Oval 71"/>
              <p:cNvSpPr>
                <a:spLocks noChangeArrowheads="1"/>
              </p:cNvSpPr>
              <p:nvPr/>
            </p:nvSpPr>
            <p:spPr bwMode="auto">
              <a:xfrm>
                <a:off x="1663" y="2711"/>
                <a:ext cx="64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Rectangle 72"/>
              <p:cNvSpPr>
                <a:spLocks noChangeArrowheads="1"/>
              </p:cNvSpPr>
              <p:nvPr/>
            </p:nvSpPr>
            <p:spPr bwMode="auto">
              <a:xfrm>
                <a:off x="1666" y="2592"/>
                <a:ext cx="104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" name="Oval 73"/>
              <p:cNvSpPr>
                <a:spLocks noChangeArrowheads="1"/>
              </p:cNvSpPr>
              <p:nvPr/>
            </p:nvSpPr>
            <p:spPr bwMode="auto">
              <a:xfrm>
                <a:off x="1167" y="2804"/>
                <a:ext cx="64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Rectangle 74"/>
              <p:cNvSpPr>
                <a:spLocks noChangeArrowheads="1"/>
              </p:cNvSpPr>
              <p:nvPr/>
            </p:nvSpPr>
            <p:spPr bwMode="auto">
              <a:xfrm>
                <a:off x="342" y="2435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" name="Oval 75"/>
              <p:cNvSpPr>
                <a:spLocks noChangeArrowheads="1"/>
              </p:cNvSpPr>
              <p:nvPr/>
            </p:nvSpPr>
            <p:spPr bwMode="auto">
              <a:xfrm>
                <a:off x="916" y="2902"/>
                <a:ext cx="64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Rectangle 76"/>
              <p:cNvSpPr>
                <a:spLocks noChangeArrowheads="1"/>
              </p:cNvSpPr>
              <p:nvPr/>
            </p:nvSpPr>
            <p:spPr bwMode="auto">
              <a:xfrm>
                <a:off x="1831" y="2509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7" name="Oval 77"/>
              <p:cNvSpPr>
                <a:spLocks noChangeArrowheads="1"/>
              </p:cNvSpPr>
              <p:nvPr/>
            </p:nvSpPr>
            <p:spPr bwMode="auto">
              <a:xfrm>
                <a:off x="671" y="2760"/>
                <a:ext cx="64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Rectangle 78"/>
              <p:cNvSpPr>
                <a:spLocks noChangeArrowheads="1"/>
              </p:cNvSpPr>
              <p:nvPr/>
            </p:nvSpPr>
            <p:spPr bwMode="auto">
              <a:xfrm>
                <a:off x="1061" y="2288"/>
                <a:ext cx="16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9" name="Oval 79"/>
              <p:cNvSpPr>
                <a:spLocks noChangeArrowheads="1"/>
              </p:cNvSpPr>
              <p:nvPr/>
            </p:nvSpPr>
            <p:spPr bwMode="auto">
              <a:xfrm>
                <a:off x="1825" y="2760"/>
                <a:ext cx="64" cy="57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Rectangle 80"/>
              <p:cNvSpPr>
                <a:spLocks noChangeArrowheads="1"/>
              </p:cNvSpPr>
              <p:nvPr/>
            </p:nvSpPr>
            <p:spPr bwMode="auto">
              <a:xfrm>
                <a:off x="1992" y="2435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1" name="Oval 81"/>
              <p:cNvSpPr>
                <a:spLocks noChangeArrowheads="1"/>
              </p:cNvSpPr>
              <p:nvPr/>
            </p:nvSpPr>
            <p:spPr bwMode="auto">
              <a:xfrm>
                <a:off x="852" y="1212"/>
                <a:ext cx="112" cy="9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Rectangle 82"/>
              <p:cNvSpPr>
                <a:spLocks noChangeArrowheads="1"/>
              </p:cNvSpPr>
              <p:nvPr/>
            </p:nvSpPr>
            <p:spPr bwMode="auto">
              <a:xfrm>
                <a:off x="1719" y="1009"/>
                <a:ext cx="15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3" name="Oval 83"/>
              <p:cNvSpPr>
                <a:spLocks noChangeArrowheads="1"/>
              </p:cNvSpPr>
              <p:nvPr/>
            </p:nvSpPr>
            <p:spPr bwMode="auto">
              <a:xfrm>
                <a:off x="1711" y="1212"/>
                <a:ext cx="111" cy="9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Rectangle 84"/>
              <p:cNvSpPr>
                <a:spLocks noChangeArrowheads="1"/>
              </p:cNvSpPr>
              <p:nvPr/>
            </p:nvSpPr>
            <p:spPr bwMode="auto">
              <a:xfrm>
                <a:off x="2137" y="1009"/>
                <a:ext cx="175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" name="Oval 85"/>
              <p:cNvSpPr>
                <a:spLocks noChangeArrowheads="1"/>
              </p:cNvSpPr>
              <p:nvPr/>
            </p:nvSpPr>
            <p:spPr bwMode="auto">
              <a:xfrm>
                <a:off x="1995" y="1212"/>
                <a:ext cx="111" cy="98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Rectangle 86"/>
              <p:cNvSpPr>
                <a:spLocks noChangeArrowheads="1"/>
              </p:cNvSpPr>
              <p:nvPr/>
            </p:nvSpPr>
            <p:spPr bwMode="auto">
              <a:xfrm>
                <a:off x="2700" y="1009"/>
                <a:ext cx="15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7" name="Rectangle 87"/>
              <p:cNvSpPr>
                <a:spLocks noChangeArrowheads="1"/>
              </p:cNvSpPr>
              <p:nvPr/>
            </p:nvSpPr>
            <p:spPr bwMode="auto">
              <a:xfrm>
                <a:off x="2279" y="1212"/>
                <a:ext cx="112" cy="98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" name="Line 88"/>
              <p:cNvSpPr>
                <a:spLocks noChangeShapeType="1"/>
              </p:cNvSpPr>
              <p:nvPr/>
            </p:nvSpPr>
            <p:spPr bwMode="auto">
              <a:xfrm>
                <a:off x="2279" y="1212"/>
                <a:ext cx="106" cy="9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Line 89"/>
              <p:cNvSpPr>
                <a:spLocks noChangeShapeType="1"/>
              </p:cNvSpPr>
              <p:nvPr/>
            </p:nvSpPr>
            <p:spPr bwMode="auto">
              <a:xfrm flipV="1">
                <a:off x="2279" y="1212"/>
                <a:ext cx="106" cy="9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" name="Rectangle 90"/>
              <p:cNvSpPr>
                <a:spLocks noChangeArrowheads="1"/>
              </p:cNvSpPr>
              <p:nvPr/>
            </p:nvSpPr>
            <p:spPr bwMode="auto">
              <a:xfrm>
                <a:off x="1424" y="882"/>
                <a:ext cx="175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1" name="Oval 91"/>
              <p:cNvSpPr>
                <a:spLocks noChangeArrowheads="1"/>
              </p:cNvSpPr>
              <p:nvPr/>
            </p:nvSpPr>
            <p:spPr bwMode="auto">
              <a:xfrm>
                <a:off x="2564" y="1212"/>
                <a:ext cx="111" cy="9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Rectangle 92"/>
              <p:cNvSpPr>
                <a:spLocks noChangeArrowheads="1"/>
              </p:cNvSpPr>
              <p:nvPr/>
            </p:nvSpPr>
            <p:spPr bwMode="auto">
              <a:xfrm>
                <a:off x="2282" y="857"/>
                <a:ext cx="175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3" name="Oval 93"/>
              <p:cNvSpPr>
                <a:spLocks noChangeArrowheads="1"/>
              </p:cNvSpPr>
              <p:nvPr/>
            </p:nvSpPr>
            <p:spPr bwMode="auto">
              <a:xfrm>
                <a:off x="2853" y="1212"/>
                <a:ext cx="112" cy="9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Rectangle 94"/>
              <p:cNvSpPr>
                <a:spLocks noChangeArrowheads="1"/>
              </p:cNvSpPr>
              <p:nvPr/>
            </p:nvSpPr>
            <p:spPr bwMode="auto">
              <a:xfrm>
                <a:off x="2856" y="857"/>
                <a:ext cx="175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" name="Oval 95"/>
              <p:cNvSpPr>
                <a:spLocks noChangeArrowheads="1"/>
              </p:cNvSpPr>
              <p:nvPr/>
            </p:nvSpPr>
            <p:spPr bwMode="auto">
              <a:xfrm>
                <a:off x="3138" y="1212"/>
                <a:ext cx="111" cy="9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" name="Rectangle 96"/>
              <p:cNvSpPr>
                <a:spLocks noChangeArrowheads="1"/>
              </p:cNvSpPr>
              <p:nvPr/>
            </p:nvSpPr>
            <p:spPr bwMode="auto">
              <a:xfrm>
                <a:off x="3146" y="1009"/>
                <a:ext cx="167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7" name="Oval 97"/>
              <p:cNvSpPr>
                <a:spLocks noChangeArrowheads="1"/>
              </p:cNvSpPr>
              <p:nvPr/>
            </p:nvSpPr>
            <p:spPr bwMode="auto">
              <a:xfrm>
                <a:off x="2279" y="1373"/>
                <a:ext cx="112" cy="9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" name="Rectangle 98"/>
              <p:cNvSpPr>
                <a:spLocks noChangeArrowheads="1"/>
              </p:cNvSpPr>
              <p:nvPr/>
            </p:nvSpPr>
            <p:spPr bwMode="auto">
              <a:xfrm>
                <a:off x="855" y="857"/>
                <a:ext cx="175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9" name="Oval 99"/>
              <p:cNvSpPr>
                <a:spLocks noChangeArrowheads="1"/>
              </p:cNvSpPr>
              <p:nvPr/>
            </p:nvSpPr>
            <p:spPr bwMode="auto">
              <a:xfrm>
                <a:off x="1867" y="1545"/>
                <a:ext cx="111" cy="9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" name="Rectangle 100"/>
              <p:cNvSpPr>
                <a:spLocks noChangeArrowheads="1"/>
              </p:cNvSpPr>
              <p:nvPr/>
            </p:nvSpPr>
            <p:spPr bwMode="auto">
              <a:xfrm>
                <a:off x="3570" y="857"/>
                <a:ext cx="175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1" name="Oval 101"/>
              <p:cNvSpPr>
                <a:spLocks noChangeArrowheads="1"/>
              </p:cNvSpPr>
              <p:nvPr/>
            </p:nvSpPr>
            <p:spPr bwMode="auto">
              <a:xfrm>
                <a:off x="1454" y="1324"/>
                <a:ext cx="112" cy="9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" name="Rectangle 102"/>
              <p:cNvSpPr>
                <a:spLocks noChangeArrowheads="1"/>
              </p:cNvSpPr>
              <p:nvPr/>
            </p:nvSpPr>
            <p:spPr bwMode="auto">
              <a:xfrm>
                <a:off x="1535" y="480"/>
                <a:ext cx="256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3" name="Oval 103"/>
              <p:cNvSpPr>
                <a:spLocks noChangeArrowheads="1"/>
              </p:cNvSpPr>
              <p:nvPr/>
            </p:nvSpPr>
            <p:spPr bwMode="auto">
              <a:xfrm>
                <a:off x="3422" y="1383"/>
                <a:ext cx="112" cy="98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" name="Rectangle 104"/>
              <p:cNvSpPr>
                <a:spLocks noChangeArrowheads="1"/>
              </p:cNvSpPr>
              <p:nvPr/>
            </p:nvSpPr>
            <p:spPr bwMode="auto">
              <a:xfrm>
                <a:off x="3104" y="480"/>
                <a:ext cx="264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" name="Rectangle 105"/>
              <p:cNvSpPr>
                <a:spLocks noChangeArrowheads="1"/>
              </p:cNvSpPr>
              <p:nvPr/>
            </p:nvSpPr>
            <p:spPr bwMode="auto">
              <a:xfrm>
                <a:off x="1856" y="2925"/>
                <a:ext cx="294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6" name="Rectangle 106"/>
              <p:cNvSpPr>
                <a:spLocks noChangeArrowheads="1"/>
              </p:cNvSpPr>
              <p:nvPr/>
            </p:nvSpPr>
            <p:spPr bwMode="auto">
              <a:xfrm>
                <a:off x="1882" y="4991"/>
                <a:ext cx="294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7" name="Rectangle 107"/>
              <p:cNvSpPr>
                <a:spLocks noChangeArrowheads="1"/>
              </p:cNvSpPr>
              <p:nvPr/>
            </p:nvSpPr>
            <p:spPr bwMode="auto">
              <a:xfrm>
                <a:off x="1895" y="3976"/>
                <a:ext cx="294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8" name="Rectangle 108"/>
              <p:cNvSpPr>
                <a:spLocks noChangeArrowheads="1"/>
              </p:cNvSpPr>
              <p:nvPr/>
            </p:nvSpPr>
            <p:spPr bwMode="auto">
              <a:xfrm>
                <a:off x="747" y="1766"/>
                <a:ext cx="294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9" name="Rectangle 109"/>
              <p:cNvSpPr>
                <a:spLocks noChangeArrowheads="1"/>
              </p:cNvSpPr>
              <p:nvPr/>
            </p:nvSpPr>
            <p:spPr bwMode="auto">
              <a:xfrm>
                <a:off x="1684" y="120"/>
                <a:ext cx="43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0" name="Rectangle 110"/>
              <p:cNvSpPr>
                <a:spLocks noChangeArrowheads="1"/>
              </p:cNvSpPr>
              <p:nvPr/>
            </p:nvSpPr>
            <p:spPr bwMode="auto">
              <a:xfrm>
                <a:off x="1969" y="120"/>
                <a:ext cx="1463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RED (+) 49 Jet Sweep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1" name="Rectangle 111"/>
              <p:cNvSpPr>
                <a:spLocks noChangeArrowheads="1"/>
              </p:cNvSpPr>
              <p:nvPr/>
            </p:nvSpPr>
            <p:spPr bwMode="auto">
              <a:xfrm>
                <a:off x="2336" y="2020"/>
                <a:ext cx="240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2" name="Rectangle 112"/>
              <p:cNvSpPr>
                <a:spLocks noChangeArrowheads="1"/>
              </p:cNvSpPr>
              <p:nvPr/>
            </p:nvSpPr>
            <p:spPr bwMode="auto">
              <a:xfrm>
                <a:off x="2487" y="2025"/>
                <a:ext cx="527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3" name="Rectangle 113"/>
              <p:cNvSpPr>
                <a:spLocks noChangeArrowheads="1"/>
              </p:cNvSpPr>
              <p:nvPr/>
            </p:nvSpPr>
            <p:spPr bwMode="auto">
              <a:xfrm>
                <a:off x="2336" y="2138"/>
                <a:ext cx="88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" name="Rectangle 114"/>
              <p:cNvSpPr>
                <a:spLocks noChangeArrowheads="1"/>
              </p:cNvSpPr>
              <p:nvPr/>
            </p:nvSpPr>
            <p:spPr bwMode="auto">
              <a:xfrm>
                <a:off x="2336" y="2250"/>
                <a:ext cx="24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" name="Rectangle 115"/>
              <p:cNvSpPr>
                <a:spLocks noChangeArrowheads="1"/>
              </p:cNvSpPr>
              <p:nvPr/>
            </p:nvSpPr>
            <p:spPr bwMode="auto">
              <a:xfrm>
                <a:off x="2492" y="2255"/>
                <a:ext cx="527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" name="Rectangle 116"/>
              <p:cNvSpPr>
                <a:spLocks noChangeArrowheads="1"/>
              </p:cNvSpPr>
              <p:nvPr/>
            </p:nvSpPr>
            <p:spPr bwMode="auto">
              <a:xfrm>
                <a:off x="2336" y="2480"/>
                <a:ext cx="264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7" name="Rectangle 117"/>
              <p:cNvSpPr>
                <a:spLocks noChangeArrowheads="1"/>
              </p:cNvSpPr>
              <p:nvPr/>
            </p:nvSpPr>
            <p:spPr bwMode="auto">
              <a:xfrm>
                <a:off x="2509" y="2485"/>
                <a:ext cx="527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8" name="Rectangle 118"/>
              <p:cNvSpPr>
                <a:spLocks noChangeArrowheads="1"/>
              </p:cNvSpPr>
              <p:nvPr/>
            </p:nvSpPr>
            <p:spPr bwMode="auto">
              <a:xfrm>
                <a:off x="2336" y="2710"/>
                <a:ext cx="264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9" name="Rectangle 119"/>
              <p:cNvSpPr>
                <a:spLocks noChangeArrowheads="1"/>
              </p:cNvSpPr>
              <p:nvPr/>
            </p:nvSpPr>
            <p:spPr bwMode="auto">
              <a:xfrm>
                <a:off x="2509" y="2715"/>
                <a:ext cx="995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:Reach-On-Area.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0" name="Rectangle 120"/>
              <p:cNvSpPr>
                <a:spLocks noChangeArrowheads="1"/>
              </p:cNvSpPr>
              <p:nvPr/>
            </p:nvSpPr>
            <p:spPr bwMode="auto">
              <a:xfrm>
                <a:off x="2336" y="2940"/>
                <a:ext cx="255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1" name="Rectangle 121"/>
              <p:cNvSpPr>
                <a:spLocks noChangeArrowheads="1"/>
              </p:cNvSpPr>
              <p:nvPr/>
            </p:nvSpPr>
            <p:spPr bwMode="auto">
              <a:xfrm>
                <a:off x="2503" y="2945"/>
                <a:ext cx="918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Pull-Wall Off.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2" name="Rectangle 122"/>
              <p:cNvSpPr>
                <a:spLocks noChangeArrowheads="1"/>
              </p:cNvSpPr>
              <p:nvPr/>
            </p:nvSpPr>
            <p:spPr bwMode="auto">
              <a:xfrm>
                <a:off x="2336" y="3170"/>
                <a:ext cx="240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3" name="Rectangle 123"/>
              <p:cNvSpPr>
                <a:spLocks noChangeArrowheads="1"/>
              </p:cNvSpPr>
              <p:nvPr/>
            </p:nvSpPr>
            <p:spPr bwMode="auto">
              <a:xfrm>
                <a:off x="2487" y="3175"/>
                <a:ext cx="1930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Gap-On-Area: 1st outside B gap.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4" name="Rectangle 124"/>
              <p:cNvSpPr>
                <a:spLocks noChangeArrowheads="1"/>
              </p:cNvSpPr>
              <p:nvPr/>
            </p:nvSpPr>
            <p:spPr bwMode="auto">
              <a:xfrm>
                <a:off x="2336" y="3400"/>
                <a:ext cx="225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" name="Rectangle 125"/>
              <p:cNvSpPr>
                <a:spLocks noChangeArrowheads="1"/>
              </p:cNvSpPr>
              <p:nvPr/>
            </p:nvSpPr>
            <p:spPr bwMode="auto">
              <a:xfrm>
                <a:off x="2481" y="3405"/>
                <a:ext cx="1506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man covering you.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" name="Rectangle 126"/>
              <p:cNvSpPr>
                <a:spLocks noChangeArrowheads="1"/>
              </p:cNvSpPr>
              <p:nvPr/>
            </p:nvSpPr>
            <p:spPr bwMode="auto">
              <a:xfrm>
                <a:off x="2336" y="3630"/>
                <a:ext cx="255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7" name="Rectangle 127"/>
              <p:cNvSpPr>
                <a:spLocks noChangeArrowheads="1"/>
              </p:cNvSpPr>
              <p:nvPr/>
            </p:nvSpPr>
            <p:spPr bwMode="auto">
              <a:xfrm>
                <a:off x="2509" y="3635"/>
                <a:ext cx="190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18" over midline.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8" name="Rectangle 128"/>
              <p:cNvSpPr>
                <a:spLocks noChangeArrowheads="1"/>
              </p:cNvSpPr>
              <p:nvPr/>
            </p:nvSpPr>
            <p:spPr bwMode="auto">
              <a:xfrm>
                <a:off x="2336" y="3748"/>
                <a:ext cx="205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Hand to Jet Back in playside A gap.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9" name="Rectangle 129"/>
              <p:cNvSpPr>
                <a:spLocks noChangeArrowheads="1"/>
              </p:cNvSpPr>
              <p:nvPr/>
            </p:nvSpPr>
            <p:spPr bwMode="auto">
              <a:xfrm>
                <a:off x="2336" y="3860"/>
                <a:ext cx="741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Waggle @8.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0" name="Rectangle 130"/>
              <p:cNvSpPr>
                <a:spLocks noChangeArrowheads="1"/>
              </p:cNvSpPr>
              <p:nvPr/>
            </p:nvSpPr>
            <p:spPr bwMode="auto">
              <a:xfrm>
                <a:off x="2336" y="4085"/>
                <a:ext cx="264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1" name="Rectangle 131"/>
              <p:cNvSpPr>
                <a:spLocks noChangeArrowheads="1"/>
              </p:cNvSpPr>
              <p:nvPr/>
            </p:nvSpPr>
            <p:spPr bwMode="auto">
              <a:xfrm>
                <a:off x="2509" y="4090"/>
                <a:ext cx="1956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Aim pt. 2 ft. behing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2" name="Rectangle 132"/>
              <p:cNvSpPr>
                <a:spLocks noChangeArrowheads="1"/>
              </p:cNvSpPr>
              <p:nvPr/>
            </p:nvSpPr>
            <p:spPr bwMode="auto">
              <a:xfrm>
                <a:off x="2336" y="4203"/>
                <a:ext cx="142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QB. Run to JET motion.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3" name="Rectangle 133"/>
              <p:cNvSpPr>
                <a:spLocks noChangeArrowheads="1"/>
              </p:cNvSpPr>
              <p:nvPr/>
            </p:nvSpPr>
            <p:spPr bwMode="auto">
              <a:xfrm>
                <a:off x="2336" y="4315"/>
                <a:ext cx="210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Think:HASHMARK, #'s,SIDELINE.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4" name="Rectangle 134"/>
              <p:cNvSpPr>
                <a:spLocks noChangeArrowheads="1"/>
              </p:cNvSpPr>
              <p:nvPr/>
            </p:nvSpPr>
            <p:spPr bwMode="auto">
              <a:xfrm>
                <a:off x="2336" y="4540"/>
                <a:ext cx="255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" name="Rectangle 135"/>
              <p:cNvSpPr>
                <a:spLocks noChangeArrowheads="1"/>
              </p:cNvSpPr>
              <p:nvPr/>
            </p:nvSpPr>
            <p:spPr bwMode="auto">
              <a:xfrm>
                <a:off x="2503" y="4545"/>
                <a:ext cx="195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#2 outside B gap on or off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" name="Rectangle 136"/>
              <p:cNvSpPr>
                <a:spLocks noChangeArrowheads="1"/>
              </p:cNvSpPr>
              <p:nvPr/>
            </p:nvSpPr>
            <p:spPr bwMode="auto">
              <a:xfrm>
                <a:off x="2336" y="4658"/>
                <a:ext cx="348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LOS.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7" name="Rectangle 137"/>
              <p:cNvSpPr>
                <a:spLocks noChangeArrowheads="1"/>
              </p:cNvSpPr>
              <p:nvPr/>
            </p:nvSpPr>
            <p:spPr bwMode="auto">
              <a:xfrm>
                <a:off x="2336" y="4883"/>
                <a:ext cx="233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8" name="Rectangle 138"/>
              <p:cNvSpPr>
                <a:spLocks noChangeArrowheads="1"/>
              </p:cNvSpPr>
              <p:nvPr/>
            </p:nvSpPr>
            <p:spPr bwMode="auto">
              <a:xfrm>
                <a:off x="2498" y="4888"/>
                <a:ext cx="1998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Offset behind PST. Lead blocker.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9" name="Rectangle 139"/>
              <p:cNvSpPr>
                <a:spLocks noChangeArrowheads="1"/>
              </p:cNvSpPr>
              <p:nvPr/>
            </p:nvSpPr>
            <p:spPr bwMode="auto">
              <a:xfrm>
                <a:off x="2336" y="5000"/>
                <a:ext cx="2278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Wall-off alley player. 1st step should be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0" name="Rectangle 140"/>
              <p:cNvSpPr>
                <a:spLocks noChangeArrowheads="1"/>
              </p:cNvSpPr>
              <p:nvPr/>
            </p:nvSpPr>
            <p:spPr bwMode="auto">
              <a:xfrm>
                <a:off x="2336" y="5113"/>
                <a:ext cx="61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crossover.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" name="Rectangle 141"/>
              <p:cNvSpPr>
                <a:spLocks noChangeArrowheads="1"/>
              </p:cNvSpPr>
              <p:nvPr/>
            </p:nvSpPr>
            <p:spPr bwMode="auto">
              <a:xfrm>
                <a:off x="2336" y="5338"/>
                <a:ext cx="1015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" name="Line 142"/>
              <p:cNvSpPr>
                <a:spLocks noChangeShapeType="1"/>
              </p:cNvSpPr>
              <p:nvPr/>
            </p:nvSpPr>
            <p:spPr bwMode="auto">
              <a:xfrm flipH="1" flipV="1">
                <a:off x="1437" y="1026"/>
                <a:ext cx="62" cy="29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" name="Freeform 143"/>
              <p:cNvSpPr>
                <a:spLocks/>
              </p:cNvSpPr>
              <p:nvPr/>
            </p:nvSpPr>
            <p:spPr bwMode="auto">
              <a:xfrm>
                <a:off x="1396" y="1013"/>
                <a:ext cx="82" cy="18"/>
              </a:xfrm>
              <a:custGeom>
                <a:avLst/>
                <a:gdLst>
                  <a:gd name="T0" fmla="*/ 218 w 220"/>
                  <a:gd name="T1" fmla="*/ 0 h 55"/>
                  <a:gd name="T2" fmla="*/ 220 w 220"/>
                  <a:gd name="T3" fmla="*/ 20 h 55"/>
                  <a:gd name="T4" fmla="*/ 3 w 220"/>
                  <a:gd name="T5" fmla="*/ 55 h 55"/>
                  <a:gd name="T6" fmla="*/ 0 w 220"/>
                  <a:gd name="T7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0" h="55">
                    <a:moveTo>
                      <a:pt x="218" y="0"/>
                    </a:moveTo>
                    <a:lnTo>
                      <a:pt x="220" y="20"/>
                    </a:lnTo>
                    <a:lnTo>
                      <a:pt x="3" y="55"/>
                    </a:lnTo>
                    <a:lnTo>
                      <a:pt x="0" y="35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" name="Line 144"/>
              <p:cNvSpPr>
                <a:spLocks noChangeShapeType="1"/>
              </p:cNvSpPr>
              <p:nvPr/>
            </p:nvSpPr>
            <p:spPr bwMode="auto">
              <a:xfrm>
                <a:off x="1396" y="1025"/>
                <a:ext cx="1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" name="Arc 145"/>
              <p:cNvSpPr>
                <a:spLocks/>
              </p:cNvSpPr>
              <p:nvPr/>
            </p:nvSpPr>
            <p:spPr bwMode="auto">
              <a:xfrm>
                <a:off x="455" y="4640"/>
                <a:ext cx="645" cy="26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" name="Freeform 146"/>
              <p:cNvSpPr>
                <a:spLocks/>
              </p:cNvSpPr>
              <p:nvPr/>
            </p:nvSpPr>
            <p:spPr bwMode="auto">
              <a:xfrm>
                <a:off x="434" y="4640"/>
                <a:ext cx="42" cy="50"/>
              </a:xfrm>
              <a:custGeom>
                <a:avLst/>
                <a:gdLst>
                  <a:gd name="T0" fmla="*/ 21 w 42"/>
                  <a:gd name="T1" fmla="*/ 0 h 50"/>
                  <a:gd name="T2" fmla="*/ 0 w 42"/>
                  <a:gd name="T3" fmla="*/ 50 h 50"/>
                  <a:gd name="T4" fmla="*/ 21 w 42"/>
                  <a:gd name="T5" fmla="*/ 37 h 50"/>
                  <a:gd name="T6" fmla="*/ 42 w 42"/>
                  <a:gd name="T7" fmla="*/ 50 h 50"/>
                  <a:gd name="T8" fmla="*/ 21 w 42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0">
                    <a:moveTo>
                      <a:pt x="21" y="0"/>
                    </a:moveTo>
                    <a:lnTo>
                      <a:pt x="0" y="50"/>
                    </a:lnTo>
                    <a:lnTo>
                      <a:pt x="21" y="37"/>
                    </a:lnTo>
                    <a:lnTo>
                      <a:pt x="42" y="5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" name="Freeform 147"/>
              <p:cNvSpPr>
                <a:spLocks/>
              </p:cNvSpPr>
              <p:nvPr/>
            </p:nvSpPr>
            <p:spPr bwMode="auto">
              <a:xfrm>
                <a:off x="1059" y="4830"/>
                <a:ext cx="794" cy="92"/>
              </a:xfrm>
              <a:custGeom>
                <a:avLst/>
                <a:gdLst>
                  <a:gd name="T0" fmla="*/ 2136 w 2136"/>
                  <a:gd name="T1" fmla="*/ 53 h 282"/>
                  <a:gd name="T2" fmla="*/ 2111 w 2136"/>
                  <a:gd name="T3" fmla="*/ 115 h 282"/>
                  <a:gd name="T4" fmla="*/ 2041 w 2136"/>
                  <a:gd name="T5" fmla="*/ 0 h 282"/>
                  <a:gd name="T6" fmla="*/ 1991 w 2136"/>
                  <a:gd name="T7" fmla="*/ 125 h 282"/>
                  <a:gd name="T8" fmla="*/ 1921 w 2136"/>
                  <a:gd name="T9" fmla="*/ 10 h 282"/>
                  <a:gd name="T10" fmla="*/ 1871 w 2136"/>
                  <a:gd name="T11" fmla="*/ 134 h 282"/>
                  <a:gd name="T12" fmla="*/ 1802 w 2136"/>
                  <a:gd name="T13" fmla="*/ 20 h 282"/>
                  <a:gd name="T14" fmla="*/ 1752 w 2136"/>
                  <a:gd name="T15" fmla="*/ 144 h 282"/>
                  <a:gd name="T16" fmla="*/ 1682 w 2136"/>
                  <a:gd name="T17" fmla="*/ 30 h 282"/>
                  <a:gd name="T18" fmla="*/ 1632 w 2136"/>
                  <a:gd name="T19" fmla="*/ 154 h 282"/>
                  <a:gd name="T20" fmla="*/ 1563 w 2136"/>
                  <a:gd name="T21" fmla="*/ 40 h 282"/>
                  <a:gd name="T22" fmla="*/ 1513 w 2136"/>
                  <a:gd name="T23" fmla="*/ 164 h 282"/>
                  <a:gd name="T24" fmla="*/ 1443 w 2136"/>
                  <a:gd name="T25" fmla="*/ 49 h 282"/>
                  <a:gd name="T26" fmla="*/ 1393 w 2136"/>
                  <a:gd name="T27" fmla="*/ 174 h 282"/>
                  <a:gd name="T28" fmla="*/ 1323 w 2136"/>
                  <a:gd name="T29" fmla="*/ 59 h 282"/>
                  <a:gd name="T30" fmla="*/ 1273 w 2136"/>
                  <a:gd name="T31" fmla="*/ 184 h 282"/>
                  <a:gd name="T32" fmla="*/ 1204 w 2136"/>
                  <a:gd name="T33" fmla="*/ 69 h 282"/>
                  <a:gd name="T34" fmla="*/ 1154 w 2136"/>
                  <a:gd name="T35" fmla="*/ 194 h 282"/>
                  <a:gd name="T36" fmla="*/ 1084 w 2136"/>
                  <a:gd name="T37" fmla="*/ 79 h 282"/>
                  <a:gd name="T38" fmla="*/ 1034 w 2136"/>
                  <a:gd name="T39" fmla="*/ 203 h 282"/>
                  <a:gd name="T40" fmla="*/ 965 w 2136"/>
                  <a:gd name="T41" fmla="*/ 89 h 282"/>
                  <a:gd name="T42" fmla="*/ 915 w 2136"/>
                  <a:gd name="T43" fmla="*/ 213 h 282"/>
                  <a:gd name="T44" fmla="*/ 845 w 2136"/>
                  <a:gd name="T45" fmla="*/ 99 h 282"/>
                  <a:gd name="T46" fmla="*/ 795 w 2136"/>
                  <a:gd name="T47" fmla="*/ 223 h 282"/>
                  <a:gd name="T48" fmla="*/ 725 w 2136"/>
                  <a:gd name="T49" fmla="*/ 108 h 282"/>
                  <a:gd name="T50" fmla="*/ 675 w 2136"/>
                  <a:gd name="T51" fmla="*/ 233 h 282"/>
                  <a:gd name="T52" fmla="*/ 606 w 2136"/>
                  <a:gd name="T53" fmla="*/ 118 h 282"/>
                  <a:gd name="T54" fmla="*/ 556 w 2136"/>
                  <a:gd name="T55" fmla="*/ 243 h 282"/>
                  <a:gd name="T56" fmla="*/ 486 w 2136"/>
                  <a:gd name="T57" fmla="*/ 128 h 282"/>
                  <a:gd name="T58" fmla="*/ 436 w 2136"/>
                  <a:gd name="T59" fmla="*/ 253 h 282"/>
                  <a:gd name="T60" fmla="*/ 367 w 2136"/>
                  <a:gd name="T61" fmla="*/ 138 h 282"/>
                  <a:gd name="T62" fmla="*/ 317 w 2136"/>
                  <a:gd name="T63" fmla="*/ 263 h 282"/>
                  <a:gd name="T64" fmla="*/ 247 w 2136"/>
                  <a:gd name="T65" fmla="*/ 148 h 282"/>
                  <a:gd name="T66" fmla="*/ 197 w 2136"/>
                  <a:gd name="T67" fmla="*/ 272 h 282"/>
                  <a:gd name="T68" fmla="*/ 127 w 2136"/>
                  <a:gd name="T69" fmla="*/ 158 h 282"/>
                  <a:gd name="T70" fmla="*/ 77 w 2136"/>
                  <a:gd name="T71" fmla="*/ 282 h 282"/>
                  <a:gd name="T72" fmla="*/ 43 w 2136"/>
                  <a:gd name="T73" fmla="*/ 225 h 282"/>
                  <a:gd name="T74" fmla="*/ 0 w 2136"/>
                  <a:gd name="T75" fmla="*/ 229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136" h="282">
                    <a:moveTo>
                      <a:pt x="2136" y="53"/>
                    </a:moveTo>
                    <a:lnTo>
                      <a:pt x="2111" y="115"/>
                    </a:lnTo>
                    <a:lnTo>
                      <a:pt x="2041" y="0"/>
                    </a:lnTo>
                    <a:lnTo>
                      <a:pt x="1991" y="125"/>
                    </a:lnTo>
                    <a:lnTo>
                      <a:pt x="1921" y="10"/>
                    </a:lnTo>
                    <a:lnTo>
                      <a:pt x="1871" y="134"/>
                    </a:lnTo>
                    <a:lnTo>
                      <a:pt x="1802" y="20"/>
                    </a:lnTo>
                    <a:lnTo>
                      <a:pt x="1752" y="144"/>
                    </a:lnTo>
                    <a:lnTo>
                      <a:pt x="1682" y="30"/>
                    </a:lnTo>
                    <a:lnTo>
                      <a:pt x="1632" y="154"/>
                    </a:lnTo>
                    <a:lnTo>
                      <a:pt x="1563" y="40"/>
                    </a:lnTo>
                    <a:lnTo>
                      <a:pt x="1513" y="164"/>
                    </a:lnTo>
                    <a:lnTo>
                      <a:pt x="1443" y="49"/>
                    </a:lnTo>
                    <a:lnTo>
                      <a:pt x="1393" y="174"/>
                    </a:lnTo>
                    <a:lnTo>
                      <a:pt x="1323" y="59"/>
                    </a:lnTo>
                    <a:lnTo>
                      <a:pt x="1273" y="184"/>
                    </a:lnTo>
                    <a:lnTo>
                      <a:pt x="1204" y="69"/>
                    </a:lnTo>
                    <a:lnTo>
                      <a:pt x="1154" y="194"/>
                    </a:lnTo>
                    <a:lnTo>
                      <a:pt x="1084" y="79"/>
                    </a:lnTo>
                    <a:lnTo>
                      <a:pt x="1034" y="203"/>
                    </a:lnTo>
                    <a:lnTo>
                      <a:pt x="965" y="89"/>
                    </a:lnTo>
                    <a:lnTo>
                      <a:pt x="915" y="213"/>
                    </a:lnTo>
                    <a:lnTo>
                      <a:pt x="845" y="99"/>
                    </a:lnTo>
                    <a:lnTo>
                      <a:pt x="795" y="223"/>
                    </a:lnTo>
                    <a:lnTo>
                      <a:pt x="725" y="108"/>
                    </a:lnTo>
                    <a:lnTo>
                      <a:pt x="675" y="233"/>
                    </a:lnTo>
                    <a:lnTo>
                      <a:pt x="606" y="118"/>
                    </a:lnTo>
                    <a:lnTo>
                      <a:pt x="556" y="243"/>
                    </a:lnTo>
                    <a:lnTo>
                      <a:pt x="486" y="128"/>
                    </a:lnTo>
                    <a:lnTo>
                      <a:pt x="436" y="253"/>
                    </a:lnTo>
                    <a:lnTo>
                      <a:pt x="367" y="138"/>
                    </a:lnTo>
                    <a:lnTo>
                      <a:pt x="317" y="263"/>
                    </a:lnTo>
                    <a:lnTo>
                      <a:pt x="247" y="148"/>
                    </a:lnTo>
                    <a:lnTo>
                      <a:pt x="197" y="272"/>
                    </a:lnTo>
                    <a:lnTo>
                      <a:pt x="127" y="158"/>
                    </a:lnTo>
                    <a:lnTo>
                      <a:pt x="77" y="282"/>
                    </a:lnTo>
                    <a:lnTo>
                      <a:pt x="43" y="225"/>
                    </a:lnTo>
                    <a:lnTo>
                      <a:pt x="0" y="22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" name="Freeform 148"/>
              <p:cNvSpPr>
                <a:spLocks/>
              </p:cNvSpPr>
              <p:nvPr/>
            </p:nvSpPr>
            <p:spPr bwMode="auto">
              <a:xfrm>
                <a:off x="1059" y="4882"/>
                <a:ext cx="59" cy="37"/>
              </a:xfrm>
              <a:custGeom>
                <a:avLst/>
                <a:gdLst>
                  <a:gd name="T0" fmla="*/ 0 w 59"/>
                  <a:gd name="T1" fmla="*/ 23 h 37"/>
                  <a:gd name="T2" fmla="*/ 59 w 59"/>
                  <a:gd name="T3" fmla="*/ 37 h 37"/>
                  <a:gd name="T4" fmla="*/ 43 w 59"/>
                  <a:gd name="T5" fmla="*/ 20 h 37"/>
                  <a:gd name="T6" fmla="*/ 56 w 59"/>
                  <a:gd name="T7" fmla="*/ 0 h 37"/>
                  <a:gd name="T8" fmla="*/ 0 w 59"/>
                  <a:gd name="T9" fmla="*/ 23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37">
                    <a:moveTo>
                      <a:pt x="0" y="23"/>
                    </a:moveTo>
                    <a:lnTo>
                      <a:pt x="59" y="37"/>
                    </a:lnTo>
                    <a:lnTo>
                      <a:pt x="43" y="20"/>
                    </a:lnTo>
                    <a:lnTo>
                      <a:pt x="56" y="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" name="Freeform 149"/>
              <p:cNvSpPr>
                <a:spLocks/>
              </p:cNvSpPr>
              <p:nvPr/>
            </p:nvSpPr>
            <p:spPr bwMode="auto">
              <a:xfrm>
                <a:off x="1083" y="3817"/>
                <a:ext cx="776" cy="85"/>
              </a:xfrm>
              <a:custGeom>
                <a:avLst/>
                <a:gdLst>
                  <a:gd name="T0" fmla="*/ 2087 w 2087"/>
                  <a:gd name="T1" fmla="*/ 53 h 261"/>
                  <a:gd name="T2" fmla="*/ 2061 w 2087"/>
                  <a:gd name="T3" fmla="*/ 115 h 261"/>
                  <a:gd name="T4" fmla="*/ 1992 w 2087"/>
                  <a:gd name="T5" fmla="*/ 0 h 261"/>
                  <a:gd name="T6" fmla="*/ 1942 w 2087"/>
                  <a:gd name="T7" fmla="*/ 124 h 261"/>
                  <a:gd name="T8" fmla="*/ 1873 w 2087"/>
                  <a:gd name="T9" fmla="*/ 9 h 261"/>
                  <a:gd name="T10" fmla="*/ 1822 w 2087"/>
                  <a:gd name="T11" fmla="*/ 133 h 261"/>
                  <a:gd name="T12" fmla="*/ 1753 w 2087"/>
                  <a:gd name="T13" fmla="*/ 18 h 261"/>
                  <a:gd name="T14" fmla="*/ 1702 w 2087"/>
                  <a:gd name="T15" fmla="*/ 142 h 261"/>
                  <a:gd name="T16" fmla="*/ 1633 w 2087"/>
                  <a:gd name="T17" fmla="*/ 27 h 261"/>
                  <a:gd name="T18" fmla="*/ 1583 w 2087"/>
                  <a:gd name="T19" fmla="*/ 151 h 261"/>
                  <a:gd name="T20" fmla="*/ 1514 w 2087"/>
                  <a:gd name="T21" fmla="*/ 36 h 261"/>
                  <a:gd name="T22" fmla="*/ 1463 w 2087"/>
                  <a:gd name="T23" fmla="*/ 160 h 261"/>
                  <a:gd name="T24" fmla="*/ 1394 w 2087"/>
                  <a:gd name="T25" fmla="*/ 45 h 261"/>
                  <a:gd name="T26" fmla="*/ 1343 w 2087"/>
                  <a:gd name="T27" fmla="*/ 170 h 261"/>
                  <a:gd name="T28" fmla="*/ 1274 w 2087"/>
                  <a:gd name="T29" fmla="*/ 55 h 261"/>
                  <a:gd name="T30" fmla="*/ 1224 w 2087"/>
                  <a:gd name="T31" fmla="*/ 179 h 261"/>
                  <a:gd name="T32" fmla="*/ 1155 w 2087"/>
                  <a:gd name="T33" fmla="*/ 64 h 261"/>
                  <a:gd name="T34" fmla="*/ 1104 w 2087"/>
                  <a:gd name="T35" fmla="*/ 188 h 261"/>
                  <a:gd name="T36" fmla="*/ 1035 w 2087"/>
                  <a:gd name="T37" fmla="*/ 73 h 261"/>
                  <a:gd name="T38" fmla="*/ 984 w 2087"/>
                  <a:gd name="T39" fmla="*/ 197 h 261"/>
                  <a:gd name="T40" fmla="*/ 915 w 2087"/>
                  <a:gd name="T41" fmla="*/ 82 h 261"/>
                  <a:gd name="T42" fmla="*/ 865 w 2087"/>
                  <a:gd name="T43" fmla="*/ 206 h 261"/>
                  <a:gd name="T44" fmla="*/ 796 w 2087"/>
                  <a:gd name="T45" fmla="*/ 91 h 261"/>
                  <a:gd name="T46" fmla="*/ 745 w 2087"/>
                  <a:gd name="T47" fmla="*/ 216 h 261"/>
                  <a:gd name="T48" fmla="*/ 676 w 2087"/>
                  <a:gd name="T49" fmla="*/ 100 h 261"/>
                  <a:gd name="T50" fmla="*/ 625 w 2087"/>
                  <a:gd name="T51" fmla="*/ 225 h 261"/>
                  <a:gd name="T52" fmla="*/ 556 w 2087"/>
                  <a:gd name="T53" fmla="*/ 110 h 261"/>
                  <a:gd name="T54" fmla="*/ 506 w 2087"/>
                  <a:gd name="T55" fmla="*/ 234 h 261"/>
                  <a:gd name="T56" fmla="*/ 437 w 2087"/>
                  <a:gd name="T57" fmla="*/ 119 h 261"/>
                  <a:gd name="T58" fmla="*/ 386 w 2087"/>
                  <a:gd name="T59" fmla="*/ 243 h 261"/>
                  <a:gd name="T60" fmla="*/ 317 w 2087"/>
                  <a:gd name="T61" fmla="*/ 128 h 261"/>
                  <a:gd name="T62" fmla="*/ 266 w 2087"/>
                  <a:gd name="T63" fmla="*/ 252 h 261"/>
                  <a:gd name="T64" fmla="*/ 197 w 2087"/>
                  <a:gd name="T65" fmla="*/ 137 h 261"/>
                  <a:gd name="T66" fmla="*/ 147 w 2087"/>
                  <a:gd name="T67" fmla="*/ 261 h 261"/>
                  <a:gd name="T68" fmla="*/ 78 w 2087"/>
                  <a:gd name="T69" fmla="*/ 146 h 261"/>
                  <a:gd name="T70" fmla="*/ 53 w 2087"/>
                  <a:gd name="T71" fmla="*/ 208 h 261"/>
                  <a:gd name="T72" fmla="*/ 0 w 2087"/>
                  <a:gd name="T73" fmla="*/ 213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87" h="261">
                    <a:moveTo>
                      <a:pt x="2087" y="53"/>
                    </a:moveTo>
                    <a:lnTo>
                      <a:pt x="2061" y="115"/>
                    </a:lnTo>
                    <a:lnTo>
                      <a:pt x="1992" y="0"/>
                    </a:lnTo>
                    <a:lnTo>
                      <a:pt x="1942" y="124"/>
                    </a:lnTo>
                    <a:lnTo>
                      <a:pt x="1873" y="9"/>
                    </a:lnTo>
                    <a:lnTo>
                      <a:pt x="1822" y="133"/>
                    </a:lnTo>
                    <a:lnTo>
                      <a:pt x="1753" y="18"/>
                    </a:lnTo>
                    <a:lnTo>
                      <a:pt x="1702" y="142"/>
                    </a:lnTo>
                    <a:lnTo>
                      <a:pt x="1633" y="27"/>
                    </a:lnTo>
                    <a:lnTo>
                      <a:pt x="1583" y="151"/>
                    </a:lnTo>
                    <a:lnTo>
                      <a:pt x="1514" y="36"/>
                    </a:lnTo>
                    <a:lnTo>
                      <a:pt x="1463" y="160"/>
                    </a:lnTo>
                    <a:lnTo>
                      <a:pt x="1394" y="45"/>
                    </a:lnTo>
                    <a:lnTo>
                      <a:pt x="1343" y="170"/>
                    </a:lnTo>
                    <a:lnTo>
                      <a:pt x="1274" y="55"/>
                    </a:lnTo>
                    <a:lnTo>
                      <a:pt x="1224" y="179"/>
                    </a:lnTo>
                    <a:lnTo>
                      <a:pt x="1155" y="64"/>
                    </a:lnTo>
                    <a:lnTo>
                      <a:pt x="1104" y="188"/>
                    </a:lnTo>
                    <a:lnTo>
                      <a:pt x="1035" y="73"/>
                    </a:lnTo>
                    <a:lnTo>
                      <a:pt x="984" y="197"/>
                    </a:lnTo>
                    <a:lnTo>
                      <a:pt x="915" y="82"/>
                    </a:lnTo>
                    <a:lnTo>
                      <a:pt x="865" y="206"/>
                    </a:lnTo>
                    <a:lnTo>
                      <a:pt x="796" y="91"/>
                    </a:lnTo>
                    <a:lnTo>
                      <a:pt x="745" y="216"/>
                    </a:lnTo>
                    <a:lnTo>
                      <a:pt x="676" y="100"/>
                    </a:lnTo>
                    <a:lnTo>
                      <a:pt x="625" y="225"/>
                    </a:lnTo>
                    <a:lnTo>
                      <a:pt x="556" y="110"/>
                    </a:lnTo>
                    <a:lnTo>
                      <a:pt x="506" y="234"/>
                    </a:lnTo>
                    <a:lnTo>
                      <a:pt x="437" y="119"/>
                    </a:lnTo>
                    <a:lnTo>
                      <a:pt x="386" y="243"/>
                    </a:lnTo>
                    <a:lnTo>
                      <a:pt x="317" y="128"/>
                    </a:lnTo>
                    <a:lnTo>
                      <a:pt x="266" y="252"/>
                    </a:lnTo>
                    <a:lnTo>
                      <a:pt x="197" y="137"/>
                    </a:lnTo>
                    <a:lnTo>
                      <a:pt x="147" y="261"/>
                    </a:lnTo>
                    <a:lnTo>
                      <a:pt x="78" y="146"/>
                    </a:lnTo>
                    <a:lnTo>
                      <a:pt x="53" y="208"/>
                    </a:lnTo>
                    <a:lnTo>
                      <a:pt x="0" y="213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" name="Arc 150"/>
              <p:cNvSpPr>
                <a:spLocks/>
              </p:cNvSpPr>
              <p:nvPr/>
            </p:nvSpPr>
            <p:spPr bwMode="auto">
              <a:xfrm>
                <a:off x="466" y="3689"/>
                <a:ext cx="617" cy="19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" name="Freeform 151"/>
              <p:cNvSpPr>
                <a:spLocks/>
              </p:cNvSpPr>
              <p:nvPr/>
            </p:nvSpPr>
            <p:spPr bwMode="auto">
              <a:xfrm>
                <a:off x="446" y="3689"/>
                <a:ext cx="41" cy="50"/>
              </a:xfrm>
              <a:custGeom>
                <a:avLst/>
                <a:gdLst>
                  <a:gd name="T0" fmla="*/ 20 w 41"/>
                  <a:gd name="T1" fmla="*/ 0 h 50"/>
                  <a:gd name="T2" fmla="*/ 0 w 41"/>
                  <a:gd name="T3" fmla="*/ 50 h 50"/>
                  <a:gd name="T4" fmla="*/ 20 w 41"/>
                  <a:gd name="T5" fmla="*/ 37 h 50"/>
                  <a:gd name="T6" fmla="*/ 41 w 41"/>
                  <a:gd name="T7" fmla="*/ 50 h 50"/>
                  <a:gd name="T8" fmla="*/ 20 w 41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50">
                    <a:moveTo>
                      <a:pt x="20" y="0"/>
                    </a:moveTo>
                    <a:lnTo>
                      <a:pt x="0" y="50"/>
                    </a:lnTo>
                    <a:lnTo>
                      <a:pt x="20" y="37"/>
                    </a:lnTo>
                    <a:lnTo>
                      <a:pt x="41" y="5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Freeform 152"/>
              <p:cNvSpPr>
                <a:spLocks/>
              </p:cNvSpPr>
              <p:nvPr/>
            </p:nvSpPr>
            <p:spPr bwMode="auto">
              <a:xfrm>
                <a:off x="1029" y="2798"/>
                <a:ext cx="824" cy="88"/>
              </a:xfrm>
              <a:custGeom>
                <a:avLst/>
                <a:gdLst>
                  <a:gd name="T0" fmla="*/ 2215 w 2215"/>
                  <a:gd name="T1" fmla="*/ 54 h 271"/>
                  <a:gd name="T2" fmla="*/ 2189 w 2215"/>
                  <a:gd name="T3" fmla="*/ 116 h 271"/>
                  <a:gd name="T4" fmla="*/ 2120 w 2215"/>
                  <a:gd name="T5" fmla="*/ 0 h 271"/>
                  <a:gd name="T6" fmla="*/ 2069 w 2215"/>
                  <a:gd name="T7" fmla="*/ 124 h 271"/>
                  <a:gd name="T8" fmla="*/ 2001 w 2215"/>
                  <a:gd name="T9" fmla="*/ 9 h 271"/>
                  <a:gd name="T10" fmla="*/ 1950 w 2215"/>
                  <a:gd name="T11" fmla="*/ 133 h 271"/>
                  <a:gd name="T12" fmla="*/ 1881 w 2215"/>
                  <a:gd name="T13" fmla="*/ 17 h 271"/>
                  <a:gd name="T14" fmla="*/ 1830 w 2215"/>
                  <a:gd name="T15" fmla="*/ 141 h 271"/>
                  <a:gd name="T16" fmla="*/ 1761 w 2215"/>
                  <a:gd name="T17" fmla="*/ 26 h 271"/>
                  <a:gd name="T18" fmla="*/ 1710 w 2215"/>
                  <a:gd name="T19" fmla="*/ 150 h 271"/>
                  <a:gd name="T20" fmla="*/ 1642 w 2215"/>
                  <a:gd name="T21" fmla="*/ 35 h 271"/>
                  <a:gd name="T22" fmla="*/ 1590 w 2215"/>
                  <a:gd name="T23" fmla="*/ 159 h 271"/>
                  <a:gd name="T24" fmla="*/ 1522 w 2215"/>
                  <a:gd name="T25" fmla="*/ 43 h 271"/>
                  <a:gd name="T26" fmla="*/ 1471 w 2215"/>
                  <a:gd name="T27" fmla="*/ 167 h 271"/>
                  <a:gd name="T28" fmla="*/ 1402 w 2215"/>
                  <a:gd name="T29" fmla="*/ 52 h 271"/>
                  <a:gd name="T30" fmla="*/ 1351 w 2215"/>
                  <a:gd name="T31" fmla="*/ 176 h 271"/>
                  <a:gd name="T32" fmla="*/ 1283 w 2215"/>
                  <a:gd name="T33" fmla="*/ 61 h 271"/>
                  <a:gd name="T34" fmla="*/ 1231 w 2215"/>
                  <a:gd name="T35" fmla="*/ 185 h 271"/>
                  <a:gd name="T36" fmla="*/ 1163 w 2215"/>
                  <a:gd name="T37" fmla="*/ 69 h 271"/>
                  <a:gd name="T38" fmla="*/ 1112 w 2215"/>
                  <a:gd name="T39" fmla="*/ 193 h 271"/>
                  <a:gd name="T40" fmla="*/ 1043 w 2215"/>
                  <a:gd name="T41" fmla="*/ 78 h 271"/>
                  <a:gd name="T42" fmla="*/ 992 w 2215"/>
                  <a:gd name="T43" fmla="*/ 202 h 271"/>
                  <a:gd name="T44" fmla="*/ 924 w 2215"/>
                  <a:gd name="T45" fmla="*/ 87 h 271"/>
                  <a:gd name="T46" fmla="*/ 872 w 2215"/>
                  <a:gd name="T47" fmla="*/ 211 h 271"/>
                  <a:gd name="T48" fmla="*/ 804 w 2215"/>
                  <a:gd name="T49" fmla="*/ 95 h 271"/>
                  <a:gd name="T50" fmla="*/ 753 w 2215"/>
                  <a:gd name="T51" fmla="*/ 219 h 271"/>
                  <a:gd name="T52" fmla="*/ 684 w 2215"/>
                  <a:gd name="T53" fmla="*/ 104 h 271"/>
                  <a:gd name="T54" fmla="*/ 633 w 2215"/>
                  <a:gd name="T55" fmla="*/ 228 h 271"/>
                  <a:gd name="T56" fmla="*/ 565 w 2215"/>
                  <a:gd name="T57" fmla="*/ 113 h 271"/>
                  <a:gd name="T58" fmla="*/ 513 w 2215"/>
                  <a:gd name="T59" fmla="*/ 237 h 271"/>
                  <a:gd name="T60" fmla="*/ 445 w 2215"/>
                  <a:gd name="T61" fmla="*/ 121 h 271"/>
                  <a:gd name="T62" fmla="*/ 394 w 2215"/>
                  <a:gd name="T63" fmla="*/ 245 h 271"/>
                  <a:gd name="T64" fmla="*/ 325 w 2215"/>
                  <a:gd name="T65" fmla="*/ 130 h 271"/>
                  <a:gd name="T66" fmla="*/ 274 w 2215"/>
                  <a:gd name="T67" fmla="*/ 254 h 271"/>
                  <a:gd name="T68" fmla="*/ 205 w 2215"/>
                  <a:gd name="T69" fmla="*/ 138 h 271"/>
                  <a:gd name="T70" fmla="*/ 154 w 2215"/>
                  <a:gd name="T71" fmla="*/ 262 h 271"/>
                  <a:gd name="T72" fmla="*/ 86 w 2215"/>
                  <a:gd name="T73" fmla="*/ 147 h 271"/>
                  <a:gd name="T74" fmla="*/ 35 w 2215"/>
                  <a:gd name="T75" fmla="*/ 271 h 271"/>
                  <a:gd name="T76" fmla="*/ 0 w 2215"/>
                  <a:gd name="T77" fmla="*/ 213 h 271"/>
                  <a:gd name="T78" fmla="*/ 0 w 2215"/>
                  <a:gd name="T79" fmla="*/ 214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15" h="271">
                    <a:moveTo>
                      <a:pt x="2215" y="54"/>
                    </a:moveTo>
                    <a:lnTo>
                      <a:pt x="2189" y="116"/>
                    </a:lnTo>
                    <a:lnTo>
                      <a:pt x="2120" y="0"/>
                    </a:lnTo>
                    <a:lnTo>
                      <a:pt x="2069" y="124"/>
                    </a:lnTo>
                    <a:lnTo>
                      <a:pt x="2001" y="9"/>
                    </a:lnTo>
                    <a:lnTo>
                      <a:pt x="1950" y="133"/>
                    </a:lnTo>
                    <a:lnTo>
                      <a:pt x="1881" y="17"/>
                    </a:lnTo>
                    <a:lnTo>
                      <a:pt x="1830" y="141"/>
                    </a:lnTo>
                    <a:lnTo>
                      <a:pt x="1761" y="26"/>
                    </a:lnTo>
                    <a:lnTo>
                      <a:pt x="1710" y="150"/>
                    </a:lnTo>
                    <a:lnTo>
                      <a:pt x="1642" y="35"/>
                    </a:lnTo>
                    <a:lnTo>
                      <a:pt x="1590" y="159"/>
                    </a:lnTo>
                    <a:lnTo>
                      <a:pt x="1522" y="43"/>
                    </a:lnTo>
                    <a:lnTo>
                      <a:pt x="1471" y="167"/>
                    </a:lnTo>
                    <a:lnTo>
                      <a:pt x="1402" y="52"/>
                    </a:lnTo>
                    <a:lnTo>
                      <a:pt x="1351" y="176"/>
                    </a:lnTo>
                    <a:lnTo>
                      <a:pt x="1283" y="61"/>
                    </a:lnTo>
                    <a:lnTo>
                      <a:pt x="1231" y="185"/>
                    </a:lnTo>
                    <a:lnTo>
                      <a:pt x="1163" y="69"/>
                    </a:lnTo>
                    <a:lnTo>
                      <a:pt x="1112" y="193"/>
                    </a:lnTo>
                    <a:lnTo>
                      <a:pt x="1043" y="78"/>
                    </a:lnTo>
                    <a:lnTo>
                      <a:pt x="992" y="202"/>
                    </a:lnTo>
                    <a:lnTo>
                      <a:pt x="924" y="87"/>
                    </a:lnTo>
                    <a:lnTo>
                      <a:pt x="872" y="211"/>
                    </a:lnTo>
                    <a:lnTo>
                      <a:pt x="804" y="95"/>
                    </a:lnTo>
                    <a:lnTo>
                      <a:pt x="753" y="219"/>
                    </a:lnTo>
                    <a:lnTo>
                      <a:pt x="684" y="104"/>
                    </a:lnTo>
                    <a:lnTo>
                      <a:pt x="633" y="228"/>
                    </a:lnTo>
                    <a:lnTo>
                      <a:pt x="565" y="113"/>
                    </a:lnTo>
                    <a:lnTo>
                      <a:pt x="513" y="237"/>
                    </a:lnTo>
                    <a:lnTo>
                      <a:pt x="445" y="121"/>
                    </a:lnTo>
                    <a:lnTo>
                      <a:pt x="394" y="245"/>
                    </a:lnTo>
                    <a:lnTo>
                      <a:pt x="325" y="130"/>
                    </a:lnTo>
                    <a:lnTo>
                      <a:pt x="274" y="254"/>
                    </a:lnTo>
                    <a:lnTo>
                      <a:pt x="205" y="138"/>
                    </a:lnTo>
                    <a:lnTo>
                      <a:pt x="154" y="262"/>
                    </a:lnTo>
                    <a:lnTo>
                      <a:pt x="86" y="147"/>
                    </a:lnTo>
                    <a:lnTo>
                      <a:pt x="35" y="271"/>
                    </a:lnTo>
                    <a:lnTo>
                      <a:pt x="0" y="213"/>
                    </a:lnTo>
                    <a:lnTo>
                      <a:pt x="0" y="214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Arc 153"/>
              <p:cNvSpPr>
                <a:spLocks/>
              </p:cNvSpPr>
              <p:nvPr/>
            </p:nvSpPr>
            <p:spPr bwMode="auto">
              <a:xfrm>
                <a:off x="461" y="2644"/>
                <a:ext cx="569" cy="22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62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62" y="21599"/>
                    </a:moveTo>
                    <a:cubicBezTo>
                      <a:pt x="9647" y="21579"/>
                      <a:pt x="0" y="11914"/>
                      <a:pt x="0" y="0"/>
                    </a:cubicBezTo>
                  </a:path>
                  <a:path w="21600" h="21600" stroke="0" extrusionOk="0">
                    <a:moveTo>
                      <a:pt x="21562" y="21599"/>
                    </a:moveTo>
                    <a:cubicBezTo>
                      <a:pt x="9647" y="21579"/>
                      <a:pt x="0" y="11914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" name="Freeform 154"/>
              <p:cNvSpPr>
                <a:spLocks/>
              </p:cNvSpPr>
              <p:nvPr/>
            </p:nvSpPr>
            <p:spPr bwMode="auto">
              <a:xfrm>
                <a:off x="440" y="2644"/>
                <a:ext cx="41" cy="50"/>
              </a:xfrm>
              <a:custGeom>
                <a:avLst/>
                <a:gdLst>
                  <a:gd name="T0" fmla="*/ 21 w 41"/>
                  <a:gd name="T1" fmla="*/ 0 h 50"/>
                  <a:gd name="T2" fmla="*/ 0 w 41"/>
                  <a:gd name="T3" fmla="*/ 50 h 50"/>
                  <a:gd name="T4" fmla="*/ 21 w 41"/>
                  <a:gd name="T5" fmla="*/ 37 h 50"/>
                  <a:gd name="T6" fmla="*/ 41 w 41"/>
                  <a:gd name="T7" fmla="*/ 50 h 50"/>
                  <a:gd name="T8" fmla="*/ 21 w 41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50">
                    <a:moveTo>
                      <a:pt x="21" y="0"/>
                    </a:moveTo>
                    <a:lnTo>
                      <a:pt x="0" y="50"/>
                    </a:lnTo>
                    <a:lnTo>
                      <a:pt x="21" y="37"/>
                    </a:lnTo>
                    <a:lnTo>
                      <a:pt x="41" y="5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Arc 155"/>
              <p:cNvSpPr>
                <a:spLocks/>
              </p:cNvSpPr>
              <p:nvPr/>
            </p:nvSpPr>
            <p:spPr bwMode="auto">
              <a:xfrm>
                <a:off x="1071" y="4858"/>
                <a:ext cx="155" cy="3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Arc 156"/>
              <p:cNvSpPr>
                <a:spLocks/>
              </p:cNvSpPr>
              <p:nvPr/>
            </p:nvSpPr>
            <p:spPr bwMode="auto">
              <a:xfrm>
                <a:off x="1071" y="4889"/>
                <a:ext cx="403" cy="121"/>
              </a:xfrm>
              <a:custGeom>
                <a:avLst/>
                <a:gdLst>
                  <a:gd name="G0" fmla="+- 21600 0 0"/>
                  <a:gd name="G1" fmla="+- 181 0 0"/>
                  <a:gd name="G2" fmla="+- 21600 0 0"/>
                  <a:gd name="T0" fmla="*/ 21546 w 21600"/>
                  <a:gd name="T1" fmla="*/ 21781 h 21781"/>
                  <a:gd name="T2" fmla="*/ 1 w 21600"/>
                  <a:gd name="T3" fmla="*/ 0 h 21781"/>
                  <a:gd name="T4" fmla="*/ 21600 w 21600"/>
                  <a:gd name="T5" fmla="*/ 181 h 21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81" fill="none" extrusionOk="0">
                    <a:moveTo>
                      <a:pt x="21546" y="21780"/>
                    </a:moveTo>
                    <a:cubicBezTo>
                      <a:pt x="9637" y="21751"/>
                      <a:pt x="0" y="12089"/>
                      <a:pt x="0" y="181"/>
                    </a:cubicBezTo>
                    <a:cubicBezTo>
                      <a:pt x="-1" y="120"/>
                      <a:pt x="0" y="60"/>
                      <a:pt x="0" y="-1"/>
                    </a:cubicBezTo>
                  </a:path>
                  <a:path w="21600" h="21781" stroke="0" extrusionOk="0">
                    <a:moveTo>
                      <a:pt x="21546" y="21780"/>
                    </a:moveTo>
                    <a:cubicBezTo>
                      <a:pt x="9637" y="21751"/>
                      <a:pt x="0" y="12089"/>
                      <a:pt x="0" y="181"/>
                    </a:cubicBezTo>
                    <a:cubicBezTo>
                      <a:pt x="-1" y="120"/>
                      <a:pt x="0" y="60"/>
                      <a:pt x="0" y="-1"/>
                    </a:cubicBezTo>
                    <a:lnTo>
                      <a:pt x="21600" y="181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Arc 157"/>
              <p:cNvSpPr>
                <a:spLocks/>
              </p:cNvSpPr>
              <p:nvPr/>
            </p:nvSpPr>
            <p:spPr bwMode="auto">
              <a:xfrm>
                <a:off x="1088" y="3845"/>
                <a:ext cx="138" cy="43"/>
              </a:xfrm>
              <a:custGeom>
                <a:avLst/>
                <a:gdLst>
                  <a:gd name="G0" fmla="+- 160 0 0"/>
                  <a:gd name="G1" fmla="+- 0 0 0"/>
                  <a:gd name="G2" fmla="+- 21600 0 0"/>
                  <a:gd name="T0" fmla="*/ 21760 w 21760"/>
                  <a:gd name="T1" fmla="*/ 0 h 21600"/>
                  <a:gd name="T2" fmla="*/ 0 w 21760"/>
                  <a:gd name="T3" fmla="*/ 21599 h 21600"/>
                  <a:gd name="T4" fmla="*/ 160 w 2176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60" h="21600" fill="none" extrusionOk="0">
                    <a:moveTo>
                      <a:pt x="21760" y="0"/>
                    </a:moveTo>
                    <a:cubicBezTo>
                      <a:pt x="21760" y="11929"/>
                      <a:pt x="12089" y="21600"/>
                      <a:pt x="160" y="21600"/>
                    </a:cubicBezTo>
                    <a:cubicBezTo>
                      <a:pt x="106" y="21600"/>
                      <a:pt x="53" y="21599"/>
                      <a:pt x="-1" y="21599"/>
                    </a:cubicBezTo>
                  </a:path>
                  <a:path w="21760" h="21600" stroke="0" extrusionOk="0">
                    <a:moveTo>
                      <a:pt x="21760" y="0"/>
                    </a:moveTo>
                    <a:cubicBezTo>
                      <a:pt x="21760" y="11929"/>
                      <a:pt x="12089" y="21600"/>
                      <a:pt x="160" y="21600"/>
                    </a:cubicBezTo>
                    <a:cubicBezTo>
                      <a:pt x="106" y="21600"/>
                      <a:pt x="53" y="21599"/>
                      <a:pt x="-1" y="21599"/>
                    </a:cubicBezTo>
                    <a:lnTo>
                      <a:pt x="16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Arc 158"/>
              <p:cNvSpPr>
                <a:spLocks/>
              </p:cNvSpPr>
              <p:nvPr/>
            </p:nvSpPr>
            <p:spPr bwMode="auto">
              <a:xfrm>
                <a:off x="1088" y="3887"/>
                <a:ext cx="368" cy="11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Arc 159"/>
              <p:cNvSpPr>
                <a:spLocks/>
              </p:cNvSpPr>
              <p:nvPr/>
            </p:nvSpPr>
            <p:spPr bwMode="auto">
              <a:xfrm>
                <a:off x="1059" y="2851"/>
                <a:ext cx="161" cy="28"/>
              </a:xfrm>
              <a:custGeom>
                <a:avLst/>
                <a:gdLst>
                  <a:gd name="G0" fmla="+- 0 0 0"/>
                  <a:gd name="G1" fmla="+- 817 0 0"/>
                  <a:gd name="G2" fmla="+- 21600 0 0"/>
                  <a:gd name="T0" fmla="*/ 21585 w 21600"/>
                  <a:gd name="T1" fmla="*/ 0 h 22417"/>
                  <a:gd name="T2" fmla="*/ 0 w 21600"/>
                  <a:gd name="T3" fmla="*/ 22417 h 22417"/>
                  <a:gd name="T4" fmla="*/ 0 w 21600"/>
                  <a:gd name="T5" fmla="*/ 817 h 22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2417" fill="none" extrusionOk="0">
                    <a:moveTo>
                      <a:pt x="21584" y="0"/>
                    </a:moveTo>
                    <a:cubicBezTo>
                      <a:pt x="21594" y="272"/>
                      <a:pt x="21600" y="544"/>
                      <a:pt x="21600" y="817"/>
                    </a:cubicBezTo>
                    <a:cubicBezTo>
                      <a:pt x="21600" y="12746"/>
                      <a:pt x="11929" y="22416"/>
                      <a:pt x="0" y="22417"/>
                    </a:cubicBezTo>
                  </a:path>
                  <a:path w="21600" h="22417" stroke="0" extrusionOk="0">
                    <a:moveTo>
                      <a:pt x="21584" y="0"/>
                    </a:moveTo>
                    <a:cubicBezTo>
                      <a:pt x="21594" y="272"/>
                      <a:pt x="21600" y="544"/>
                      <a:pt x="21600" y="817"/>
                    </a:cubicBezTo>
                    <a:cubicBezTo>
                      <a:pt x="21600" y="12746"/>
                      <a:pt x="11929" y="22416"/>
                      <a:pt x="0" y="22417"/>
                    </a:cubicBezTo>
                    <a:lnTo>
                      <a:pt x="0" y="817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Arc 160"/>
              <p:cNvSpPr>
                <a:spLocks/>
              </p:cNvSpPr>
              <p:nvPr/>
            </p:nvSpPr>
            <p:spPr bwMode="auto">
              <a:xfrm>
                <a:off x="1059" y="2878"/>
                <a:ext cx="397" cy="11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Arc 161"/>
              <p:cNvSpPr>
                <a:spLocks/>
              </p:cNvSpPr>
              <p:nvPr/>
            </p:nvSpPr>
            <p:spPr bwMode="auto">
              <a:xfrm>
                <a:off x="1574" y="4697"/>
                <a:ext cx="119" cy="10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418 w 21600"/>
                  <a:gd name="T1" fmla="*/ 21599 h 21599"/>
                  <a:gd name="T2" fmla="*/ 0 w 21600"/>
                  <a:gd name="T3" fmla="*/ 0 h 21599"/>
                  <a:gd name="T4" fmla="*/ 2160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417" y="21599"/>
                    </a:moveTo>
                    <a:cubicBezTo>
                      <a:pt x="9560" y="21499"/>
                      <a:pt x="0" y="11858"/>
                      <a:pt x="0" y="0"/>
                    </a:cubicBezTo>
                  </a:path>
                  <a:path w="21600" h="21599" stroke="0" extrusionOk="0">
                    <a:moveTo>
                      <a:pt x="21417" y="21599"/>
                    </a:moveTo>
                    <a:cubicBezTo>
                      <a:pt x="9560" y="21499"/>
                      <a:pt x="0" y="11858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Freeform 162"/>
              <p:cNvSpPr>
                <a:spLocks/>
              </p:cNvSpPr>
              <p:nvPr/>
            </p:nvSpPr>
            <p:spPr bwMode="auto">
              <a:xfrm>
                <a:off x="1533" y="4690"/>
                <a:ext cx="81" cy="7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Line 163"/>
              <p:cNvSpPr>
                <a:spLocks noChangeShapeType="1"/>
              </p:cNvSpPr>
              <p:nvPr/>
            </p:nvSpPr>
            <p:spPr bwMode="auto">
              <a:xfrm>
                <a:off x="1533" y="4690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Arc 164"/>
              <p:cNvSpPr>
                <a:spLocks/>
              </p:cNvSpPr>
              <p:nvPr/>
            </p:nvSpPr>
            <p:spPr bwMode="auto">
              <a:xfrm>
                <a:off x="1379" y="4702"/>
                <a:ext cx="148" cy="9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Freeform 165"/>
              <p:cNvSpPr>
                <a:spLocks/>
              </p:cNvSpPr>
              <p:nvPr/>
            </p:nvSpPr>
            <p:spPr bwMode="auto">
              <a:xfrm>
                <a:off x="1339" y="4695"/>
                <a:ext cx="81" cy="7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Line 166"/>
              <p:cNvSpPr>
                <a:spLocks noChangeShapeType="1"/>
              </p:cNvSpPr>
              <p:nvPr/>
            </p:nvSpPr>
            <p:spPr bwMode="auto">
              <a:xfrm>
                <a:off x="1339" y="4695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Arc 167"/>
              <p:cNvSpPr>
                <a:spLocks/>
              </p:cNvSpPr>
              <p:nvPr/>
            </p:nvSpPr>
            <p:spPr bwMode="auto">
              <a:xfrm>
                <a:off x="1219" y="4697"/>
                <a:ext cx="148" cy="10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454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454" y="21599"/>
                    </a:moveTo>
                    <a:cubicBezTo>
                      <a:pt x="9581" y="21519"/>
                      <a:pt x="0" y="11872"/>
                      <a:pt x="0" y="0"/>
                    </a:cubicBezTo>
                  </a:path>
                  <a:path w="21600" h="21600" stroke="0" extrusionOk="0">
                    <a:moveTo>
                      <a:pt x="21454" y="21599"/>
                    </a:moveTo>
                    <a:cubicBezTo>
                      <a:pt x="9581" y="21519"/>
                      <a:pt x="0" y="11872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Freeform 168"/>
              <p:cNvSpPr>
                <a:spLocks/>
              </p:cNvSpPr>
              <p:nvPr/>
            </p:nvSpPr>
            <p:spPr bwMode="auto">
              <a:xfrm>
                <a:off x="1178" y="4690"/>
                <a:ext cx="81" cy="7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Line 169"/>
              <p:cNvSpPr>
                <a:spLocks noChangeShapeType="1"/>
              </p:cNvSpPr>
              <p:nvPr/>
            </p:nvSpPr>
            <p:spPr bwMode="auto">
              <a:xfrm>
                <a:off x="1178" y="4690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Arc 170"/>
              <p:cNvSpPr>
                <a:spLocks/>
              </p:cNvSpPr>
              <p:nvPr/>
            </p:nvSpPr>
            <p:spPr bwMode="auto">
              <a:xfrm>
                <a:off x="1035" y="4671"/>
                <a:ext cx="160" cy="13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Freeform 171"/>
              <p:cNvSpPr>
                <a:spLocks/>
              </p:cNvSpPr>
              <p:nvPr/>
            </p:nvSpPr>
            <p:spPr bwMode="auto">
              <a:xfrm>
                <a:off x="994" y="4664"/>
                <a:ext cx="81" cy="7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Line 172"/>
              <p:cNvSpPr>
                <a:spLocks noChangeShapeType="1"/>
              </p:cNvSpPr>
              <p:nvPr/>
            </p:nvSpPr>
            <p:spPr bwMode="auto">
              <a:xfrm>
                <a:off x="994" y="4664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Arc 173"/>
              <p:cNvSpPr>
                <a:spLocks/>
              </p:cNvSpPr>
              <p:nvPr/>
            </p:nvSpPr>
            <p:spPr bwMode="auto">
              <a:xfrm>
                <a:off x="1562" y="3673"/>
                <a:ext cx="130" cy="11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Freeform 174"/>
              <p:cNvSpPr>
                <a:spLocks/>
              </p:cNvSpPr>
              <p:nvPr/>
            </p:nvSpPr>
            <p:spPr bwMode="auto">
              <a:xfrm>
                <a:off x="1522" y="3666"/>
                <a:ext cx="80" cy="7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Line 175"/>
              <p:cNvSpPr>
                <a:spLocks noChangeShapeType="1"/>
              </p:cNvSpPr>
              <p:nvPr/>
            </p:nvSpPr>
            <p:spPr bwMode="auto">
              <a:xfrm>
                <a:off x="1522" y="3666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Arc 176"/>
              <p:cNvSpPr>
                <a:spLocks/>
              </p:cNvSpPr>
              <p:nvPr/>
            </p:nvSpPr>
            <p:spPr bwMode="auto">
              <a:xfrm>
                <a:off x="1372" y="3673"/>
                <a:ext cx="166" cy="11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Freeform 177"/>
              <p:cNvSpPr>
                <a:spLocks/>
              </p:cNvSpPr>
              <p:nvPr/>
            </p:nvSpPr>
            <p:spPr bwMode="auto">
              <a:xfrm>
                <a:off x="1332" y="3666"/>
                <a:ext cx="81" cy="7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Line 178"/>
              <p:cNvSpPr>
                <a:spLocks noChangeShapeType="1"/>
              </p:cNvSpPr>
              <p:nvPr/>
            </p:nvSpPr>
            <p:spPr bwMode="auto">
              <a:xfrm>
                <a:off x="1332" y="3666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Arc 179"/>
              <p:cNvSpPr>
                <a:spLocks/>
              </p:cNvSpPr>
              <p:nvPr/>
            </p:nvSpPr>
            <p:spPr bwMode="auto">
              <a:xfrm>
                <a:off x="1236" y="3699"/>
                <a:ext cx="119" cy="8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Freeform 180"/>
              <p:cNvSpPr>
                <a:spLocks/>
              </p:cNvSpPr>
              <p:nvPr/>
            </p:nvSpPr>
            <p:spPr bwMode="auto">
              <a:xfrm>
                <a:off x="1196" y="3692"/>
                <a:ext cx="81" cy="7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Line 181"/>
              <p:cNvSpPr>
                <a:spLocks noChangeShapeType="1"/>
              </p:cNvSpPr>
              <p:nvPr/>
            </p:nvSpPr>
            <p:spPr bwMode="auto">
              <a:xfrm>
                <a:off x="1196" y="3692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Arc 182"/>
              <p:cNvSpPr>
                <a:spLocks/>
              </p:cNvSpPr>
              <p:nvPr/>
            </p:nvSpPr>
            <p:spPr bwMode="auto">
              <a:xfrm>
                <a:off x="1035" y="3678"/>
                <a:ext cx="149" cy="10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Freeform 183"/>
              <p:cNvSpPr>
                <a:spLocks/>
              </p:cNvSpPr>
              <p:nvPr/>
            </p:nvSpPr>
            <p:spPr bwMode="auto">
              <a:xfrm>
                <a:off x="994" y="3671"/>
                <a:ext cx="81" cy="7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Line 184"/>
              <p:cNvSpPr>
                <a:spLocks noChangeShapeType="1"/>
              </p:cNvSpPr>
              <p:nvPr/>
            </p:nvSpPr>
            <p:spPr bwMode="auto">
              <a:xfrm>
                <a:off x="994" y="3671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Arc 185"/>
              <p:cNvSpPr>
                <a:spLocks/>
              </p:cNvSpPr>
              <p:nvPr/>
            </p:nvSpPr>
            <p:spPr bwMode="auto">
              <a:xfrm>
                <a:off x="1515" y="2675"/>
                <a:ext cx="184" cy="9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482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482" y="21599"/>
                    </a:moveTo>
                    <a:cubicBezTo>
                      <a:pt x="9598" y="21534"/>
                      <a:pt x="0" y="11883"/>
                      <a:pt x="0" y="0"/>
                    </a:cubicBezTo>
                  </a:path>
                  <a:path w="21600" h="21600" stroke="0" extrusionOk="0">
                    <a:moveTo>
                      <a:pt x="21482" y="21599"/>
                    </a:moveTo>
                    <a:cubicBezTo>
                      <a:pt x="9598" y="21534"/>
                      <a:pt x="0" y="11883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Freeform 186"/>
              <p:cNvSpPr>
                <a:spLocks/>
              </p:cNvSpPr>
              <p:nvPr/>
            </p:nvSpPr>
            <p:spPr bwMode="auto">
              <a:xfrm>
                <a:off x="1475" y="2668"/>
                <a:ext cx="81" cy="7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Line 187"/>
              <p:cNvSpPr>
                <a:spLocks noChangeShapeType="1"/>
              </p:cNvSpPr>
              <p:nvPr/>
            </p:nvSpPr>
            <p:spPr bwMode="auto">
              <a:xfrm>
                <a:off x="1475" y="2668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Arc 188"/>
              <p:cNvSpPr>
                <a:spLocks/>
              </p:cNvSpPr>
              <p:nvPr/>
            </p:nvSpPr>
            <p:spPr bwMode="auto">
              <a:xfrm>
                <a:off x="1349" y="2675"/>
                <a:ext cx="172" cy="9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Freeform 189"/>
              <p:cNvSpPr>
                <a:spLocks/>
              </p:cNvSpPr>
              <p:nvPr/>
            </p:nvSpPr>
            <p:spPr bwMode="auto">
              <a:xfrm>
                <a:off x="1309" y="2668"/>
                <a:ext cx="81" cy="7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Line 190"/>
              <p:cNvSpPr>
                <a:spLocks noChangeShapeType="1"/>
              </p:cNvSpPr>
              <p:nvPr/>
            </p:nvSpPr>
            <p:spPr bwMode="auto">
              <a:xfrm>
                <a:off x="1309" y="2668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Arc 191"/>
              <p:cNvSpPr>
                <a:spLocks/>
              </p:cNvSpPr>
              <p:nvPr/>
            </p:nvSpPr>
            <p:spPr bwMode="auto">
              <a:xfrm>
                <a:off x="1225" y="2634"/>
                <a:ext cx="136" cy="13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Freeform 192"/>
              <p:cNvSpPr>
                <a:spLocks/>
              </p:cNvSpPr>
              <p:nvPr/>
            </p:nvSpPr>
            <p:spPr bwMode="auto">
              <a:xfrm>
                <a:off x="1184" y="2627"/>
                <a:ext cx="81" cy="7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Line 193"/>
              <p:cNvSpPr>
                <a:spLocks noChangeShapeType="1"/>
              </p:cNvSpPr>
              <p:nvPr/>
            </p:nvSpPr>
            <p:spPr bwMode="auto">
              <a:xfrm>
                <a:off x="1184" y="2627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Arc 194"/>
              <p:cNvSpPr>
                <a:spLocks/>
              </p:cNvSpPr>
              <p:nvPr/>
            </p:nvSpPr>
            <p:spPr bwMode="auto">
              <a:xfrm>
                <a:off x="1071" y="2691"/>
                <a:ext cx="113" cy="7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Freeform 195"/>
              <p:cNvSpPr>
                <a:spLocks/>
              </p:cNvSpPr>
              <p:nvPr/>
            </p:nvSpPr>
            <p:spPr bwMode="auto">
              <a:xfrm>
                <a:off x="1030" y="2684"/>
                <a:ext cx="81" cy="7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Line 196"/>
              <p:cNvSpPr>
                <a:spLocks noChangeShapeType="1"/>
              </p:cNvSpPr>
              <p:nvPr/>
            </p:nvSpPr>
            <p:spPr bwMode="auto">
              <a:xfrm>
                <a:off x="1030" y="2684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" name="Arc 197"/>
              <p:cNvSpPr>
                <a:spLocks/>
              </p:cNvSpPr>
              <p:nvPr/>
            </p:nvSpPr>
            <p:spPr bwMode="auto">
              <a:xfrm>
                <a:off x="550" y="4489"/>
                <a:ext cx="480" cy="31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55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55" y="21599"/>
                    </a:moveTo>
                    <a:cubicBezTo>
                      <a:pt x="9643" y="21575"/>
                      <a:pt x="0" y="11911"/>
                      <a:pt x="0" y="0"/>
                    </a:cubicBezTo>
                  </a:path>
                  <a:path w="21600" h="21600" stroke="0" extrusionOk="0">
                    <a:moveTo>
                      <a:pt x="21555" y="21599"/>
                    </a:moveTo>
                    <a:cubicBezTo>
                      <a:pt x="9643" y="21575"/>
                      <a:pt x="0" y="11911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" name="Freeform 198"/>
              <p:cNvSpPr>
                <a:spLocks/>
              </p:cNvSpPr>
              <p:nvPr/>
            </p:nvSpPr>
            <p:spPr bwMode="auto">
              <a:xfrm>
                <a:off x="509" y="4483"/>
                <a:ext cx="81" cy="6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" name="Line 199"/>
              <p:cNvSpPr>
                <a:spLocks noChangeShapeType="1"/>
              </p:cNvSpPr>
              <p:nvPr/>
            </p:nvSpPr>
            <p:spPr bwMode="auto">
              <a:xfrm>
                <a:off x="509" y="4483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Arc 200"/>
              <p:cNvSpPr>
                <a:spLocks/>
              </p:cNvSpPr>
              <p:nvPr/>
            </p:nvSpPr>
            <p:spPr bwMode="auto">
              <a:xfrm>
                <a:off x="573" y="3564"/>
                <a:ext cx="439" cy="22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Freeform 201"/>
              <p:cNvSpPr>
                <a:spLocks/>
              </p:cNvSpPr>
              <p:nvPr/>
            </p:nvSpPr>
            <p:spPr bwMode="auto">
              <a:xfrm>
                <a:off x="532" y="3558"/>
                <a:ext cx="81" cy="6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" name="Line 202"/>
              <p:cNvSpPr>
                <a:spLocks noChangeShapeType="1"/>
              </p:cNvSpPr>
              <p:nvPr/>
            </p:nvSpPr>
            <p:spPr bwMode="auto">
              <a:xfrm>
                <a:off x="532" y="3558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" name="Arc 203"/>
              <p:cNvSpPr>
                <a:spLocks/>
              </p:cNvSpPr>
              <p:nvPr/>
            </p:nvSpPr>
            <p:spPr bwMode="auto">
              <a:xfrm>
                <a:off x="550" y="2514"/>
                <a:ext cx="474" cy="25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54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54" y="21599"/>
                    </a:moveTo>
                    <a:cubicBezTo>
                      <a:pt x="9642" y="21574"/>
                      <a:pt x="0" y="11911"/>
                      <a:pt x="0" y="0"/>
                    </a:cubicBezTo>
                  </a:path>
                  <a:path w="21600" h="21600" stroke="0" extrusionOk="0">
                    <a:moveTo>
                      <a:pt x="21554" y="21599"/>
                    </a:moveTo>
                    <a:cubicBezTo>
                      <a:pt x="9642" y="21574"/>
                      <a:pt x="0" y="11911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" name="Freeform 204"/>
              <p:cNvSpPr>
                <a:spLocks/>
              </p:cNvSpPr>
              <p:nvPr/>
            </p:nvSpPr>
            <p:spPr bwMode="auto">
              <a:xfrm>
                <a:off x="509" y="2508"/>
                <a:ext cx="81" cy="6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" name="Line 206"/>
            <p:cNvSpPr>
              <a:spLocks noChangeShapeType="1"/>
            </p:cNvSpPr>
            <p:nvPr/>
          </p:nvSpPr>
          <p:spPr bwMode="auto">
            <a:xfrm>
              <a:off x="509" y="2508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7"/>
            <p:cNvSpPr>
              <a:spLocks/>
            </p:cNvSpPr>
            <p:nvPr/>
          </p:nvSpPr>
          <p:spPr bwMode="auto">
            <a:xfrm>
              <a:off x="822" y="4687"/>
              <a:ext cx="24" cy="52"/>
            </a:xfrm>
            <a:custGeom>
              <a:avLst/>
              <a:gdLst>
                <a:gd name="T0" fmla="*/ 65 w 65"/>
                <a:gd name="T1" fmla="*/ 159 h 159"/>
                <a:gd name="T2" fmla="*/ 0 w 65"/>
                <a:gd name="T3" fmla="*/ 46 h 159"/>
                <a:gd name="T4" fmla="*/ 47 w 65"/>
                <a:gd name="T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" h="159">
                  <a:moveTo>
                    <a:pt x="65" y="159"/>
                  </a:moveTo>
                  <a:lnTo>
                    <a:pt x="0" y="46"/>
                  </a:lnTo>
                  <a:lnTo>
                    <a:pt x="4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08"/>
            <p:cNvSpPr>
              <a:spLocks/>
            </p:cNvSpPr>
            <p:nvPr/>
          </p:nvSpPr>
          <p:spPr bwMode="auto">
            <a:xfrm>
              <a:off x="810" y="4656"/>
              <a:ext cx="64" cy="56"/>
            </a:xfrm>
            <a:custGeom>
              <a:avLst/>
              <a:gdLst>
                <a:gd name="T0" fmla="*/ 171 w 171"/>
                <a:gd name="T1" fmla="*/ 156 h 171"/>
                <a:gd name="T2" fmla="*/ 156 w 171"/>
                <a:gd name="T3" fmla="*/ 171 h 171"/>
                <a:gd name="T4" fmla="*/ 0 w 171"/>
                <a:gd name="T5" fmla="*/ 16 h 171"/>
                <a:gd name="T6" fmla="*/ 16 w 171"/>
                <a:gd name="T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171">
                  <a:moveTo>
                    <a:pt x="171" y="156"/>
                  </a:moveTo>
                  <a:lnTo>
                    <a:pt x="156" y="171"/>
                  </a:ln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09"/>
            <p:cNvSpPr>
              <a:spLocks noChangeShapeType="1"/>
            </p:cNvSpPr>
            <p:nvPr/>
          </p:nvSpPr>
          <p:spPr bwMode="auto">
            <a:xfrm flipH="1">
              <a:off x="810" y="4656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0"/>
            <p:cNvSpPr>
              <a:spLocks/>
            </p:cNvSpPr>
            <p:nvPr/>
          </p:nvSpPr>
          <p:spPr bwMode="auto">
            <a:xfrm>
              <a:off x="621" y="4629"/>
              <a:ext cx="65" cy="151"/>
            </a:xfrm>
            <a:custGeom>
              <a:avLst/>
              <a:gdLst>
                <a:gd name="T0" fmla="*/ 175 w 175"/>
                <a:gd name="T1" fmla="*/ 462 h 462"/>
                <a:gd name="T2" fmla="*/ 0 w 175"/>
                <a:gd name="T3" fmla="*/ 127 h 462"/>
                <a:gd name="T4" fmla="*/ 95 w 175"/>
                <a:gd name="T5" fmla="*/ 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5" h="462">
                  <a:moveTo>
                    <a:pt x="175" y="462"/>
                  </a:moveTo>
                  <a:lnTo>
                    <a:pt x="0" y="127"/>
                  </a:lnTo>
                  <a:lnTo>
                    <a:pt x="9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1"/>
            <p:cNvSpPr>
              <a:spLocks/>
            </p:cNvSpPr>
            <p:nvPr/>
          </p:nvSpPr>
          <p:spPr bwMode="auto">
            <a:xfrm>
              <a:off x="624" y="4603"/>
              <a:ext cx="69" cy="48"/>
            </a:xfrm>
            <a:custGeom>
              <a:avLst/>
              <a:gdLst>
                <a:gd name="T0" fmla="*/ 187 w 187"/>
                <a:gd name="T1" fmla="*/ 133 h 149"/>
                <a:gd name="T2" fmla="*/ 174 w 187"/>
                <a:gd name="T3" fmla="*/ 149 h 149"/>
                <a:gd name="T4" fmla="*/ 0 w 187"/>
                <a:gd name="T5" fmla="*/ 16 h 149"/>
                <a:gd name="T6" fmla="*/ 14 w 187"/>
                <a:gd name="T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7" h="149">
                  <a:moveTo>
                    <a:pt x="187" y="133"/>
                  </a:moveTo>
                  <a:lnTo>
                    <a:pt x="174" y="149"/>
                  </a:lnTo>
                  <a:lnTo>
                    <a:pt x="0" y="16"/>
                  </a:lnTo>
                  <a:lnTo>
                    <a:pt x="1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2"/>
            <p:cNvSpPr>
              <a:spLocks noChangeShapeType="1"/>
            </p:cNvSpPr>
            <p:nvPr/>
          </p:nvSpPr>
          <p:spPr bwMode="auto">
            <a:xfrm flipH="1">
              <a:off x="624" y="4603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3"/>
            <p:cNvSpPr>
              <a:spLocks noChangeShapeType="1"/>
            </p:cNvSpPr>
            <p:nvPr/>
          </p:nvSpPr>
          <p:spPr bwMode="auto">
            <a:xfrm flipV="1">
              <a:off x="366" y="4551"/>
              <a:ext cx="0" cy="17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4"/>
            <p:cNvSpPr>
              <a:spLocks/>
            </p:cNvSpPr>
            <p:nvPr/>
          </p:nvSpPr>
          <p:spPr bwMode="auto">
            <a:xfrm>
              <a:off x="325" y="4545"/>
              <a:ext cx="81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5"/>
            <p:cNvSpPr>
              <a:spLocks noChangeShapeType="1"/>
            </p:cNvSpPr>
            <p:nvPr/>
          </p:nvSpPr>
          <p:spPr bwMode="auto">
            <a:xfrm>
              <a:off x="325" y="4545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6"/>
            <p:cNvSpPr>
              <a:spLocks noChangeShapeType="1"/>
            </p:cNvSpPr>
            <p:nvPr/>
          </p:nvSpPr>
          <p:spPr bwMode="auto">
            <a:xfrm flipV="1">
              <a:off x="371" y="3600"/>
              <a:ext cx="0" cy="12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7"/>
            <p:cNvSpPr>
              <a:spLocks/>
            </p:cNvSpPr>
            <p:nvPr/>
          </p:nvSpPr>
          <p:spPr bwMode="auto">
            <a:xfrm>
              <a:off x="331" y="3594"/>
              <a:ext cx="81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8"/>
            <p:cNvSpPr>
              <a:spLocks noChangeShapeType="1"/>
            </p:cNvSpPr>
            <p:nvPr/>
          </p:nvSpPr>
          <p:spPr bwMode="auto">
            <a:xfrm>
              <a:off x="331" y="3594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9"/>
            <p:cNvSpPr>
              <a:spLocks/>
            </p:cNvSpPr>
            <p:nvPr/>
          </p:nvSpPr>
          <p:spPr bwMode="auto">
            <a:xfrm>
              <a:off x="828" y="3663"/>
              <a:ext cx="24" cy="62"/>
            </a:xfrm>
            <a:custGeom>
              <a:avLst/>
              <a:gdLst>
                <a:gd name="T0" fmla="*/ 64 w 64"/>
                <a:gd name="T1" fmla="*/ 190 h 190"/>
                <a:gd name="T2" fmla="*/ 0 w 64"/>
                <a:gd name="T3" fmla="*/ 64 h 190"/>
                <a:gd name="T4" fmla="*/ 49 w 64"/>
                <a:gd name="T5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" h="190">
                  <a:moveTo>
                    <a:pt x="64" y="190"/>
                  </a:moveTo>
                  <a:lnTo>
                    <a:pt x="0" y="64"/>
                  </a:lnTo>
                  <a:lnTo>
                    <a:pt x="4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0"/>
            <p:cNvSpPr>
              <a:spLocks/>
            </p:cNvSpPr>
            <p:nvPr/>
          </p:nvSpPr>
          <p:spPr bwMode="auto">
            <a:xfrm>
              <a:off x="814" y="3636"/>
              <a:ext cx="69" cy="48"/>
            </a:xfrm>
            <a:custGeom>
              <a:avLst/>
              <a:gdLst>
                <a:gd name="T0" fmla="*/ 187 w 187"/>
                <a:gd name="T1" fmla="*/ 134 h 149"/>
                <a:gd name="T2" fmla="*/ 173 w 187"/>
                <a:gd name="T3" fmla="*/ 149 h 149"/>
                <a:gd name="T4" fmla="*/ 0 w 187"/>
                <a:gd name="T5" fmla="*/ 16 h 149"/>
                <a:gd name="T6" fmla="*/ 13 w 187"/>
                <a:gd name="T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7" h="149">
                  <a:moveTo>
                    <a:pt x="187" y="134"/>
                  </a:moveTo>
                  <a:lnTo>
                    <a:pt x="173" y="149"/>
                  </a:lnTo>
                  <a:lnTo>
                    <a:pt x="0" y="16"/>
                  </a:lnTo>
                  <a:lnTo>
                    <a:pt x="1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1"/>
            <p:cNvSpPr>
              <a:spLocks noChangeShapeType="1"/>
            </p:cNvSpPr>
            <p:nvPr/>
          </p:nvSpPr>
          <p:spPr bwMode="auto">
            <a:xfrm flipH="1">
              <a:off x="814" y="3636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2"/>
            <p:cNvSpPr>
              <a:spLocks/>
            </p:cNvSpPr>
            <p:nvPr/>
          </p:nvSpPr>
          <p:spPr bwMode="auto">
            <a:xfrm>
              <a:off x="662" y="3684"/>
              <a:ext cx="41" cy="82"/>
            </a:xfrm>
            <a:custGeom>
              <a:avLst/>
              <a:gdLst>
                <a:gd name="T0" fmla="*/ 111 w 111"/>
                <a:gd name="T1" fmla="*/ 253 h 253"/>
                <a:gd name="T2" fmla="*/ 0 w 111"/>
                <a:gd name="T3" fmla="*/ 47 h 253"/>
                <a:gd name="T4" fmla="*/ 48 w 111"/>
                <a:gd name="T5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1" h="253">
                  <a:moveTo>
                    <a:pt x="111" y="253"/>
                  </a:moveTo>
                  <a:lnTo>
                    <a:pt x="0" y="47"/>
                  </a:lnTo>
                  <a:lnTo>
                    <a:pt x="48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3"/>
            <p:cNvSpPr>
              <a:spLocks/>
            </p:cNvSpPr>
            <p:nvPr/>
          </p:nvSpPr>
          <p:spPr bwMode="auto">
            <a:xfrm>
              <a:off x="652" y="3653"/>
              <a:ext cx="62" cy="57"/>
            </a:xfrm>
            <a:custGeom>
              <a:avLst/>
              <a:gdLst>
                <a:gd name="T0" fmla="*/ 166 w 166"/>
                <a:gd name="T1" fmla="*/ 160 h 173"/>
                <a:gd name="T2" fmla="*/ 151 w 166"/>
                <a:gd name="T3" fmla="*/ 173 h 173"/>
                <a:gd name="T4" fmla="*/ 0 w 166"/>
                <a:gd name="T5" fmla="*/ 13 h 173"/>
                <a:gd name="T6" fmla="*/ 16 w 166"/>
                <a:gd name="T7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73">
                  <a:moveTo>
                    <a:pt x="166" y="160"/>
                  </a:moveTo>
                  <a:lnTo>
                    <a:pt x="151" y="173"/>
                  </a:lnTo>
                  <a:lnTo>
                    <a:pt x="0" y="13"/>
                  </a:lnTo>
                  <a:lnTo>
                    <a:pt x="1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4"/>
            <p:cNvSpPr>
              <a:spLocks noChangeShapeType="1"/>
            </p:cNvSpPr>
            <p:nvPr/>
          </p:nvSpPr>
          <p:spPr bwMode="auto">
            <a:xfrm flipH="1">
              <a:off x="652" y="3653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5"/>
            <p:cNvSpPr>
              <a:spLocks noChangeShapeType="1"/>
            </p:cNvSpPr>
            <p:nvPr/>
          </p:nvSpPr>
          <p:spPr bwMode="auto">
            <a:xfrm flipV="1">
              <a:off x="366" y="2524"/>
              <a:ext cx="0" cy="18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6"/>
            <p:cNvSpPr>
              <a:spLocks/>
            </p:cNvSpPr>
            <p:nvPr/>
          </p:nvSpPr>
          <p:spPr bwMode="auto">
            <a:xfrm>
              <a:off x="325" y="2518"/>
              <a:ext cx="81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7"/>
            <p:cNvSpPr>
              <a:spLocks noChangeShapeType="1"/>
            </p:cNvSpPr>
            <p:nvPr/>
          </p:nvSpPr>
          <p:spPr bwMode="auto">
            <a:xfrm>
              <a:off x="325" y="2518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8"/>
            <p:cNvSpPr>
              <a:spLocks/>
            </p:cNvSpPr>
            <p:nvPr/>
          </p:nvSpPr>
          <p:spPr bwMode="auto">
            <a:xfrm>
              <a:off x="810" y="2665"/>
              <a:ext cx="36" cy="47"/>
            </a:xfrm>
            <a:custGeom>
              <a:avLst/>
              <a:gdLst>
                <a:gd name="T0" fmla="*/ 96 w 96"/>
                <a:gd name="T1" fmla="*/ 145 h 145"/>
                <a:gd name="T2" fmla="*/ 0 w 96"/>
                <a:gd name="T3" fmla="*/ 31 h 145"/>
                <a:gd name="T4" fmla="*/ 47 w 96"/>
                <a:gd name="T5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" h="145">
                  <a:moveTo>
                    <a:pt x="96" y="145"/>
                  </a:moveTo>
                  <a:lnTo>
                    <a:pt x="0" y="31"/>
                  </a:lnTo>
                  <a:lnTo>
                    <a:pt x="4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29"/>
            <p:cNvSpPr>
              <a:spLocks/>
            </p:cNvSpPr>
            <p:nvPr/>
          </p:nvSpPr>
          <p:spPr bwMode="auto">
            <a:xfrm>
              <a:off x="806" y="2631"/>
              <a:ext cx="51" cy="63"/>
            </a:xfrm>
            <a:custGeom>
              <a:avLst/>
              <a:gdLst>
                <a:gd name="T0" fmla="*/ 138 w 138"/>
                <a:gd name="T1" fmla="*/ 182 h 193"/>
                <a:gd name="T2" fmla="*/ 120 w 138"/>
                <a:gd name="T3" fmla="*/ 193 h 193"/>
                <a:gd name="T4" fmla="*/ 0 w 138"/>
                <a:gd name="T5" fmla="*/ 11 h 193"/>
                <a:gd name="T6" fmla="*/ 18 w 138"/>
                <a:gd name="T7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8" h="193">
                  <a:moveTo>
                    <a:pt x="138" y="182"/>
                  </a:moveTo>
                  <a:lnTo>
                    <a:pt x="120" y="193"/>
                  </a:lnTo>
                  <a:lnTo>
                    <a:pt x="0" y="11"/>
                  </a:lnTo>
                  <a:lnTo>
                    <a:pt x="18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230"/>
            <p:cNvSpPr>
              <a:spLocks noChangeShapeType="1"/>
            </p:cNvSpPr>
            <p:nvPr/>
          </p:nvSpPr>
          <p:spPr bwMode="auto">
            <a:xfrm flipH="1">
              <a:off x="806" y="2631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231"/>
            <p:cNvSpPr>
              <a:spLocks noChangeShapeType="1"/>
            </p:cNvSpPr>
            <p:nvPr/>
          </p:nvSpPr>
          <p:spPr bwMode="auto">
            <a:xfrm flipH="1" flipV="1">
              <a:off x="686" y="2602"/>
              <a:ext cx="11" cy="15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32"/>
            <p:cNvSpPr>
              <a:spLocks/>
            </p:cNvSpPr>
            <p:nvPr/>
          </p:nvSpPr>
          <p:spPr bwMode="auto">
            <a:xfrm>
              <a:off x="645" y="2594"/>
              <a:ext cx="81" cy="10"/>
            </a:xfrm>
            <a:custGeom>
              <a:avLst/>
              <a:gdLst>
                <a:gd name="T0" fmla="*/ 218 w 218"/>
                <a:gd name="T1" fmla="*/ 0 h 33"/>
                <a:gd name="T2" fmla="*/ 218 w 218"/>
                <a:gd name="T3" fmla="*/ 20 h 33"/>
                <a:gd name="T4" fmla="*/ 0 w 218"/>
                <a:gd name="T5" fmla="*/ 33 h 33"/>
                <a:gd name="T6" fmla="*/ 0 w 218"/>
                <a:gd name="T7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33">
                  <a:moveTo>
                    <a:pt x="218" y="0"/>
                  </a:moveTo>
                  <a:lnTo>
                    <a:pt x="218" y="20"/>
                  </a:lnTo>
                  <a:lnTo>
                    <a:pt x="0" y="33"/>
                  </a:lnTo>
                  <a:lnTo>
                    <a:pt x="0" y="13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233"/>
            <p:cNvSpPr>
              <a:spLocks noChangeShapeType="1"/>
            </p:cNvSpPr>
            <p:nvPr/>
          </p:nvSpPr>
          <p:spPr bwMode="auto">
            <a:xfrm>
              <a:off x="645" y="2598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Arc 234"/>
            <p:cNvSpPr>
              <a:spLocks/>
            </p:cNvSpPr>
            <p:nvPr/>
          </p:nvSpPr>
          <p:spPr bwMode="auto">
            <a:xfrm>
              <a:off x="2251" y="1506"/>
              <a:ext cx="586" cy="27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Arc 235"/>
            <p:cNvSpPr>
              <a:spLocks/>
            </p:cNvSpPr>
            <p:nvPr/>
          </p:nvSpPr>
          <p:spPr bwMode="auto">
            <a:xfrm>
              <a:off x="2246" y="1428"/>
              <a:ext cx="146" cy="83"/>
            </a:xfrm>
            <a:custGeom>
              <a:avLst/>
              <a:gdLst>
                <a:gd name="G0" fmla="+- 150 0 0"/>
                <a:gd name="G1" fmla="+- 0 0 0"/>
                <a:gd name="G2" fmla="+- 21600 0 0"/>
                <a:gd name="T0" fmla="*/ 21750 w 21750"/>
                <a:gd name="T1" fmla="*/ 0 h 21600"/>
                <a:gd name="T2" fmla="*/ 0 w 21750"/>
                <a:gd name="T3" fmla="*/ 21599 h 21600"/>
                <a:gd name="T4" fmla="*/ 150 w 2175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50" h="21600" fill="none" extrusionOk="0">
                  <a:moveTo>
                    <a:pt x="21750" y="0"/>
                  </a:moveTo>
                  <a:cubicBezTo>
                    <a:pt x="21750" y="11929"/>
                    <a:pt x="12079" y="21600"/>
                    <a:pt x="150" y="21600"/>
                  </a:cubicBezTo>
                  <a:cubicBezTo>
                    <a:pt x="99" y="21600"/>
                    <a:pt x="49" y="21599"/>
                    <a:pt x="-1" y="21599"/>
                  </a:cubicBezTo>
                </a:path>
                <a:path w="21750" h="21600" stroke="0" extrusionOk="0">
                  <a:moveTo>
                    <a:pt x="21750" y="0"/>
                  </a:moveTo>
                  <a:cubicBezTo>
                    <a:pt x="21750" y="11929"/>
                    <a:pt x="12079" y="21600"/>
                    <a:pt x="150" y="21600"/>
                  </a:cubicBezTo>
                  <a:cubicBezTo>
                    <a:pt x="99" y="21600"/>
                    <a:pt x="49" y="21599"/>
                    <a:pt x="-1" y="21599"/>
                  </a:cubicBezTo>
                  <a:lnTo>
                    <a:pt x="15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Arc 236"/>
            <p:cNvSpPr>
              <a:spLocks/>
            </p:cNvSpPr>
            <p:nvPr/>
          </p:nvSpPr>
          <p:spPr bwMode="auto">
            <a:xfrm>
              <a:off x="1131" y="894"/>
              <a:ext cx="1110" cy="62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81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81" y="21599"/>
                  </a:moveTo>
                  <a:cubicBezTo>
                    <a:pt x="9659" y="21589"/>
                    <a:pt x="0" y="11921"/>
                    <a:pt x="0" y="0"/>
                  </a:cubicBezTo>
                </a:path>
                <a:path w="21600" h="21600" stroke="0" extrusionOk="0">
                  <a:moveTo>
                    <a:pt x="21581" y="21599"/>
                  </a:moveTo>
                  <a:cubicBezTo>
                    <a:pt x="9659" y="21589"/>
                    <a:pt x="0" y="11921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37"/>
            <p:cNvSpPr>
              <a:spLocks/>
            </p:cNvSpPr>
            <p:nvPr/>
          </p:nvSpPr>
          <p:spPr bwMode="auto">
            <a:xfrm>
              <a:off x="1110" y="894"/>
              <a:ext cx="41" cy="51"/>
            </a:xfrm>
            <a:custGeom>
              <a:avLst/>
              <a:gdLst>
                <a:gd name="T0" fmla="*/ 21 w 41"/>
                <a:gd name="T1" fmla="*/ 0 h 51"/>
                <a:gd name="T2" fmla="*/ 0 w 41"/>
                <a:gd name="T3" fmla="*/ 51 h 51"/>
                <a:gd name="T4" fmla="*/ 21 w 41"/>
                <a:gd name="T5" fmla="*/ 38 h 51"/>
                <a:gd name="T6" fmla="*/ 41 w 41"/>
                <a:gd name="T7" fmla="*/ 51 h 51"/>
                <a:gd name="T8" fmla="*/ 21 w 41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1">
                  <a:moveTo>
                    <a:pt x="21" y="0"/>
                  </a:moveTo>
                  <a:lnTo>
                    <a:pt x="0" y="51"/>
                  </a:lnTo>
                  <a:lnTo>
                    <a:pt x="21" y="38"/>
                  </a:lnTo>
                  <a:lnTo>
                    <a:pt x="41" y="5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38"/>
            <p:cNvSpPr>
              <a:spLocks/>
            </p:cNvSpPr>
            <p:nvPr/>
          </p:nvSpPr>
          <p:spPr bwMode="auto">
            <a:xfrm>
              <a:off x="2240" y="1467"/>
              <a:ext cx="1210" cy="62"/>
            </a:xfrm>
            <a:custGeom>
              <a:avLst/>
              <a:gdLst>
                <a:gd name="T0" fmla="*/ 3255 w 3255"/>
                <a:gd name="T1" fmla="*/ 58 h 189"/>
                <a:gd name="T2" fmla="*/ 3226 w 3255"/>
                <a:gd name="T3" fmla="*/ 118 h 189"/>
                <a:gd name="T4" fmla="*/ 3163 w 3255"/>
                <a:gd name="T5" fmla="*/ 0 h 189"/>
                <a:gd name="T6" fmla="*/ 3106 w 3255"/>
                <a:gd name="T7" fmla="*/ 121 h 189"/>
                <a:gd name="T8" fmla="*/ 3043 w 3255"/>
                <a:gd name="T9" fmla="*/ 2 h 189"/>
                <a:gd name="T10" fmla="*/ 2986 w 3255"/>
                <a:gd name="T11" fmla="*/ 124 h 189"/>
                <a:gd name="T12" fmla="*/ 2923 w 3255"/>
                <a:gd name="T13" fmla="*/ 5 h 189"/>
                <a:gd name="T14" fmla="*/ 2866 w 3255"/>
                <a:gd name="T15" fmla="*/ 126 h 189"/>
                <a:gd name="T16" fmla="*/ 2803 w 3255"/>
                <a:gd name="T17" fmla="*/ 8 h 189"/>
                <a:gd name="T18" fmla="*/ 2746 w 3255"/>
                <a:gd name="T19" fmla="*/ 129 h 189"/>
                <a:gd name="T20" fmla="*/ 2683 w 3255"/>
                <a:gd name="T21" fmla="*/ 10 h 189"/>
                <a:gd name="T22" fmla="*/ 2626 w 3255"/>
                <a:gd name="T23" fmla="*/ 132 h 189"/>
                <a:gd name="T24" fmla="*/ 2563 w 3255"/>
                <a:gd name="T25" fmla="*/ 13 h 189"/>
                <a:gd name="T26" fmla="*/ 2506 w 3255"/>
                <a:gd name="T27" fmla="*/ 135 h 189"/>
                <a:gd name="T28" fmla="*/ 2443 w 3255"/>
                <a:gd name="T29" fmla="*/ 16 h 189"/>
                <a:gd name="T30" fmla="*/ 2386 w 3255"/>
                <a:gd name="T31" fmla="*/ 137 h 189"/>
                <a:gd name="T32" fmla="*/ 2323 w 3255"/>
                <a:gd name="T33" fmla="*/ 19 h 189"/>
                <a:gd name="T34" fmla="*/ 2266 w 3255"/>
                <a:gd name="T35" fmla="*/ 140 h 189"/>
                <a:gd name="T36" fmla="*/ 2203 w 3255"/>
                <a:gd name="T37" fmla="*/ 21 h 189"/>
                <a:gd name="T38" fmla="*/ 2146 w 3255"/>
                <a:gd name="T39" fmla="*/ 143 h 189"/>
                <a:gd name="T40" fmla="*/ 2083 w 3255"/>
                <a:gd name="T41" fmla="*/ 24 h 189"/>
                <a:gd name="T42" fmla="*/ 2026 w 3255"/>
                <a:gd name="T43" fmla="*/ 145 h 189"/>
                <a:gd name="T44" fmla="*/ 1964 w 3255"/>
                <a:gd name="T45" fmla="*/ 27 h 189"/>
                <a:gd name="T46" fmla="*/ 1906 w 3255"/>
                <a:gd name="T47" fmla="*/ 148 h 189"/>
                <a:gd name="T48" fmla="*/ 1844 w 3255"/>
                <a:gd name="T49" fmla="*/ 30 h 189"/>
                <a:gd name="T50" fmla="*/ 1786 w 3255"/>
                <a:gd name="T51" fmla="*/ 151 h 189"/>
                <a:gd name="T52" fmla="*/ 1724 w 3255"/>
                <a:gd name="T53" fmla="*/ 32 h 189"/>
                <a:gd name="T54" fmla="*/ 1666 w 3255"/>
                <a:gd name="T55" fmla="*/ 154 h 189"/>
                <a:gd name="T56" fmla="*/ 1604 w 3255"/>
                <a:gd name="T57" fmla="*/ 35 h 189"/>
                <a:gd name="T58" fmla="*/ 1546 w 3255"/>
                <a:gd name="T59" fmla="*/ 156 h 189"/>
                <a:gd name="T60" fmla="*/ 1484 w 3255"/>
                <a:gd name="T61" fmla="*/ 38 h 189"/>
                <a:gd name="T62" fmla="*/ 1426 w 3255"/>
                <a:gd name="T63" fmla="*/ 159 h 189"/>
                <a:gd name="T64" fmla="*/ 1364 w 3255"/>
                <a:gd name="T65" fmla="*/ 40 h 189"/>
                <a:gd name="T66" fmla="*/ 1306 w 3255"/>
                <a:gd name="T67" fmla="*/ 162 h 189"/>
                <a:gd name="T68" fmla="*/ 1244 w 3255"/>
                <a:gd name="T69" fmla="*/ 43 h 189"/>
                <a:gd name="T70" fmla="*/ 1186 w 3255"/>
                <a:gd name="T71" fmla="*/ 165 h 189"/>
                <a:gd name="T72" fmla="*/ 1124 w 3255"/>
                <a:gd name="T73" fmla="*/ 46 h 189"/>
                <a:gd name="T74" fmla="*/ 1066 w 3255"/>
                <a:gd name="T75" fmla="*/ 167 h 189"/>
                <a:gd name="T76" fmla="*/ 1004 w 3255"/>
                <a:gd name="T77" fmla="*/ 49 h 189"/>
                <a:gd name="T78" fmla="*/ 947 w 3255"/>
                <a:gd name="T79" fmla="*/ 170 h 189"/>
                <a:gd name="T80" fmla="*/ 884 w 3255"/>
                <a:gd name="T81" fmla="*/ 51 h 189"/>
                <a:gd name="T82" fmla="*/ 827 w 3255"/>
                <a:gd name="T83" fmla="*/ 173 h 189"/>
                <a:gd name="T84" fmla="*/ 764 w 3255"/>
                <a:gd name="T85" fmla="*/ 54 h 189"/>
                <a:gd name="T86" fmla="*/ 707 w 3255"/>
                <a:gd name="T87" fmla="*/ 175 h 189"/>
                <a:gd name="T88" fmla="*/ 644 w 3255"/>
                <a:gd name="T89" fmla="*/ 57 h 189"/>
                <a:gd name="T90" fmla="*/ 587 w 3255"/>
                <a:gd name="T91" fmla="*/ 178 h 189"/>
                <a:gd name="T92" fmla="*/ 524 w 3255"/>
                <a:gd name="T93" fmla="*/ 60 h 189"/>
                <a:gd name="T94" fmla="*/ 467 w 3255"/>
                <a:gd name="T95" fmla="*/ 181 h 189"/>
                <a:gd name="T96" fmla="*/ 404 w 3255"/>
                <a:gd name="T97" fmla="*/ 62 h 189"/>
                <a:gd name="T98" fmla="*/ 347 w 3255"/>
                <a:gd name="T99" fmla="*/ 184 h 189"/>
                <a:gd name="T100" fmla="*/ 284 w 3255"/>
                <a:gd name="T101" fmla="*/ 65 h 189"/>
                <a:gd name="T102" fmla="*/ 227 w 3255"/>
                <a:gd name="T103" fmla="*/ 186 h 189"/>
                <a:gd name="T104" fmla="*/ 164 w 3255"/>
                <a:gd name="T105" fmla="*/ 68 h 189"/>
                <a:gd name="T106" fmla="*/ 107 w 3255"/>
                <a:gd name="T107" fmla="*/ 189 h 189"/>
                <a:gd name="T108" fmla="*/ 44 w 3255"/>
                <a:gd name="T109" fmla="*/ 70 h 189"/>
                <a:gd name="T110" fmla="*/ 15 w 3255"/>
                <a:gd name="T111" fmla="*/ 131 h 189"/>
                <a:gd name="T112" fmla="*/ 0 w 3255"/>
                <a:gd name="T113" fmla="*/ 13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55" h="189">
                  <a:moveTo>
                    <a:pt x="3255" y="58"/>
                  </a:moveTo>
                  <a:lnTo>
                    <a:pt x="3226" y="118"/>
                  </a:lnTo>
                  <a:lnTo>
                    <a:pt x="3163" y="0"/>
                  </a:lnTo>
                  <a:lnTo>
                    <a:pt x="3106" y="121"/>
                  </a:lnTo>
                  <a:lnTo>
                    <a:pt x="3043" y="2"/>
                  </a:lnTo>
                  <a:lnTo>
                    <a:pt x="2986" y="124"/>
                  </a:lnTo>
                  <a:lnTo>
                    <a:pt x="2923" y="5"/>
                  </a:lnTo>
                  <a:lnTo>
                    <a:pt x="2866" y="126"/>
                  </a:lnTo>
                  <a:lnTo>
                    <a:pt x="2803" y="8"/>
                  </a:lnTo>
                  <a:lnTo>
                    <a:pt x="2746" y="129"/>
                  </a:lnTo>
                  <a:lnTo>
                    <a:pt x="2683" y="10"/>
                  </a:lnTo>
                  <a:lnTo>
                    <a:pt x="2626" y="132"/>
                  </a:lnTo>
                  <a:lnTo>
                    <a:pt x="2563" y="13"/>
                  </a:lnTo>
                  <a:lnTo>
                    <a:pt x="2506" y="135"/>
                  </a:lnTo>
                  <a:lnTo>
                    <a:pt x="2443" y="16"/>
                  </a:lnTo>
                  <a:lnTo>
                    <a:pt x="2386" y="137"/>
                  </a:lnTo>
                  <a:lnTo>
                    <a:pt x="2323" y="19"/>
                  </a:lnTo>
                  <a:lnTo>
                    <a:pt x="2266" y="140"/>
                  </a:lnTo>
                  <a:lnTo>
                    <a:pt x="2203" y="21"/>
                  </a:lnTo>
                  <a:lnTo>
                    <a:pt x="2146" y="143"/>
                  </a:lnTo>
                  <a:lnTo>
                    <a:pt x="2083" y="24"/>
                  </a:lnTo>
                  <a:lnTo>
                    <a:pt x="2026" y="145"/>
                  </a:lnTo>
                  <a:lnTo>
                    <a:pt x="1964" y="27"/>
                  </a:lnTo>
                  <a:lnTo>
                    <a:pt x="1906" y="148"/>
                  </a:lnTo>
                  <a:lnTo>
                    <a:pt x="1844" y="30"/>
                  </a:lnTo>
                  <a:lnTo>
                    <a:pt x="1786" y="151"/>
                  </a:lnTo>
                  <a:lnTo>
                    <a:pt x="1724" y="32"/>
                  </a:lnTo>
                  <a:lnTo>
                    <a:pt x="1666" y="154"/>
                  </a:lnTo>
                  <a:lnTo>
                    <a:pt x="1604" y="35"/>
                  </a:lnTo>
                  <a:lnTo>
                    <a:pt x="1546" y="156"/>
                  </a:lnTo>
                  <a:lnTo>
                    <a:pt x="1484" y="38"/>
                  </a:lnTo>
                  <a:lnTo>
                    <a:pt x="1426" y="159"/>
                  </a:lnTo>
                  <a:lnTo>
                    <a:pt x="1364" y="40"/>
                  </a:lnTo>
                  <a:lnTo>
                    <a:pt x="1306" y="162"/>
                  </a:lnTo>
                  <a:lnTo>
                    <a:pt x="1244" y="43"/>
                  </a:lnTo>
                  <a:lnTo>
                    <a:pt x="1186" y="165"/>
                  </a:lnTo>
                  <a:lnTo>
                    <a:pt x="1124" y="46"/>
                  </a:lnTo>
                  <a:lnTo>
                    <a:pt x="1066" y="167"/>
                  </a:lnTo>
                  <a:lnTo>
                    <a:pt x="1004" y="49"/>
                  </a:lnTo>
                  <a:lnTo>
                    <a:pt x="947" y="170"/>
                  </a:lnTo>
                  <a:lnTo>
                    <a:pt x="884" y="51"/>
                  </a:lnTo>
                  <a:lnTo>
                    <a:pt x="827" y="173"/>
                  </a:lnTo>
                  <a:lnTo>
                    <a:pt x="764" y="54"/>
                  </a:lnTo>
                  <a:lnTo>
                    <a:pt x="707" y="175"/>
                  </a:lnTo>
                  <a:lnTo>
                    <a:pt x="644" y="57"/>
                  </a:lnTo>
                  <a:lnTo>
                    <a:pt x="587" y="178"/>
                  </a:lnTo>
                  <a:lnTo>
                    <a:pt x="524" y="60"/>
                  </a:lnTo>
                  <a:lnTo>
                    <a:pt x="467" y="181"/>
                  </a:lnTo>
                  <a:lnTo>
                    <a:pt x="404" y="62"/>
                  </a:lnTo>
                  <a:lnTo>
                    <a:pt x="347" y="184"/>
                  </a:lnTo>
                  <a:lnTo>
                    <a:pt x="284" y="65"/>
                  </a:lnTo>
                  <a:lnTo>
                    <a:pt x="227" y="186"/>
                  </a:lnTo>
                  <a:lnTo>
                    <a:pt x="164" y="68"/>
                  </a:lnTo>
                  <a:lnTo>
                    <a:pt x="107" y="189"/>
                  </a:lnTo>
                  <a:lnTo>
                    <a:pt x="44" y="70"/>
                  </a:lnTo>
                  <a:lnTo>
                    <a:pt x="15" y="131"/>
                  </a:lnTo>
                  <a:lnTo>
                    <a:pt x="0" y="132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239"/>
            <p:cNvSpPr>
              <a:spLocks noChangeShapeType="1"/>
            </p:cNvSpPr>
            <p:nvPr/>
          </p:nvSpPr>
          <p:spPr bwMode="auto">
            <a:xfrm>
              <a:off x="2240" y="1510"/>
              <a:ext cx="6" cy="1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Arc 240"/>
            <p:cNvSpPr>
              <a:spLocks/>
            </p:cNvSpPr>
            <p:nvPr/>
          </p:nvSpPr>
          <p:spPr bwMode="auto">
            <a:xfrm>
              <a:off x="1253" y="786"/>
              <a:ext cx="798" cy="5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41"/>
            <p:cNvSpPr>
              <a:spLocks/>
            </p:cNvSpPr>
            <p:nvPr/>
          </p:nvSpPr>
          <p:spPr bwMode="auto">
            <a:xfrm>
              <a:off x="1213" y="779"/>
              <a:ext cx="81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242"/>
            <p:cNvSpPr>
              <a:spLocks noChangeShapeType="1"/>
            </p:cNvSpPr>
            <p:nvPr/>
          </p:nvSpPr>
          <p:spPr bwMode="auto">
            <a:xfrm>
              <a:off x="1213" y="779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43"/>
            <p:cNvSpPr>
              <a:spLocks/>
            </p:cNvSpPr>
            <p:nvPr/>
          </p:nvSpPr>
          <p:spPr bwMode="auto">
            <a:xfrm>
              <a:off x="1700" y="1100"/>
              <a:ext cx="50" cy="112"/>
            </a:xfrm>
            <a:custGeom>
              <a:avLst/>
              <a:gdLst>
                <a:gd name="T0" fmla="*/ 134 w 134"/>
                <a:gd name="T1" fmla="*/ 344 h 344"/>
                <a:gd name="T2" fmla="*/ 0 w 134"/>
                <a:gd name="T3" fmla="*/ 195 h 344"/>
                <a:gd name="T4" fmla="*/ 0 w 134"/>
                <a:gd name="T5" fmla="*/ 29 h 344"/>
                <a:gd name="T6" fmla="*/ 89 w 134"/>
                <a:gd name="T7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344">
                  <a:moveTo>
                    <a:pt x="134" y="344"/>
                  </a:moveTo>
                  <a:lnTo>
                    <a:pt x="0" y="195"/>
                  </a:lnTo>
                  <a:lnTo>
                    <a:pt x="0" y="29"/>
                  </a:lnTo>
                  <a:lnTo>
                    <a:pt x="8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44"/>
            <p:cNvSpPr>
              <a:spLocks/>
            </p:cNvSpPr>
            <p:nvPr/>
          </p:nvSpPr>
          <p:spPr bwMode="auto">
            <a:xfrm>
              <a:off x="1721" y="1063"/>
              <a:ext cx="32" cy="70"/>
            </a:xfrm>
            <a:custGeom>
              <a:avLst/>
              <a:gdLst>
                <a:gd name="T0" fmla="*/ 86 w 86"/>
                <a:gd name="T1" fmla="*/ 209 h 215"/>
                <a:gd name="T2" fmla="*/ 66 w 86"/>
                <a:gd name="T3" fmla="*/ 215 h 215"/>
                <a:gd name="T4" fmla="*/ 0 w 86"/>
                <a:gd name="T5" fmla="*/ 7 h 215"/>
                <a:gd name="T6" fmla="*/ 20 w 86"/>
                <a:gd name="T7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215">
                  <a:moveTo>
                    <a:pt x="86" y="209"/>
                  </a:moveTo>
                  <a:lnTo>
                    <a:pt x="66" y="215"/>
                  </a:lnTo>
                  <a:lnTo>
                    <a:pt x="0" y="7"/>
                  </a:lnTo>
                  <a:lnTo>
                    <a:pt x="2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245"/>
            <p:cNvSpPr>
              <a:spLocks noChangeShapeType="1"/>
            </p:cNvSpPr>
            <p:nvPr/>
          </p:nvSpPr>
          <p:spPr bwMode="auto">
            <a:xfrm flipH="1">
              <a:off x="1721" y="1063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46"/>
            <p:cNvSpPr>
              <a:spLocks/>
            </p:cNvSpPr>
            <p:nvPr/>
          </p:nvSpPr>
          <p:spPr bwMode="auto">
            <a:xfrm>
              <a:off x="2965" y="1021"/>
              <a:ext cx="206" cy="196"/>
            </a:xfrm>
            <a:custGeom>
              <a:avLst/>
              <a:gdLst>
                <a:gd name="T0" fmla="*/ 555 w 555"/>
                <a:gd name="T1" fmla="*/ 600 h 600"/>
                <a:gd name="T2" fmla="*/ 0 w 555"/>
                <a:gd name="T3" fmla="*/ 240 h 600"/>
                <a:gd name="T4" fmla="*/ 0 w 555"/>
                <a:gd name="T5" fmla="*/ 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5" h="600">
                  <a:moveTo>
                    <a:pt x="555" y="600"/>
                  </a:moveTo>
                  <a:lnTo>
                    <a:pt x="0" y="24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47"/>
            <p:cNvSpPr>
              <a:spLocks/>
            </p:cNvSpPr>
            <p:nvPr/>
          </p:nvSpPr>
          <p:spPr bwMode="auto">
            <a:xfrm>
              <a:off x="2924" y="1015"/>
              <a:ext cx="81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248"/>
            <p:cNvSpPr>
              <a:spLocks noChangeShapeType="1"/>
            </p:cNvSpPr>
            <p:nvPr/>
          </p:nvSpPr>
          <p:spPr bwMode="auto">
            <a:xfrm>
              <a:off x="2924" y="1015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49"/>
            <p:cNvSpPr>
              <a:spLocks/>
            </p:cNvSpPr>
            <p:nvPr/>
          </p:nvSpPr>
          <p:spPr bwMode="auto">
            <a:xfrm>
              <a:off x="2753" y="1129"/>
              <a:ext cx="123" cy="93"/>
            </a:xfrm>
            <a:custGeom>
              <a:avLst/>
              <a:gdLst>
                <a:gd name="T0" fmla="*/ 329 w 329"/>
                <a:gd name="T1" fmla="*/ 286 h 286"/>
                <a:gd name="T2" fmla="*/ 0 w 329"/>
                <a:gd name="T3" fmla="*/ 120 h 286"/>
                <a:gd name="T4" fmla="*/ 0 w 329"/>
                <a:gd name="T5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9" h="286">
                  <a:moveTo>
                    <a:pt x="329" y="286"/>
                  </a:moveTo>
                  <a:lnTo>
                    <a:pt x="0" y="1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50"/>
            <p:cNvSpPr>
              <a:spLocks/>
            </p:cNvSpPr>
            <p:nvPr/>
          </p:nvSpPr>
          <p:spPr bwMode="auto">
            <a:xfrm>
              <a:off x="2713" y="1122"/>
              <a:ext cx="81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251"/>
            <p:cNvSpPr>
              <a:spLocks noChangeShapeType="1"/>
            </p:cNvSpPr>
            <p:nvPr/>
          </p:nvSpPr>
          <p:spPr bwMode="auto">
            <a:xfrm>
              <a:off x="2713" y="1122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52"/>
            <p:cNvSpPr>
              <a:spLocks/>
            </p:cNvSpPr>
            <p:nvPr/>
          </p:nvSpPr>
          <p:spPr bwMode="auto">
            <a:xfrm>
              <a:off x="2425" y="1025"/>
              <a:ext cx="178" cy="192"/>
            </a:xfrm>
            <a:custGeom>
              <a:avLst/>
              <a:gdLst>
                <a:gd name="T0" fmla="*/ 479 w 479"/>
                <a:gd name="T1" fmla="*/ 589 h 589"/>
                <a:gd name="T2" fmla="*/ 28 w 479"/>
                <a:gd name="T3" fmla="*/ 289 h 589"/>
                <a:gd name="T4" fmla="*/ 0 w 479"/>
                <a:gd name="T5" fmla="*/ 3 h 589"/>
                <a:gd name="T6" fmla="*/ 2 w 479"/>
                <a:gd name="T7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9" h="589">
                  <a:moveTo>
                    <a:pt x="479" y="589"/>
                  </a:moveTo>
                  <a:lnTo>
                    <a:pt x="28" y="289"/>
                  </a:lnTo>
                  <a:lnTo>
                    <a:pt x="0" y="3"/>
                  </a:lnTo>
                  <a:lnTo>
                    <a:pt x="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53"/>
            <p:cNvSpPr>
              <a:spLocks/>
            </p:cNvSpPr>
            <p:nvPr/>
          </p:nvSpPr>
          <p:spPr bwMode="auto">
            <a:xfrm>
              <a:off x="2396" y="994"/>
              <a:ext cx="64" cy="56"/>
            </a:xfrm>
            <a:custGeom>
              <a:avLst/>
              <a:gdLst>
                <a:gd name="T0" fmla="*/ 171 w 171"/>
                <a:gd name="T1" fmla="*/ 155 h 171"/>
                <a:gd name="T2" fmla="*/ 155 w 171"/>
                <a:gd name="T3" fmla="*/ 171 h 171"/>
                <a:gd name="T4" fmla="*/ 0 w 171"/>
                <a:gd name="T5" fmla="*/ 16 h 171"/>
                <a:gd name="T6" fmla="*/ 16 w 171"/>
                <a:gd name="T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171">
                  <a:moveTo>
                    <a:pt x="171" y="155"/>
                  </a:moveTo>
                  <a:lnTo>
                    <a:pt x="155" y="171"/>
                  </a:ln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254"/>
            <p:cNvSpPr>
              <a:spLocks noChangeShapeType="1"/>
            </p:cNvSpPr>
            <p:nvPr/>
          </p:nvSpPr>
          <p:spPr bwMode="auto">
            <a:xfrm flipH="1">
              <a:off x="2396" y="994"/>
              <a:ext cx="6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55"/>
            <p:cNvSpPr>
              <a:spLocks/>
            </p:cNvSpPr>
            <p:nvPr/>
          </p:nvSpPr>
          <p:spPr bwMode="auto">
            <a:xfrm>
              <a:off x="2196" y="1139"/>
              <a:ext cx="78" cy="78"/>
            </a:xfrm>
            <a:custGeom>
              <a:avLst/>
              <a:gdLst>
                <a:gd name="T0" fmla="*/ 210 w 210"/>
                <a:gd name="T1" fmla="*/ 240 h 240"/>
                <a:gd name="T2" fmla="*/ 0 w 210"/>
                <a:gd name="T3" fmla="*/ 149 h 240"/>
                <a:gd name="T4" fmla="*/ 0 w 210"/>
                <a:gd name="T5" fmla="*/ 149 h 240"/>
                <a:gd name="T6" fmla="*/ 0 w 210"/>
                <a:gd name="T7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" h="240">
                  <a:moveTo>
                    <a:pt x="210" y="240"/>
                  </a:moveTo>
                  <a:lnTo>
                    <a:pt x="0" y="149"/>
                  </a:lnTo>
                  <a:lnTo>
                    <a:pt x="0" y="14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56"/>
            <p:cNvSpPr>
              <a:spLocks/>
            </p:cNvSpPr>
            <p:nvPr/>
          </p:nvSpPr>
          <p:spPr bwMode="auto">
            <a:xfrm>
              <a:off x="2155" y="1132"/>
              <a:ext cx="81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257"/>
            <p:cNvSpPr>
              <a:spLocks noChangeShapeType="1"/>
            </p:cNvSpPr>
            <p:nvPr/>
          </p:nvSpPr>
          <p:spPr bwMode="auto">
            <a:xfrm>
              <a:off x="2155" y="1132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58"/>
            <p:cNvSpPr>
              <a:spLocks/>
            </p:cNvSpPr>
            <p:nvPr/>
          </p:nvSpPr>
          <p:spPr bwMode="auto">
            <a:xfrm>
              <a:off x="925" y="923"/>
              <a:ext cx="122" cy="299"/>
            </a:xfrm>
            <a:custGeom>
              <a:avLst/>
              <a:gdLst>
                <a:gd name="T0" fmla="*/ 0 w 330"/>
                <a:gd name="T1" fmla="*/ 915 h 915"/>
                <a:gd name="T2" fmla="*/ 330 w 330"/>
                <a:gd name="T3" fmla="*/ 436 h 915"/>
                <a:gd name="T4" fmla="*/ 330 w 330"/>
                <a:gd name="T5" fmla="*/ 120 h 915"/>
                <a:gd name="T6" fmla="*/ 151 w 330"/>
                <a:gd name="T7" fmla="*/ 0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0" h="915">
                  <a:moveTo>
                    <a:pt x="0" y="915"/>
                  </a:moveTo>
                  <a:lnTo>
                    <a:pt x="330" y="436"/>
                  </a:lnTo>
                  <a:lnTo>
                    <a:pt x="330" y="120"/>
                  </a:lnTo>
                  <a:lnTo>
                    <a:pt x="15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59"/>
            <p:cNvSpPr>
              <a:spLocks/>
            </p:cNvSpPr>
            <p:nvPr/>
          </p:nvSpPr>
          <p:spPr bwMode="auto">
            <a:xfrm>
              <a:off x="952" y="890"/>
              <a:ext cx="51" cy="63"/>
            </a:xfrm>
            <a:custGeom>
              <a:avLst/>
              <a:gdLst>
                <a:gd name="T0" fmla="*/ 120 w 137"/>
                <a:gd name="T1" fmla="*/ 0 h 194"/>
                <a:gd name="T2" fmla="*/ 137 w 137"/>
                <a:gd name="T3" fmla="*/ 11 h 194"/>
                <a:gd name="T4" fmla="*/ 18 w 137"/>
                <a:gd name="T5" fmla="*/ 194 h 194"/>
                <a:gd name="T6" fmla="*/ 0 w 137"/>
                <a:gd name="T7" fmla="*/ 182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7" h="194">
                  <a:moveTo>
                    <a:pt x="120" y="0"/>
                  </a:moveTo>
                  <a:lnTo>
                    <a:pt x="137" y="11"/>
                  </a:lnTo>
                  <a:lnTo>
                    <a:pt x="18" y="194"/>
                  </a:lnTo>
                  <a:lnTo>
                    <a:pt x="0" y="182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260"/>
            <p:cNvSpPr>
              <a:spLocks noChangeShapeType="1"/>
            </p:cNvSpPr>
            <p:nvPr/>
          </p:nvSpPr>
          <p:spPr bwMode="auto">
            <a:xfrm>
              <a:off x="952" y="949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Arc 261"/>
            <p:cNvSpPr>
              <a:spLocks/>
            </p:cNvSpPr>
            <p:nvPr/>
          </p:nvSpPr>
          <p:spPr bwMode="auto">
            <a:xfrm>
              <a:off x="1174" y="877"/>
              <a:ext cx="699" cy="70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262"/>
            <p:cNvSpPr>
              <a:spLocks/>
            </p:cNvSpPr>
            <p:nvPr/>
          </p:nvSpPr>
          <p:spPr bwMode="auto">
            <a:xfrm>
              <a:off x="1134" y="870"/>
              <a:ext cx="81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263"/>
            <p:cNvSpPr>
              <a:spLocks noChangeShapeType="1"/>
            </p:cNvSpPr>
            <p:nvPr/>
          </p:nvSpPr>
          <p:spPr bwMode="auto">
            <a:xfrm>
              <a:off x="1134" y="87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Arc 264"/>
            <p:cNvSpPr>
              <a:spLocks/>
            </p:cNvSpPr>
            <p:nvPr/>
          </p:nvSpPr>
          <p:spPr bwMode="auto">
            <a:xfrm>
              <a:off x="507" y="2397"/>
              <a:ext cx="430" cy="52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265"/>
            <p:cNvSpPr>
              <a:spLocks/>
            </p:cNvSpPr>
            <p:nvPr/>
          </p:nvSpPr>
          <p:spPr bwMode="auto">
            <a:xfrm>
              <a:off x="466" y="2391"/>
              <a:ext cx="81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266"/>
            <p:cNvSpPr>
              <a:spLocks noChangeShapeType="1"/>
            </p:cNvSpPr>
            <p:nvPr/>
          </p:nvSpPr>
          <p:spPr bwMode="auto">
            <a:xfrm>
              <a:off x="466" y="2391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Arc 267"/>
            <p:cNvSpPr>
              <a:spLocks/>
            </p:cNvSpPr>
            <p:nvPr/>
          </p:nvSpPr>
          <p:spPr bwMode="auto">
            <a:xfrm>
              <a:off x="513" y="3494"/>
              <a:ext cx="410" cy="44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268"/>
            <p:cNvSpPr>
              <a:spLocks/>
            </p:cNvSpPr>
            <p:nvPr/>
          </p:nvSpPr>
          <p:spPr bwMode="auto">
            <a:xfrm>
              <a:off x="473" y="3488"/>
              <a:ext cx="81" cy="6"/>
            </a:xfrm>
            <a:custGeom>
              <a:avLst/>
              <a:gdLst>
                <a:gd name="T0" fmla="*/ 218 w 218"/>
                <a:gd name="T1" fmla="*/ 0 h 19"/>
                <a:gd name="T2" fmla="*/ 218 w 218"/>
                <a:gd name="T3" fmla="*/ 19 h 19"/>
                <a:gd name="T4" fmla="*/ 0 w 218"/>
                <a:gd name="T5" fmla="*/ 19 h 19"/>
                <a:gd name="T6" fmla="*/ 0 w 21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19">
                  <a:moveTo>
                    <a:pt x="218" y="0"/>
                  </a:moveTo>
                  <a:lnTo>
                    <a:pt x="21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Line 269"/>
            <p:cNvSpPr>
              <a:spLocks noChangeShapeType="1"/>
            </p:cNvSpPr>
            <p:nvPr/>
          </p:nvSpPr>
          <p:spPr bwMode="auto">
            <a:xfrm>
              <a:off x="473" y="3488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Arc 270"/>
            <p:cNvSpPr>
              <a:spLocks/>
            </p:cNvSpPr>
            <p:nvPr/>
          </p:nvSpPr>
          <p:spPr bwMode="auto">
            <a:xfrm>
              <a:off x="481" y="4406"/>
              <a:ext cx="437" cy="54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271"/>
            <p:cNvSpPr>
              <a:spLocks/>
            </p:cNvSpPr>
            <p:nvPr/>
          </p:nvSpPr>
          <p:spPr bwMode="auto">
            <a:xfrm>
              <a:off x="441" y="4400"/>
              <a:ext cx="81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Line 272"/>
            <p:cNvSpPr>
              <a:spLocks noChangeShapeType="1"/>
            </p:cNvSpPr>
            <p:nvPr/>
          </p:nvSpPr>
          <p:spPr bwMode="auto">
            <a:xfrm>
              <a:off x="799" y="13192"/>
              <a:ext cx="0" cy="2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51054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174625"/>
            <a:ext cx="6324600" cy="8969375"/>
            <a:chOff x="144" y="110"/>
            <a:chExt cx="3984" cy="565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10"/>
              <a:ext cx="3984" cy="5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74" y="237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4043" y="237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274" y="230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4043" y="230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274" y="223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4043" y="223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274" y="215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4043" y="215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274" y="2086"/>
              <a:ext cx="381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700" y="2064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664" y="2064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274" y="201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4043" y="201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274" y="194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4043" y="194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274" y="186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4043" y="186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274" y="179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4043" y="179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274" y="1726"/>
              <a:ext cx="381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700" y="170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664" y="170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274" y="165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4043" y="165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274" y="157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4043" y="157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" name="Line 31"/>
            <p:cNvSpPr>
              <a:spLocks noChangeShapeType="1"/>
            </p:cNvSpPr>
            <p:nvPr/>
          </p:nvSpPr>
          <p:spPr bwMode="auto">
            <a:xfrm>
              <a:off x="274" y="150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" name="Line 32"/>
            <p:cNvSpPr>
              <a:spLocks noChangeShapeType="1"/>
            </p:cNvSpPr>
            <p:nvPr/>
          </p:nvSpPr>
          <p:spPr bwMode="auto">
            <a:xfrm>
              <a:off x="4043" y="150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" name="Line 33"/>
            <p:cNvSpPr>
              <a:spLocks noChangeShapeType="1"/>
            </p:cNvSpPr>
            <p:nvPr/>
          </p:nvSpPr>
          <p:spPr bwMode="auto">
            <a:xfrm>
              <a:off x="274" y="143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" name="Line 34"/>
            <p:cNvSpPr>
              <a:spLocks noChangeShapeType="1"/>
            </p:cNvSpPr>
            <p:nvPr/>
          </p:nvSpPr>
          <p:spPr bwMode="auto">
            <a:xfrm>
              <a:off x="4043" y="143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" name="Line 35"/>
            <p:cNvSpPr>
              <a:spLocks noChangeShapeType="1"/>
            </p:cNvSpPr>
            <p:nvPr/>
          </p:nvSpPr>
          <p:spPr bwMode="auto">
            <a:xfrm>
              <a:off x="274" y="1365"/>
              <a:ext cx="381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" name="Line 36"/>
            <p:cNvSpPr>
              <a:spLocks noChangeShapeType="1"/>
            </p:cNvSpPr>
            <p:nvPr/>
          </p:nvSpPr>
          <p:spPr bwMode="auto">
            <a:xfrm>
              <a:off x="1700" y="1343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5" name="Line 37"/>
            <p:cNvSpPr>
              <a:spLocks noChangeShapeType="1"/>
            </p:cNvSpPr>
            <p:nvPr/>
          </p:nvSpPr>
          <p:spPr bwMode="auto">
            <a:xfrm>
              <a:off x="2664" y="1343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" name="Line 38"/>
            <p:cNvSpPr>
              <a:spLocks noChangeShapeType="1"/>
            </p:cNvSpPr>
            <p:nvPr/>
          </p:nvSpPr>
          <p:spPr bwMode="auto">
            <a:xfrm>
              <a:off x="274" y="128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" name="Line 39"/>
            <p:cNvSpPr>
              <a:spLocks noChangeShapeType="1"/>
            </p:cNvSpPr>
            <p:nvPr/>
          </p:nvSpPr>
          <p:spPr bwMode="auto">
            <a:xfrm>
              <a:off x="4043" y="128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" name="Line 40"/>
            <p:cNvSpPr>
              <a:spLocks noChangeShapeType="1"/>
            </p:cNvSpPr>
            <p:nvPr/>
          </p:nvSpPr>
          <p:spPr bwMode="auto">
            <a:xfrm>
              <a:off x="274" y="121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" name="Line 41"/>
            <p:cNvSpPr>
              <a:spLocks noChangeShapeType="1"/>
            </p:cNvSpPr>
            <p:nvPr/>
          </p:nvSpPr>
          <p:spPr bwMode="auto">
            <a:xfrm>
              <a:off x="4043" y="121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0" name="Line 42"/>
            <p:cNvSpPr>
              <a:spLocks noChangeShapeType="1"/>
            </p:cNvSpPr>
            <p:nvPr/>
          </p:nvSpPr>
          <p:spPr bwMode="auto">
            <a:xfrm>
              <a:off x="274" y="114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1" name="Line 43"/>
            <p:cNvSpPr>
              <a:spLocks noChangeShapeType="1"/>
            </p:cNvSpPr>
            <p:nvPr/>
          </p:nvSpPr>
          <p:spPr bwMode="auto">
            <a:xfrm>
              <a:off x="4043" y="114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2" name="Line 44"/>
            <p:cNvSpPr>
              <a:spLocks noChangeShapeType="1"/>
            </p:cNvSpPr>
            <p:nvPr/>
          </p:nvSpPr>
          <p:spPr bwMode="auto">
            <a:xfrm>
              <a:off x="274" y="107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3" name="Line 45"/>
            <p:cNvSpPr>
              <a:spLocks noChangeShapeType="1"/>
            </p:cNvSpPr>
            <p:nvPr/>
          </p:nvSpPr>
          <p:spPr bwMode="auto">
            <a:xfrm>
              <a:off x="4043" y="107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4" name="Line 46"/>
            <p:cNvSpPr>
              <a:spLocks noChangeShapeType="1"/>
            </p:cNvSpPr>
            <p:nvPr/>
          </p:nvSpPr>
          <p:spPr bwMode="auto">
            <a:xfrm>
              <a:off x="274" y="1000"/>
              <a:ext cx="381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5" name="Line 47"/>
            <p:cNvSpPr>
              <a:spLocks noChangeShapeType="1"/>
            </p:cNvSpPr>
            <p:nvPr/>
          </p:nvSpPr>
          <p:spPr bwMode="auto">
            <a:xfrm>
              <a:off x="1700" y="978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6" name="Line 48"/>
            <p:cNvSpPr>
              <a:spLocks noChangeShapeType="1"/>
            </p:cNvSpPr>
            <p:nvPr/>
          </p:nvSpPr>
          <p:spPr bwMode="auto">
            <a:xfrm>
              <a:off x="2664" y="978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7" name="Line 49"/>
            <p:cNvSpPr>
              <a:spLocks noChangeShapeType="1"/>
            </p:cNvSpPr>
            <p:nvPr/>
          </p:nvSpPr>
          <p:spPr bwMode="auto">
            <a:xfrm>
              <a:off x="274" y="92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8" name="Line 50"/>
            <p:cNvSpPr>
              <a:spLocks noChangeShapeType="1"/>
            </p:cNvSpPr>
            <p:nvPr/>
          </p:nvSpPr>
          <p:spPr bwMode="auto">
            <a:xfrm>
              <a:off x="4043" y="92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9" name="Line 51"/>
            <p:cNvSpPr>
              <a:spLocks noChangeShapeType="1"/>
            </p:cNvSpPr>
            <p:nvPr/>
          </p:nvSpPr>
          <p:spPr bwMode="auto">
            <a:xfrm>
              <a:off x="274" y="85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0" name="Line 52"/>
            <p:cNvSpPr>
              <a:spLocks noChangeShapeType="1"/>
            </p:cNvSpPr>
            <p:nvPr/>
          </p:nvSpPr>
          <p:spPr bwMode="auto">
            <a:xfrm>
              <a:off x="4043" y="85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1" name="Line 53"/>
            <p:cNvSpPr>
              <a:spLocks noChangeShapeType="1"/>
            </p:cNvSpPr>
            <p:nvPr/>
          </p:nvSpPr>
          <p:spPr bwMode="auto">
            <a:xfrm>
              <a:off x="274" y="78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2" name="Line 54"/>
            <p:cNvSpPr>
              <a:spLocks noChangeShapeType="1"/>
            </p:cNvSpPr>
            <p:nvPr/>
          </p:nvSpPr>
          <p:spPr bwMode="auto">
            <a:xfrm>
              <a:off x="4043" y="78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3" name="Line 55"/>
            <p:cNvSpPr>
              <a:spLocks noChangeShapeType="1"/>
            </p:cNvSpPr>
            <p:nvPr/>
          </p:nvSpPr>
          <p:spPr bwMode="auto">
            <a:xfrm>
              <a:off x="274" y="71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4" name="Line 56"/>
            <p:cNvSpPr>
              <a:spLocks noChangeShapeType="1"/>
            </p:cNvSpPr>
            <p:nvPr/>
          </p:nvSpPr>
          <p:spPr bwMode="auto">
            <a:xfrm>
              <a:off x="4043" y="71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5" name="Line 57"/>
            <p:cNvSpPr>
              <a:spLocks noChangeShapeType="1"/>
            </p:cNvSpPr>
            <p:nvPr/>
          </p:nvSpPr>
          <p:spPr bwMode="auto">
            <a:xfrm>
              <a:off x="274" y="639"/>
              <a:ext cx="381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6" name="Line 58"/>
            <p:cNvSpPr>
              <a:spLocks noChangeShapeType="1"/>
            </p:cNvSpPr>
            <p:nvPr/>
          </p:nvSpPr>
          <p:spPr bwMode="auto">
            <a:xfrm>
              <a:off x="1700" y="618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7" name="Line 59"/>
            <p:cNvSpPr>
              <a:spLocks noChangeShapeType="1"/>
            </p:cNvSpPr>
            <p:nvPr/>
          </p:nvSpPr>
          <p:spPr bwMode="auto">
            <a:xfrm>
              <a:off x="2664" y="618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8" name="Line 60"/>
            <p:cNvSpPr>
              <a:spLocks noChangeShapeType="1"/>
            </p:cNvSpPr>
            <p:nvPr/>
          </p:nvSpPr>
          <p:spPr bwMode="auto">
            <a:xfrm>
              <a:off x="274" y="56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9" name="Line 61"/>
            <p:cNvSpPr>
              <a:spLocks noChangeShapeType="1"/>
            </p:cNvSpPr>
            <p:nvPr/>
          </p:nvSpPr>
          <p:spPr bwMode="auto">
            <a:xfrm>
              <a:off x="4043" y="56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0" name="Line 62"/>
            <p:cNvSpPr>
              <a:spLocks noChangeShapeType="1"/>
            </p:cNvSpPr>
            <p:nvPr/>
          </p:nvSpPr>
          <p:spPr bwMode="auto">
            <a:xfrm>
              <a:off x="274" y="49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1" name="Line 63"/>
            <p:cNvSpPr>
              <a:spLocks noChangeShapeType="1"/>
            </p:cNvSpPr>
            <p:nvPr/>
          </p:nvSpPr>
          <p:spPr bwMode="auto">
            <a:xfrm>
              <a:off x="4043" y="49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2" name="Line 64"/>
            <p:cNvSpPr>
              <a:spLocks noChangeShapeType="1"/>
            </p:cNvSpPr>
            <p:nvPr/>
          </p:nvSpPr>
          <p:spPr bwMode="auto">
            <a:xfrm>
              <a:off x="274" y="42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3" name="Line 65"/>
            <p:cNvSpPr>
              <a:spLocks noChangeShapeType="1"/>
            </p:cNvSpPr>
            <p:nvPr/>
          </p:nvSpPr>
          <p:spPr bwMode="auto">
            <a:xfrm>
              <a:off x="4043" y="42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4" name="Line 66"/>
            <p:cNvSpPr>
              <a:spLocks noChangeShapeType="1"/>
            </p:cNvSpPr>
            <p:nvPr/>
          </p:nvSpPr>
          <p:spPr bwMode="auto">
            <a:xfrm>
              <a:off x="274" y="35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5" name="Line 67"/>
            <p:cNvSpPr>
              <a:spLocks noChangeShapeType="1"/>
            </p:cNvSpPr>
            <p:nvPr/>
          </p:nvSpPr>
          <p:spPr bwMode="auto">
            <a:xfrm>
              <a:off x="4043" y="35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6" name="Rectangle 68"/>
            <p:cNvSpPr>
              <a:spLocks noChangeArrowheads="1"/>
            </p:cNvSpPr>
            <p:nvPr/>
          </p:nvSpPr>
          <p:spPr bwMode="auto">
            <a:xfrm>
              <a:off x="266" y="281"/>
              <a:ext cx="3826" cy="2161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7" name="Oval 69"/>
            <p:cNvSpPr>
              <a:spLocks noChangeArrowheads="1"/>
            </p:cNvSpPr>
            <p:nvPr/>
          </p:nvSpPr>
          <p:spPr bwMode="auto">
            <a:xfrm>
              <a:off x="843" y="2031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8" name="Rectangle 70"/>
            <p:cNvSpPr>
              <a:spLocks noChangeArrowheads="1"/>
            </p:cNvSpPr>
            <p:nvPr/>
          </p:nvSpPr>
          <p:spPr bwMode="auto">
            <a:xfrm>
              <a:off x="1821" y="1769"/>
              <a:ext cx="19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89" name="Oval 71"/>
            <p:cNvSpPr>
              <a:spLocks noChangeArrowheads="1"/>
            </p:cNvSpPr>
            <p:nvPr/>
          </p:nvSpPr>
          <p:spPr bwMode="auto">
            <a:xfrm>
              <a:off x="1968" y="2037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0" name="Rectangle 72"/>
            <p:cNvSpPr>
              <a:spLocks noChangeArrowheads="1"/>
            </p:cNvSpPr>
            <p:nvPr/>
          </p:nvSpPr>
          <p:spPr bwMode="auto">
            <a:xfrm>
              <a:off x="2301" y="1769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1" name="Oval 73"/>
            <p:cNvSpPr>
              <a:spLocks noChangeArrowheads="1"/>
            </p:cNvSpPr>
            <p:nvPr/>
          </p:nvSpPr>
          <p:spPr bwMode="auto">
            <a:xfrm>
              <a:off x="2208" y="2031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2" name="Rectangle 74"/>
            <p:cNvSpPr>
              <a:spLocks noChangeArrowheads="1"/>
            </p:cNvSpPr>
            <p:nvPr/>
          </p:nvSpPr>
          <p:spPr bwMode="auto">
            <a:xfrm>
              <a:off x="2935" y="1769"/>
              <a:ext cx="19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3" name="Rectangle 75"/>
            <p:cNvSpPr>
              <a:spLocks noChangeArrowheads="1"/>
            </p:cNvSpPr>
            <p:nvPr/>
          </p:nvSpPr>
          <p:spPr bwMode="auto">
            <a:xfrm>
              <a:off x="2454" y="2031"/>
              <a:ext cx="129" cy="129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4" name="Line 76"/>
            <p:cNvSpPr>
              <a:spLocks noChangeShapeType="1"/>
            </p:cNvSpPr>
            <p:nvPr/>
          </p:nvSpPr>
          <p:spPr bwMode="auto">
            <a:xfrm>
              <a:off x="2454" y="2031"/>
              <a:ext cx="126" cy="12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5" name="Line 77"/>
            <p:cNvSpPr>
              <a:spLocks noChangeShapeType="1"/>
            </p:cNvSpPr>
            <p:nvPr/>
          </p:nvSpPr>
          <p:spPr bwMode="auto">
            <a:xfrm flipV="1">
              <a:off x="2454" y="2031"/>
              <a:ext cx="126" cy="12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6" name="Rectangle 78"/>
            <p:cNvSpPr>
              <a:spLocks noChangeArrowheads="1"/>
            </p:cNvSpPr>
            <p:nvPr/>
          </p:nvSpPr>
          <p:spPr bwMode="auto">
            <a:xfrm>
              <a:off x="1493" y="1605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7" name="Oval 79"/>
            <p:cNvSpPr>
              <a:spLocks noChangeArrowheads="1"/>
            </p:cNvSpPr>
            <p:nvPr/>
          </p:nvSpPr>
          <p:spPr bwMode="auto">
            <a:xfrm>
              <a:off x="2700" y="2031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8" name="Rectangle 80"/>
            <p:cNvSpPr>
              <a:spLocks noChangeArrowheads="1"/>
            </p:cNvSpPr>
            <p:nvPr/>
          </p:nvSpPr>
          <p:spPr bwMode="auto">
            <a:xfrm>
              <a:off x="2459" y="1578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9" name="Oval 81"/>
            <p:cNvSpPr>
              <a:spLocks noChangeArrowheads="1"/>
            </p:cNvSpPr>
            <p:nvPr/>
          </p:nvSpPr>
          <p:spPr bwMode="auto">
            <a:xfrm>
              <a:off x="2962" y="2031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0" name="Rectangle 82"/>
            <p:cNvSpPr>
              <a:spLocks noChangeArrowheads="1"/>
            </p:cNvSpPr>
            <p:nvPr/>
          </p:nvSpPr>
          <p:spPr bwMode="auto">
            <a:xfrm>
              <a:off x="3104" y="1578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1" name="Oval 83"/>
            <p:cNvSpPr>
              <a:spLocks noChangeArrowheads="1"/>
            </p:cNvSpPr>
            <p:nvPr/>
          </p:nvSpPr>
          <p:spPr bwMode="auto">
            <a:xfrm>
              <a:off x="3273" y="2031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2" name="Rectangle 84"/>
            <p:cNvSpPr>
              <a:spLocks noChangeArrowheads="1"/>
            </p:cNvSpPr>
            <p:nvPr/>
          </p:nvSpPr>
          <p:spPr bwMode="auto">
            <a:xfrm>
              <a:off x="3437" y="1769"/>
              <a:ext cx="20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3" name="Oval 85"/>
            <p:cNvSpPr>
              <a:spLocks noChangeArrowheads="1"/>
            </p:cNvSpPr>
            <p:nvPr/>
          </p:nvSpPr>
          <p:spPr bwMode="auto">
            <a:xfrm>
              <a:off x="2454" y="2157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4" name="Rectangle 86"/>
            <p:cNvSpPr>
              <a:spLocks noChangeArrowheads="1"/>
            </p:cNvSpPr>
            <p:nvPr/>
          </p:nvSpPr>
          <p:spPr bwMode="auto">
            <a:xfrm>
              <a:off x="848" y="1578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5" name="Oval 87"/>
            <p:cNvSpPr>
              <a:spLocks noChangeArrowheads="1"/>
            </p:cNvSpPr>
            <p:nvPr/>
          </p:nvSpPr>
          <p:spPr bwMode="auto">
            <a:xfrm>
              <a:off x="2110" y="2468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6" name="Rectangle 88"/>
            <p:cNvSpPr>
              <a:spLocks noChangeArrowheads="1"/>
            </p:cNvSpPr>
            <p:nvPr/>
          </p:nvSpPr>
          <p:spPr bwMode="auto">
            <a:xfrm>
              <a:off x="3759" y="1578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7" name="Oval 89"/>
            <p:cNvSpPr>
              <a:spLocks noChangeArrowheads="1"/>
            </p:cNvSpPr>
            <p:nvPr/>
          </p:nvSpPr>
          <p:spPr bwMode="auto">
            <a:xfrm>
              <a:off x="1597" y="2249"/>
              <a:ext cx="129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8" name="Rectangle 90"/>
            <p:cNvSpPr>
              <a:spLocks noChangeArrowheads="1"/>
            </p:cNvSpPr>
            <p:nvPr/>
          </p:nvSpPr>
          <p:spPr bwMode="auto">
            <a:xfrm>
              <a:off x="1616" y="1092"/>
              <a:ext cx="30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9" name="Oval 91"/>
            <p:cNvSpPr>
              <a:spLocks noChangeArrowheads="1"/>
            </p:cNvSpPr>
            <p:nvPr/>
          </p:nvSpPr>
          <p:spPr bwMode="auto">
            <a:xfrm>
              <a:off x="3595" y="2239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0" name="Rectangle 92"/>
            <p:cNvSpPr>
              <a:spLocks noChangeArrowheads="1"/>
            </p:cNvSpPr>
            <p:nvPr/>
          </p:nvSpPr>
          <p:spPr bwMode="auto">
            <a:xfrm>
              <a:off x="3235" y="1092"/>
              <a:ext cx="318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1" name="Rectangle 93"/>
            <p:cNvSpPr>
              <a:spLocks noChangeArrowheads="1"/>
            </p:cNvSpPr>
            <p:nvPr/>
          </p:nvSpPr>
          <p:spPr bwMode="auto">
            <a:xfrm>
              <a:off x="329" y="2516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2" name="Rectangle 94"/>
            <p:cNvSpPr>
              <a:spLocks noChangeArrowheads="1"/>
            </p:cNvSpPr>
            <p:nvPr/>
          </p:nvSpPr>
          <p:spPr bwMode="auto">
            <a:xfrm>
              <a:off x="1600" y="137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3" name="Rectangle 95"/>
            <p:cNvSpPr>
              <a:spLocks noChangeArrowheads="1"/>
            </p:cNvSpPr>
            <p:nvPr/>
          </p:nvSpPr>
          <p:spPr bwMode="auto">
            <a:xfrm>
              <a:off x="1982" y="137"/>
              <a:ext cx="167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RED (+) 49 Jet Keep Pass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4" name="Rectangle 96"/>
            <p:cNvSpPr>
              <a:spLocks noChangeArrowheads="1"/>
            </p:cNvSpPr>
            <p:nvPr/>
          </p:nvSpPr>
          <p:spPr bwMode="auto">
            <a:xfrm>
              <a:off x="331" y="2768"/>
              <a:ext cx="20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5" name="Rectangle 97"/>
            <p:cNvSpPr>
              <a:spLocks noChangeArrowheads="1"/>
            </p:cNvSpPr>
            <p:nvPr/>
          </p:nvSpPr>
          <p:spPr bwMode="auto">
            <a:xfrm>
              <a:off x="506" y="2768"/>
              <a:ext cx="107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Gap-On-Area.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6" name="Rectangle 98"/>
            <p:cNvSpPr>
              <a:spLocks noChangeArrowheads="1"/>
            </p:cNvSpPr>
            <p:nvPr/>
          </p:nvSpPr>
          <p:spPr bwMode="auto">
            <a:xfrm>
              <a:off x="331" y="2998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7" name="Rectangle 99"/>
            <p:cNvSpPr>
              <a:spLocks noChangeArrowheads="1"/>
            </p:cNvSpPr>
            <p:nvPr/>
          </p:nvSpPr>
          <p:spPr bwMode="auto">
            <a:xfrm>
              <a:off x="528" y="2998"/>
              <a:ext cx="107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Gap-On-Area.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8" name="Rectangle 100"/>
            <p:cNvSpPr>
              <a:spLocks noChangeArrowheads="1"/>
            </p:cNvSpPr>
            <p:nvPr/>
          </p:nvSpPr>
          <p:spPr bwMode="auto">
            <a:xfrm>
              <a:off x="331" y="3227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9" name="Rectangle 101"/>
            <p:cNvSpPr>
              <a:spLocks noChangeArrowheads="1"/>
            </p:cNvSpPr>
            <p:nvPr/>
          </p:nvSpPr>
          <p:spPr bwMode="auto">
            <a:xfrm>
              <a:off x="550" y="3227"/>
              <a:ext cx="84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0" name="Rectangle 102"/>
            <p:cNvSpPr>
              <a:spLocks noChangeArrowheads="1"/>
            </p:cNvSpPr>
            <p:nvPr/>
          </p:nvSpPr>
          <p:spPr bwMode="auto">
            <a:xfrm>
              <a:off x="331" y="3456"/>
              <a:ext cx="21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1" name="Rectangle 103"/>
            <p:cNvSpPr>
              <a:spLocks noChangeArrowheads="1"/>
            </p:cNvSpPr>
            <p:nvPr/>
          </p:nvSpPr>
          <p:spPr bwMode="auto">
            <a:xfrm>
              <a:off x="528" y="3456"/>
              <a:ext cx="84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2" name="Rectangle 104"/>
            <p:cNvSpPr>
              <a:spLocks noChangeArrowheads="1"/>
            </p:cNvSpPr>
            <p:nvPr/>
          </p:nvSpPr>
          <p:spPr bwMode="auto">
            <a:xfrm>
              <a:off x="331" y="3685"/>
              <a:ext cx="19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3" name="Rectangle 105"/>
            <p:cNvSpPr>
              <a:spLocks noChangeArrowheads="1"/>
            </p:cNvSpPr>
            <p:nvPr/>
          </p:nvSpPr>
          <p:spPr bwMode="auto">
            <a:xfrm>
              <a:off x="480" y="3685"/>
              <a:ext cx="84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Reach-On-Area.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4" name="Rectangle 106"/>
            <p:cNvSpPr>
              <a:spLocks noChangeArrowheads="1"/>
            </p:cNvSpPr>
            <p:nvPr/>
          </p:nvSpPr>
          <p:spPr bwMode="auto">
            <a:xfrm>
              <a:off x="331" y="3914"/>
              <a:ext cx="19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5" name="Rectangle 107"/>
            <p:cNvSpPr>
              <a:spLocks noChangeArrowheads="1"/>
            </p:cNvSpPr>
            <p:nvPr/>
          </p:nvSpPr>
          <p:spPr bwMode="auto">
            <a:xfrm>
              <a:off x="480" y="3914"/>
              <a:ext cx="107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Gap-On-Area.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6" name="Rectangle 108"/>
            <p:cNvSpPr>
              <a:spLocks noChangeArrowheads="1"/>
            </p:cNvSpPr>
            <p:nvPr/>
          </p:nvSpPr>
          <p:spPr bwMode="auto">
            <a:xfrm>
              <a:off x="331" y="4144"/>
              <a:ext cx="18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7" name="Rectangle 109"/>
            <p:cNvSpPr>
              <a:spLocks noChangeArrowheads="1"/>
            </p:cNvSpPr>
            <p:nvPr/>
          </p:nvSpPr>
          <p:spPr bwMode="auto">
            <a:xfrm>
              <a:off x="495" y="4144"/>
              <a:ext cx="363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Crack on safety. Run Skinny Post. If covered deep raise hand and curl at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8" name="Rectangle 110"/>
            <p:cNvSpPr>
              <a:spLocks noChangeArrowheads="1"/>
            </p:cNvSpPr>
            <p:nvPr/>
          </p:nvSpPr>
          <p:spPr bwMode="auto">
            <a:xfrm>
              <a:off x="331" y="4258"/>
              <a:ext cx="37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18 yds.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9" name="Rectangle 111"/>
            <p:cNvSpPr>
              <a:spLocks noChangeArrowheads="1"/>
            </p:cNvSpPr>
            <p:nvPr/>
          </p:nvSpPr>
          <p:spPr bwMode="auto">
            <a:xfrm>
              <a:off x="331" y="4488"/>
              <a:ext cx="21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0" name="Rectangle 112"/>
            <p:cNvSpPr>
              <a:spLocks noChangeArrowheads="1"/>
            </p:cNvSpPr>
            <p:nvPr/>
          </p:nvSpPr>
          <p:spPr bwMode="auto">
            <a:xfrm>
              <a:off x="515" y="4488"/>
              <a:ext cx="308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Reverse pivot 6" over midline. Fake Jet. Set up behind PST. Read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1" name="Rectangle 113"/>
            <p:cNvSpPr>
              <a:spLocks noChangeArrowheads="1"/>
            </p:cNvSpPr>
            <p:nvPr/>
          </p:nvSpPr>
          <p:spPr bwMode="auto">
            <a:xfrm>
              <a:off x="331" y="4602"/>
              <a:ext cx="79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Post/Sail/Arrow.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2" name="Rectangle 114"/>
            <p:cNvSpPr>
              <a:spLocks noChangeArrowheads="1"/>
            </p:cNvSpPr>
            <p:nvPr/>
          </p:nvSpPr>
          <p:spPr bwMode="auto">
            <a:xfrm>
              <a:off x="331" y="4831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3" name="Rectangle 115"/>
            <p:cNvSpPr>
              <a:spLocks noChangeArrowheads="1"/>
            </p:cNvSpPr>
            <p:nvPr/>
          </p:nvSpPr>
          <p:spPr bwMode="auto">
            <a:xfrm>
              <a:off x="528" y="4831"/>
              <a:ext cx="189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Jet sweep. Block 1st outside PST.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4" name="Rectangle 116"/>
            <p:cNvSpPr>
              <a:spLocks noChangeArrowheads="1"/>
            </p:cNvSpPr>
            <p:nvPr/>
          </p:nvSpPr>
          <p:spPr bwMode="auto">
            <a:xfrm>
              <a:off x="331" y="5061"/>
              <a:ext cx="21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5" name="Rectangle 117"/>
            <p:cNvSpPr>
              <a:spLocks noChangeArrowheads="1"/>
            </p:cNvSpPr>
            <p:nvPr/>
          </p:nvSpPr>
          <p:spPr bwMode="auto">
            <a:xfrm>
              <a:off x="528" y="5061"/>
              <a:ext cx="209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Step out as if to block #4. Run a sail pattern.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6" name="Rectangle 118"/>
            <p:cNvSpPr>
              <a:spLocks noChangeArrowheads="1"/>
            </p:cNvSpPr>
            <p:nvPr/>
          </p:nvSpPr>
          <p:spPr bwMode="auto">
            <a:xfrm>
              <a:off x="331" y="5290"/>
              <a:ext cx="19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7" name="Rectangle 119"/>
            <p:cNvSpPr>
              <a:spLocks noChangeArrowheads="1"/>
            </p:cNvSpPr>
            <p:nvPr/>
          </p:nvSpPr>
          <p:spPr bwMode="auto">
            <a:xfrm>
              <a:off x="480" y="5290"/>
              <a:ext cx="264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Offset in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B gap. Fake Jet Sweep. Arrow to flat.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8" name="Rectangle 120"/>
            <p:cNvSpPr>
              <a:spLocks noChangeArrowheads="1"/>
            </p:cNvSpPr>
            <p:nvPr/>
          </p:nvSpPr>
          <p:spPr bwMode="auto">
            <a:xfrm>
              <a:off x="331" y="5519"/>
              <a:ext cx="83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9" name="Freeform 121"/>
            <p:cNvSpPr>
              <a:spLocks/>
            </p:cNvSpPr>
            <p:nvPr/>
          </p:nvSpPr>
          <p:spPr bwMode="auto">
            <a:xfrm>
              <a:off x="897" y="532"/>
              <a:ext cx="650" cy="1506"/>
            </a:xfrm>
            <a:custGeom>
              <a:avLst/>
              <a:gdLst>
                <a:gd name="T0" fmla="*/ 0 w 1784"/>
                <a:gd name="T1" fmla="*/ 4139 h 4139"/>
                <a:gd name="T2" fmla="*/ 29 w 1784"/>
                <a:gd name="T3" fmla="*/ 1994 h 4139"/>
                <a:gd name="T4" fmla="*/ 1784 w 1784"/>
                <a:gd name="T5" fmla="*/ 0 h 4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84" h="4139">
                  <a:moveTo>
                    <a:pt x="0" y="4139"/>
                  </a:moveTo>
                  <a:lnTo>
                    <a:pt x="29" y="1994"/>
                  </a:lnTo>
                  <a:lnTo>
                    <a:pt x="178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0" name="Freeform 122"/>
            <p:cNvSpPr>
              <a:spLocks/>
            </p:cNvSpPr>
            <p:nvPr/>
          </p:nvSpPr>
          <p:spPr bwMode="auto">
            <a:xfrm>
              <a:off x="1498" y="532"/>
              <a:ext cx="49" cy="53"/>
            </a:xfrm>
            <a:custGeom>
              <a:avLst/>
              <a:gdLst>
                <a:gd name="T0" fmla="*/ 49 w 49"/>
                <a:gd name="T1" fmla="*/ 0 h 53"/>
                <a:gd name="T2" fmla="*/ 0 w 49"/>
                <a:gd name="T3" fmla="*/ 27 h 53"/>
                <a:gd name="T4" fmla="*/ 23 w 49"/>
                <a:gd name="T5" fmla="*/ 30 h 53"/>
                <a:gd name="T6" fmla="*/ 28 w 49"/>
                <a:gd name="T7" fmla="*/ 53 h 53"/>
                <a:gd name="T8" fmla="*/ 49 w 49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3">
                  <a:moveTo>
                    <a:pt x="49" y="0"/>
                  </a:moveTo>
                  <a:lnTo>
                    <a:pt x="0" y="27"/>
                  </a:lnTo>
                  <a:lnTo>
                    <a:pt x="23" y="30"/>
                  </a:lnTo>
                  <a:lnTo>
                    <a:pt x="28" y="53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1" name="Arc 123"/>
            <p:cNvSpPr>
              <a:spLocks/>
            </p:cNvSpPr>
            <p:nvPr/>
          </p:nvSpPr>
          <p:spPr bwMode="auto">
            <a:xfrm>
              <a:off x="787" y="1864"/>
              <a:ext cx="884" cy="15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24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3" y="0"/>
                  </a:moveTo>
                  <a:cubicBezTo>
                    <a:pt x="11943" y="13"/>
                    <a:pt x="21600" y="9680"/>
                    <a:pt x="21600" y="21600"/>
                  </a:cubicBezTo>
                </a:path>
                <a:path w="21600" h="21600" stroke="0" extrusionOk="0">
                  <a:moveTo>
                    <a:pt x="23" y="0"/>
                  </a:moveTo>
                  <a:cubicBezTo>
                    <a:pt x="11943" y="13"/>
                    <a:pt x="21600" y="968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2" name="Freeform 124"/>
            <p:cNvSpPr>
              <a:spLocks/>
            </p:cNvSpPr>
            <p:nvPr/>
          </p:nvSpPr>
          <p:spPr bwMode="auto">
            <a:xfrm>
              <a:off x="788" y="1845"/>
              <a:ext cx="53" cy="38"/>
            </a:xfrm>
            <a:custGeom>
              <a:avLst/>
              <a:gdLst>
                <a:gd name="T0" fmla="*/ 0 w 53"/>
                <a:gd name="T1" fmla="*/ 19 h 38"/>
                <a:gd name="T2" fmla="*/ 53 w 53"/>
                <a:gd name="T3" fmla="*/ 38 h 38"/>
                <a:gd name="T4" fmla="*/ 39 w 53"/>
                <a:gd name="T5" fmla="*/ 19 h 38"/>
                <a:gd name="T6" fmla="*/ 53 w 53"/>
                <a:gd name="T7" fmla="*/ 0 h 38"/>
                <a:gd name="T8" fmla="*/ 0 w 53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8">
                  <a:moveTo>
                    <a:pt x="0" y="19"/>
                  </a:moveTo>
                  <a:lnTo>
                    <a:pt x="53" y="38"/>
                  </a:lnTo>
                  <a:lnTo>
                    <a:pt x="39" y="19"/>
                  </a:lnTo>
                  <a:lnTo>
                    <a:pt x="53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3" name="Arc 125"/>
            <p:cNvSpPr>
              <a:spLocks/>
            </p:cNvSpPr>
            <p:nvPr/>
          </p:nvSpPr>
          <p:spPr bwMode="auto">
            <a:xfrm>
              <a:off x="1672" y="2022"/>
              <a:ext cx="448" cy="48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4" name="Freeform 126"/>
            <p:cNvSpPr>
              <a:spLocks/>
            </p:cNvSpPr>
            <p:nvPr/>
          </p:nvSpPr>
          <p:spPr bwMode="auto">
            <a:xfrm>
              <a:off x="1635" y="2016"/>
              <a:ext cx="75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5" name="Line 127"/>
            <p:cNvSpPr>
              <a:spLocks noChangeShapeType="1"/>
            </p:cNvSpPr>
            <p:nvPr/>
          </p:nvSpPr>
          <p:spPr bwMode="auto">
            <a:xfrm>
              <a:off x="1635" y="201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6" name="Arc 128"/>
            <p:cNvSpPr>
              <a:spLocks/>
            </p:cNvSpPr>
            <p:nvPr/>
          </p:nvSpPr>
          <p:spPr bwMode="auto">
            <a:xfrm>
              <a:off x="3158" y="1967"/>
              <a:ext cx="147" cy="26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7" name="Freeform 129"/>
            <p:cNvSpPr>
              <a:spLocks/>
            </p:cNvSpPr>
            <p:nvPr/>
          </p:nvSpPr>
          <p:spPr bwMode="auto">
            <a:xfrm>
              <a:off x="3305" y="2198"/>
              <a:ext cx="8" cy="74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8" name="Line 130"/>
            <p:cNvSpPr>
              <a:spLocks noChangeShapeType="1"/>
            </p:cNvSpPr>
            <p:nvPr/>
          </p:nvSpPr>
          <p:spPr bwMode="auto">
            <a:xfrm flipH="1">
              <a:off x="3305" y="2198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9" name="Arc 131"/>
            <p:cNvSpPr>
              <a:spLocks/>
            </p:cNvSpPr>
            <p:nvPr/>
          </p:nvSpPr>
          <p:spPr bwMode="auto">
            <a:xfrm>
              <a:off x="3169" y="1967"/>
              <a:ext cx="169" cy="19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28 w 21728"/>
                <a:gd name="T1" fmla="*/ 21600 h 21600"/>
                <a:gd name="T2" fmla="*/ 0 w 21728"/>
                <a:gd name="T3" fmla="*/ 0 h 21600"/>
                <a:gd name="T4" fmla="*/ 21600 w 2172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28" h="21600" fill="none" extrusionOk="0">
                  <a:moveTo>
                    <a:pt x="21727" y="21599"/>
                  </a:moveTo>
                  <a:cubicBezTo>
                    <a:pt x="21685" y="21599"/>
                    <a:pt x="21642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28" h="21600" stroke="0" extrusionOk="0">
                  <a:moveTo>
                    <a:pt x="21727" y="21599"/>
                  </a:moveTo>
                  <a:cubicBezTo>
                    <a:pt x="21685" y="21599"/>
                    <a:pt x="21642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0" name="Freeform 132"/>
            <p:cNvSpPr>
              <a:spLocks/>
            </p:cNvSpPr>
            <p:nvPr/>
          </p:nvSpPr>
          <p:spPr bwMode="auto">
            <a:xfrm>
              <a:off x="3132" y="1961"/>
              <a:ext cx="74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" name="Line 133"/>
            <p:cNvSpPr>
              <a:spLocks noChangeShapeType="1"/>
            </p:cNvSpPr>
            <p:nvPr/>
          </p:nvSpPr>
          <p:spPr bwMode="auto">
            <a:xfrm>
              <a:off x="3132" y="196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" name="Line 134"/>
            <p:cNvSpPr>
              <a:spLocks noChangeShapeType="1"/>
            </p:cNvSpPr>
            <p:nvPr/>
          </p:nvSpPr>
          <p:spPr bwMode="auto">
            <a:xfrm flipH="1" flipV="1">
              <a:off x="1427" y="1766"/>
              <a:ext cx="218" cy="49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" name="Arc 135"/>
            <p:cNvSpPr>
              <a:spLocks/>
            </p:cNvSpPr>
            <p:nvPr/>
          </p:nvSpPr>
          <p:spPr bwMode="auto">
            <a:xfrm>
              <a:off x="641" y="723"/>
              <a:ext cx="785" cy="104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27 w 21627"/>
                <a:gd name="T1" fmla="*/ 21600 h 21600"/>
                <a:gd name="T2" fmla="*/ 0 w 21627"/>
                <a:gd name="T3" fmla="*/ 0 h 21600"/>
                <a:gd name="T4" fmla="*/ 21600 w 2162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7" h="21600" fill="none" extrusionOk="0">
                  <a:moveTo>
                    <a:pt x="21626" y="21599"/>
                  </a:moveTo>
                  <a:cubicBezTo>
                    <a:pt x="21617" y="21599"/>
                    <a:pt x="2160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27" h="21600" stroke="0" extrusionOk="0">
                  <a:moveTo>
                    <a:pt x="21626" y="21599"/>
                  </a:moveTo>
                  <a:cubicBezTo>
                    <a:pt x="21617" y="21599"/>
                    <a:pt x="2160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" name="Freeform 136"/>
            <p:cNvSpPr>
              <a:spLocks/>
            </p:cNvSpPr>
            <p:nvPr/>
          </p:nvSpPr>
          <p:spPr bwMode="auto">
            <a:xfrm>
              <a:off x="622" y="723"/>
              <a:ext cx="38" cy="54"/>
            </a:xfrm>
            <a:custGeom>
              <a:avLst/>
              <a:gdLst>
                <a:gd name="T0" fmla="*/ 19 w 38"/>
                <a:gd name="T1" fmla="*/ 0 h 54"/>
                <a:gd name="T2" fmla="*/ 0 w 38"/>
                <a:gd name="T3" fmla="*/ 54 h 54"/>
                <a:gd name="T4" fmla="*/ 19 w 38"/>
                <a:gd name="T5" fmla="*/ 40 h 54"/>
                <a:gd name="T6" fmla="*/ 38 w 38"/>
                <a:gd name="T7" fmla="*/ 54 h 54"/>
                <a:gd name="T8" fmla="*/ 19 w 38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4">
                  <a:moveTo>
                    <a:pt x="19" y="0"/>
                  </a:moveTo>
                  <a:lnTo>
                    <a:pt x="0" y="54"/>
                  </a:lnTo>
                  <a:lnTo>
                    <a:pt x="19" y="40"/>
                  </a:lnTo>
                  <a:lnTo>
                    <a:pt x="38" y="54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" name="Freeform 137"/>
            <p:cNvSpPr>
              <a:spLocks/>
            </p:cNvSpPr>
            <p:nvPr/>
          </p:nvSpPr>
          <p:spPr bwMode="auto">
            <a:xfrm>
              <a:off x="1929" y="1935"/>
              <a:ext cx="87" cy="98"/>
            </a:xfrm>
            <a:custGeom>
              <a:avLst/>
              <a:gdLst>
                <a:gd name="T0" fmla="*/ 240 w 240"/>
                <a:gd name="T1" fmla="*/ 270 h 270"/>
                <a:gd name="T2" fmla="*/ 0 w 240"/>
                <a:gd name="T3" fmla="*/ 165 h 270"/>
                <a:gd name="T4" fmla="*/ 0 w 240"/>
                <a:gd name="T5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0" h="270">
                  <a:moveTo>
                    <a:pt x="240" y="270"/>
                  </a:moveTo>
                  <a:lnTo>
                    <a:pt x="0" y="16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6" name="Freeform 138"/>
            <p:cNvSpPr>
              <a:spLocks/>
            </p:cNvSpPr>
            <p:nvPr/>
          </p:nvSpPr>
          <p:spPr bwMode="auto">
            <a:xfrm>
              <a:off x="1892" y="1928"/>
              <a:ext cx="74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7" name="Line 139"/>
            <p:cNvSpPr>
              <a:spLocks noChangeShapeType="1"/>
            </p:cNvSpPr>
            <p:nvPr/>
          </p:nvSpPr>
          <p:spPr bwMode="auto">
            <a:xfrm>
              <a:off x="1892" y="192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8" name="Freeform 140"/>
            <p:cNvSpPr>
              <a:spLocks/>
            </p:cNvSpPr>
            <p:nvPr/>
          </p:nvSpPr>
          <p:spPr bwMode="auto">
            <a:xfrm>
              <a:off x="2410" y="1935"/>
              <a:ext cx="92" cy="103"/>
            </a:xfrm>
            <a:custGeom>
              <a:avLst/>
              <a:gdLst>
                <a:gd name="T0" fmla="*/ 255 w 255"/>
                <a:gd name="T1" fmla="*/ 285 h 285"/>
                <a:gd name="T2" fmla="*/ 0 w 255"/>
                <a:gd name="T3" fmla="*/ 136 h 285"/>
                <a:gd name="T4" fmla="*/ 0 w 255"/>
                <a:gd name="T5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5" h="285">
                  <a:moveTo>
                    <a:pt x="255" y="285"/>
                  </a:moveTo>
                  <a:lnTo>
                    <a:pt x="0" y="13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9" name="Freeform 141"/>
            <p:cNvSpPr>
              <a:spLocks/>
            </p:cNvSpPr>
            <p:nvPr/>
          </p:nvSpPr>
          <p:spPr bwMode="auto">
            <a:xfrm>
              <a:off x="2372" y="1928"/>
              <a:ext cx="75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" name="Line 142"/>
            <p:cNvSpPr>
              <a:spLocks noChangeShapeType="1"/>
            </p:cNvSpPr>
            <p:nvPr/>
          </p:nvSpPr>
          <p:spPr bwMode="auto">
            <a:xfrm>
              <a:off x="2372" y="192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" name="Freeform 143"/>
            <p:cNvSpPr>
              <a:spLocks/>
            </p:cNvSpPr>
            <p:nvPr/>
          </p:nvSpPr>
          <p:spPr bwMode="auto">
            <a:xfrm>
              <a:off x="2164" y="1935"/>
              <a:ext cx="98" cy="98"/>
            </a:xfrm>
            <a:custGeom>
              <a:avLst/>
              <a:gdLst>
                <a:gd name="T0" fmla="*/ 270 w 270"/>
                <a:gd name="T1" fmla="*/ 270 h 270"/>
                <a:gd name="T2" fmla="*/ 0 w 270"/>
                <a:gd name="T3" fmla="*/ 121 h 270"/>
                <a:gd name="T4" fmla="*/ 0 w 270"/>
                <a:gd name="T5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0" h="270">
                  <a:moveTo>
                    <a:pt x="270" y="270"/>
                  </a:moveTo>
                  <a:lnTo>
                    <a:pt x="0" y="12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2" name="Freeform 144"/>
            <p:cNvSpPr>
              <a:spLocks/>
            </p:cNvSpPr>
            <p:nvPr/>
          </p:nvSpPr>
          <p:spPr bwMode="auto">
            <a:xfrm>
              <a:off x="2127" y="1928"/>
              <a:ext cx="74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3" name="Line 145"/>
            <p:cNvSpPr>
              <a:spLocks noChangeShapeType="1"/>
            </p:cNvSpPr>
            <p:nvPr/>
          </p:nvSpPr>
          <p:spPr bwMode="auto">
            <a:xfrm>
              <a:off x="2127" y="192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4" name="Freeform 146"/>
            <p:cNvSpPr>
              <a:spLocks/>
            </p:cNvSpPr>
            <p:nvPr/>
          </p:nvSpPr>
          <p:spPr bwMode="auto">
            <a:xfrm>
              <a:off x="1798" y="2180"/>
              <a:ext cx="1862" cy="224"/>
            </a:xfrm>
            <a:custGeom>
              <a:avLst/>
              <a:gdLst>
                <a:gd name="T0" fmla="*/ 5086 w 5116"/>
                <a:gd name="T1" fmla="*/ 570 h 614"/>
                <a:gd name="T2" fmla="*/ 4966 w 5116"/>
                <a:gd name="T3" fmla="*/ 571 h 614"/>
                <a:gd name="T4" fmla="*/ 4846 w 5116"/>
                <a:gd name="T5" fmla="*/ 573 h 614"/>
                <a:gd name="T6" fmla="*/ 4726 w 5116"/>
                <a:gd name="T7" fmla="*/ 574 h 614"/>
                <a:gd name="T8" fmla="*/ 4606 w 5116"/>
                <a:gd name="T9" fmla="*/ 576 h 614"/>
                <a:gd name="T10" fmla="*/ 4486 w 5116"/>
                <a:gd name="T11" fmla="*/ 578 h 614"/>
                <a:gd name="T12" fmla="*/ 4366 w 5116"/>
                <a:gd name="T13" fmla="*/ 579 h 614"/>
                <a:gd name="T14" fmla="*/ 4246 w 5116"/>
                <a:gd name="T15" fmla="*/ 581 h 614"/>
                <a:gd name="T16" fmla="*/ 4126 w 5116"/>
                <a:gd name="T17" fmla="*/ 582 h 614"/>
                <a:gd name="T18" fmla="*/ 4006 w 5116"/>
                <a:gd name="T19" fmla="*/ 584 h 614"/>
                <a:gd name="T20" fmla="*/ 3886 w 5116"/>
                <a:gd name="T21" fmla="*/ 585 h 614"/>
                <a:gd name="T22" fmla="*/ 3766 w 5116"/>
                <a:gd name="T23" fmla="*/ 587 h 614"/>
                <a:gd name="T24" fmla="*/ 3646 w 5116"/>
                <a:gd name="T25" fmla="*/ 588 h 614"/>
                <a:gd name="T26" fmla="*/ 3526 w 5116"/>
                <a:gd name="T27" fmla="*/ 590 h 614"/>
                <a:gd name="T28" fmla="*/ 3406 w 5116"/>
                <a:gd name="T29" fmla="*/ 591 h 614"/>
                <a:gd name="T30" fmla="*/ 3286 w 5116"/>
                <a:gd name="T31" fmla="*/ 593 h 614"/>
                <a:gd name="T32" fmla="*/ 3166 w 5116"/>
                <a:gd name="T33" fmla="*/ 594 h 614"/>
                <a:gd name="T34" fmla="*/ 3046 w 5116"/>
                <a:gd name="T35" fmla="*/ 596 h 614"/>
                <a:gd name="T36" fmla="*/ 2927 w 5116"/>
                <a:gd name="T37" fmla="*/ 597 h 614"/>
                <a:gd name="T38" fmla="*/ 2807 w 5116"/>
                <a:gd name="T39" fmla="*/ 599 h 614"/>
                <a:gd name="T40" fmla="*/ 2687 w 5116"/>
                <a:gd name="T41" fmla="*/ 600 h 614"/>
                <a:gd name="T42" fmla="*/ 2567 w 5116"/>
                <a:gd name="T43" fmla="*/ 602 h 614"/>
                <a:gd name="T44" fmla="*/ 2447 w 5116"/>
                <a:gd name="T45" fmla="*/ 603 h 614"/>
                <a:gd name="T46" fmla="*/ 2327 w 5116"/>
                <a:gd name="T47" fmla="*/ 605 h 614"/>
                <a:gd name="T48" fmla="*/ 2207 w 5116"/>
                <a:gd name="T49" fmla="*/ 607 h 614"/>
                <a:gd name="T50" fmla="*/ 2087 w 5116"/>
                <a:gd name="T51" fmla="*/ 608 h 614"/>
                <a:gd name="T52" fmla="*/ 1967 w 5116"/>
                <a:gd name="T53" fmla="*/ 610 h 614"/>
                <a:gd name="T54" fmla="*/ 1847 w 5116"/>
                <a:gd name="T55" fmla="*/ 611 h 614"/>
                <a:gd name="T56" fmla="*/ 1727 w 5116"/>
                <a:gd name="T57" fmla="*/ 613 h 614"/>
                <a:gd name="T58" fmla="*/ 1607 w 5116"/>
                <a:gd name="T59" fmla="*/ 614 h 614"/>
                <a:gd name="T60" fmla="*/ 1516 w 5116"/>
                <a:gd name="T61" fmla="*/ 555 h 614"/>
                <a:gd name="T62" fmla="*/ 0 w 5116"/>
                <a:gd name="T63" fmla="*/ 0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16" h="614">
                  <a:moveTo>
                    <a:pt x="5116" y="510"/>
                  </a:moveTo>
                  <a:lnTo>
                    <a:pt x="5086" y="570"/>
                  </a:lnTo>
                  <a:lnTo>
                    <a:pt x="5025" y="451"/>
                  </a:lnTo>
                  <a:lnTo>
                    <a:pt x="4966" y="571"/>
                  </a:lnTo>
                  <a:lnTo>
                    <a:pt x="4905" y="452"/>
                  </a:lnTo>
                  <a:lnTo>
                    <a:pt x="4846" y="573"/>
                  </a:lnTo>
                  <a:lnTo>
                    <a:pt x="4785" y="454"/>
                  </a:lnTo>
                  <a:lnTo>
                    <a:pt x="4726" y="574"/>
                  </a:lnTo>
                  <a:lnTo>
                    <a:pt x="4665" y="455"/>
                  </a:lnTo>
                  <a:lnTo>
                    <a:pt x="4606" y="576"/>
                  </a:lnTo>
                  <a:lnTo>
                    <a:pt x="4545" y="457"/>
                  </a:lnTo>
                  <a:lnTo>
                    <a:pt x="4486" y="578"/>
                  </a:lnTo>
                  <a:lnTo>
                    <a:pt x="4425" y="458"/>
                  </a:lnTo>
                  <a:lnTo>
                    <a:pt x="4366" y="579"/>
                  </a:lnTo>
                  <a:lnTo>
                    <a:pt x="4305" y="460"/>
                  </a:lnTo>
                  <a:lnTo>
                    <a:pt x="4246" y="581"/>
                  </a:lnTo>
                  <a:lnTo>
                    <a:pt x="4185" y="461"/>
                  </a:lnTo>
                  <a:lnTo>
                    <a:pt x="4126" y="582"/>
                  </a:lnTo>
                  <a:lnTo>
                    <a:pt x="4065" y="463"/>
                  </a:lnTo>
                  <a:lnTo>
                    <a:pt x="4006" y="584"/>
                  </a:lnTo>
                  <a:lnTo>
                    <a:pt x="3945" y="464"/>
                  </a:lnTo>
                  <a:lnTo>
                    <a:pt x="3886" y="585"/>
                  </a:lnTo>
                  <a:lnTo>
                    <a:pt x="3825" y="466"/>
                  </a:lnTo>
                  <a:lnTo>
                    <a:pt x="3766" y="587"/>
                  </a:lnTo>
                  <a:lnTo>
                    <a:pt x="3705" y="467"/>
                  </a:lnTo>
                  <a:lnTo>
                    <a:pt x="3646" y="588"/>
                  </a:lnTo>
                  <a:lnTo>
                    <a:pt x="3585" y="469"/>
                  </a:lnTo>
                  <a:lnTo>
                    <a:pt x="3526" y="590"/>
                  </a:lnTo>
                  <a:lnTo>
                    <a:pt x="3465" y="471"/>
                  </a:lnTo>
                  <a:lnTo>
                    <a:pt x="3406" y="591"/>
                  </a:lnTo>
                  <a:lnTo>
                    <a:pt x="3345" y="472"/>
                  </a:lnTo>
                  <a:lnTo>
                    <a:pt x="3286" y="593"/>
                  </a:lnTo>
                  <a:lnTo>
                    <a:pt x="3225" y="474"/>
                  </a:lnTo>
                  <a:lnTo>
                    <a:pt x="3166" y="594"/>
                  </a:lnTo>
                  <a:lnTo>
                    <a:pt x="3105" y="475"/>
                  </a:lnTo>
                  <a:lnTo>
                    <a:pt x="3046" y="596"/>
                  </a:lnTo>
                  <a:lnTo>
                    <a:pt x="2985" y="477"/>
                  </a:lnTo>
                  <a:lnTo>
                    <a:pt x="2927" y="597"/>
                  </a:lnTo>
                  <a:lnTo>
                    <a:pt x="2865" y="478"/>
                  </a:lnTo>
                  <a:lnTo>
                    <a:pt x="2807" y="599"/>
                  </a:lnTo>
                  <a:lnTo>
                    <a:pt x="2745" y="480"/>
                  </a:lnTo>
                  <a:lnTo>
                    <a:pt x="2687" y="600"/>
                  </a:lnTo>
                  <a:lnTo>
                    <a:pt x="2625" y="481"/>
                  </a:lnTo>
                  <a:lnTo>
                    <a:pt x="2567" y="602"/>
                  </a:lnTo>
                  <a:lnTo>
                    <a:pt x="2505" y="483"/>
                  </a:lnTo>
                  <a:lnTo>
                    <a:pt x="2447" y="603"/>
                  </a:lnTo>
                  <a:lnTo>
                    <a:pt x="2385" y="484"/>
                  </a:lnTo>
                  <a:lnTo>
                    <a:pt x="2327" y="605"/>
                  </a:lnTo>
                  <a:lnTo>
                    <a:pt x="2265" y="486"/>
                  </a:lnTo>
                  <a:lnTo>
                    <a:pt x="2207" y="607"/>
                  </a:lnTo>
                  <a:lnTo>
                    <a:pt x="2145" y="487"/>
                  </a:lnTo>
                  <a:lnTo>
                    <a:pt x="2087" y="608"/>
                  </a:lnTo>
                  <a:lnTo>
                    <a:pt x="2025" y="489"/>
                  </a:lnTo>
                  <a:lnTo>
                    <a:pt x="1967" y="610"/>
                  </a:lnTo>
                  <a:lnTo>
                    <a:pt x="1905" y="490"/>
                  </a:lnTo>
                  <a:lnTo>
                    <a:pt x="1847" y="611"/>
                  </a:lnTo>
                  <a:lnTo>
                    <a:pt x="1785" y="492"/>
                  </a:lnTo>
                  <a:lnTo>
                    <a:pt x="1727" y="613"/>
                  </a:lnTo>
                  <a:lnTo>
                    <a:pt x="1665" y="493"/>
                  </a:lnTo>
                  <a:lnTo>
                    <a:pt x="1607" y="614"/>
                  </a:lnTo>
                  <a:lnTo>
                    <a:pt x="1545" y="495"/>
                  </a:lnTo>
                  <a:lnTo>
                    <a:pt x="1516" y="555"/>
                  </a:lnTo>
                  <a:lnTo>
                    <a:pt x="1501" y="55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5" name="Freeform 147"/>
            <p:cNvSpPr>
              <a:spLocks/>
            </p:cNvSpPr>
            <p:nvPr/>
          </p:nvSpPr>
          <p:spPr bwMode="auto">
            <a:xfrm>
              <a:off x="1778" y="2143"/>
              <a:ext cx="33" cy="72"/>
            </a:xfrm>
            <a:custGeom>
              <a:avLst/>
              <a:gdLst>
                <a:gd name="T0" fmla="*/ 71 w 90"/>
                <a:gd name="T1" fmla="*/ 0 h 198"/>
                <a:gd name="T2" fmla="*/ 90 w 90"/>
                <a:gd name="T3" fmla="*/ 6 h 198"/>
                <a:gd name="T4" fmla="*/ 19 w 90"/>
                <a:gd name="T5" fmla="*/ 198 h 198"/>
                <a:gd name="T6" fmla="*/ 0 w 90"/>
                <a:gd name="T7" fmla="*/ 19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198">
                  <a:moveTo>
                    <a:pt x="71" y="0"/>
                  </a:moveTo>
                  <a:lnTo>
                    <a:pt x="90" y="6"/>
                  </a:lnTo>
                  <a:lnTo>
                    <a:pt x="19" y="198"/>
                  </a:lnTo>
                  <a:lnTo>
                    <a:pt x="0" y="19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6" name="Line 148"/>
            <p:cNvSpPr>
              <a:spLocks noChangeShapeType="1"/>
            </p:cNvSpPr>
            <p:nvPr/>
          </p:nvSpPr>
          <p:spPr bwMode="auto">
            <a:xfrm>
              <a:off x="1778" y="2213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7" name="Arc 149"/>
            <p:cNvSpPr>
              <a:spLocks/>
            </p:cNvSpPr>
            <p:nvPr/>
          </p:nvSpPr>
          <p:spPr bwMode="auto">
            <a:xfrm>
              <a:off x="2633" y="1967"/>
              <a:ext cx="131" cy="20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65 w 21765"/>
                <a:gd name="T1" fmla="*/ 21599 h 21600"/>
                <a:gd name="T2" fmla="*/ 0 w 21765"/>
                <a:gd name="T3" fmla="*/ 0 h 21600"/>
                <a:gd name="T4" fmla="*/ 21600 w 2176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65" h="21600" fill="none" extrusionOk="0">
                  <a:moveTo>
                    <a:pt x="21765" y="21599"/>
                  </a:moveTo>
                  <a:cubicBezTo>
                    <a:pt x="21710" y="21599"/>
                    <a:pt x="21655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65" h="21600" stroke="0" extrusionOk="0">
                  <a:moveTo>
                    <a:pt x="21765" y="21599"/>
                  </a:moveTo>
                  <a:cubicBezTo>
                    <a:pt x="21710" y="21599"/>
                    <a:pt x="21655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8" name="Freeform 150"/>
            <p:cNvSpPr>
              <a:spLocks/>
            </p:cNvSpPr>
            <p:nvPr/>
          </p:nvSpPr>
          <p:spPr bwMode="auto">
            <a:xfrm>
              <a:off x="2596" y="1961"/>
              <a:ext cx="75" cy="6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9" name="Line 151"/>
            <p:cNvSpPr>
              <a:spLocks noChangeShapeType="1"/>
            </p:cNvSpPr>
            <p:nvPr/>
          </p:nvSpPr>
          <p:spPr bwMode="auto">
            <a:xfrm>
              <a:off x="2596" y="196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0" name="Arc 152"/>
            <p:cNvSpPr>
              <a:spLocks/>
            </p:cNvSpPr>
            <p:nvPr/>
          </p:nvSpPr>
          <p:spPr bwMode="auto">
            <a:xfrm>
              <a:off x="2633" y="1967"/>
              <a:ext cx="82" cy="23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863 w 21863"/>
                <a:gd name="T1" fmla="*/ 21598 h 21600"/>
                <a:gd name="T2" fmla="*/ 0 w 21863"/>
                <a:gd name="T3" fmla="*/ 0 h 21600"/>
                <a:gd name="T4" fmla="*/ 21600 w 2186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63" h="21600" fill="none" extrusionOk="0">
                  <a:moveTo>
                    <a:pt x="21863" y="21598"/>
                  </a:moveTo>
                  <a:cubicBezTo>
                    <a:pt x="21775" y="21599"/>
                    <a:pt x="21687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863" h="21600" stroke="0" extrusionOk="0">
                  <a:moveTo>
                    <a:pt x="21863" y="21598"/>
                  </a:moveTo>
                  <a:cubicBezTo>
                    <a:pt x="21775" y="21599"/>
                    <a:pt x="21687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1" name="Freeform 153"/>
            <p:cNvSpPr>
              <a:spLocks/>
            </p:cNvSpPr>
            <p:nvPr/>
          </p:nvSpPr>
          <p:spPr bwMode="auto">
            <a:xfrm>
              <a:off x="2716" y="2165"/>
              <a:ext cx="7" cy="75"/>
            </a:xfrm>
            <a:custGeom>
              <a:avLst/>
              <a:gdLst>
                <a:gd name="T0" fmla="*/ 21 w 21"/>
                <a:gd name="T1" fmla="*/ 204 h 204"/>
                <a:gd name="T2" fmla="*/ 0 w 21"/>
                <a:gd name="T3" fmla="*/ 204 h 204"/>
                <a:gd name="T4" fmla="*/ 0 w 21"/>
                <a:gd name="T5" fmla="*/ 0 h 204"/>
                <a:gd name="T6" fmla="*/ 21 w 21"/>
                <a:gd name="T7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4">
                  <a:moveTo>
                    <a:pt x="21" y="204"/>
                  </a:moveTo>
                  <a:lnTo>
                    <a:pt x="0" y="204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2" name="Line 154"/>
            <p:cNvSpPr>
              <a:spLocks noChangeShapeType="1"/>
            </p:cNvSpPr>
            <p:nvPr/>
          </p:nvSpPr>
          <p:spPr bwMode="auto">
            <a:xfrm flipH="1">
              <a:off x="2716" y="2165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3" name="Arc 155"/>
            <p:cNvSpPr>
              <a:spLocks/>
            </p:cNvSpPr>
            <p:nvPr/>
          </p:nvSpPr>
          <p:spPr bwMode="auto">
            <a:xfrm>
              <a:off x="2869" y="1967"/>
              <a:ext cx="136" cy="19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58 w 21758"/>
                <a:gd name="T1" fmla="*/ 21599 h 21600"/>
                <a:gd name="T2" fmla="*/ 0 w 21758"/>
                <a:gd name="T3" fmla="*/ 0 h 21600"/>
                <a:gd name="T4" fmla="*/ 21600 w 2175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58" h="21600" fill="none" extrusionOk="0">
                  <a:moveTo>
                    <a:pt x="21758" y="21599"/>
                  </a:moveTo>
                  <a:cubicBezTo>
                    <a:pt x="21705" y="21599"/>
                    <a:pt x="21652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58" h="21600" stroke="0" extrusionOk="0">
                  <a:moveTo>
                    <a:pt x="21758" y="21599"/>
                  </a:moveTo>
                  <a:cubicBezTo>
                    <a:pt x="21705" y="21599"/>
                    <a:pt x="21652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4" name="Freeform 156"/>
            <p:cNvSpPr>
              <a:spLocks/>
            </p:cNvSpPr>
            <p:nvPr/>
          </p:nvSpPr>
          <p:spPr bwMode="auto">
            <a:xfrm>
              <a:off x="2831" y="1961"/>
              <a:ext cx="75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5" name="Line 157"/>
            <p:cNvSpPr>
              <a:spLocks noChangeShapeType="1"/>
            </p:cNvSpPr>
            <p:nvPr/>
          </p:nvSpPr>
          <p:spPr bwMode="auto">
            <a:xfrm>
              <a:off x="2831" y="196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6" name="Arc 158"/>
            <p:cNvSpPr>
              <a:spLocks/>
            </p:cNvSpPr>
            <p:nvPr/>
          </p:nvSpPr>
          <p:spPr bwMode="auto">
            <a:xfrm>
              <a:off x="2841" y="1967"/>
              <a:ext cx="125" cy="20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72 w 21772"/>
                <a:gd name="T1" fmla="*/ 21599 h 21600"/>
                <a:gd name="T2" fmla="*/ 0 w 21772"/>
                <a:gd name="T3" fmla="*/ 0 h 21600"/>
                <a:gd name="T4" fmla="*/ 21600 w 2177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72" h="21600" fill="none" extrusionOk="0">
                  <a:moveTo>
                    <a:pt x="21772" y="21599"/>
                  </a:moveTo>
                  <a:cubicBezTo>
                    <a:pt x="21714" y="21599"/>
                    <a:pt x="21657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72" h="21600" stroke="0" extrusionOk="0">
                  <a:moveTo>
                    <a:pt x="21772" y="21599"/>
                  </a:moveTo>
                  <a:cubicBezTo>
                    <a:pt x="21714" y="21599"/>
                    <a:pt x="21657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7" name="Freeform 159"/>
            <p:cNvSpPr>
              <a:spLocks/>
            </p:cNvSpPr>
            <p:nvPr/>
          </p:nvSpPr>
          <p:spPr bwMode="auto">
            <a:xfrm>
              <a:off x="2967" y="2138"/>
              <a:ext cx="7" cy="74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8" name="Line 160"/>
            <p:cNvSpPr>
              <a:spLocks noChangeShapeType="1"/>
            </p:cNvSpPr>
            <p:nvPr/>
          </p:nvSpPr>
          <p:spPr bwMode="auto">
            <a:xfrm flipH="1">
              <a:off x="2967" y="2138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9" name="Arc 161"/>
            <p:cNvSpPr>
              <a:spLocks/>
            </p:cNvSpPr>
            <p:nvPr/>
          </p:nvSpPr>
          <p:spPr bwMode="auto">
            <a:xfrm>
              <a:off x="2387" y="2235"/>
              <a:ext cx="197" cy="13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11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886"/>
                    <a:pt x="11996" y="21539"/>
                    <a:pt x="109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886"/>
                    <a:pt x="11996" y="21539"/>
                    <a:pt x="109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0" name="Arc 162"/>
            <p:cNvSpPr>
              <a:spLocks/>
            </p:cNvSpPr>
            <p:nvPr/>
          </p:nvSpPr>
          <p:spPr bwMode="auto">
            <a:xfrm>
              <a:off x="2053" y="2371"/>
              <a:ext cx="333" cy="31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65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03"/>
                    <a:pt x="11968" y="21564"/>
                    <a:pt x="64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03"/>
                    <a:pt x="11968" y="21564"/>
                    <a:pt x="64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1" name="Arc 163"/>
            <p:cNvSpPr>
              <a:spLocks/>
            </p:cNvSpPr>
            <p:nvPr/>
          </p:nvSpPr>
          <p:spPr bwMode="auto">
            <a:xfrm>
              <a:off x="1259" y="811"/>
              <a:ext cx="257" cy="7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 w 21684"/>
                <a:gd name="T1" fmla="*/ 21884 h 21884"/>
                <a:gd name="T2" fmla="*/ 21684 w 21684"/>
                <a:gd name="T3" fmla="*/ 0 h 21884"/>
                <a:gd name="T4" fmla="*/ 21600 w 21684"/>
                <a:gd name="T5" fmla="*/ 21600 h 21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84" h="21884" fill="none" extrusionOk="0">
                  <a:moveTo>
                    <a:pt x="1" y="21884"/>
                  </a:moveTo>
                  <a:cubicBezTo>
                    <a:pt x="0" y="21789"/>
                    <a:pt x="0" y="2169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27" y="-1"/>
                    <a:pt x="21655" y="0"/>
                    <a:pt x="21683" y="0"/>
                  </a:cubicBezTo>
                </a:path>
                <a:path w="21684" h="21884" stroke="0" extrusionOk="0">
                  <a:moveTo>
                    <a:pt x="1" y="21884"/>
                  </a:moveTo>
                  <a:cubicBezTo>
                    <a:pt x="0" y="21789"/>
                    <a:pt x="0" y="2169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27" y="-1"/>
                    <a:pt x="21655" y="0"/>
                    <a:pt x="21683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2" name="Arc 164"/>
            <p:cNvSpPr>
              <a:spLocks/>
            </p:cNvSpPr>
            <p:nvPr/>
          </p:nvSpPr>
          <p:spPr bwMode="auto">
            <a:xfrm>
              <a:off x="1516" y="811"/>
              <a:ext cx="144" cy="159"/>
            </a:xfrm>
            <a:custGeom>
              <a:avLst/>
              <a:gdLst>
                <a:gd name="G0" fmla="+- 0 0 0"/>
                <a:gd name="G1" fmla="+- 21599 0 0"/>
                <a:gd name="G2" fmla="+- 21600 0 0"/>
                <a:gd name="T0" fmla="*/ 151 w 21600"/>
                <a:gd name="T1" fmla="*/ 0 h 21735"/>
                <a:gd name="T2" fmla="*/ 21600 w 21600"/>
                <a:gd name="T3" fmla="*/ 21735 h 21735"/>
                <a:gd name="T4" fmla="*/ 0 w 21600"/>
                <a:gd name="T5" fmla="*/ 21599 h 21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35" fill="none" extrusionOk="0">
                  <a:moveTo>
                    <a:pt x="151" y="-1"/>
                  </a:moveTo>
                  <a:cubicBezTo>
                    <a:pt x="12021" y="82"/>
                    <a:pt x="21600" y="9728"/>
                    <a:pt x="21600" y="21599"/>
                  </a:cubicBezTo>
                  <a:cubicBezTo>
                    <a:pt x="21600" y="21644"/>
                    <a:pt x="21599" y="21689"/>
                    <a:pt x="21599" y="21734"/>
                  </a:cubicBezTo>
                </a:path>
                <a:path w="21600" h="21735" stroke="0" extrusionOk="0">
                  <a:moveTo>
                    <a:pt x="151" y="-1"/>
                  </a:moveTo>
                  <a:cubicBezTo>
                    <a:pt x="12021" y="82"/>
                    <a:pt x="21600" y="9728"/>
                    <a:pt x="21600" y="21599"/>
                  </a:cubicBezTo>
                  <a:cubicBezTo>
                    <a:pt x="21600" y="21644"/>
                    <a:pt x="21599" y="21689"/>
                    <a:pt x="21599" y="21734"/>
                  </a:cubicBezTo>
                  <a:lnTo>
                    <a:pt x="0" y="2159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3" name="Freeform 165"/>
            <p:cNvSpPr>
              <a:spLocks/>
            </p:cNvSpPr>
            <p:nvPr/>
          </p:nvSpPr>
          <p:spPr bwMode="auto">
            <a:xfrm>
              <a:off x="1641" y="917"/>
              <a:ext cx="38" cy="53"/>
            </a:xfrm>
            <a:custGeom>
              <a:avLst/>
              <a:gdLst>
                <a:gd name="T0" fmla="*/ 19 w 38"/>
                <a:gd name="T1" fmla="*/ 53 h 53"/>
                <a:gd name="T2" fmla="*/ 38 w 38"/>
                <a:gd name="T3" fmla="*/ 0 h 53"/>
                <a:gd name="T4" fmla="*/ 19 w 38"/>
                <a:gd name="T5" fmla="*/ 13 h 53"/>
                <a:gd name="T6" fmla="*/ 0 w 38"/>
                <a:gd name="T7" fmla="*/ 0 h 53"/>
                <a:gd name="T8" fmla="*/ 19 w 38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3">
                  <a:moveTo>
                    <a:pt x="19" y="53"/>
                  </a:moveTo>
                  <a:lnTo>
                    <a:pt x="38" y="0"/>
                  </a:lnTo>
                  <a:lnTo>
                    <a:pt x="19" y="13"/>
                  </a:lnTo>
                  <a:lnTo>
                    <a:pt x="0" y="0"/>
                  </a:lnTo>
                  <a:lnTo>
                    <a:pt x="19" y="53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 bwMode="auto">
          <a:xfrm>
            <a:off x="228600" y="274638"/>
            <a:ext cx="6705601" cy="8488362"/>
            <a:chOff x="240" y="173"/>
            <a:chExt cx="4224" cy="5347"/>
          </a:xfrm>
        </p:grpSpPr>
        <p:sp>
          <p:nvSpPr>
            <p:cNvPr id="6" name="AutoShape 4"/>
            <p:cNvSpPr>
              <a:spLocks noChangeAspect="1" noChangeArrowheads="1" noTextEdit="1"/>
            </p:cNvSpPr>
            <p:nvPr/>
          </p:nvSpPr>
          <p:spPr bwMode="auto">
            <a:xfrm>
              <a:off x="240" y="173"/>
              <a:ext cx="3791" cy="5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" name="Group 206"/>
            <p:cNvGrpSpPr>
              <a:grpSpLocks/>
            </p:cNvGrpSpPr>
            <p:nvPr/>
          </p:nvGrpSpPr>
          <p:grpSpPr bwMode="auto">
            <a:xfrm>
              <a:off x="267" y="200"/>
              <a:ext cx="4197" cy="5315"/>
              <a:chOff x="267" y="200"/>
              <a:chExt cx="4197" cy="5315"/>
            </a:xfrm>
          </p:grpSpPr>
          <p:sp>
            <p:nvSpPr>
              <p:cNvPr id="1064" name="Rectangle 6"/>
              <p:cNvSpPr>
                <a:spLocks noChangeArrowheads="1"/>
              </p:cNvSpPr>
              <p:nvPr/>
            </p:nvSpPr>
            <p:spPr bwMode="auto">
              <a:xfrm>
                <a:off x="267" y="4450"/>
                <a:ext cx="1842" cy="1036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5" name="Rectangle 7"/>
              <p:cNvSpPr>
                <a:spLocks noChangeArrowheads="1"/>
              </p:cNvSpPr>
              <p:nvPr/>
            </p:nvSpPr>
            <p:spPr bwMode="auto">
              <a:xfrm>
                <a:off x="267" y="2286"/>
                <a:ext cx="1842" cy="1037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6" name="Rectangle 8"/>
              <p:cNvSpPr>
                <a:spLocks noChangeArrowheads="1"/>
              </p:cNvSpPr>
              <p:nvPr/>
            </p:nvSpPr>
            <p:spPr bwMode="auto">
              <a:xfrm>
                <a:off x="267" y="3368"/>
                <a:ext cx="1842" cy="1036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7" name="Rectangle 9"/>
              <p:cNvSpPr>
                <a:spLocks noChangeArrowheads="1"/>
              </p:cNvSpPr>
              <p:nvPr/>
            </p:nvSpPr>
            <p:spPr bwMode="auto">
              <a:xfrm>
                <a:off x="692" y="355"/>
                <a:ext cx="3191" cy="1798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8" name="Oval 10"/>
              <p:cNvSpPr>
                <a:spLocks noChangeArrowheads="1"/>
              </p:cNvSpPr>
              <p:nvPr/>
            </p:nvSpPr>
            <p:spPr bwMode="auto">
              <a:xfrm>
                <a:off x="3583" y="1365"/>
                <a:ext cx="108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9" name="Rectangle 11"/>
              <p:cNvSpPr>
                <a:spLocks noChangeArrowheads="1"/>
              </p:cNvSpPr>
              <p:nvPr/>
            </p:nvSpPr>
            <p:spPr bwMode="auto">
              <a:xfrm>
                <a:off x="2795" y="114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0" name="Oval 12"/>
              <p:cNvSpPr>
                <a:spLocks noChangeArrowheads="1"/>
              </p:cNvSpPr>
              <p:nvPr/>
            </p:nvSpPr>
            <p:spPr bwMode="auto">
              <a:xfrm>
                <a:off x="2782" y="1365"/>
                <a:ext cx="107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1" name="Rectangle 13"/>
              <p:cNvSpPr>
                <a:spLocks noChangeArrowheads="1"/>
              </p:cNvSpPr>
              <p:nvPr/>
            </p:nvSpPr>
            <p:spPr bwMode="auto">
              <a:xfrm>
                <a:off x="2381" y="1144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2" name="Oval 14"/>
              <p:cNvSpPr>
                <a:spLocks noChangeArrowheads="1"/>
              </p:cNvSpPr>
              <p:nvPr/>
            </p:nvSpPr>
            <p:spPr bwMode="auto">
              <a:xfrm>
                <a:off x="2514" y="1365"/>
                <a:ext cx="108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3" name="Rectangle 15"/>
              <p:cNvSpPr>
                <a:spLocks noChangeArrowheads="1"/>
              </p:cNvSpPr>
              <p:nvPr/>
            </p:nvSpPr>
            <p:spPr bwMode="auto">
              <a:xfrm>
                <a:off x="1863" y="114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4" name="Rectangle 16"/>
              <p:cNvSpPr>
                <a:spLocks noChangeArrowheads="1"/>
              </p:cNvSpPr>
              <p:nvPr/>
            </p:nvSpPr>
            <p:spPr bwMode="auto">
              <a:xfrm>
                <a:off x="2242" y="1365"/>
                <a:ext cx="107" cy="107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5" name="Line 17"/>
              <p:cNvSpPr>
                <a:spLocks noChangeShapeType="1"/>
              </p:cNvSpPr>
              <p:nvPr/>
            </p:nvSpPr>
            <p:spPr bwMode="auto">
              <a:xfrm>
                <a:off x="2242" y="1365"/>
                <a:ext cx="103" cy="10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6" name="Line 18"/>
              <p:cNvSpPr>
                <a:spLocks noChangeShapeType="1"/>
              </p:cNvSpPr>
              <p:nvPr/>
            </p:nvSpPr>
            <p:spPr bwMode="auto">
              <a:xfrm flipV="1">
                <a:off x="2242" y="1365"/>
                <a:ext cx="103" cy="10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7" name="Rectangle 19"/>
              <p:cNvSpPr>
                <a:spLocks noChangeArrowheads="1"/>
              </p:cNvSpPr>
              <p:nvPr/>
            </p:nvSpPr>
            <p:spPr bwMode="auto">
              <a:xfrm>
                <a:off x="3052" y="1003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8" name="Oval 20"/>
              <p:cNvSpPr>
                <a:spLocks noChangeArrowheads="1"/>
              </p:cNvSpPr>
              <p:nvPr/>
            </p:nvSpPr>
            <p:spPr bwMode="auto">
              <a:xfrm>
                <a:off x="1974" y="1365"/>
                <a:ext cx="108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9" name="Rectangle 21"/>
              <p:cNvSpPr>
                <a:spLocks noChangeArrowheads="1"/>
              </p:cNvSpPr>
              <p:nvPr/>
            </p:nvSpPr>
            <p:spPr bwMode="auto">
              <a:xfrm>
                <a:off x="2245" y="98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0" name="Oval 22"/>
              <p:cNvSpPr>
                <a:spLocks noChangeArrowheads="1"/>
              </p:cNvSpPr>
              <p:nvPr/>
            </p:nvSpPr>
            <p:spPr bwMode="auto">
              <a:xfrm>
                <a:off x="1707" y="1365"/>
                <a:ext cx="107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1" name="Rectangle 23"/>
              <p:cNvSpPr>
                <a:spLocks noChangeArrowheads="1"/>
              </p:cNvSpPr>
              <p:nvPr/>
            </p:nvSpPr>
            <p:spPr bwMode="auto">
              <a:xfrm>
                <a:off x="1710" y="98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2" name="Oval 24"/>
              <p:cNvSpPr>
                <a:spLocks noChangeArrowheads="1"/>
              </p:cNvSpPr>
              <p:nvPr/>
            </p:nvSpPr>
            <p:spPr bwMode="auto">
              <a:xfrm>
                <a:off x="1440" y="1365"/>
                <a:ext cx="107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3" name="Rectangle 25"/>
              <p:cNvSpPr>
                <a:spLocks noChangeArrowheads="1"/>
              </p:cNvSpPr>
              <p:nvPr/>
            </p:nvSpPr>
            <p:spPr bwMode="auto">
              <a:xfrm>
                <a:off x="1448" y="1144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4" name="Oval 26"/>
              <p:cNvSpPr>
                <a:spLocks noChangeArrowheads="1"/>
              </p:cNvSpPr>
              <p:nvPr/>
            </p:nvSpPr>
            <p:spPr bwMode="auto">
              <a:xfrm>
                <a:off x="2242" y="1534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5" name="Rectangle 27"/>
              <p:cNvSpPr>
                <a:spLocks noChangeArrowheads="1"/>
              </p:cNvSpPr>
              <p:nvPr/>
            </p:nvSpPr>
            <p:spPr bwMode="auto">
              <a:xfrm>
                <a:off x="3586" y="98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6" name="Oval 28"/>
              <p:cNvSpPr>
                <a:spLocks noChangeArrowheads="1"/>
              </p:cNvSpPr>
              <p:nvPr/>
            </p:nvSpPr>
            <p:spPr bwMode="auto">
              <a:xfrm>
                <a:off x="1140" y="1609"/>
                <a:ext cx="107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7" name="Rectangle 29"/>
              <p:cNvSpPr>
                <a:spLocks noChangeArrowheads="1"/>
              </p:cNvSpPr>
              <p:nvPr/>
            </p:nvSpPr>
            <p:spPr bwMode="auto">
              <a:xfrm>
                <a:off x="1039" y="98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8" name="Oval 30"/>
              <p:cNvSpPr>
                <a:spLocks noChangeArrowheads="1"/>
              </p:cNvSpPr>
              <p:nvPr/>
            </p:nvSpPr>
            <p:spPr bwMode="auto">
              <a:xfrm>
                <a:off x="2956" y="1479"/>
                <a:ext cx="108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9" name="Rectangle 31"/>
              <p:cNvSpPr>
                <a:spLocks noChangeArrowheads="1"/>
              </p:cNvSpPr>
              <p:nvPr/>
            </p:nvSpPr>
            <p:spPr bwMode="auto">
              <a:xfrm>
                <a:off x="2883" y="584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0" name="Oval 32"/>
              <p:cNvSpPr>
                <a:spLocks noChangeArrowheads="1"/>
              </p:cNvSpPr>
              <p:nvPr/>
            </p:nvSpPr>
            <p:spPr bwMode="auto">
              <a:xfrm>
                <a:off x="2618" y="1707"/>
                <a:ext cx="107" cy="108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1" name="Rectangle 33"/>
              <p:cNvSpPr>
                <a:spLocks noChangeArrowheads="1"/>
              </p:cNvSpPr>
              <p:nvPr/>
            </p:nvSpPr>
            <p:spPr bwMode="auto">
              <a:xfrm>
                <a:off x="1407" y="584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2" name="Oval 34"/>
              <p:cNvSpPr>
                <a:spLocks noChangeArrowheads="1"/>
              </p:cNvSpPr>
              <p:nvPr/>
            </p:nvSpPr>
            <p:spPr bwMode="auto">
              <a:xfrm>
                <a:off x="1972" y="296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3" name="Rectangle 35"/>
              <p:cNvSpPr>
                <a:spLocks noChangeArrowheads="1"/>
              </p:cNvSpPr>
              <p:nvPr/>
            </p:nvSpPr>
            <p:spPr bwMode="auto">
              <a:xfrm>
                <a:off x="1516" y="2839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4" name="Oval 36"/>
              <p:cNvSpPr>
                <a:spLocks noChangeArrowheads="1"/>
              </p:cNvSpPr>
              <p:nvPr/>
            </p:nvSpPr>
            <p:spPr bwMode="auto">
              <a:xfrm>
                <a:off x="1508" y="296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5" name="Rectangle 37"/>
              <p:cNvSpPr>
                <a:spLocks noChangeArrowheads="1"/>
              </p:cNvSpPr>
              <p:nvPr/>
            </p:nvSpPr>
            <p:spPr bwMode="auto">
              <a:xfrm>
                <a:off x="1276" y="2839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6" name="Oval 38"/>
              <p:cNvSpPr>
                <a:spLocks noChangeArrowheads="1"/>
              </p:cNvSpPr>
              <p:nvPr/>
            </p:nvSpPr>
            <p:spPr bwMode="auto">
              <a:xfrm>
                <a:off x="1355" y="296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7" name="Rectangle 39"/>
              <p:cNvSpPr>
                <a:spLocks noChangeArrowheads="1"/>
              </p:cNvSpPr>
              <p:nvPr/>
            </p:nvSpPr>
            <p:spPr bwMode="auto">
              <a:xfrm>
                <a:off x="1025" y="2839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8" name="Rectangle 40"/>
              <p:cNvSpPr>
                <a:spLocks noChangeArrowheads="1"/>
              </p:cNvSpPr>
              <p:nvPr/>
            </p:nvSpPr>
            <p:spPr bwMode="auto">
              <a:xfrm>
                <a:off x="1197" y="2961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9" name="Line 41"/>
              <p:cNvSpPr>
                <a:spLocks noChangeShapeType="1"/>
              </p:cNvSpPr>
              <p:nvPr/>
            </p:nvSpPr>
            <p:spPr bwMode="auto">
              <a:xfrm>
                <a:off x="1197" y="2961"/>
                <a:ext cx="63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0" name="Line 42"/>
              <p:cNvSpPr>
                <a:spLocks noChangeShapeType="1"/>
              </p:cNvSpPr>
              <p:nvPr/>
            </p:nvSpPr>
            <p:spPr bwMode="auto">
              <a:xfrm flipV="1">
                <a:off x="1197" y="2961"/>
                <a:ext cx="63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1" name="Rectangle 43"/>
              <p:cNvSpPr>
                <a:spLocks noChangeArrowheads="1"/>
              </p:cNvSpPr>
              <p:nvPr/>
            </p:nvSpPr>
            <p:spPr bwMode="auto">
              <a:xfrm>
                <a:off x="1683" y="275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2" name="Oval 44"/>
              <p:cNvSpPr>
                <a:spLocks noChangeArrowheads="1"/>
              </p:cNvSpPr>
              <p:nvPr/>
            </p:nvSpPr>
            <p:spPr bwMode="auto">
              <a:xfrm>
                <a:off x="1044" y="296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3" name="Rectangle 45"/>
              <p:cNvSpPr>
                <a:spLocks noChangeArrowheads="1"/>
              </p:cNvSpPr>
              <p:nvPr/>
            </p:nvSpPr>
            <p:spPr bwMode="auto">
              <a:xfrm>
                <a:off x="1356" y="274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4" name="Oval 46"/>
              <p:cNvSpPr>
                <a:spLocks noChangeArrowheads="1"/>
              </p:cNvSpPr>
              <p:nvPr/>
            </p:nvSpPr>
            <p:spPr bwMode="auto">
              <a:xfrm>
                <a:off x="886" y="296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5" name="Rectangle 47"/>
              <p:cNvSpPr>
                <a:spLocks noChangeArrowheads="1"/>
              </p:cNvSpPr>
              <p:nvPr/>
            </p:nvSpPr>
            <p:spPr bwMode="auto">
              <a:xfrm>
                <a:off x="1045" y="274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6" name="Oval 48"/>
              <p:cNvSpPr>
                <a:spLocks noChangeArrowheads="1"/>
              </p:cNvSpPr>
              <p:nvPr/>
            </p:nvSpPr>
            <p:spPr bwMode="auto">
              <a:xfrm>
                <a:off x="733" y="2961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7" name="Rectangle 49"/>
              <p:cNvSpPr>
                <a:spLocks noChangeArrowheads="1"/>
              </p:cNvSpPr>
              <p:nvPr/>
            </p:nvSpPr>
            <p:spPr bwMode="auto">
              <a:xfrm>
                <a:off x="742" y="2839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8" name="Oval 50"/>
              <p:cNvSpPr>
                <a:spLocks noChangeArrowheads="1"/>
              </p:cNvSpPr>
              <p:nvPr/>
            </p:nvSpPr>
            <p:spPr bwMode="auto">
              <a:xfrm>
                <a:off x="1197" y="3059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9" name="Rectangle 51"/>
              <p:cNvSpPr>
                <a:spLocks noChangeArrowheads="1"/>
              </p:cNvSpPr>
              <p:nvPr/>
            </p:nvSpPr>
            <p:spPr bwMode="auto">
              <a:xfrm>
                <a:off x="1977" y="266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0" name="Oval 52"/>
              <p:cNvSpPr>
                <a:spLocks noChangeArrowheads="1"/>
              </p:cNvSpPr>
              <p:nvPr/>
            </p:nvSpPr>
            <p:spPr bwMode="auto">
              <a:xfrm>
                <a:off x="559" y="304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1" name="Rectangle 53"/>
              <p:cNvSpPr>
                <a:spLocks noChangeArrowheads="1"/>
              </p:cNvSpPr>
              <p:nvPr/>
            </p:nvSpPr>
            <p:spPr bwMode="auto">
              <a:xfrm>
                <a:off x="581" y="274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2" name="Oval 54"/>
              <p:cNvSpPr>
                <a:spLocks noChangeArrowheads="1"/>
              </p:cNvSpPr>
              <p:nvPr/>
            </p:nvSpPr>
            <p:spPr bwMode="auto">
              <a:xfrm>
                <a:off x="1661" y="3010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3" name="Rectangle 55"/>
              <p:cNvSpPr>
                <a:spLocks noChangeArrowheads="1"/>
              </p:cNvSpPr>
              <p:nvPr/>
            </p:nvSpPr>
            <p:spPr bwMode="auto">
              <a:xfrm>
                <a:off x="1257" y="251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4" name="Oval 56"/>
              <p:cNvSpPr>
                <a:spLocks noChangeArrowheads="1"/>
              </p:cNvSpPr>
              <p:nvPr/>
            </p:nvSpPr>
            <p:spPr bwMode="auto">
              <a:xfrm>
                <a:off x="1404" y="3168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5" name="Rectangle 57"/>
              <p:cNvSpPr>
                <a:spLocks noChangeArrowheads="1"/>
              </p:cNvSpPr>
              <p:nvPr/>
            </p:nvSpPr>
            <p:spPr bwMode="auto">
              <a:xfrm>
                <a:off x="428" y="266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6" name="Oval 58"/>
              <p:cNvSpPr>
                <a:spLocks noChangeArrowheads="1"/>
              </p:cNvSpPr>
              <p:nvPr/>
            </p:nvSpPr>
            <p:spPr bwMode="auto">
              <a:xfrm>
                <a:off x="1972" y="5127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7" name="Rectangle 59"/>
              <p:cNvSpPr>
                <a:spLocks noChangeArrowheads="1"/>
              </p:cNvSpPr>
              <p:nvPr/>
            </p:nvSpPr>
            <p:spPr bwMode="auto">
              <a:xfrm>
                <a:off x="1516" y="4999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8" name="Oval 60"/>
              <p:cNvSpPr>
                <a:spLocks noChangeArrowheads="1"/>
              </p:cNvSpPr>
              <p:nvPr/>
            </p:nvSpPr>
            <p:spPr bwMode="auto">
              <a:xfrm>
                <a:off x="1508" y="5127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9" name="Rectangle 61"/>
              <p:cNvSpPr>
                <a:spLocks noChangeArrowheads="1"/>
              </p:cNvSpPr>
              <p:nvPr/>
            </p:nvSpPr>
            <p:spPr bwMode="auto">
              <a:xfrm>
                <a:off x="1203" y="499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0" name="Oval 62"/>
              <p:cNvSpPr>
                <a:spLocks noChangeArrowheads="1"/>
              </p:cNvSpPr>
              <p:nvPr/>
            </p:nvSpPr>
            <p:spPr bwMode="auto">
              <a:xfrm>
                <a:off x="1355" y="5127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1" name="Rectangle 63"/>
              <p:cNvSpPr>
                <a:spLocks noChangeArrowheads="1"/>
              </p:cNvSpPr>
              <p:nvPr/>
            </p:nvSpPr>
            <p:spPr bwMode="auto">
              <a:xfrm>
                <a:off x="895" y="4999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2" name="Rectangle 64"/>
              <p:cNvSpPr>
                <a:spLocks noChangeArrowheads="1"/>
              </p:cNvSpPr>
              <p:nvPr/>
            </p:nvSpPr>
            <p:spPr bwMode="auto">
              <a:xfrm>
                <a:off x="1197" y="5127"/>
                <a:ext cx="61" cy="60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3" name="Line 65"/>
              <p:cNvSpPr>
                <a:spLocks noChangeShapeType="1"/>
              </p:cNvSpPr>
              <p:nvPr/>
            </p:nvSpPr>
            <p:spPr bwMode="auto">
              <a:xfrm>
                <a:off x="1197" y="5127"/>
                <a:ext cx="63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4" name="Line 66"/>
              <p:cNvSpPr>
                <a:spLocks noChangeShapeType="1"/>
              </p:cNvSpPr>
              <p:nvPr/>
            </p:nvSpPr>
            <p:spPr bwMode="auto">
              <a:xfrm flipV="1">
                <a:off x="1197" y="5127"/>
                <a:ext cx="63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5" name="Rectangle 67"/>
              <p:cNvSpPr>
                <a:spLocks noChangeArrowheads="1"/>
              </p:cNvSpPr>
              <p:nvPr/>
            </p:nvSpPr>
            <p:spPr bwMode="auto">
              <a:xfrm>
                <a:off x="1647" y="492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6" name="Oval 68"/>
              <p:cNvSpPr>
                <a:spLocks noChangeArrowheads="1"/>
              </p:cNvSpPr>
              <p:nvPr/>
            </p:nvSpPr>
            <p:spPr bwMode="auto">
              <a:xfrm>
                <a:off x="1044" y="5127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7" name="Rectangle 69"/>
              <p:cNvSpPr>
                <a:spLocks noChangeArrowheads="1"/>
              </p:cNvSpPr>
              <p:nvPr/>
            </p:nvSpPr>
            <p:spPr bwMode="auto">
              <a:xfrm>
                <a:off x="1514" y="490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8" name="Oval 70"/>
              <p:cNvSpPr>
                <a:spLocks noChangeArrowheads="1"/>
              </p:cNvSpPr>
              <p:nvPr/>
            </p:nvSpPr>
            <p:spPr bwMode="auto">
              <a:xfrm>
                <a:off x="886" y="5127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9" name="Rectangle 71"/>
              <p:cNvSpPr>
                <a:spLocks noChangeArrowheads="1"/>
              </p:cNvSpPr>
              <p:nvPr/>
            </p:nvSpPr>
            <p:spPr bwMode="auto">
              <a:xfrm>
                <a:off x="1203" y="490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0" name="Oval 72"/>
              <p:cNvSpPr>
                <a:spLocks noChangeArrowheads="1"/>
              </p:cNvSpPr>
              <p:nvPr/>
            </p:nvSpPr>
            <p:spPr bwMode="auto">
              <a:xfrm>
                <a:off x="733" y="5127"/>
                <a:ext cx="62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" name="Rectangle 73"/>
              <p:cNvSpPr>
                <a:spLocks noChangeArrowheads="1"/>
              </p:cNvSpPr>
              <p:nvPr/>
            </p:nvSpPr>
            <p:spPr bwMode="auto">
              <a:xfrm>
                <a:off x="892" y="492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2" name="Oval 74"/>
              <p:cNvSpPr>
                <a:spLocks noChangeArrowheads="1"/>
              </p:cNvSpPr>
              <p:nvPr/>
            </p:nvSpPr>
            <p:spPr bwMode="auto">
              <a:xfrm>
                <a:off x="1197" y="522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" name="Rectangle 75"/>
              <p:cNvSpPr>
                <a:spLocks noChangeArrowheads="1"/>
              </p:cNvSpPr>
              <p:nvPr/>
            </p:nvSpPr>
            <p:spPr bwMode="auto">
              <a:xfrm>
                <a:off x="1977" y="483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4" name="Oval 76"/>
              <p:cNvSpPr>
                <a:spLocks noChangeArrowheads="1"/>
              </p:cNvSpPr>
              <p:nvPr/>
            </p:nvSpPr>
            <p:spPr bwMode="auto">
              <a:xfrm>
                <a:off x="553" y="5209"/>
                <a:ext cx="62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" name="Rectangle 77"/>
              <p:cNvSpPr>
                <a:spLocks noChangeArrowheads="1"/>
              </p:cNvSpPr>
              <p:nvPr/>
            </p:nvSpPr>
            <p:spPr bwMode="auto">
              <a:xfrm>
                <a:off x="505" y="483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6" name="Oval 78"/>
              <p:cNvSpPr>
                <a:spLocks noChangeArrowheads="1"/>
              </p:cNvSpPr>
              <p:nvPr/>
            </p:nvSpPr>
            <p:spPr bwMode="auto">
              <a:xfrm>
                <a:off x="1661" y="5176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" name="Rectangle 79"/>
              <p:cNvSpPr>
                <a:spLocks noChangeArrowheads="1"/>
              </p:cNvSpPr>
              <p:nvPr/>
            </p:nvSpPr>
            <p:spPr bwMode="auto">
              <a:xfrm>
                <a:off x="1257" y="467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8" name="Oval 80"/>
              <p:cNvSpPr>
                <a:spLocks noChangeArrowheads="1"/>
              </p:cNvSpPr>
              <p:nvPr/>
            </p:nvSpPr>
            <p:spPr bwMode="auto">
              <a:xfrm>
                <a:off x="1437" y="5317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" name="Rectangle 81"/>
              <p:cNvSpPr>
                <a:spLocks noChangeArrowheads="1"/>
              </p:cNvSpPr>
              <p:nvPr/>
            </p:nvSpPr>
            <p:spPr bwMode="auto">
              <a:xfrm>
                <a:off x="633" y="498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" name="Oval 82"/>
              <p:cNvSpPr>
                <a:spLocks noChangeArrowheads="1"/>
              </p:cNvSpPr>
              <p:nvPr/>
            </p:nvSpPr>
            <p:spPr bwMode="auto">
              <a:xfrm>
                <a:off x="1972" y="404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1" name="Rectangle 83"/>
              <p:cNvSpPr>
                <a:spLocks noChangeArrowheads="1"/>
              </p:cNvSpPr>
              <p:nvPr/>
            </p:nvSpPr>
            <p:spPr bwMode="auto">
              <a:xfrm>
                <a:off x="1516" y="391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" name="Oval 84"/>
              <p:cNvSpPr>
                <a:spLocks noChangeArrowheads="1"/>
              </p:cNvSpPr>
              <p:nvPr/>
            </p:nvSpPr>
            <p:spPr bwMode="auto">
              <a:xfrm>
                <a:off x="1508" y="404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3" name="Rectangle 85"/>
              <p:cNvSpPr>
                <a:spLocks noChangeArrowheads="1"/>
              </p:cNvSpPr>
              <p:nvPr/>
            </p:nvSpPr>
            <p:spPr bwMode="auto">
              <a:xfrm>
                <a:off x="1203" y="391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" name="Oval 86"/>
              <p:cNvSpPr>
                <a:spLocks noChangeArrowheads="1"/>
              </p:cNvSpPr>
              <p:nvPr/>
            </p:nvSpPr>
            <p:spPr bwMode="auto">
              <a:xfrm>
                <a:off x="1355" y="404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" name="Rectangle 87"/>
              <p:cNvSpPr>
                <a:spLocks noChangeArrowheads="1"/>
              </p:cNvSpPr>
              <p:nvPr/>
            </p:nvSpPr>
            <p:spPr bwMode="auto">
              <a:xfrm>
                <a:off x="895" y="391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6" name="Rectangle 88"/>
              <p:cNvSpPr>
                <a:spLocks noChangeArrowheads="1"/>
              </p:cNvSpPr>
              <p:nvPr/>
            </p:nvSpPr>
            <p:spPr bwMode="auto">
              <a:xfrm>
                <a:off x="1197" y="4044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" name="Line 89"/>
              <p:cNvSpPr>
                <a:spLocks noChangeShapeType="1"/>
              </p:cNvSpPr>
              <p:nvPr/>
            </p:nvSpPr>
            <p:spPr bwMode="auto">
              <a:xfrm>
                <a:off x="1197" y="4044"/>
                <a:ext cx="63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" name="Line 90"/>
              <p:cNvSpPr>
                <a:spLocks noChangeShapeType="1"/>
              </p:cNvSpPr>
              <p:nvPr/>
            </p:nvSpPr>
            <p:spPr bwMode="auto">
              <a:xfrm flipV="1">
                <a:off x="1197" y="4044"/>
                <a:ext cx="63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" name="Rectangle 91"/>
              <p:cNvSpPr>
                <a:spLocks noChangeArrowheads="1"/>
              </p:cNvSpPr>
              <p:nvPr/>
            </p:nvSpPr>
            <p:spPr bwMode="auto">
              <a:xfrm>
                <a:off x="1677" y="38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0" name="Oval 92"/>
              <p:cNvSpPr>
                <a:spLocks noChangeArrowheads="1"/>
              </p:cNvSpPr>
              <p:nvPr/>
            </p:nvSpPr>
            <p:spPr bwMode="auto">
              <a:xfrm>
                <a:off x="1044" y="404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" name="Rectangle 93"/>
              <p:cNvSpPr>
                <a:spLocks noChangeArrowheads="1"/>
              </p:cNvSpPr>
              <p:nvPr/>
            </p:nvSpPr>
            <p:spPr bwMode="auto">
              <a:xfrm>
                <a:off x="1356" y="382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2" name="Oval 94"/>
              <p:cNvSpPr>
                <a:spLocks noChangeArrowheads="1"/>
              </p:cNvSpPr>
              <p:nvPr/>
            </p:nvSpPr>
            <p:spPr bwMode="auto">
              <a:xfrm>
                <a:off x="886" y="404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3" name="Rectangle 95"/>
              <p:cNvSpPr>
                <a:spLocks noChangeArrowheads="1"/>
              </p:cNvSpPr>
              <p:nvPr/>
            </p:nvSpPr>
            <p:spPr bwMode="auto">
              <a:xfrm>
                <a:off x="1045" y="382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4" name="Oval 96"/>
              <p:cNvSpPr>
                <a:spLocks noChangeArrowheads="1"/>
              </p:cNvSpPr>
              <p:nvPr/>
            </p:nvSpPr>
            <p:spPr bwMode="auto">
              <a:xfrm>
                <a:off x="733" y="4044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5" name="Rectangle 97"/>
              <p:cNvSpPr>
                <a:spLocks noChangeArrowheads="1"/>
              </p:cNvSpPr>
              <p:nvPr/>
            </p:nvSpPr>
            <p:spPr bwMode="auto">
              <a:xfrm>
                <a:off x="739" y="391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6" name="Oval 98"/>
              <p:cNvSpPr>
                <a:spLocks noChangeArrowheads="1"/>
              </p:cNvSpPr>
              <p:nvPr/>
            </p:nvSpPr>
            <p:spPr bwMode="auto">
              <a:xfrm>
                <a:off x="1197" y="414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7" name="Rectangle 99"/>
              <p:cNvSpPr>
                <a:spLocks noChangeArrowheads="1"/>
              </p:cNvSpPr>
              <p:nvPr/>
            </p:nvSpPr>
            <p:spPr bwMode="auto">
              <a:xfrm>
                <a:off x="1977" y="382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8" name="Oval 100"/>
              <p:cNvSpPr>
                <a:spLocks noChangeArrowheads="1"/>
              </p:cNvSpPr>
              <p:nvPr/>
            </p:nvSpPr>
            <p:spPr bwMode="auto">
              <a:xfrm>
                <a:off x="553" y="4126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9" name="Rectangle 101"/>
              <p:cNvSpPr>
                <a:spLocks noChangeArrowheads="1"/>
              </p:cNvSpPr>
              <p:nvPr/>
            </p:nvSpPr>
            <p:spPr bwMode="auto">
              <a:xfrm>
                <a:off x="505" y="382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0" name="Oval 102"/>
              <p:cNvSpPr>
                <a:spLocks noChangeArrowheads="1"/>
              </p:cNvSpPr>
              <p:nvPr/>
            </p:nvSpPr>
            <p:spPr bwMode="auto">
              <a:xfrm>
                <a:off x="1661" y="4093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1" name="Rectangle 103"/>
              <p:cNvSpPr>
                <a:spLocks noChangeArrowheads="1"/>
              </p:cNvSpPr>
              <p:nvPr/>
            </p:nvSpPr>
            <p:spPr bwMode="auto">
              <a:xfrm>
                <a:off x="1568" y="3595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2" name="Oval 104"/>
              <p:cNvSpPr>
                <a:spLocks noChangeArrowheads="1"/>
              </p:cNvSpPr>
              <p:nvPr/>
            </p:nvSpPr>
            <p:spPr bwMode="auto">
              <a:xfrm>
                <a:off x="1453" y="4256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3" name="Rectangle 105"/>
              <p:cNvSpPr>
                <a:spLocks noChangeArrowheads="1"/>
              </p:cNvSpPr>
              <p:nvPr/>
            </p:nvSpPr>
            <p:spPr bwMode="auto">
              <a:xfrm>
                <a:off x="715" y="3595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4" name="Rectangle 106"/>
              <p:cNvSpPr>
                <a:spLocks noChangeArrowheads="1"/>
              </p:cNvSpPr>
              <p:nvPr/>
            </p:nvSpPr>
            <p:spPr bwMode="auto">
              <a:xfrm>
                <a:off x="429" y="319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5" name="Rectangle 107"/>
              <p:cNvSpPr>
                <a:spLocks noChangeArrowheads="1"/>
              </p:cNvSpPr>
              <p:nvPr/>
            </p:nvSpPr>
            <p:spPr bwMode="auto">
              <a:xfrm>
                <a:off x="1872" y="5396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6" name="Rectangle 108"/>
              <p:cNvSpPr>
                <a:spLocks noChangeArrowheads="1"/>
              </p:cNvSpPr>
              <p:nvPr/>
            </p:nvSpPr>
            <p:spPr bwMode="auto">
              <a:xfrm>
                <a:off x="1884" y="4314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7" name="Rectangle 109"/>
              <p:cNvSpPr>
                <a:spLocks noChangeArrowheads="1"/>
              </p:cNvSpPr>
              <p:nvPr/>
            </p:nvSpPr>
            <p:spPr bwMode="auto">
              <a:xfrm>
                <a:off x="807" y="1955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8" name="Rectangle 110"/>
              <p:cNvSpPr>
                <a:spLocks noChangeArrowheads="1"/>
              </p:cNvSpPr>
              <p:nvPr/>
            </p:nvSpPr>
            <p:spPr bwMode="auto">
              <a:xfrm>
                <a:off x="1687" y="200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9" name="Rectangle 111"/>
              <p:cNvSpPr>
                <a:spLocks noChangeArrowheads="1"/>
              </p:cNvSpPr>
              <p:nvPr/>
            </p:nvSpPr>
            <p:spPr bwMode="auto">
              <a:xfrm>
                <a:off x="2021" y="200"/>
                <a:ext cx="1339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Blue (+) 32 Jet Wham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0" name="Rectangle 112"/>
              <p:cNvSpPr>
                <a:spLocks noChangeArrowheads="1"/>
              </p:cNvSpPr>
              <p:nvPr/>
            </p:nvSpPr>
            <p:spPr bwMode="auto">
              <a:xfrm>
                <a:off x="2232" y="2264"/>
                <a:ext cx="183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1" name="Rectangle 113"/>
              <p:cNvSpPr>
                <a:spLocks noChangeArrowheads="1"/>
              </p:cNvSpPr>
              <p:nvPr/>
            </p:nvSpPr>
            <p:spPr bwMode="auto">
              <a:xfrm>
                <a:off x="2371" y="2264"/>
                <a:ext cx="461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 Area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2" name="Rectangle 114"/>
              <p:cNvSpPr>
                <a:spLocks noChangeArrowheads="1"/>
              </p:cNvSpPr>
              <p:nvPr/>
            </p:nvSpPr>
            <p:spPr bwMode="auto">
              <a:xfrm>
                <a:off x="2232" y="2367"/>
                <a:ext cx="68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3" name="Rectangle 115"/>
              <p:cNvSpPr>
                <a:spLocks noChangeArrowheads="1"/>
              </p:cNvSpPr>
              <p:nvPr/>
            </p:nvSpPr>
            <p:spPr bwMode="auto">
              <a:xfrm>
                <a:off x="2232" y="2471"/>
                <a:ext cx="188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4" name="Rectangle 116"/>
              <p:cNvSpPr>
                <a:spLocks noChangeArrowheads="1"/>
              </p:cNvSpPr>
              <p:nvPr/>
            </p:nvSpPr>
            <p:spPr bwMode="auto">
              <a:xfrm>
                <a:off x="2352" y="2471"/>
                <a:ext cx="43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:On-Area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5" name="Rectangle 117"/>
              <p:cNvSpPr>
                <a:spLocks noChangeArrowheads="1"/>
              </p:cNvSpPr>
              <p:nvPr/>
            </p:nvSpPr>
            <p:spPr bwMode="auto">
              <a:xfrm>
                <a:off x="2232" y="2677"/>
                <a:ext cx="20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6" name="Rectangle 118"/>
              <p:cNvSpPr>
                <a:spLocks noChangeArrowheads="1"/>
              </p:cNvSpPr>
              <p:nvPr/>
            </p:nvSpPr>
            <p:spPr bwMode="auto">
              <a:xfrm>
                <a:off x="2382" y="2677"/>
                <a:ext cx="83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:1st Backer from C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7" name="Rectangle 119"/>
              <p:cNvSpPr>
                <a:spLocks noChangeArrowheads="1"/>
              </p:cNvSpPr>
              <p:nvPr/>
            </p:nvSpPr>
            <p:spPr bwMode="auto">
              <a:xfrm>
                <a:off x="2232" y="2884"/>
                <a:ext cx="20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8" name="Rectangle 120"/>
              <p:cNvSpPr>
                <a:spLocks noChangeArrowheads="1"/>
              </p:cNvSpPr>
              <p:nvPr/>
            </p:nvSpPr>
            <p:spPr bwMode="auto">
              <a:xfrm>
                <a:off x="2367" y="2884"/>
                <a:ext cx="993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:Away-1st Backer Left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9" name="Rectangle 121"/>
              <p:cNvSpPr>
                <a:spLocks noChangeArrowheads="1"/>
              </p:cNvSpPr>
              <p:nvPr/>
            </p:nvSpPr>
            <p:spPr bwMode="auto">
              <a:xfrm>
                <a:off x="2232" y="3091"/>
                <a:ext cx="195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0" name="Rectangle 122"/>
              <p:cNvSpPr>
                <a:spLocks noChangeArrowheads="1"/>
              </p:cNvSpPr>
              <p:nvPr/>
            </p:nvSpPr>
            <p:spPr bwMode="auto">
              <a:xfrm>
                <a:off x="2400" y="3091"/>
                <a:ext cx="48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1" name="Rectangle 123"/>
              <p:cNvSpPr>
                <a:spLocks noChangeArrowheads="1"/>
              </p:cNvSpPr>
              <p:nvPr/>
            </p:nvSpPr>
            <p:spPr bwMode="auto">
              <a:xfrm>
                <a:off x="2232" y="3298"/>
                <a:ext cx="183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2" name="Rectangle 124"/>
              <p:cNvSpPr>
                <a:spLocks noChangeArrowheads="1"/>
              </p:cNvSpPr>
              <p:nvPr/>
            </p:nvSpPr>
            <p:spPr bwMode="auto">
              <a:xfrm>
                <a:off x="2352" y="3298"/>
                <a:ext cx="48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3" name="Rectangle 125"/>
              <p:cNvSpPr>
                <a:spLocks noChangeArrowheads="1"/>
              </p:cNvSpPr>
              <p:nvPr/>
            </p:nvSpPr>
            <p:spPr bwMode="auto">
              <a:xfrm>
                <a:off x="2232" y="3504"/>
                <a:ext cx="171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4" name="Rectangle 126"/>
              <p:cNvSpPr>
                <a:spLocks noChangeArrowheads="1"/>
              </p:cNvSpPr>
              <p:nvPr/>
            </p:nvSpPr>
            <p:spPr bwMode="auto">
              <a:xfrm>
                <a:off x="2361" y="3504"/>
                <a:ext cx="128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:Fake Crack-Block up @ hole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5" name="Rectangle 127"/>
              <p:cNvSpPr>
                <a:spLocks noChangeArrowheads="1"/>
              </p:cNvSpPr>
              <p:nvPr/>
            </p:nvSpPr>
            <p:spPr bwMode="auto">
              <a:xfrm>
                <a:off x="2232" y="3711"/>
                <a:ext cx="195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6" name="Rectangle 128"/>
              <p:cNvSpPr>
                <a:spLocks noChangeArrowheads="1"/>
              </p:cNvSpPr>
              <p:nvPr/>
            </p:nvSpPr>
            <p:spPr bwMode="auto">
              <a:xfrm>
                <a:off x="2391" y="3711"/>
                <a:ext cx="2073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as on Jet Sweep. HO to FB. Fake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7" name="Rectangle 129"/>
              <p:cNvSpPr>
                <a:spLocks noChangeArrowheads="1"/>
              </p:cNvSpPr>
              <p:nvPr/>
            </p:nvSpPr>
            <p:spPr bwMode="auto">
              <a:xfrm>
                <a:off x="2232" y="3815"/>
                <a:ext cx="471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Keep Pass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8" name="Rectangle 130"/>
              <p:cNvSpPr>
                <a:spLocks noChangeArrowheads="1"/>
              </p:cNvSpPr>
              <p:nvPr/>
            </p:nvSpPr>
            <p:spPr bwMode="auto">
              <a:xfrm>
                <a:off x="2232" y="4021"/>
                <a:ext cx="20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9" name="Rectangle 131"/>
              <p:cNvSpPr>
                <a:spLocks noChangeArrowheads="1"/>
              </p:cNvSpPr>
              <p:nvPr/>
            </p:nvSpPr>
            <p:spPr bwMode="auto">
              <a:xfrm>
                <a:off x="2352" y="4021"/>
                <a:ext cx="1719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:Cheat in. Block 1st DL on or inside RG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0" name="Rectangle 132"/>
              <p:cNvSpPr>
                <a:spLocks noChangeArrowheads="1"/>
              </p:cNvSpPr>
              <p:nvPr/>
            </p:nvSpPr>
            <p:spPr bwMode="auto">
              <a:xfrm>
                <a:off x="2232" y="4228"/>
                <a:ext cx="195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1" name="Rectangle 133"/>
              <p:cNvSpPr>
                <a:spLocks noChangeArrowheads="1"/>
              </p:cNvSpPr>
              <p:nvPr/>
            </p:nvSpPr>
            <p:spPr bwMode="auto">
              <a:xfrm>
                <a:off x="2377" y="4228"/>
                <a:ext cx="743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Fake Jet Sweep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2" name="Rectangle 134"/>
              <p:cNvSpPr>
                <a:spLocks noChangeArrowheads="1"/>
              </p:cNvSpPr>
              <p:nvPr/>
            </p:nvSpPr>
            <p:spPr bwMode="auto">
              <a:xfrm>
                <a:off x="2232" y="4435"/>
                <a:ext cx="177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3" name="Rectangle 135"/>
              <p:cNvSpPr>
                <a:spLocks noChangeArrowheads="1"/>
              </p:cNvSpPr>
              <p:nvPr/>
            </p:nvSpPr>
            <p:spPr bwMode="auto">
              <a:xfrm>
                <a:off x="2380" y="4435"/>
                <a:ext cx="184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Carrier-Dive for Outside Foot of PSG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4" name="Rectangle 136"/>
              <p:cNvSpPr>
                <a:spLocks noChangeArrowheads="1"/>
              </p:cNvSpPr>
              <p:nvPr/>
            </p:nvSpPr>
            <p:spPr bwMode="auto">
              <a:xfrm>
                <a:off x="2232" y="4642"/>
                <a:ext cx="771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5" name="Freeform 137"/>
              <p:cNvSpPr>
                <a:spLocks/>
              </p:cNvSpPr>
              <p:nvPr/>
            </p:nvSpPr>
            <p:spPr bwMode="auto">
              <a:xfrm>
                <a:off x="2761" y="1245"/>
                <a:ext cx="66" cy="120"/>
              </a:xfrm>
              <a:custGeom>
                <a:avLst/>
                <a:gdLst>
                  <a:gd name="T0" fmla="*/ 181 w 181"/>
                  <a:gd name="T1" fmla="*/ 331 h 331"/>
                  <a:gd name="T2" fmla="*/ 0 w 181"/>
                  <a:gd name="T3" fmla="*/ 135 h 331"/>
                  <a:gd name="T4" fmla="*/ 105 w 181"/>
                  <a:gd name="T5" fmla="*/ 0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1" h="331">
                    <a:moveTo>
                      <a:pt x="181" y="331"/>
                    </a:moveTo>
                    <a:lnTo>
                      <a:pt x="0" y="135"/>
                    </a:lnTo>
                    <a:lnTo>
                      <a:pt x="10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6" name="Freeform 138"/>
              <p:cNvSpPr>
                <a:spLocks/>
              </p:cNvSpPr>
              <p:nvPr/>
            </p:nvSpPr>
            <p:spPr bwMode="auto">
              <a:xfrm>
                <a:off x="2769" y="1217"/>
                <a:ext cx="65" cy="51"/>
              </a:xfrm>
              <a:custGeom>
                <a:avLst/>
                <a:gdLst>
                  <a:gd name="T0" fmla="*/ 179 w 179"/>
                  <a:gd name="T1" fmla="*/ 127 h 142"/>
                  <a:gd name="T2" fmla="*/ 166 w 179"/>
                  <a:gd name="T3" fmla="*/ 142 h 142"/>
                  <a:gd name="T4" fmla="*/ 0 w 179"/>
                  <a:gd name="T5" fmla="*/ 14 h 142"/>
                  <a:gd name="T6" fmla="*/ 12 w 179"/>
                  <a:gd name="T7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9" h="142">
                    <a:moveTo>
                      <a:pt x="179" y="127"/>
                    </a:moveTo>
                    <a:lnTo>
                      <a:pt x="166" y="142"/>
                    </a:lnTo>
                    <a:lnTo>
                      <a:pt x="0" y="14"/>
                    </a:lnTo>
                    <a:lnTo>
                      <a:pt x="12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7" name="Line 139"/>
              <p:cNvSpPr>
                <a:spLocks noChangeShapeType="1"/>
              </p:cNvSpPr>
              <p:nvPr/>
            </p:nvSpPr>
            <p:spPr bwMode="auto">
              <a:xfrm flipH="1">
                <a:off x="2769" y="1217"/>
                <a:ext cx="4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8" name="Arc 140"/>
              <p:cNvSpPr>
                <a:spLocks/>
              </p:cNvSpPr>
              <p:nvPr/>
            </p:nvSpPr>
            <p:spPr bwMode="auto">
              <a:xfrm>
                <a:off x="1206" y="5265"/>
                <a:ext cx="249" cy="1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494 w 21494"/>
                  <a:gd name="T1" fmla="*/ 2137 h 21600"/>
                  <a:gd name="T2" fmla="*/ 0 w 21494"/>
                  <a:gd name="T3" fmla="*/ 21600 h 21600"/>
                  <a:gd name="T4" fmla="*/ 0 w 2149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494" h="21600" fill="none" extrusionOk="0">
                    <a:moveTo>
                      <a:pt x="21494" y="2137"/>
                    </a:moveTo>
                    <a:cubicBezTo>
                      <a:pt x="20395" y="13184"/>
                      <a:pt x="11101" y="21599"/>
                      <a:pt x="0" y="21600"/>
                    </a:cubicBezTo>
                  </a:path>
                  <a:path w="21494" h="21600" stroke="0" extrusionOk="0">
                    <a:moveTo>
                      <a:pt x="21494" y="2137"/>
                    </a:moveTo>
                    <a:cubicBezTo>
                      <a:pt x="20395" y="13184"/>
                      <a:pt x="11101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9" name="Freeform 141"/>
              <p:cNvSpPr>
                <a:spLocks/>
              </p:cNvSpPr>
              <p:nvPr/>
            </p:nvSpPr>
            <p:spPr bwMode="auto">
              <a:xfrm>
                <a:off x="1438" y="5408"/>
                <a:ext cx="39" cy="54"/>
              </a:xfrm>
              <a:custGeom>
                <a:avLst/>
                <a:gdLst>
                  <a:gd name="T0" fmla="*/ 20 w 39"/>
                  <a:gd name="T1" fmla="*/ 54 h 54"/>
                  <a:gd name="T2" fmla="*/ 39 w 39"/>
                  <a:gd name="T3" fmla="*/ 0 h 54"/>
                  <a:gd name="T4" fmla="*/ 20 w 39"/>
                  <a:gd name="T5" fmla="*/ 14 h 54"/>
                  <a:gd name="T6" fmla="*/ 0 w 39"/>
                  <a:gd name="T7" fmla="*/ 0 h 54"/>
                  <a:gd name="T8" fmla="*/ 20 w 39"/>
                  <a:gd name="T9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4">
                    <a:moveTo>
                      <a:pt x="20" y="54"/>
                    </a:moveTo>
                    <a:lnTo>
                      <a:pt x="39" y="0"/>
                    </a:lnTo>
                    <a:lnTo>
                      <a:pt x="20" y="14"/>
                    </a:lnTo>
                    <a:lnTo>
                      <a:pt x="0" y="0"/>
                    </a:lnTo>
                    <a:lnTo>
                      <a:pt x="20" y="54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0" name="Line 142"/>
              <p:cNvSpPr>
                <a:spLocks noChangeShapeType="1"/>
              </p:cNvSpPr>
              <p:nvPr/>
            </p:nvSpPr>
            <p:spPr bwMode="auto">
              <a:xfrm flipH="1" flipV="1">
                <a:off x="1447" y="4619"/>
                <a:ext cx="11" cy="68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1" name="Freeform 143"/>
              <p:cNvSpPr>
                <a:spLocks/>
              </p:cNvSpPr>
              <p:nvPr/>
            </p:nvSpPr>
            <p:spPr bwMode="auto">
              <a:xfrm>
                <a:off x="1428" y="4619"/>
                <a:ext cx="39" cy="54"/>
              </a:xfrm>
              <a:custGeom>
                <a:avLst/>
                <a:gdLst>
                  <a:gd name="T0" fmla="*/ 19 w 39"/>
                  <a:gd name="T1" fmla="*/ 0 h 54"/>
                  <a:gd name="T2" fmla="*/ 0 w 39"/>
                  <a:gd name="T3" fmla="*/ 54 h 54"/>
                  <a:gd name="T4" fmla="*/ 19 w 39"/>
                  <a:gd name="T5" fmla="*/ 40 h 54"/>
                  <a:gd name="T6" fmla="*/ 39 w 39"/>
                  <a:gd name="T7" fmla="*/ 54 h 54"/>
                  <a:gd name="T8" fmla="*/ 19 w 39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4">
                    <a:moveTo>
                      <a:pt x="19" y="0"/>
                    </a:moveTo>
                    <a:lnTo>
                      <a:pt x="0" y="54"/>
                    </a:lnTo>
                    <a:lnTo>
                      <a:pt x="19" y="40"/>
                    </a:lnTo>
                    <a:lnTo>
                      <a:pt x="39" y="54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2" name="Freeform 144"/>
              <p:cNvSpPr>
                <a:spLocks/>
              </p:cNvSpPr>
              <p:nvPr/>
            </p:nvSpPr>
            <p:spPr bwMode="auto">
              <a:xfrm>
                <a:off x="1305" y="4783"/>
                <a:ext cx="681" cy="358"/>
              </a:xfrm>
              <a:custGeom>
                <a:avLst/>
                <a:gdLst>
                  <a:gd name="T0" fmla="*/ 1874 w 1874"/>
                  <a:gd name="T1" fmla="*/ 988 h 988"/>
                  <a:gd name="T2" fmla="*/ 0 w 1874"/>
                  <a:gd name="T3" fmla="*/ 134 h 988"/>
                  <a:gd name="T4" fmla="*/ 0 w 1874"/>
                  <a:gd name="T5" fmla="*/ 0 h 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74" h="988">
                    <a:moveTo>
                      <a:pt x="1874" y="988"/>
                    </a:moveTo>
                    <a:lnTo>
                      <a:pt x="0" y="134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3" name="Freeform 145"/>
              <p:cNvSpPr>
                <a:spLocks/>
              </p:cNvSpPr>
              <p:nvPr/>
            </p:nvSpPr>
            <p:spPr bwMode="auto">
              <a:xfrm>
                <a:off x="1267" y="4775"/>
                <a:ext cx="76" cy="8"/>
              </a:xfrm>
              <a:custGeom>
                <a:avLst/>
                <a:gdLst>
                  <a:gd name="T0" fmla="*/ 208 w 208"/>
                  <a:gd name="T1" fmla="*/ 0 h 20"/>
                  <a:gd name="T2" fmla="*/ 208 w 208"/>
                  <a:gd name="T3" fmla="*/ 20 h 20"/>
                  <a:gd name="T4" fmla="*/ 0 w 208"/>
                  <a:gd name="T5" fmla="*/ 20 h 20"/>
                  <a:gd name="T6" fmla="*/ 0 w 20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20">
                    <a:moveTo>
                      <a:pt x="208" y="0"/>
                    </a:moveTo>
                    <a:lnTo>
                      <a:pt x="20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4" name="Line 146"/>
              <p:cNvSpPr>
                <a:spLocks noChangeShapeType="1"/>
              </p:cNvSpPr>
              <p:nvPr/>
            </p:nvSpPr>
            <p:spPr bwMode="auto">
              <a:xfrm>
                <a:off x="1267" y="4775"/>
                <a:ext cx="0" cy="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5" name="Line 147"/>
              <p:cNvSpPr>
                <a:spLocks noChangeShapeType="1"/>
              </p:cNvSpPr>
              <p:nvPr/>
            </p:nvSpPr>
            <p:spPr bwMode="auto">
              <a:xfrm flipH="1" flipV="1">
                <a:off x="1272" y="5071"/>
                <a:ext cx="393" cy="14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6" name="Freeform 148"/>
              <p:cNvSpPr>
                <a:spLocks/>
              </p:cNvSpPr>
              <p:nvPr/>
            </p:nvSpPr>
            <p:spPr bwMode="auto">
              <a:xfrm>
                <a:off x="1253" y="5032"/>
                <a:ext cx="32" cy="75"/>
              </a:xfrm>
              <a:custGeom>
                <a:avLst/>
                <a:gdLst>
                  <a:gd name="T0" fmla="*/ 68 w 88"/>
                  <a:gd name="T1" fmla="*/ 0 h 206"/>
                  <a:gd name="T2" fmla="*/ 88 w 88"/>
                  <a:gd name="T3" fmla="*/ 6 h 206"/>
                  <a:gd name="T4" fmla="*/ 19 w 88"/>
                  <a:gd name="T5" fmla="*/ 206 h 206"/>
                  <a:gd name="T6" fmla="*/ 0 w 88"/>
                  <a:gd name="T7" fmla="*/ 20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8" h="206">
                    <a:moveTo>
                      <a:pt x="68" y="0"/>
                    </a:moveTo>
                    <a:lnTo>
                      <a:pt x="88" y="6"/>
                    </a:lnTo>
                    <a:lnTo>
                      <a:pt x="19" y="206"/>
                    </a:lnTo>
                    <a:lnTo>
                      <a:pt x="0" y="20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7" name="Line 149"/>
              <p:cNvSpPr>
                <a:spLocks noChangeShapeType="1"/>
              </p:cNvSpPr>
              <p:nvPr/>
            </p:nvSpPr>
            <p:spPr bwMode="auto">
              <a:xfrm>
                <a:off x="1253" y="5105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8" name="Freeform 150"/>
              <p:cNvSpPr>
                <a:spLocks/>
              </p:cNvSpPr>
              <p:nvPr/>
            </p:nvSpPr>
            <p:spPr bwMode="auto">
              <a:xfrm>
                <a:off x="1490" y="5076"/>
                <a:ext cx="38" cy="65"/>
              </a:xfrm>
              <a:custGeom>
                <a:avLst/>
                <a:gdLst>
                  <a:gd name="T0" fmla="*/ 104 w 104"/>
                  <a:gd name="T1" fmla="*/ 179 h 179"/>
                  <a:gd name="T2" fmla="*/ 0 w 104"/>
                  <a:gd name="T3" fmla="*/ 45 h 179"/>
                  <a:gd name="T4" fmla="*/ 60 w 104"/>
                  <a:gd name="T5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4" h="179">
                    <a:moveTo>
                      <a:pt x="104" y="179"/>
                    </a:moveTo>
                    <a:lnTo>
                      <a:pt x="0" y="45"/>
                    </a:lnTo>
                    <a:lnTo>
                      <a:pt x="6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9" name="Freeform 151"/>
              <p:cNvSpPr>
                <a:spLocks/>
              </p:cNvSpPr>
              <p:nvPr/>
            </p:nvSpPr>
            <p:spPr bwMode="auto">
              <a:xfrm>
                <a:off x="1489" y="5042"/>
                <a:ext cx="52" cy="64"/>
              </a:xfrm>
              <a:custGeom>
                <a:avLst/>
                <a:gdLst>
                  <a:gd name="T0" fmla="*/ 145 w 145"/>
                  <a:gd name="T1" fmla="*/ 166 h 177"/>
                  <a:gd name="T2" fmla="*/ 128 w 145"/>
                  <a:gd name="T3" fmla="*/ 177 h 177"/>
                  <a:gd name="T4" fmla="*/ 0 w 145"/>
                  <a:gd name="T5" fmla="*/ 11 h 177"/>
                  <a:gd name="T6" fmla="*/ 17 w 145"/>
                  <a:gd name="T7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177">
                    <a:moveTo>
                      <a:pt x="145" y="166"/>
                    </a:moveTo>
                    <a:lnTo>
                      <a:pt x="128" y="177"/>
                    </a:lnTo>
                    <a:lnTo>
                      <a:pt x="0" y="11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0" name="Line 152"/>
              <p:cNvSpPr>
                <a:spLocks noChangeShapeType="1"/>
              </p:cNvSpPr>
              <p:nvPr/>
            </p:nvSpPr>
            <p:spPr bwMode="auto">
              <a:xfrm flipH="1">
                <a:off x="1489" y="5042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1" name="Freeform 153"/>
              <p:cNvSpPr>
                <a:spLocks/>
              </p:cNvSpPr>
              <p:nvPr/>
            </p:nvSpPr>
            <p:spPr bwMode="auto">
              <a:xfrm>
                <a:off x="760" y="5049"/>
                <a:ext cx="32" cy="76"/>
              </a:xfrm>
              <a:custGeom>
                <a:avLst/>
                <a:gdLst>
                  <a:gd name="T0" fmla="*/ 15 w 90"/>
                  <a:gd name="T1" fmla="*/ 209 h 209"/>
                  <a:gd name="T2" fmla="*/ 90 w 90"/>
                  <a:gd name="T3" fmla="*/ 60 h 209"/>
                  <a:gd name="T4" fmla="*/ 0 w 90"/>
                  <a:gd name="T5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0" h="209">
                    <a:moveTo>
                      <a:pt x="15" y="209"/>
                    </a:moveTo>
                    <a:lnTo>
                      <a:pt x="90" y="6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2" name="Freeform 154"/>
              <p:cNvSpPr>
                <a:spLocks/>
              </p:cNvSpPr>
              <p:nvPr/>
            </p:nvSpPr>
            <p:spPr bwMode="auto">
              <a:xfrm>
                <a:off x="733" y="5013"/>
                <a:ext cx="48" cy="68"/>
              </a:xfrm>
              <a:custGeom>
                <a:avLst/>
                <a:gdLst>
                  <a:gd name="T0" fmla="*/ 115 w 132"/>
                  <a:gd name="T1" fmla="*/ 0 h 186"/>
                  <a:gd name="T2" fmla="*/ 132 w 132"/>
                  <a:gd name="T3" fmla="*/ 11 h 186"/>
                  <a:gd name="T4" fmla="*/ 17 w 132"/>
                  <a:gd name="T5" fmla="*/ 186 h 186"/>
                  <a:gd name="T6" fmla="*/ 0 w 132"/>
                  <a:gd name="T7" fmla="*/ 175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2" h="186">
                    <a:moveTo>
                      <a:pt x="115" y="0"/>
                    </a:moveTo>
                    <a:lnTo>
                      <a:pt x="132" y="11"/>
                    </a:lnTo>
                    <a:lnTo>
                      <a:pt x="17" y="186"/>
                    </a:lnTo>
                    <a:lnTo>
                      <a:pt x="0" y="17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3" name="Line 155"/>
              <p:cNvSpPr>
                <a:spLocks noChangeShapeType="1"/>
              </p:cNvSpPr>
              <p:nvPr/>
            </p:nvSpPr>
            <p:spPr bwMode="auto">
              <a:xfrm>
                <a:off x="733" y="5077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4" name="Line 156"/>
              <p:cNvSpPr>
                <a:spLocks noChangeShapeType="1"/>
              </p:cNvSpPr>
              <p:nvPr/>
            </p:nvSpPr>
            <p:spPr bwMode="auto">
              <a:xfrm flipV="1">
                <a:off x="912" y="5092"/>
                <a:ext cx="6" cy="3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5" name="Freeform 157"/>
              <p:cNvSpPr>
                <a:spLocks/>
              </p:cNvSpPr>
              <p:nvPr/>
            </p:nvSpPr>
            <p:spPr bwMode="auto">
              <a:xfrm>
                <a:off x="880" y="5079"/>
                <a:ext cx="76" cy="20"/>
              </a:xfrm>
              <a:custGeom>
                <a:avLst/>
                <a:gdLst>
                  <a:gd name="T0" fmla="*/ 210 w 210"/>
                  <a:gd name="T1" fmla="*/ 35 h 54"/>
                  <a:gd name="T2" fmla="*/ 208 w 210"/>
                  <a:gd name="T3" fmla="*/ 54 h 54"/>
                  <a:gd name="T4" fmla="*/ 0 w 210"/>
                  <a:gd name="T5" fmla="*/ 20 h 54"/>
                  <a:gd name="T6" fmla="*/ 2 w 210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0" h="54">
                    <a:moveTo>
                      <a:pt x="210" y="35"/>
                    </a:moveTo>
                    <a:lnTo>
                      <a:pt x="208" y="54"/>
                    </a:lnTo>
                    <a:lnTo>
                      <a:pt x="0" y="20"/>
                    </a:lnTo>
                    <a:lnTo>
                      <a:pt x="2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6" name="Line 158"/>
              <p:cNvSpPr>
                <a:spLocks noChangeShapeType="1"/>
              </p:cNvSpPr>
              <p:nvPr/>
            </p:nvSpPr>
            <p:spPr bwMode="auto">
              <a:xfrm flipH="1">
                <a:off x="880" y="5079"/>
                <a:ext cx="1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7" name="Line 159"/>
              <p:cNvSpPr>
                <a:spLocks noChangeShapeType="1"/>
              </p:cNvSpPr>
              <p:nvPr/>
            </p:nvSpPr>
            <p:spPr bwMode="auto">
              <a:xfrm flipH="1" flipV="1">
                <a:off x="983" y="5065"/>
                <a:ext cx="87" cy="7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8" name="Freeform 160"/>
              <p:cNvSpPr>
                <a:spLocks/>
              </p:cNvSpPr>
              <p:nvPr/>
            </p:nvSpPr>
            <p:spPr bwMode="auto">
              <a:xfrm>
                <a:off x="953" y="5032"/>
                <a:ext cx="55" cy="62"/>
              </a:xfrm>
              <a:custGeom>
                <a:avLst/>
                <a:gdLst>
                  <a:gd name="T0" fmla="*/ 136 w 151"/>
                  <a:gd name="T1" fmla="*/ 0 h 170"/>
                  <a:gd name="T2" fmla="*/ 151 w 151"/>
                  <a:gd name="T3" fmla="*/ 12 h 170"/>
                  <a:gd name="T4" fmla="*/ 15 w 151"/>
                  <a:gd name="T5" fmla="*/ 170 h 170"/>
                  <a:gd name="T6" fmla="*/ 0 w 151"/>
                  <a:gd name="T7" fmla="*/ 157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1" h="170">
                    <a:moveTo>
                      <a:pt x="136" y="0"/>
                    </a:moveTo>
                    <a:lnTo>
                      <a:pt x="151" y="12"/>
                    </a:lnTo>
                    <a:lnTo>
                      <a:pt x="15" y="170"/>
                    </a:lnTo>
                    <a:lnTo>
                      <a:pt x="0" y="157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9" name="Line 161"/>
              <p:cNvSpPr>
                <a:spLocks noChangeShapeType="1"/>
              </p:cNvSpPr>
              <p:nvPr/>
            </p:nvSpPr>
            <p:spPr bwMode="auto">
              <a:xfrm>
                <a:off x="953" y="5089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0" name="Line 162"/>
              <p:cNvSpPr>
                <a:spLocks noChangeShapeType="1"/>
              </p:cNvSpPr>
              <p:nvPr/>
            </p:nvSpPr>
            <p:spPr bwMode="auto">
              <a:xfrm flipH="1" flipV="1">
                <a:off x="999" y="4994"/>
                <a:ext cx="197" cy="13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1" name="Freeform 163"/>
              <p:cNvSpPr>
                <a:spLocks/>
              </p:cNvSpPr>
              <p:nvPr/>
            </p:nvSpPr>
            <p:spPr bwMode="auto">
              <a:xfrm>
                <a:off x="971" y="4959"/>
                <a:ext cx="50" cy="67"/>
              </a:xfrm>
              <a:custGeom>
                <a:avLst/>
                <a:gdLst>
                  <a:gd name="T0" fmla="*/ 119 w 136"/>
                  <a:gd name="T1" fmla="*/ 0 h 185"/>
                  <a:gd name="T2" fmla="*/ 136 w 136"/>
                  <a:gd name="T3" fmla="*/ 11 h 185"/>
                  <a:gd name="T4" fmla="*/ 17 w 136"/>
                  <a:gd name="T5" fmla="*/ 185 h 185"/>
                  <a:gd name="T6" fmla="*/ 0 w 136"/>
                  <a:gd name="T7" fmla="*/ 175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" h="185">
                    <a:moveTo>
                      <a:pt x="119" y="0"/>
                    </a:moveTo>
                    <a:lnTo>
                      <a:pt x="136" y="11"/>
                    </a:lnTo>
                    <a:lnTo>
                      <a:pt x="17" y="185"/>
                    </a:lnTo>
                    <a:lnTo>
                      <a:pt x="0" y="17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2" name="Line 164"/>
              <p:cNvSpPr>
                <a:spLocks noChangeShapeType="1"/>
              </p:cNvSpPr>
              <p:nvPr/>
            </p:nvSpPr>
            <p:spPr bwMode="auto">
              <a:xfrm>
                <a:off x="971" y="5022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3" name="Line 165"/>
              <p:cNvSpPr>
                <a:spLocks noChangeShapeType="1"/>
              </p:cNvSpPr>
              <p:nvPr/>
            </p:nvSpPr>
            <p:spPr bwMode="auto">
              <a:xfrm flipH="1" flipV="1">
                <a:off x="1266" y="4989"/>
                <a:ext cx="104" cy="14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4" name="Freeform 166"/>
              <p:cNvSpPr>
                <a:spLocks/>
              </p:cNvSpPr>
              <p:nvPr/>
            </p:nvSpPr>
            <p:spPr bwMode="auto">
              <a:xfrm>
                <a:off x="1232" y="4960"/>
                <a:ext cx="65" cy="51"/>
              </a:xfrm>
              <a:custGeom>
                <a:avLst/>
                <a:gdLst>
                  <a:gd name="T0" fmla="*/ 170 w 181"/>
                  <a:gd name="T1" fmla="*/ 0 h 141"/>
                  <a:gd name="T2" fmla="*/ 181 w 181"/>
                  <a:gd name="T3" fmla="*/ 17 h 141"/>
                  <a:gd name="T4" fmla="*/ 10 w 181"/>
                  <a:gd name="T5" fmla="*/ 141 h 141"/>
                  <a:gd name="T6" fmla="*/ 0 w 181"/>
                  <a:gd name="T7" fmla="*/ 124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1" h="141">
                    <a:moveTo>
                      <a:pt x="170" y="0"/>
                    </a:moveTo>
                    <a:lnTo>
                      <a:pt x="181" y="17"/>
                    </a:lnTo>
                    <a:lnTo>
                      <a:pt x="10" y="141"/>
                    </a:lnTo>
                    <a:lnTo>
                      <a:pt x="0" y="12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5" name="Line 167"/>
              <p:cNvSpPr>
                <a:spLocks noChangeShapeType="1"/>
              </p:cNvSpPr>
              <p:nvPr/>
            </p:nvSpPr>
            <p:spPr bwMode="auto">
              <a:xfrm>
                <a:off x="1232" y="5005"/>
                <a:ext cx="3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6" name="Line 168"/>
              <p:cNvSpPr>
                <a:spLocks noChangeShapeType="1"/>
              </p:cNvSpPr>
              <p:nvPr/>
            </p:nvSpPr>
            <p:spPr bwMode="auto">
              <a:xfrm flipH="1" flipV="1">
                <a:off x="1463" y="3678"/>
                <a:ext cx="16" cy="57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7" name="Freeform 169"/>
              <p:cNvSpPr>
                <a:spLocks/>
              </p:cNvSpPr>
              <p:nvPr/>
            </p:nvSpPr>
            <p:spPr bwMode="auto">
              <a:xfrm>
                <a:off x="1445" y="3678"/>
                <a:ext cx="39" cy="55"/>
              </a:xfrm>
              <a:custGeom>
                <a:avLst/>
                <a:gdLst>
                  <a:gd name="T0" fmla="*/ 18 w 39"/>
                  <a:gd name="T1" fmla="*/ 0 h 55"/>
                  <a:gd name="T2" fmla="*/ 0 w 39"/>
                  <a:gd name="T3" fmla="*/ 55 h 55"/>
                  <a:gd name="T4" fmla="*/ 19 w 39"/>
                  <a:gd name="T5" fmla="*/ 40 h 55"/>
                  <a:gd name="T6" fmla="*/ 39 w 39"/>
                  <a:gd name="T7" fmla="*/ 53 h 55"/>
                  <a:gd name="T8" fmla="*/ 18 w 39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5">
                    <a:moveTo>
                      <a:pt x="18" y="0"/>
                    </a:moveTo>
                    <a:lnTo>
                      <a:pt x="0" y="55"/>
                    </a:lnTo>
                    <a:lnTo>
                      <a:pt x="19" y="40"/>
                    </a:lnTo>
                    <a:lnTo>
                      <a:pt x="39" y="53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8" name="Arc 170"/>
              <p:cNvSpPr>
                <a:spLocks/>
              </p:cNvSpPr>
              <p:nvPr/>
            </p:nvSpPr>
            <p:spPr bwMode="auto">
              <a:xfrm>
                <a:off x="1206" y="4199"/>
                <a:ext cx="262" cy="20"/>
              </a:xfrm>
              <a:custGeom>
                <a:avLst/>
                <a:gdLst>
                  <a:gd name="G0" fmla="+- 21573 0 0"/>
                  <a:gd name="G1" fmla="+- 0 0 0"/>
                  <a:gd name="G2" fmla="+- 21600 0 0"/>
                  <a:gd name="T0" fmla="*/ 21645 w 21645"/>
                  <a:gd name="T1" fmla="*/ 21600 h 21600"/>
                  <a:gd name="T2" fmla="*/ 0 w 21645"/>
                  <a:gd name="T3" fmla="*/ 1079 h 21600"/>
                  <a:gd name="T4" fmla="*/ 21573 w 2164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45" h="21600" fill="none" extrusionOk="0">
                    <a:moveTo>
                      <a:pt x="21644" y="21599"/>
                    </a:moveTo>
                    <a:cubicBezTo>
                      <a:pt x="21620" y="21599"/>
                      <a:pt x="21596" y="21599"/>
                      <a:pt x="21573" y="21600"/>
                    </a:cubicBezTo>
                    <a:cubicBezTo>
                      <a:pt x="10063" y="21600"/>
                      <a:pt x="574" y="12574"/>
                      <a:pt x="-1" y="1079"/>
                    </a:cubicBezTo>
                  </a:path>
                  <a:path w="21645" h="21600" stroke="0" extrusionOk="0">
                    <a:moveTo>
                      <a:pt x="21644" y="21599"/>
                    </a:moveTo>
                    <a:cubicBezTo>
                      <a:pt x="21620" y="21599"/>
                      <a:pt x="21596" y="21599"/>
                      <a:pt x="21573" y="21600"/>
                    </a:cubicBezTo>
                    <a:cubicBezTo>
                      <a:pt x="10063" y="21600"/>
                      <a:pt x="574" y="12574"/>
                      <a:pt x="-1" y="1079"/>
                    </a:cubicBezTo>
                    <a:lnTo>
                      <a:pt x="21573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9" name="Arc 171"/>
              <p:cNvSpPr>
                <a:spLocks/>
              </p:cNvSpPr>
              <p:nvPr/>
            </p:nvSpPr>
            <p:spPr bwMode="auto">
              <a:xfrm>
                <a:off x="1462" y="4221"/>
                <a:ext cx="5" cy="14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111 h 21092"/>
                  <a:gd name="T2" fmla="*/ 4655 w 21600"/>
                  <a:gd name="T3" fmla="*/ 21092 h 21092"/>
                  <a:gd name="T4" fmla="*/ 0 w 21600"/>
                  <a:gd name="T5" fmla="*/ 0 h 210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092" fill="none" extrusionOk="0">
                    <a:moveTo>
                      <a:pt x="21599" y="110"/>
                    </a:moveTo>
                    <a:cubicBezTo>
                      <a:pt x="21547" y="10204"/>
                      <a:pt x="14511" y="18917"/>
                      <a:pt x="4655" y="21092"/>
                    </a:cubicBezTo>
                  </a:path>
                  <a:path w="21600" h="21092" stroke="0" extrusionOk="0">
                    <a:moveTo>
                      <a:pt x="21599" y="110"/>
                    </a:moveTo>
                    <a:cubicBezTo>
                      <a:pt x="21547" y="10204"/>
                      <a:pt x="14511" y="18917"/>
                      <a:pt x="4655" y="21092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0" name="Freeform 172"/>
              <p:cNvSpPr>
                <a:spLocks/>
              </p:cNvSpPr>
              <p:nvPr/>
            </p:nvSpPr>
            <p:spPr bwMode="auto">
              <a:xfrm>
                <a:off x="1445" y="4314"/>
                <a:ext cx="40" cy="54"/>
              </a:xfrm>
              <a:custGeom>
                <a:avLst/>
                <a:gdLst>
                  <a:gd name="T0" fmla="*/ 18 w 40"/>
                  <a:gd name="T1" fmla="*/ 54 h 54"/>
                  <a:gd name="T2" fmla="*/ 40 w 40"/>
                  <a:gd name="T3" fmla="*/ 1 h 54"/>
                  <a:gd name="T4" fmla="*/ 19 w 40"/>
                  <a:gd name="T5" fmla="*/ 14 h 54"/>
                  <a:gd name="T6" fmla="*/ 0 w 40"/>
                  <a:gd name="T7" fmla="*/ 0 h 54"/>
                  <a:gd name="T8" fmla="*/ 18 w 40"/>
                  <a:gd name="T9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54">
                    <a:moveTo>
                      <a:pt x="18" y="54"/>
                    </a:moveTo>
                    <a:lnTo>
                      <a:pt x="40" y="1"/>
                    </a:lnTo>
                    <a:lnTo>
                      <a:pt x="19" y="14"/>
                    </a:lnTo>
                    <a:lnTo>
                      <a:pt x="0" y="0"/>
                    </a:lnTo>
                    <a:lnTo>
                      <a:pt x="18" y="54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1" name="Freeform 173"/>
              <p:cNvSpPr>
                <a:spLocks/>
              </p:cNvSpPr>
              <p:nvPr/>
            </p:nvSpPr>
            <p:spPr bwMode="auto">
              <a:xfrm>
                <a:off x="1605" y="3699"/>
                <a:ext cx="392" cy="360"/>
              </a:xfrm>
              <a:custGeom>
                <a:avLst/>
                <a:gdLst>
                  <a:gd name="T0" fmla="*/ 1080 w 1080"/>
                  <a:gd name="T1" fmla="*/ 991 h 991"/>
                  <a:gd name="T2" fmla="*/ 105 w 1080"/>
                  <a:gd name="T3" fmla="*/ 541 h 991"/>
                  <a:gd name="T4" fmla="*/ 0 w 1080"/>
                  <a:gd name="T5" fmla="*/ 0 h 9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80" h="991">
                    <a:moveTo>
                      <a:pt x="1080" y="991"/>
                    </a:moveTo>
                    <a:lnTo>
                      <a:pt x="105" y="541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2" name="Freeform 174"/>
              <p:cNvSpPr>
                <a:spLocks/>
              </p:cNvSpPr>
              <p:nvPr/>
            </p:nvSpPr>
            <p:spPr bwMode="auto">
              <a:xfrm>
                <a:off x="1566" y="3685"/>
                <a:ext cx="77" cy="21"/>
              </a:xfrm>
              <a:custGeom>
                <a:avLst/>
                <a:gdLst>
                  <a:gd name="T0" fmla="*/ 209 w 211"/>
                  <a:gd name="T1" fmla="*/ 0 h 57"/>
                  <a:gd name="T2" fmla="*/ 211 w 211"/>
                  <a:gd name="T3" fmla="*/ 19 h 57"/>
                  <a:gd name="T4" fmla="*/ 2 w 211"/>
                  <a:gd name="T5" fmla="*/ 57 h 57"/>
                  <a:gd name="T6" fmla="*/ 0 w 211"/>
                  <a:gd name="T7" fmla="*/ 38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57">
                    <a:moveTo>
                      <a:pt x="209" y="0"/>
                    </a:moveTo>
                    <a:lnTo>
                      <a:pt x="211" y="19"/>
                    </a:lnTo>
                    <a:lnTo>
                      <a:pt x="2" y="57"/>
                    </a:lnTo>
                    <a:lnTo>
                      <a:pt x="0" y="3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3" name="Line 175"/>
              <p:cNvSpPr>
                <a:spLocks noChangeShapeType="1"/>
              </p:cNvSpPr>
              <p:nvPr/>
            </p:nvSpPr>
            <p:spPr bwMode="auto">
              <a:xfrm>
                <a:off x="1566" y="3699"/>
                <a:ext cx="1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4" name="Line 176"/>
              <p:cNvSpPr>
                <a:spLocks noChangeShapeType="1"/>
              </p:cNvSpPr>
              <p:nvPr/>
            </p:nvSpPr>
            <p:spPr bwMode="auto">
              <a:xfrm flipH="1" flipV="1">
                <a:off x="1266" y="4005"/>
                <a:ext cx="415" cy="12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5" name="Freeform 177"/>
              <p:cNvSpPr>
                <a:spLocks/>
              </p:cNvSpPr>
              <p:nvPr/>
            </p:nvSpPr>
            <p:spPr bwMode="auto">
              <a:xfrm>
                <a:off x="1248" y="3967"/>
                <a:ext cx="29" cy="74"/>
              </a:xfrm>
              <a:custGeom>
                <a:avLst/>
                <a:gdLst>
                  <a:gd name="T0" fmla="*/ 60 w 79"/>
                  <a:gd name="T1" fmla="*/ 0 h 205"/>
                  <a:gd name="T2" fmla="*/ 79 w 79"/>
                  <a:gd name="T3" fmla="*/ 5 h 205"/>
                  <a:gd name="T4" fmla="*/ 20 w 79"/>
                  <a:gd name="T5" fmla="*/ 205 h 205"/>
                  <a:gd name="T6" fmla="*/ 0 w 79"/>
                  <a:gd name="T7" fmla="*/ 20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205">
                    <a:moveTo>
                      <a:pt x="60" y="0"/>
                    </a:moveTo>
                    <a:lnTo>
                      <a:pt x="79" y="5"/>
                    </a:lnTo>
                    <a:lnTo>
                      <a:pt x="20" y="205"/>
                    </a:lnTo>
                    <a:lnTo>
                      <a:pt x="0" y="20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6" name="Line 178"/>
              <p:cNvSpPr>
                <a:spLocks noChangeShapeType="1"/>
              </p:cNvSpPr>
              <p:nvPr/>
            </p:nvSpPr>
            <p:spPr bwMode="auto">
              <a:xfrm>
                <a:off x="1248" y="4039"/>
                <a:ext cx="8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7" name="Freeform 179"/>
              <p:cNvSpPr>
                <a:spLocks/>
              </p:cNvSpPr>
              <p:nvPr/>
            </p:nvSpPr>
            <p:spPr bwMode="auto">
              <a:xfrm>
                <a:off x="1496" y="3988"/>
                <a:ext cx="26" cy="65"/>
              </a:xfrm>
              <a:custGeom>
                <a:avLst/>
                <a:gdLst>
                  <a:gd name="T0" fmla="*/ 74 w 74"/>
                  <a:gd name="T1" fmla="*/ 181 h 181"/>
                  <a:gd name="T2" fmla="*/ 0 w 74"/>
                  <a:gd name="T3" fmla="*/ 47 h 181"/>
                  <a:gd name="T4" fmla="*/ 45 w 74"/>
                  <a:gd name="T5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4" h="181">
                    <a:moveTo>
                      <a:pt x="74" y="181"/>
                    </a:moveTo>
                    <a:lnTo>
                      <a:pt x="0" y="47"/>
                    </a:lnTo>
                    <a:lnTo>
                      <a:pt x="4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8" name="Freeform 180"/>
              <p:cNvSpPr>
                <a:spLocks/>
              </p:cNvSpPr>
              <p:nvPr/>
            </p:nvSpPr>
            <p:spPr bwMode="auto">
              <a:xfrm>
                <a:off x="1484" y="3956"/>
                <a:ext cx="60" cy="58"/>
              </a:xfrm>
              <a:custGeom>
                <a:avLst/>
                <a:gdLst>
                  <a:gd name="T0" fmla="*/ 166 w 166"/>
                  <a:gd name="T1" fmla="*/ 145 h 160"/>
                  <a:gd name="T2" fmla="*/ 153 w 166"/>
                  <a:gd name="T3" fmla="*/ 160 h 160"/>
                  <a:gd name="T4" fmla="*/ 0 w 166"/>
                  <a:gd name="T5" fmla="*/ 15 h 160"/>
                  <a:gd name="T6" fmla="*/ 13 w 166"/>
                  <a:gd name="T7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6" h="160">
                    <a:moveTo>
                      <a:pt x="166" y="145"/>
                    </a:moveTo>
                    <a:lnTo>
                      <a:pt x="153" y="160"/>
                    </a:lnTo>
                    <a:lnTo>
                      <a:pt x="0" y="15"/>
                    </a:lnTo>
                    <a:lnTo>
                      <a:pt x="13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9" name="Line 181"/>
              <p:cNvSpPr>
                <a:spLocks noChangeShapeType="1"/>
              </p:cNvSpPr>
              <p:nvPr/>
            </p:nvSpPr>
            <p:spPr bwMode="auto">
              <a:xfrm flipH="1">
                <a:off x="1484" y="3956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0" name="Freeform 182"/>
              <p:cNvSpPr>
                <a:spLocks/>
              </p:cNvSpPr>
              <p:nvPr/>
            </p:nvSpPr>
            <p:spPr bwMode="auto">
              <a:xfrm>
                <a:off x="781" y="3982"/>
                <a:ext cx="33" cy="66"/>
              </a:xfrm>
              <a:custGeom>
                <a:avLst/>
                <a:gdLst>
                  <a:gd name="T0" fmla="*/ 0 w 90"/>
                  <a:gd name="T1" fmla="*/ 181 h 181"/>
                  <a:gd name="T2" fmla="*/ 90 w 90"/>
                  <a:gd name="T3" fmla="*/ 91 h 181"/>
                  <a:gd name="T4" fmla="*/ 60 w 90"/>
                  <a:gd name="T5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0" h="181">
                    <a:moveTo>
                      <a:pt x="0" y="181"/>
                    </a:moveTo>
                    <a:lnTo>
                      <a:pt x="90" y="91"/>
                    </a:lnTo>
                    <a:lnTo>
                      <a:pt x="6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1" name="Freeform 183"/>
              <p:cNvSpPr>
                <a:spLocks/>
              </p:cNvSpPr>
              <p:nvPr/>
            </p:nvSpPr>
            <p:spPr bwMode="auto">
              <a:xfrm>
                <a:off x="764" y="3964"/>
                <a:ext cx="76" cy="30"/>
              </a:xfrm>
              <a:custGeom>
                <a:avLst/>
                <a:gdLst>
                  <a:gd name="T0" fmla="*/ 200 w 207"/>
                  <a:gd name="T1" fmla="*/ 0 h 83"/>
                  <a:gd name="T2" fmla="*/ 207 w 207"/>
                  <a:gd name="T3" fmla="*/ 19 h 83"/>
                  <a:gd name="T4" fmla="*/ 7 w 207"/>
                  <a:gd name="T5" fmla="*/ 83 h 83"/>
                  <a:gd name="T6" fmla="*/ 0 w 207"/>
                  <a:gd name="T7" fmla="*/ 64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7" h="83">
                    <a:moveTo>
                      <a:pt x="200" y="0"/>
                    </a:moveTo>
                    <a:lnTo>
                      <a:pt x="207" y="19"/>
                    </a:lnTo>
                    <a:lnTo>
                      <a:pt x="7" y="83"/>
                    </a:lnTo>
                    <a:lnTo>
                      <a:pt x="0" y="6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2" name="Line 184"/>
              <p:cNvSpPr>
                <a:spLocks noChangeShapeType="1"/>
              </p:cNvSpPr>
              <p:nvPr/>
            </p:nvSpPr>
            <p:spPr bwMode="auto">
              <a:xfrm>
                <a:off x="764" y="3987"/>
                <a:ext cx="3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3" name="Freeform 185"/>
              <p:cNvSpPr>
                <a:spLocks/>
              </p:cNvSpPr>
              <p:nvPr/>
            </p:nvSpPr>
            <p:spPr bwMode="auto">
              <a:xfrm>
                <a:off x="929" y="3988"/>
                <a:ext cx="21" cy="60"/>
              </a:xfrm>
              <a:custGeom>
                <a:avLst/>
                <a:gdLst>
                  <a:gd name="T0" fmla="*/ 0 w 59"/>
                  <a:gd name="T1" fmla="*/ 166 h 166"/>
                  <a:gd name="T2" fmla="*/ 59 w 59"/>
                  <a:gd name="T3" fmla="*/ 62 h 166"/>
                  <a:gd name="T4" fmla="*/ 45 w 59"/>
                  <a:gd name="T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9" h="166">
                    <a:moveTo>
                      <a:pt x="0" y="166"/>
                    </a:moveTo>
                    <a:lnTo>
                      <a:pt x="59" y="62"/>
                    </a:lnTo>
                    <a:lnTo>
                      <a:pt x="4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4" name="Freeform 186"/>
              <p:cNvSpPr>
                <a:spLocks/>
              </p:cNvSpPr>
              <p:nvPr/>
            </p:nvSpPr>
            <p:spPr bwMode="auto">
              <a:xfrm>
                <a:off x="906" y="3972"/>
                <a:ext cx="76" cy="24"/>
              </a:xfrm>
              <a:custGeom>
                <a:avLst/>
                <a:gdLst>
                  <a:gd name="T0" fmla="*/ 204 w 209"/>
                  <a:gd name="T1" fmla="*/ 0 h 66"/>
                  <a:gd name="T2" fmla="*/ 209 w 209"/>
                  <a:gd name="T3" fmla="*/ 19 h 66"/>
                  <a:gd name="T4" fmla="*/ 4 w 209"/>
                  <a:gd name="T5" fmla="*/ 66 h 66"/>
                  <a:gd name="T6" fmla="*/ 0 w 209"/>
                  <a:gd name="T7" fmla="*/ 4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66">
                    <a:moveTo>
                      <a:pt x="204" y="0"/>
                    </a:moveTo>
                    <a:lnTo>
                      <a:pt x="209" y="19"/>
                    </a:lnTo>
                    <a:lnTo>
                      <a:pt x="4" y="66"/>
                    </a:lnTo>
                    <a:lnTo>
                      <a:pt x="0" y="47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5" name="Line 187"/>
              <p:cNvSpPr>
                <a:spLocks noChangeShapeType="1"/>
              </p:cNvSpPr>
              <p:nvPr/>
            </p:nvSpPr>
            <p:spPr bwMode="auto">
              <a:xfrm>
                <a:off x="906" y="3989"/>
                <a:ext cx="2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6" name="Line 188"/>
              <p:cNvSpPr>
                <a:spLocks noChangeShapeType="1"/>
              </p:cNvSpPr>
              <p:nvPr/>
            </p:nvSpPr>
            <p:spPr bwMode="auto">
              <a:xfrm flipH="1" flipV="1">
                <a:off x="1065" y="3923"/>
                <a:ext cx="5" cy="11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7" name="Freeform 189"/>
              <p:cNvSpPr>
                <a:spLocks/>
              </p:cNvSpPr>
              <p:nvPr/>
            </p:nvSpPr>
            <p:spPr bwMode="auto">
              <a:xfrm>
                <a:off x="1027" y="3914"/>
                <a:ext cx="76" cy="10"/>
              </a:xfrm>
              <a:custGeom>
                <a:avLst/>
                <a:gdLst>
                  <a:gd name="T0" fmla="*/ 209 w 209"/>
                  <a:gd name="T1" fmla="*/ 0 h 28"/>
                  <a:gd name="T2" fmla="*/ 209 w 209"/>
                  <a:gd name="T3" fmla="*/ 20 h 28"/>
                  <a:gd name="T4" fmla="*/ 0 w 209"/>
                  <a:gd name="T5" fmla="*/ 28 h 28"/>
                  <a:gd name="T6" fmla="*/ 0 w 209"/>
                  <a:gd name="T7" fmla="*/ 9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8">
                    <a:moveTo>
                      <a:pt x="209" y="0"/>
                    </a:moveTo>
                    <a:lnTo>
                      <a:pt x="209" y="20"/>
                    </a:lnTo>
                    <a:lnTo>
                      <a:pt x="0" y="28"/>
                    </a:lnTo>
                    <a:lnTo>
                      <a:pt x="0" y="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8" name="Line 190"/>
              <p:cNvSpPr>
                <a:spLocks noChangeShapeType="1"/>
              </p:cNvSpPr>
              <p:nvPr/>
            </p:nvSpPr>
            <p:spPr bwMode="auto">
              <a:xfrm>
                <a:off x="1027" y="3917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9" name="Line 191"/>
              <p:cNvSpPr>
                <a:spLocks noChangeShapeType="1"/>
              </p:cNvSpPr>
              <p:nvPr/>
            </p:nvSpPr>
            <p:spPr bwMode="auto">
              <a:xfrm flipH="1" flipV="1">
                <a:off x="1119" y="3901"/>
                <a:ext cx="87" cy="13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0" name="Freeform 192"/>
              <p:cNvSpPr>
                <a:spLocks/>
              </p:cNvSpPr>
              <p:nvPr/>
            </p:nvSpPr>
            <p:spPr bwMode="auto">
              <a:xfrm>
                <a:off x="1083" y="3874"/>
                <a:ext cx="69" cy="48"/>
              </a:xfrm>
              <a:custGeom>
                <a:avLst/>
                <a:gdLst>
                  <a:gd name="T0" fmla="*/ 179 w 189"/>
                  <a:gd name="T1" fmla="*/ 0 h 132"/>
                  <a:gd name="T2" fmla="*/ 189 w 189"/>
                  <a:gd name="T3" fmla="*/ 17 h 132"/>
                  <a:gd name="T4" fmla="*/ 10 w 189"/>
                  <a:gd name="T5" fmla="*/ 132 h 132"/>
                  <a:gd name="T6" fmla="*/ 0 w 189"/>
                  <a:gd name="T7" fmla="*/ 115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9" h="132">
                    <a:moveTo>
                      <a:pt x="179" y="0"/>
                    </a:moveTo>
                    <a:lnTo>
                      <a:pt x="189" y="17"/>
                    </a:lnTo>
                    <a:lnTo>
                      <a:pt x="10" y="132"/>
                    </a:lnTo>
                    <a:lnTo>
                      <a:pt x="0" y="11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1" name="Line 193"/>
              <p:cNvSpPr>
                <a:spLocks noChangeShapeType="1"/>
              </p:cNvSpPr>
              <p:nvPr/>
            </p:nvSpPr>
            <p:spPr bwMode="auto">
              <a:xfrm>
                <a:off x="1083" y="3916"/>
                <a:ext cx="3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2" name="Line 194"/>
              <p:cNvSpPr>
                <a:spLocks noChangeShapeType="1"/>
              </p:cNvSpPr>
              <p:nvPr/>
            </p:nvSpPr>
            <p:spPr bwMode="auto">
              <a:xfrm flipH="1" flipV="1">
                <a:off x="1381" y="3923"/>
                <a:ext cx="5" cy="11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3" name="Freeform 195"/>
              <p:cNvSpPr>
                <a:spLocks/>
              </p:cNvSpPr>
              <p:nvPr/>
            </p:nvSpPr>
            <p:spPr bwMode="auto">
              <a:xfrm>
                <a:off x="1343" y="3914"/>
                <a:ext cx="76" cy="10"/>
              </a:xfrm>
              <a:custGeom>
                <a:avLst/>
                <a:gdLst>
                  <a:gd name="T0" fmla="*/ 209 w 209"/>
                  <a:gd name="T1" fmla="*/ 0 h 28"/>
                  <a:gd name="T2" fmla="*/ 209 w 209"/>
                  <a:gd name="T3" fmla="*/ 20 h 28"/>
                  <a:gd name="T4" fmla="*/ 0 w 209"/>
                  <a:gd name="T5" fmla="*/ 28 h 28"/>
                  <a:gd name="T6" fmla="*/ 0 w 209"/>
                  <a:gd name="T7" fmla="*/ 9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8">
                    <a:moveTo>
                      <a:pt x="209" y="0"/>
                    </a:moveTo>
                    <a:lnTo>
                      <a:pt x="209" y="20"/>
                    </a:lnTo>
                    <a:lnTo>
                      <a:pt x="0" y="28"/>
                    </a:lnTo>
                    <a:lnTo>
                      <a:pt x="0" y="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4" name="Line 196"/>
              <p:cNvSpPr>
                <a:spLocks noChangeShapeType="1"/>
              </p:cNvSpPr>
              <p:nvPr/>
            </p:nvSpPr>
            <p:spPr bwMode="auto">
              <a:xfrm>
                <a:off x="1343" y="3917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5" name="Line 197"/>
              <p:cNvSpPr>
                <a:spLocks noChangeShapeType="1"/>
              </p:cNvSpPr>
              <p:nvPr/>
            </p:nvSpPr>
            <p:spPr bwMode="auto">
              <a:xfrm flipH="1">
                <a:off x="1425" y="3107"/>
                <a:ext cx="5" cy="20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6" name="Freeform 198"/>
              <p:cNvSpPr>
                <a:spLocks/>
              </p:cNvSpPr>
              <p:nvPr/>
            </p:nvSpPr>
            <p:spPr bwMode="auto">
              <a:xfrm>
                <a:off x="1407" y="3258"/>
                <a:ext cx="39" cy="55"/>
              </a:xfrm>
              <a:custGeom>
                <a:avLst/>
                <a:gdLst>
                  <a:gd name="T0" fmla="*/ 18 w 39"/>
                  <a:gd name="T1" fmla="*/ 55 h 55"/>
                  <a:gd name="T2" fmla="*/ 39 w 39"/>
                  <a:gd name="T3" fmla="*/ 2 h 55"/>
                  <a:gd name="T4" fmla="*/ 19 w 39"/>
                  <a:gd name="T5" fmla="*/ 15 h 55"/>
                  <a:gd name="T6" fmla="*/ 0 w 39"/>
                  <a:gd name="T7" fmla="*/ 0 h 55"/>
                  <a:gd name="T8" fmla="*/ 18 w 39"/>
                  <a:gd name="T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5">
                    <a:moveTo>
                      <a:pt x="18" y="55"/>
                    </a:moveTo>
                    <a:lnTo>
                      <a:pt x="39" y="2"/>
                    </a:lnTo>
                    <a:lnTo>
                      <a:pt x="19" y="15"/>
                    </a:lnTo>
                    <a:lnTo>
                      <a:pt x="0" y="0"/>
                    </a:lnTo>
                    <a:lnTo>
                      <a:pt x="18" y="55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7" name="Line 199"/>
              <p:cNvSpPr>
                <a:spLocks noChangeShapeType="1"/>
              </p:cNvSpPr>
              <p:nvPr/>
            </p:nvSpPr>
            <p:spPr bwMode="auto">
              <a:xfrm flipV="1">
                <a:off x="1436" y="2562"/>
                <a:ext cx="5" cy="59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8" name="Freeform 200"/>
              <p:cNvSpPr>
                <a:spLocks/>
              </p:cNvSpPr>
              <p:nvPr/>
            </p:nvSpPr>
            <p:spPr bwMode="auto">
              <a:xfrm>
                <a:off x="1421" y="2562"/>
                <a:ext cx="40" cy="54"/>
              </a:xfrm>
              <a:custGeom>
                <a:avLst/>
                <a:gdLst>
                  <a:gd name="T0" fmla="*/ 20 w 40"/>
                  <a:gd name="T1" fmla="*/ 0 h 54"/>
                  <a:gd name="T2" fmla="*/ 0 w 40"/>
                  <a:gd name="T3" fmla="*/ 54 h 54"/>
                  <a:gd name="T4" fmla="*/ 20 w 40"/>
                  <a:gd name="T5" fmla="*/ 40 h 54"/>
                  <a:gd name="T6" fmla="*/ 40 w 40"/>
                  <a:gd name="T7" fmla="*/ 54 h 54"/>
                  <a:gd name="T8" fmla="*/ 20 w 40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54">
                    <a:moveTo>
                      <a:pt x="20" y="0"/>
                    </a:moveTo>
                    <a:lnTo>
                      <a:pt x="0" y="54"/>
                    </a:lnTo>
                    <a:lnTo>
                      <a:pt x="20" y="40"/>
                    </a:lnTo>
                    <a:lnTo>
                      <a:pt x="40" y="54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9" name="Arc 201"/>
              <p:cNvSpPr>
                <a:spLocks/>
              </p:cNvSpPr>
              <p:nvPr/>
            </p:nvSpPr>
            <p:spPr bwMode="auto">
              <a:xfrm>
                <a:off x="944" y="2801"/>
                <a:ext cx="64" cy="16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7"/>
                  <a:gd name="T2" fmla="*/ 334 w 21600"/>
                  <a:gd name="T3" fmla="*/ 21597 h 21597"/>
                  <a:gd name="T4" fmla="*/ 0 w 21600"/>
                  <a:gd name="T5" fmla="*/ 0 h 21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7" fill="none" extrusionOk="0">
                    <a:moveTo>
                      <a:pt x="21600" y="0"/>
                    </a:moveTo>
                    <a:cubicBezTo>
                      <a:pt x="21600" y="11799"/>
                      <a:pt x="12131" y="21414"/>
                      <a:pt x="334" y="21597"/>
                    </a:cubicBezTo>
                  </a:path>
                  <a:path w="21600" h="21597" stroke="0" extrusionOk="0">
                    <a:moveTo>
                      <a:pt x="21600" y="0"/>
                    </a:moveTo>
                    <a:cubicBezTo>
                      <a:pt x="21600" y="11799"/>
                      <a:pt x="12131" y="21414"/>
                      <a:pt x="334" y="21597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0" name="Freeform 202"/>
              <p:cNvSpPr>
                <a:spLocks/>
              </p:cNvSpPr>
              <p:nvPr/>
            </p:nvSpPr>
            <p:spPr bwMode="auto">
              <a:xfrm>
                <a:off x="974" y="2781"/>
                <a:ext cx="74" cy="35"/>
              </a:xfrm>
              <a:custGeom>
                <a:avLst/>
                <a:gdLst>
                  <a:gd name="T0" fmla="*/ 203 w 203"/>
                  <a:gd name="T1" fmla="*/ 76 h 96"/>
                  <a:gd name="T2" fmla="*/ 196 w 203"/>
                  <a:gd name="T3" fmla="*/ 96 h 96"/>
                  <a:gd name="T4" fmla="*/ 0 w 203"/>
                  <a:gd name="T5" fmla="*/ 19 h 96"/>
                  <a:gd name="T6" fmla="*/ 7 w 203"/>
                  <a:gd name="T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3" h="96">
                    <a:moveTo>
                      <a:pt x="203" y="76"/>
                    </a:moveTo>
                    <a:lnTo>
                      <a:pt x="196" y="96"/>
                    </a:lnTo>
                    <a:lnTo>
                      <a:pt x="0" y="19"/>
                    </a:lnTo>
                    <a:lnTo>
                      <a:pt x="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1" name="Line 203"/>
              <p:cNvSpPr>
                <a:spLocks noChangeShapeType="1"/>
              </p:cNvSpPr>
              <p:nvPr/>
            </p:nvSpPr>
            <p:spPr bwMode="auto">
              <a:xfrm flipH="1">
                <a:off x="974" y="2781"/>
                <a:ext cx="3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2" name="Arc 204"/>
              <p:cNvSpPr>
                <a:spLocks/>
              </p:cNvSpPr>
              <p:nvPr/>
            </p:nvSpPr>
            <p:spPr bwMode="auto">
              <a:xfrm>
                <a:off x="781" y="2828"/>
                <a:ext cx="91" cy="11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179 h 21600"/>
                  <a:gd name="T2" fmla="*/ 0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179"/>
                    </a:moveTo>
                    <a:cubicBezTo>
                      <a:pt x="21500" y="12038"/>
                      <a:pt x="11859" y="21599"/>
                      <a:pt x="0" y="21600"/>
                    </a:cubicBezTo>
                  </a:path>
                  <a:path w="21599" h="21600" stroke="0" extrusionOk="0">
                    <a:moveTo>
                      <a:pt x="21599" y="179"/>
                    </a:moveTo>
                    <a:cubicBezTo>
                      <a:pt x="21500" y="12038"/>
                      <a:pt x="1185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3" name="Freeform 205"/>
              <p:cNvSpPr>
                <a:spLocks/>
              </p:cNvSpPr>
              <p:nvPr/>
            </p:nvSpPr>
            <p:spPr bwMode="auto">
              <a:xfrm>
                <a:off x="836" y="2822"/>
                <a:ext cx="76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" name="Line 207"/>
            <p:cNvSpPr>
              <a:spLocks noChangeShapeType="1"/>
            </p:cNvSpPr>
            <p:nvPr/>
          </p:nvSpPr>
          <p:spPr bwMode="auto">
            <a:xfrm>
              <a:off x="836" y="282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8"/>
            <p:cNvSpPr>
              <a:spLocks/>
            </p:cNvSpPr>
            <p:nvPr/>
          </p:nvSpPr>
          <p:spPr bwMode="auto">
            <a:xfrm>
              <a:off x="1381" y="2590"/>
              <a:ext cx="622" cy="369"/>
            </a:xfrm>
            <a:custGeom>
              <a:avLst/>
              <a:gdLst>
                <a:gd name="T0" fmla="*/ 1710 w 1710"/>
                <a:gd name="T1" fmla="*/ 1018 h 1018"/>
                <a:gd name="T2" fmla="*/ 781 w 1710"/>
                <a:gd name="T3" fmla="*/ 643 h 1018"/>
                <a:gd name="T4" fmla="*/ 0 w 1710"/>
                <a:gd name="T5" fmla="*/ 149 h 1018"/>
                <a:gd name="T6" fmla="*/ 0 w 1710"/>
                <a:gd name="T7" fmla="*/ 0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0" h="1018">
                  <a:moveTo>
                    <a:pt x="1710" y="1018"/>
                  </a:moveTo>
                  <a:lnTo>
                    <a:pt x="781" y="643"/>
                  </a:lnTo>
                  <a:lnTo>
                    <a:pt x="0" y="14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09"/>
            <p:cNvSpPr>
              <a:spLocks/>
            </p:cNvSpPr>
            <p:nvPr/>
          </p:nvSpPr>
          <p:spPr bwMode="auto">
            <a:xfrm>
              <a:off x="1343" y="2583"/>
              <a:ext cx="76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0"/>
            <p:cNvSpPr>
              <a:spLocks noChangeShapeType="1"/>
            </p:cNvSpPr>
            <p:nvPr/>
          </p:nvSpPr>
          <p:spPr bwMode="auto">
            <a:xfrm>
              <a:off x="1343" y="258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1"/>
            <p:cNvSpPr>
              <a:spLocks noChangeShapeType="1"/>
            </p:cNvSpPr>
            <p:nvPr/>
          </p:nvSpPr>
          <p:spPr bwMode="auto">
            <a:xfrm flipH="1" flipV="1">
              <a:off x="1337" y="2911"/>
              <a:ext cx="328" cy="12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2"/>
            <p:cNvSpPr>
              <a:spLocks/>
            </p:cNvSpPr>
            <p:nvPr/>
          </p:nvSpPr>
          <p:spPr bwMode="auto">
            <a:xfrm>
              <a:off x="1317" y="2872"/>
              <a:ext cx="34" cy="74"/>
            </a:xfrm>
            <a:custGeom>
              <a:avLst/>
              <a:gdLst>
                <a:gd name="T0" fmla="*/ 72 w 92"/>
                <a:gd name="T1" fmla="*/ 0 h 203"/>
                <a:gd name="T2" fmla="*/ 92 w 92"/>
                <a:gd name="T3" fmla="*/ 7 h 203"/>
                <a:gd name="T4" fmla="*/ 19 w 92"/>
                <a:gd name="T5" fmla="*/ 203 h 203"/>
                <a:gd name="T6" fmla="*/ 0 w 92"/>
                <a:gd name="T7" fmla="*/ 19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203">
                  <a:moveTo>
                    <a:pt x="72" y="0"/>
                  </a:moveTo>
                  <a:lnTo>
                    <a:pt x="92" y="7"/>
                  </a:lnTo>
                  <a:lnTo>
                    <a:pt x="19" y="203"/>
                  </a:lnTo>
                  <a:lnTo>
                    <a:pt x="0" y="19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3"/>
            <p:cNvSpPr>
              <a:spLocks noChangeShapeType="1"/>
            </p:cNvSpPr>
            <p:nvPr/>
          </p:nvSpPr>
          <p:spPr bwMode="auto">
            <a:xfrm>
              <a:off x="1317" y="2944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4"/>
            <p:cNvSpPr>
              <a:spLocks/>
            </p:cNvSpPr>
            <p:nvPr/>
          </p:nvSpPr>
          <p:spPr bwMode="auto">
            <a:xfrm>
              <a:off x="1496" y="2921"/>
              <a:ext cx="44" cy="38"/>
            </a:xfrm>
            <a:custGeom>
              <a:avLst/>
              <a:gdLst>
                <a:gd name="T0" fmla="*/ 121 w 121"/>
                <a:gd name="T1" fmla="*/ 105 h 105"/>
                <a:gd name="T2" fmla="*/ 0 w 121"/>
                <a:gd name="T3" fmla="*/ 45 h 105"/>
                <a:gd name="T4" fmla="*/ 45 w 121"/>
                <a:gd name="T5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105">
                  <a:moveTo>
                    <a:pt x="121" y="105"/>
                  </a:moveTo>
                  <a:lnTo>
                    <a:pt x="0" y="45"/>
                  </a:lnTo>
                  <a:lnTo>
                    <a:pt x="4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5"/>
            <p:cNvSpPr>
              <a:spLocks/>
            </p:cNvSpPr>
            <p:nvPr/>
          </p:nvSpPr>
          <p:spPr bwMode="auto">
            <a:xfrm>
              <a:off x="1485" y="2889"/>
              <a:ext cx="59" cy="59"/>
            </a:xfrm>
            <a:custGeom>
              <a:avLst/>
              <a:gdLst>
                <a:gd name="T0" fmla="*/ 164 w 164"/>
                <a:gd name="T1" fmla="*/ 149 h 164"/>
                <a:gd name="T2" fmla="*/ 149 w 164"/>
                <a:gd name="T3" fmla="*/ 164 h 164"/>
                <a:gd name="T4" fmla="*/ 0 w 164"/>
                <a:gd name="T5" fmla="*/ 15 h 164"/>
                <a:gd name="T6" fmla="*/ 15 w 164"/>
                <a:gd name="T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64" y="149"/>
                  </a:moveTo>
                  <a:lnTo>
                    <a:pt x="149" y="164"/>
                  </a:lnTo>
                  <a:lnTo>
                    <a:pt x="0" y="15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6"/>
            <p:cNvSpPr>
              <a:spLocks noChangeShapeType="1"/>
            </p:cNvSpPr>
            <p:nvPr/>
          </p:nvSpPr>
          <p:spPr bwMode="auto">
            <a:xfrm flipH="1">
              <a:off x="1485" y="2889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7"/>
            <p:cNvSpPr>
              <a:spLocks noChangeShapeType="1"/>
            </p:cNvSpPr>
            <p:nvPr/>
          </p:nvSpPr>
          <p:spPr bwMode="auto">
            <a:xfrm flipV="1">
              <a:off x="1386" y="2851"/>
              <a:ext cx="0" cy="10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8"/>
            <p:cNvSpPr>
              <a:spLocks/>
            </p:cNvSpPr>
            <p:nvPr/>
          </p:nvSpPr>
          <p:spPr bwMode="auto">
            <a:xfrm>
              <a:off x="1348" y="2844"/>
              <a:ext cx="76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9"/>
            <p:cNvSpPr>
              <a:spLocks noChangeShapeType="1"/>
            </p:cNvSpPr>
            <p:nvPr/>
          </p:nvSpPr>
          <p:spPr bwMode="auto">
            <a:xfrm>
              <a:off x="1348" y="284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0"/>
            <p:cNvSpPr>
              <a:spLocks noChangeShapeType="1"/>
            </p:cNvSpPr>
            <p:nvPr/>
          </p:nvSpPr>
          <p:spPr bwMode="auto">
            <a:xfrm flipH="1" flipV="1">
              <a:off x="1130" y="2829"/>
              <a:ext cx="109" cy="11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1"/>
            <p:cNvSpPr>
              <a:spLocks/>
            </p:cNvSpPr>
            <p:nvPr/>
          </p:nvSpPr>
          <p:spPr bwMode="auto">
            <a:xfrm>
              <a:off x="1097" y="2797"/>
              <a:ext cx="61" cy="58"/>
            </a:xfrm>
            <a:custGeom>
              <a:avLst/>
              <a:gdLst>
                <a:gd name="T0" fmla="*/ 153 w 166"/>
                <a:gd name="T1" fmla="*/ 0 h 160"/>
                <a:gd name="T2" fmla="*/ 166 w 166"/>
                <a:gd name="T3" fmla="*/ 15 h 160"/>
                <a:gd name="T4" fmla="*/ 13 w 166"/>
                <a:gd name="T5" fmla="*/ 160 h 160"/>
                <a:gd name="T6" fmla="*/ 0 w 166"/>
                <a:gd name="T7" fmla="*/ 14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60">
                  <a:moveTo>
                    <a:pt x="153" y="0"/>
                  </a:moveTo>
                  <a:lnTo>
                    <a:pt x="166" y="15"/>
                  </a:lnTo>
                  <a:lnTo>
                    <a:pt x="13" y="160"/>
                  </a:lnTo>
                  <a:lnTo>
                    <a:pt x="0" y="14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2"/>
            <p:cNvSpPr>
              <a:spLocks noChangeShapeType="1"/>
            </p:cNvSpPr>
            <p:nvPr/>
          </p:nvSpPr>
          <p:spPr bwMode="auto">
            <a:xfrm>
              <a:off x="1097" y="2849"/>
              <a:ext cx="5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3"/>
            <p:cNvSpPr>
              <a:spLocks noChangeShapeType="1"/>
            </p:cNvSpPr>
            <p:nvPr/>
          </p:nvSpPr>
          <p:spPr bwMode="auto">
            <a:xfrm flipV="1">
              <a:off x="1065" y="291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4"/>
            <p:cNvSpPr>
              <a:spLocks/>
            </p:cNvSpPr>
            <p:nvPr/>
          </p:nvSpPr>
          <p:spPr bwMode="auto">
            <a:xfrm>
              <a:off x="1027" y="2909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5"/>
            <p:cNvSpPr>
              <a:spLocks noChangeShapeType="1"/>
            </p:cNvSpPr>
            <p:nvPr/>
          </p:nvSpPr>
          <p:spPr bwMode="auto">
            <a:xfrm>
              <a:off x="1027" y="290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6"/>
            <p:cNvSpPr>
              <a:spLocks noChangeShapeType="1"/>
            </p:cNvSpPr>
            <p:nvPr/>
          </p:nvSpPr>
          <p:spPr bwMode="auto">
            <a:xfrm flipH="1" flipV="1">
              <a:off x="1921" y="1087"/>
              <a:ext cx="300" cy="8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7"/>
            <p:cNvSpPr>
              <a:spLocks/>
            </p:cNvSpPr>
            <p:nvPr/>
          </p:nvSpPr>
          <p:spPr bwMode="auto">
            <a:xfrm>
              <a:off x="1905" y="1048"/>
              <a:ext cx="27" cy="76"/>
            </a:xfrm>
            <a:custGeom>
              <a:avLst/>
              <a:gdLst>
                <a:gd name="T0" fmla="*/ 55 w 74"/>
                <a:gd name="T1" fmla="*/ 0 h 209"/>
                <a:gd name="T2" fmla="*/ 74 w 74"/>
                <a:gd name="T3" fmla="*/ 5 h 209"/>
                <a:gd name="T4" fmla="*/ 19 w 74"/>
                <a:gd name="T5" fmla="*/ 209 h 209"/>
                <a:gd name="T6" fmla="*/ 0 w 74"/>
                <a:gd name="T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209">
                  <a:moveTo>
                    <a:pt x="55" y="0"/>
                  </a:moveTo>
                  <a:lnTo>
                    <a:pt x="74" y="5"/>
                  </a:lnTo>
                  <a:lnTo>
                    <a:pt x="19" y="209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8"/>
            <p:cNvSpPr>
              <a:spLocks noChangeShapeType="1"/>
            </p:cNvSpPr>
            <p:nvPr/>
          </p:nvSpPr>
          <p:spPr bwMode="auto">
            <a:xfrm>
              <a:off x="1905" y="1123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29"/>
            <p:cNvSpPr>
              <a:spLocks noChangeShapeType="1"/>
            </p:cNvSpPr>
            <p:nvPr/>
          </p:nvSpPr>
          <p:spPr bwMode="auto">
            <a:xfrm flipH="1" flipV="1">
              <a:off x="2302" y="1147"/>
              <a:ext cx="28" cy="21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0"/>
            <p:cNvSpPr>
              <a:spLocks/>
            </p:cNvSpPr>
            <p:nvPr/>
          </p:nvSpPr>
          <p:spPr bwMode="auto">
            <a:xfrm>
              <a:off x="2264" y="1136"/>
              <a:ext cx="77" cy="16"/>
            </a:xfrm>
            <a:custGeom>
              <a:avLst/>
              <a:gdLst>
                <a:gd name="T0" fmla="*/ 209 w 211"/>
                <a:gd name="T1" fmla="*/ 0 h 45"/>
                <a:gd name="T2" fmla="*/ 211 w 211"/>
                <a:gd name="T3" fmla="*/ 19 h 45"/>
                <a:gd name="T4" fmla="*/ 2 w 211"/>
                <a:gd name="T5" fmla="*/ 45 h 45"/>
                <a:gd name="T6" fmla="*/ 0 w 211"/>
                <a:gd name="T7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45">
                  <a:moveTo>
                    <a:pt x="209" y="0"/>
                  </a:moveTo>
                  <a:lnTo>
                    <a:pt x="211" y="19"/>
                  </a:lnTo>
                  <a:lnTo>
                    <a:pt x="2" y="45"/>
                  </a:lnTo>
                  <a:lnTo>
                    <a:pt x="0" y="2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Line 231"/>
            <p:cNvSpPr>
              <a:spLocks noChangeShapeType="1"/>
            </p:cNvSpPr>
            <p:nvPr/>
          </p:nvSpPr>
          <p:spPr bwMode="auto">
            <a:xfrm>
              <a:off x="2264" y="1145"/>
              <a:ext cx="1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Line 232"/>
            <p:cNvSpPr>
              <a:spLocks noChangeShapeType="1"/>
            </p:cNvSpPr>
            <p:nvPr/>
          </p:nvSpPr>
          <p:spPr bwMode="auto">
            <a:xfrm>
              <a:off x="2630" y="1681"/>
              <a:ext cx="5" cy="28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" name="Freeform 233"/>
            <p:cNvSpPr>
              <a:spLocks/>
            </p:cNvSpPr>
            <p:nvPr/>
          </p:nvSpPr>
          <p:spPr bwMode="auto">
            <a:xfrm>
              <a:off x="2615" y="1909"/>
              <a:ext cx="39" cy="54"/>
            </a:xfrm>
            <a:custGeom>
              <a:avLst/>
              <a:gdLst>
                <a:gd name="T0" fmla="*/ 20 w 39"/>
                <a:gd name="T1" fmla="*/ 54 h 54"/>
                <a:gd name="T2" fmla="*/ 39 w 39"/>
                <a:gd name="T3" fmla="*/ 0 h 54"/>
                <a:gd name="T4" fmla="*/ 20 w 39"/>
                <a:gd name="T5" fmla="*/ 14 h 54"/>
                <a:gd name="T6" fmla="*/ 0 w 39"/>
                <a:gd name="T7" fmla="*/ 1 h 54"/>
                <a:gd name="T8" fmla="*/ 20 w 39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4">
                  <a:moveTo>
                    <a:pt x="20" y="54"/>
                  </a:moveTo>
                  <a:lnTo>
                    <a:pt x="39" y="0"/>
                  </a:lnTo>
                  <a:lnTo>
                    <a:pt x="20" y="14"/>
                  </a:lnTo>
                  <a:lnTo>
                    <a:pt x="0" y="1"/>
                  </a:lnTo>
                  <a:lnTo>
                    <a:pt x="20" y="54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Line 234"/>
            <p:cNvSpPr>
              <a:spLocks noChangeShapeType="1"/>
            </p:cNvSpPr>
            <p:nvPr/>
          </p:nvSpPr>
          <p:spPr bwMode="auto">
            <a:xfrm flipV="1">
              <a:off x="2390" y="1681"/>
              <a:ext cx="262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Freeform 235"/>
            <p:cNvSpPr>
              <a:spLocks/>
            </p:cNvSpPr>
            <p:nvPr/>
          </p:nvSpPr>
          <p:spPr bwMode="auto">
            <a:xfrm>
              <a:off x="3034" y="761"/>
              <a:ext cx="589" cy="587"/>
            </a:xfrm>
            <a:custGeom>
              <a:avLst/>
              <a:gdLst>
                <a:gd name="T0" fmla="*/ 1621 w 1621"/>
                <a:gd name="T1" fmla="*/ 1619 h 1619"/>
                <a:gd name="T2" fmla="*/ 405 w 1621"/>
                <a:gd name="T3" fmla="*/ 854 h 1619"/>
                <a:gd name="T4" fmla="*/ 0 w 1621"/>
                <a:gd name="T5" fmla="*/ 0 h 1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1" h="1619">
                  <a:moveTo>
                    <a:pt x="1621" y="1619"/>
                  </a:moveTo>
                  <a:lnTo>
                    <a:pt x="405" y="85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Freeform 236"/>
            <p:cNvSpPr>
              <a:spLocks/>
            </p:cNvSpPr>
            <p:nvPr/>
          </p:nvSpPr>
          <p:spPr bwMode="auto">
            <a:xfrm>
              <a:off x="2996" y="738"/>
              <a:ext cx="73" cy="39"/>
            </a:xfrm>
            <a:custGeom>
              <a:avLst/>
              <a:gdLst>
                <a:gd name="T0" fmla="*/ 191 w 200"/>
                <a:gd name="T1" fmla="*/ 0 h 109"/>
                <a:gd name="T2" fmla="*/ 200 w 200"/>
                <a:gd name="T3" fmla="*/ 19 h 109"/>
                <a:gd name="T4" fmla="*/ 8 w 200"/>
                <a:gd name="T5" fmla="*/ 109 h 109"/>
                <a:gd name="T6" fmla="*/ 0 w 200"/>
                <a:gd name="T7" fmla="*/ 8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" h="109">
                  <a:moveTo>
                    <a:pt x="191" y="0"/>
                  </a:moveTo>
                  <a:lnTo>
                    <a:pt x="200" y="19"/>
                  </a:lnTo>
                  <a:lnTo>
                    <a:pt x="8" y="109"/>
                  </a:lnTo>
                  <a:lnTo>
                    <a:pt x="0" y="8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Line 237"/>
            <p:cNvSpPr>
              <a:spLocks noChangeShapeType="1"/>
            </p:cNvSpPr>
            <p:nvPr/>
          </p:nvSpPr>
          <p:spPr bwMode="auto">
            <a:xfrm>
              <a:off x="2996" y="770"/>
              <a:ext cx="3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Line 238"/>
            <p:cNvSpPr>
              <a:spLocks noChangeShapeType="1"/>
            </p:cNvSpPr>
            <p:nvPr/>
          </p:nvSpPr>
          <p:spPr bwMode="auto">
            <a:xfrm flipV="1">
              <a:off x="2663" y="881"/>
              <a:ext cx="5" cy="82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Freeform 239"/>
            <p:cNvSpPr>
              <a:spLocks/>
            </p:cNvSpPr>
            <p:nvPr/>
          </p:nvSpPr>
          <p:spPr bwMode="auto">
            <a:xfrm>
              <a:off x="2648" y="881"/>
              <a:ext cx="39" cy="54"/>
            </a:xfrm>
            <a:custGeom>
              <a:avLst/>
              <a:gdLst>
                <a:gd name="T0" fmla="*/ 20 w 39"/>
                <a:gd name="T1" fmla="*/ 0 h 54"/>
                <a:gd name="T2" fmla="*/ 0 w 39"/>
                <a:gd name="T3" fmla="*/ 54 h 54"/>
                <a:gd name="T4" fmla="*/ 20 w 39"/>
                <a:gd name="T5" fmla="*/ 40 h 54"/>
                <a:gd name="T6" fmla="*/ 39 w 39"/>
                <a:gd name="T7" fmla="*/ 54 h 54"/>
                <a:gd name="T8" fmla="*/ 20 w 39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4">
                  <a:moveTo>
                    <a:pt x="20" y="0"/>
                  </a:moveTo>
                  <a:lnTo>
                    <a:pt x="0" y="54"/>
                  </a:lnTo>
                  <a:lnTo>
                    <a:pt x="20" y="40"/>
                  </a:lnTo>
                  <a:lnTo>
                    <a:pt x="39" y="54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Line 240"/>
            <p:cNvSpPr>
              <a:spLocks noChangeShapeType="1"/>
            </p:cNvSpPr>
            <p:nvPr/>
          </p:nvSpPr>
          <p:spPr bwMode="auto">
            <a:xfrm flipH="1" flipV="1">
              <a:off x="2505" y="1256"/>
              <a:ext cx="453" cy="26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Freeform 241"/>
            <p:cNvSpPr>
              <a:spLocks/>
            </p:cNvSpPr>
            <p:nvPr/>
          </p:nvSpPr>
          <p:spPr bwMode="auto">
            <a:xfrm>
              <a:off x="2479" y="1219"/>
              <a:ext cx="45" cy="71"/>
            </a:xfrm>
            <a:custGeom>
              <a:avLst/>
              <a:gdLst>
                <a:gd name="T0" fmla="*/ 107 w 124"/>
                <a:gd name="T1" fmla="*/ 0 h 194"/>
                <a:gd name="T2" fmla="*/ 124 w 124"/>
                <a:gd name="T3" fmla="*/ 11 h 194"/>
                <a:gd name="T4" fmla="*/ 17 w 124"/>
                <a:gd name="T5" fmla="*/ 194 h 194"/>
                <a:gd name="T6" fmla="*/ 0 w 124"/>
                <a:gd name="T7" fmla="*/ 183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4" h="194">
                  <a:moveTo>
                    <a:pt x="107" y="0"/>
                  </a:moveTo>
                  <a:lnTo>
                    <a:pt x="124" y="11"/>
                  </a:lnTo>
                  <a:lnTo>
                    <a:pt x="17" y="194"/>
                  </a:lnTo>
                  <a:lnTo>
                    <a:pt x="0" y="18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Line 242"/>
            <p:cNvSpPr>
              <a:spLocks noChangeShapeType="1"/>
            </p:cNvSpPr>
            <p:nvPr/>
          </p:nvSpPr>
          <p:spPr bwMode="auto">
            <a:xfrm>
              <a:off x="2479" y="1286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Arc 243"/>
            <p:cNvSpPr>
              <a:spLocks/>
            </p:cNvSpPr>
            <p:nvPr/>
          </p:nvSpPr>
          <p:spPr bwMode="auto">
            <a:xfrm>
              <a:off x="2373" y="1110"/>
              <a:ext cx="196" cy="244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110 w 21600"/>
                <a:gd name="T1" fmla="*/ 0 h 21688"/>
                <a:gd name="T2" fmla="*/ 21600 w 21600"/>
                <a:gd name="T3" fmla="*/ 21688 h 21688"/>
                <a:gd name="T4" fmla="*/ 0 w 21600"/>
                <a:gd name="T5" fmla="*/ 21600 h 21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88" fill="none" extrusionOk="0">
                  <a:moveTo>
                    <a:pt x="109" y="0"/>
                  </a:moveTo>
                  <a:cubicBezTo>
                    <a:pt x="11996" y="60"/>
                    <a:pt x="21600" y="9713"/>
                    <a:pt x="21600" y="21600"/>
                  </a:cubicBezTo>
                  <a:cubicBezTo>
                    <a:pt x="21600" y="21629"/>
                    <a:pt x="21599" y="21658"/>
                    <a:pt x="21599" y="21687"/>
                  </a:cubicBezTo>
                </a:path>
                <a:path w="21600" h="21688" stroke="0" extrusionOk="0">
                  <a:moveTo>
                    <a:pt x="109" y="0"/>
                  </a:moveTo>
                  <a:cubicBezTo>
                    <a:pt x="11996" y="60"/>
                    <a:pt x="21600" y="9713"/>
                    <a:pt x="21600" y="21600"/>
                  </a:cubicBezTo>
                  <a:cubicBezTo>
                    <a:pt x="21600" y="21629"/>
                    <a:pt x="21599" y="21658"/>
                    <a:pt x="21599" y="21687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Freeform 244"/>
            <p:cNvSpPr>
              <a:spLocks/>
            </p:cNvSpPr>
            <p:nvPr/>
          </p:nvSpPr>
          <p:spPr bwMode="auto">
            <a:xfrm>
              <a:off x="2367" y="1072"/>
              <a:ext cx="7" cy="75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Line 245"/>
            <p:cNvSpPr>
              <a:spLocks noChangeShapeType="1"/>
            </p:cNvSpPr>
            <p:nvPr/>
          </p:nvSpPr>
          <p:spPr bwMode="auto">
            <a:xfrm>
              <a:off x="2367" y="1147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Freeform 246"/>
            <p:cNvSpPr>
              <a:spLocks/>
            </p:cNvSpPr>
            <p:nvPr/>
          </p:nvSpPr>
          <p:spPr bwMode="auto">
            <a:xfrm>
              <a:off x="2053" y="1165"/>
              <a:ext cx="168" cy="205"/>
            </a:xfrm>
            <a:custGeom>
              <a:avLst/>
              <a:gdLst>
                <a:gd name="T0" fmla="*/ 0 w 460"/>
                <a:gd name="T1" fmla="*/ 564 h 564"/>
                <a:gd name="T2" fmla="*/ 432 w 460"/>
                <a:gd name="T3" fmla="*/ 277 h 564"/>
                <a:gd name="T4" fmla="*/ 460 w 460"/>
                <a:gd name="T5" fmla="*/ 2 h 564"/>
                <a:gd name="T6" fmla="*/ 457 w 460"/>
                <a:gd name="T7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0" h="564">
                  <a:moveTo>
                    <a:pt x="0" y="564"/>
                  </a:moveTo>
                  <a:lnTo>
                    <a:pt x="432" y="277"/>
                  </a:lnTo>
                  <a:lnTo>
                    <a:pt x="460" y="2"/>
                  </a:lnTo>
                  <a:lnTo>
                    <a:pt x="45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Freeform 247"/>
            <p:cNvSpPr>
              <a:spLocks/>
            </p:cNvSpPr>
            <p:nvPr/>
          </p:nvSpPr>
          <p:spPr bwMode="auto">
            <a:xfrm>
              <a:off x="2187" y="1132"/>
              <a:ext cx="60" cy="60"/>
            </a:xfrm>
            <a:custGeom>
              <a:avLst/>
              <a:gdLst>
                <a:gd name="T0" fmla="*/ 149 w 164"/>
                <a:gd name="T1" fmla="*/ 0 h 164"/>
                <a:gd name="T2" fmla="*/ 164 w 164"/>
                <a:gd name="T3" fmla="*/ 15 h 164"/>
                <a:gd name="T4" fmla="*/ 15 w 164"/>
                <a:gd name="T5" fmla="*/ 164 h 164"/>
                <a:gd name="T6" fmla="*/ 0 w 164"/>
                <a:gd name="T7" fmla="*/ 15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49" y="0"/>
                  </a:moveTo>
                  <a:lnTo>
                    <a:pt x="164" y="15"/>
                  </a:lnTo>
                  <a:lnTo>
                    <a:pt x="15" y="164"/>
                  </a:lnTo>
                  <a:lnTo>
                    <a:pt x="0" y="15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Line 248"/>
            <p:cNvSpPr>
              <a:spLocks noChangeShapeType="1"/>
            </p:cNvSpPr>
            <p:nvPr/>
          </p:nvSpPr>
          <p:spPr bwMode="auto">
            <a:xfrm>
              <a:off x="2187" y="1187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Freeform 249"/>
            <p:cNvSpPr>
              <a:spLocks/>
            </p:cNvSpPr>
            <p:nvPr/>
          </p:nvSpPr>
          <p:spPr bwMode="auto">
            <a:xfrm>
              <a:off x="1797" y="1275"/>
              <a:ext cx="115" cy="100"/>
            </a:xfrm>
            <a:custGeom>
              <a:avLst/>
              <a:gdLst>
                <a:gd name="T0" fmla="*/ 0 w 315"/>
                <a:gd name="T1" fmla="*/ 275 h 275"/>
                <a:gd name="T2" fmla="*/ 315 w 315"/>
                <a:gd name="T3" fmla="*/ 115 h 275"/>
                <a:gd name="T4" fmla="*/ 315 w 315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5" h="275">
                  <a:moveTo>
                    <a:pt x="0" y="275"/>
                  </a:moveTo>
                  <a:lnTo>
                    <a:pt x="315" y="115"/>
                  </a:lnTo>
                  <a:lnTo>
                    <a:pt x="3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Freeform 250"/>
            <p:cNvSpPr>
              <a:spLocks/>
            </p:cNvSpPr>
            <p:nvPr/>
          </p:nvSpPr>
          <p:spPr bwMode="auto">
            <a:xfrm>
              <a:off x="1873" y="1268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Line 251"/>
            <p:cNvSpPr>
              <a:spLocks noChangeShapeType="1"/>
            </p:cNvSpPr>
            <p:nvPr/>
          </p:nvSpPr>
          <p:spPr bwMode="auto">
            <a:xfrm>
              <a:off x="1873" y="126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Freeform 252"/>
            <p:cNvSpPr>
              <a:spLocks/>
            </p:cNvSpPr>
            <p:nvPr/>
          </p:nvSpPr>
          <p:spPr bwMode="auto">
            <a:xfrm>
              <a:off x="1520" y="1161"/>
              <a:ext cx="193" cy="209"/>
            </a:xfrm>
            <a:custGeom>
              <a:avLst/>
              <a:gdLst>
                <a:gd name="T0" fmla="*/ 0 w 532"/>
                <a:gd name="T1" fmla="*/ 575 h 575"/>
                <a:gd name="T2" fmla="*/ 532 w 532"/>
                <a:gd name="T3" fmla="*/ 230 h 575"/>
                <a:gd name="T4" fmla="*/ 532 w 532"/>
                <a:gd name="T5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2" h="575">
                  <a:moveTo>
                    <a:pt x="0" y="575"/>
                  </a:moveTo>
                  <a:lnTo>
                    <a:pt x="532" y="230"/>
                  </a:lnTo>
                  <a:lnTo>
                    <a:pt x="53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Freeform 253"/>
            <p:cNvSpPr>
              <a:spLocks/>
            </p:cNvSpPr>
            <p:nvPr/>
          </p:nvSpPr>
          <p:spPr bwMode="auto">
            <a:xfrm>
              <a:off x="1675" y="1154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Line 254"/>
            <p:cNvSpPr>
              <a:spLocks noChangeShapeType="1"/>
            </p:cNvSpPr>
            <p:nvPr/>
          </p:nvSpPr>
          <p:spPr bwMode="auto">
            <a:xfrm>
              <a:off x="1675" y="115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Freeform 255"/>
            <p:cNvSpPr>
              <a:spLocks/>
            </p:cNvSpPr>
            <p:nvPr/>
          </p:nvSpPr>
          <p:spPr bwMode="auto">
            <a:xfrm>
              <a:off x="1258" y="1636"/>
              <a:ext cx="1135" cy="68"/>
            </a:xfrm>
            <a:custGeom>
              <a:avLst/>
              <a:gdLst>
                <a:gd name="T0" fmla="*/ 0 w 3123"/>
                <a:gd name="T1" fmla="*/ 60 h 189"/>
                <a:gd name="T2" fmla="*/ 31 w 3123"/>
                <a:gd name="T3" fmla="*/ 0 h 189"/>
                <a:gd name="T4" fmla="*/ 88 w 3123"/>
                <a:gd name="T5" fmla="*/ 122 h 189"/>
                <a:gd name="T6" fmla="*/ 151 w 3123"/>
                <a:gd name="T7" fmla="*/ 3 h 189"/>
                <a:gd name="T8" fmla="*/ 208 w 3123"/>
                <a:gd name="T9" fmla="*/ 124 h 189"/>
                <a:gd name="T10" fmla="*/ 271 w 3123"/>
                <a:gd name="T11" fmla="*/ 6 h 189"/>
                <a:gd name="T12" fmla="*/ 328 w 3123"/>
                <a:gd name="T13" fmla="*/ 127 h 189"/>
                <a:gd name="T14" fmla="*/ 391 w 3123"/>
                <a:gd name="T15" fmla="*/ 8 h 189"/>
                <a:gd name="T16" fmla="*/ 448 w 3123"/>
                <a:gd name="T17" fmla="*/ 130 h 189"/>
                <a:gd name="T18" fmla="*/ 511 w 3123"/>
                <a:gd name="T19" fmla="*/ 11 h 189"/>
                <a:gd name="T20" fmla="*/ 568 w 3123"/>
                <a:gd name="T21" fmla="*/ 132 h 189"/>
                <a:gd name="T22" fmla="*/ 631 w 3123"/>
                <a:gd name="T23" fmla="*/ 14 h 189"/>
                <a:gd name="T24" fmla="*/ 688 w 3123"/>
                <a:gd name="T25" fmla="*/ 135 h 189"/>
                <a:gd name="T26" fmla="*/ 751 w 3123"/>
                <a:gd name="T27" fmla="*/ 16 h 189"/>
                <a:gd name="T28" fmla="*/ 808 w 3123"/>
                <a:gd name="T29" fmla="*/ 138 h 189"/>
                <a:gd name="T30" fmla="*/ 871 w 3123"/>
                <a:gd name="T31" fmla="*/ 19 h 189"/>
                <a:gd name="T32" fmla="*/ 928 w 3123"/>
                <a:gd name="T33" fmla="*/ 140 h 189"/>
                <a:gd name="T34" fmla="*/ 991 w 3123"/>
                <a:gd name="T35" fmla="*/ 22 h 189"/>
                <a:gd name="T36" fmla="*/ 1048 w 3123"/>
                <a:gd name="T37" fmla="*/ 143 h 189"/>
                <a:gd name="T38" fmla="*/ 1111 w 3123"/>
                <a:gd name="T39" fmla="*/ 24 h 189"/>
                <a:gd name="T40" fmla="*/ 1168 w 3123"/>
                <a:gd name="T41" fmla="*/ 146 h 189"/>
                <a:gd name="T42" fmla="*/ 1230 w 3123"/>
                <a:gd name="T43" fmla="*/ 27 h 189"/>
                <a:gd name="T44" fmla="*/ 1288 w 3123"/>
                <a:gd name="T45" fmla="*/ 148 h 189"/>
                <a:gd name="T46" fmla="*/ 1350 w 3123"/>
                <a:gd name="T47" fmla="*/ 30 h 189"/>
                <a:gd name="T48" fmla="*/ 1408 w 3123"/>
                <a:gd name="T49" fmla="*/ 151 h 189"/>
                <a:gd name="T50" fmla="*/ 1470 w 3123"/>
                <a:gd name="T51" fmla="*/ 32 h 189"/>
                <a:gd name="T52" fmla="*/ 1528 w 3123"/>
                <a:gd name="T53" fmla="*/ 154 h 189"/>
                <a:gd name="T54" fmla="*/ 1590 w 3123"/>
                <a:gd name="T55" fmla="*/ 35 h 189"/>
                <a:gd name="T56" fmla="*/ 1648 w 3123"/>
                <a:gd name="T57" fmla="*/ 156 h 189"/>
                <a:gd name="T58" fmla="*/ 1710 w 3123"/>
                <a:gd name="T59" fmla="*/ 38 h 189"/>
                <a:gd name="T60" fmla="*/ 1768 w 3123"/>
                <a:gd name="T61" fmla="*/ 159 h 189"/>
                <a:gd name="T62" fmla="*/ 1830 w 3123"/>
                <a:gd name="T63" fmla="*/ 41 h 189"/>
                <a:gd name="T64" fmla="*/ 1888 w 3123"/>
                <a:gd name="T65" fmla="*/ 162 h 189"/>
                <a:gd name="T66" fmla="*/ 1950 w 3123"/>
                <a:gd name="T67" fmla="*/ 43 h 189"/>
                <a:gd name="T68" fmla="*/ 2008 w 3123"/>
                <a:gd name="T69" fmla="*/ 165 h 189"/>
                <a:gd name="T70" fmla="*/ 2070 w 3123"/>
                <a:gd name="T71" fmla="*/ 46 h 189"/>
                <a:gd name="T72" fmla="*/ 2128 w 3123"/>
                <a:gd name="T73" fmla="*/ 167 h 189"/>
                <a:gd name="T74" fmla="*/ 2190 w 3123"/>
                <a:gd name="T75" fmla="*/ 49 h 189"/>
                <a:gd name="T76" fmla="*/ 2248 w 3123"/>
                <a:gd name="T77" fmla="*/ 170 h 189"/>
                <a:gd name="T78" fmla="*/ 2310 w 3123"/>
                <a:gd name="T79" fmla="*/ 51 h 189"/>
                <a:gd name="T80" fmla="*/ 2367 w 3123"/>
                <a:gd name="T81" fmla="*/ 173 h 189"/>
                <a:gd name="T82" fmla="*/ 2430 w 3123"/>
                <a:gd name="T83" fmla="*/ 54 h 189"/>
                <a:gd name="T84" fmla="*/ 2487 w 3123"/>
                <a:gd name="T85" fmla="*/ 175 h 189"/>
                <a:gd name="T86" fmla="*/ 2550 w 3123"/>
                <a:gd name="T87" fmla="*/ 57 h 189"/>
                <a:gd name="T88" fmla="*/ 2607 w 3123"/>
                <a:gd name="T89" fmla="*/ 178 h 189"/>
                <a:gd name="T90" fmla="*/ 2670 w 3123"/>
                <a:gd name="T91" fmla="*/ 59 h 189"/>
                <a:gd name="T92" fmla="*/ 2727 w 3123"/>
                <a:gd name="T93" fmla="*/ 181 h 189"/>
                <a:gd name="T94" fmla="*/ 2790 w 3123"/>
                <a:gd name="T95" fmla="*/ 62 h 189"/>
                <a:gd name="T96" fmla="*/ 2847 w 3123"/>
                <a:gd name="T97" fmla="*/ 183 h 189"/>
                <a:gd name="T98" fmla="*/ 2910 w 3123"/>
                <a:gd name="T99" fmla="*/ 65 h 189"/>
                <a:gd name="T100" fmla="*/ 2967 w 3123"/>
                <a:gd name="T101" fmla="*/ 186 h 189"/>
                <a:gd name="T102" fmla="*/ 3030 w 3123"/>
                <a:gd name="T103" fmla="*/ 67 h 189"/>
                <a:gd name="T104" fmla="*/ 3087 w 3123"/>
                <a:gd name="T105" fmla="*/ 189 h 189"/>
                <a:gd name="T106" fmla="*/ 3119 w 3123"/>
                <a:gd name="T107" fmla="*/ 129 h 189"/>
                <a:gd name="T108" fmla="*/ 3123 w 3123"/>
                <a:gd name="T109" fmla="*/ 13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23" h="189">
                  <a:moveTo>
                    <a:pt x="0" y="60"/>
                  </a:moveTo>
                  <a:lnTo>
                    <a:pt x="31" y="0"/>
                  </a:lnTo>
                  <a:lnTo>
                    <a:pt x="88" y="122"/>
                  </a:lnTo>
                  <a:lnTo>
                    <a:pt x="151" y="3"/>
                  </a:lnTo>
                  <a:lnTo>
                    <a:pt x="208" y="124"/>
                  </a:lnTo>
                  <a:lnTo>
                    <a:pt x="271" y="6"/>
                  </a:lnTo>
                  <a:lnTo>
                    <a:pt x="328" y="127"/>
                  </a:lnTo>
                  <a:lnTo>
                    <a:pt x="391" y="8"/>
                  </a:lnTo>
                  <a:lnTo>
                    <a:pt x="448" y="130"/>
                  </a:lnTo>
                  <a:lnTo>
                    <a:pt x="511" y="11"/>
                  </a:lnTo>
                  <a:lnTo>
                    <a:pt x="568" y="132"/>
                  </a:lnTo>
                  <a:lnTo>
                    <a:pt x="631" y="14"/>
                  </a:lnTo>
                  <a:lnTo>
                    <a:pt x="688" y="135"/>
                  </a:lnTo>
                  <a:lnTo>
                    <a:pt x="751" y="16"/>
                  </a:lnTo>
                  <a:lnTo>
                    <a:pt x="808" y="138"/>
                  </a:lnTo>
                  <a:lnTo>
                    <a:pt x="871" y="19"/>
                  </a:lnTo>
                  <a:lnTo>
                    <a:pt x="928" y="140"/>
                  </a:lnTo>
                  <a:lnTo>
                    <a:pt x="991" y="22"/>
                  </a:lnTo>
                  <a:lnTo>
                    <a:pt x="1048" y="143"/>
                  </a:lnTo>
                  <a:lnTo>
                    <a:pt x="1111" y="24"/>
                  </a:lnTo>
                  <a:lnTo>
                    <a:pt x="1168" y="146"/>
                  </a:lnTo>
                  <a:lnTo>
                    <a:pt x="1230" y="27"/>
                  </a:lnTo>
                  <a:lnTo>
                    <a:pt x="1288" y="148"/>
                  </a:lnTo>
                  <a:lnTo>
                    <a:pt x="1350" y="30"/>
                  </a:lnTo>
                  <a:lnTo>
                    <a:pt x="1408" y="151"/>
                  </a:lnTo>
                  <a:lnTo>
                    <a:pt x="1470" y="32"/>
                  </a:lnTo>
                  <a:lnTo>
                    <a:pt x="1528" y="154"/>
                  </a:lnTo>
                  <a:lnTo>
                    <a:pt x="1590" y="35"/>
                  </a:lnTo>
                  <a:lnTo>
                    <a:pt x="1648" y="156"/>
                  </a:lnTo>
                  <a:lnTo>
                    <a:pt x="1710" y="38"/>
                  </a:lnTo>
                  <a:lnTo>
                    <a:pt x="1768" y="159"/>
                  </a:lnTo>
                  <a:lnTo>
                    <a:pt x="1830" y="41"/>
                  </a:lnTo>
                  <a:lnTo>
                    <a:pt x="1888" y="162"/>
                  </a:lnTo>
                  <a:lnTo>
                    <a:pt x="1950" y="43"/>
                  </a:lnTo>
                  <a:lnTo>
                    <a:pt x="2008" y="165"/>
                  </a:lnTo>
                  <a:lnTo>
                    <a:pt x="2070" y="46"/>
                  </a:lnTo>
                  <a:lnTo>
                    <a:pt x="2128" y="167"/>
                  </a:lnTo>
                  <a:lnTo>
                    <a:pt x="2190" y="49"/>
                  </a:lnTo>
                  <a:lnTo>
                    <a:pt x="2248" y="170"/>
                  </a:lnTo>
                  <a:lnTo>
                    <a:pt x="2310" y="51"/>
                  </a:lnTo>
                  <a:lnTo>
                    <a:pt x="2367" y="173"/>
                  </a:lnTo>
                  <a:lnTo>
                    <a:pt x="2430" y="54"/>
                  </a:lnTo>
                  <a:lnTo>
                    <a:pt x="2487" y="175"/>
                  </a:lnTo>
                  <a:lnTo>
                    <a:pt x="2550" y="57"/>
                  </a:lnTo>
                  <a:lnTo>
                    <a:pt x="2607" y="178"/>
                  </a:lnTo>
                  <a:lnTo>
                    <a:pt x="2670" y="59"/>
                  </a:lnTo>
                  <a:lnTo>
                    <a:pt x="2727" y="181"/>
                  </a:lnTo>
                  <a:lnTo>
                    <a:pt x="2790" y="62"/>
                  </a:lnTo>
                  <a:lnTo>
                    <a:pt x="2847" y="183"/>
                  </a:lnTo>
                  <a:lnTo>
                    <a:pt x="2910" y="65"/>
                  </a:lnTo>
                  <a:lnTo>
                    <a:pt x="2967" y="186"/>
                  </a:lnTo>
                  <a:lnTo>
                    <a:pt x="3030" y="67"/>
                  </a:lnTo>
                  <a:lnTo>
                    <a:pt x="3087" y="189"/>
                  </a:lnTo>
                  <a:lnTo>
                    <a:pt x="3119" y="129"/>
                  </a:lnTo>
                  <a:lnTo>
                    <a:pt x="3123" y="13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Line 256"/>
            <p:cNvSpPr>
              <a:spLocks noChangeShapeType="1"/>
            </p:cNvSpPr>
            <p:nvPr/>
          </p:nvSpPr>
          <p:spPr bwMode="auto">
            <a:xfrm flipH="1">
              <a:off x="2388" y="1683"/>
              <a:ext cx="5" cy="1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Arc 257"/>
            <p:cNvSpPr>
              <a:spLocks/>
            </p:cNvSpPr>
            <p:nvPr/>
          </p:nvSpPr>
          <p:spPr bwMode="auto">
            <a:xfrm>
              <a:off x="2393" y="1024"/>
              <a:ext cx="1041" cy="66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33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32"/>
                  </a:moveTo>
                  <a:cubicBezTo>
                    <a:pt x="21581" y="11949"/>
                    <a:pt x="11916" y="21599"/>
                    <a:pt x="0" y="21600"/>
                  </a:cubicBezTo>
                </a:path>
                <a:path w="21600" h="21600" stroke="0" extrusionOk="0">
                  <a:moveTo>
                    <a:pt x="21599" y="32"/>
                  </a:moveTo>
                  <a:cubicBezTo>
                    <a:pt x="21581" y="11949"/>
                    <a:pt x="11916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Freeform 258"/>
            <p:cNvSpPr>
              <a:spLocks/>
            </p:cNvSpPr>
            <p:nvPr/>
          </p:nvSpPr>
          <p:spPr bwMode="auto">
            <a:xfrm>
              <a:off x="3415" y="1025"/>
              <a:ext cx="39" cy="54"/>
            </a:xfrm>
            <a:custGeom>
              <a:avLst/>
              <a:gdLst>
                <a:gd name="T0" fmla="*/ 20 w 39"/>
                <a:gd name="T1" fmla="*/ 0 h 54"/>
                <a:gd name="T2" fmla="*/ 0 w 39"/>
                <a:gd name="T3" fmla="*/ 54 h 54"/>
                <a:gd name="T4" fmla="*/ 20 w 39"/>
                <a:gd name="T5" fmla="*/ 40 h 54"/>
                <a:gd name="T6" fmla="*/ 39 w 39"/>
                <a:gd name="T7" fmla="*/ 54 h 54"/>
                <a:gd name="T8" fmla="*/ 20 w 39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4">
                  <a:moveTo>
                    <a:pt x="20" y="0"/>
                  </a:moveTo>
                  <a:lnTo>
                    <a:pt x="0" y="54"/>
                  </a:lnTo>
                  <a:lnTo>
                    <a:pt x="20" y="40"/>
                  </a:lnTo>
                  <a:lnTo>
                    <a:pt x="39" y="54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Arc 259"/>
            <p:cNvSpPr>
              <a:spLocks/>
            </p:cNvSpPr>
            <p:nvPr/>
          </p:nvSpPr>
          <p:spPr bwMode="auto">
            <a:xfrm>
              <a:off x="2252" y="1594"/>
              <a:ext cx="136" cy="88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56 w 21756"/>
                <a:gd name="T1" fmla="*/ 21599 h 21600"/>
                <a:gd name="T2" fmla="*/ 0 w 21756"/>
                <a:gd name="T3" fmla="*/ 247 h 21600"/>
                <a:gd name="T4" fmla="*/ 21599 w 2175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56" h="21600" fill="none" extrusionOk="0">
                  <a:moveTo>
                    <a:pt x="21756" y="21599"/>
                  </a:moveTo>
                  <a:cubicBezTo>
                    <a:pt x="21703" y="21599"/>
                    <a:pt x="21651" y="21599"/>
                    <a:pt x="21599" y="21600"/>
                  </a:cubicBezTo>
                  <a:cubicBezTo>
                    <a:pt x="9765" y="21600"/>
                    <a:pt x="135" y="12079"/>
                    <a:pt x="0" y="246"/>
                  </a:cubicBezTo>
                </a:path>
                <a:path w="21756" h="21600" stroke="0" extrusionOk="0">
                  <a:moveTo>
                    <a:pt x="21756" y="21599"/>
                  </a:moveTo>
                  <a:cubicBezTo>
                    <a:pt x="21703" y="21599"/>
                    <a:pt x="21651" y="21599"/>
                    <a:pt x="21599" y="21600"/>
                  </a:cubicBezTo>
                  <a:cubicBezTo>
                    <a:pt x="9765" y="21600"/>
                    <a:pt x="135" y="12079"/>
                    <a:pt x="0" y="246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Freeform 260"/>
            <p:cNvSpPr>
              <a:spLocks/>
            </p:cNvSpPr>
            <p:nvPr/>
          </p:nvSpPr>
          <p:spPr bwMode="auto">
            <a:xfrm>
              <a:off x="623" y="3054"/>
              <a:ext cx="773" cy="95"/>
            </a:xfrm>
            <a:custGeom>
              <a:avLst/>
              <a:gdLst>
                <a:gd name="T0" fmla="*/ 0 w 2126"/>
                <a:gd name="T1" fmla="*/ 58 h 263"/>
                <a:gd name="T2" fmla="*/ 34 w 2126"/>
                <a:gd name="T3" fmla="*/ 0 h 263"/>
                <a:gd name="T4" fmla="*/ 85 w 2126"/>
                <a:gd name="T5" fmla="*/ 124 h 263"/>
                <a:gd name="T6" fmla="*/ 153 w 2126"/>
                <a:gd name="T7" fmla="*/ 8 h 263"/>
                <a:gd name="T8" fmla="*/ 205 w 2126"/>
                <a:gd name="T9" fmla="*/ 133 h 263"/>
                <a:gd name="T10" fmla="*/ 273 w 2126"/>
                <a:gd name="T11" fmla="*/ 17 h 263"/>
                <a:gd name="T12" fmla="*/ 324 w 2126"/>
                <a:gd name="T13" fmla="*/ 141 h 263"/>
                <a:gd name="T14" fmla="*/ 393 w 2126"/>
                <a:gd name="T15" fmla="*/ 26 h 263"/>
                <a:gd name="T16" fmla="*/ 444 w 2126"/>
                <a:gd name="T17" fmla="*/ 150 h 263"/>
                <a:gd name="T18" fmla="*/ 512 w 2126"/>
                <a:gd name="T19" fmla="*/ 35 h 263"/>
                <a:gd name="T20" fmla="*/ 564 w 2126"/>
                <a:gd name="T21" fmla="*/ 159 h 263"/>
                <a:gd name="T22" fmla="*/ 632 w 2126"/>
                <a:gd name="T23" fmla="*/ 43 h 263"/>
                <a:gd name="T24" fmla="*/ 683 w 2126"/>
                <a:gd name="T25" fmla="*/ 167 h 263"/>
                <a:gd name="T26" fmla="*/ 752 w 2126"/>
                <a:gd name="T27" fmla="*/ 52 h 263"/>
                <a:gd name="T28" fmla="*/ 803 w 2126"/>
                <a:gd name="T29" fmla="*/ 176 h 263"/>
                <a:gd name="T30" fmla="*/ 872 w 2126"/>
                <a:gd name="T31" fmla="*/ 61 h 263"/>
                <a:gd name="T32" fmla="*/ 923 w 2126"/>
                <a:gd name="T33" fmla="*/ 185 h 263"/>
                <a:gd name="T34" fmla="*/ 991 w 2126"/>
                <a:gd name="T35" fmla="*/ 69 h 263"/>
                <a:gd name="T36" fmla="*/ 1042 w 2126"/>
                <a:gd name="T37" fmla="*/ 193 h 263"/>
                <a:gd name="T38" fmla="*/ 1111 w 2126"/>
                <a:gd name="T39" fmla="*/ 78 h 263"/>
                <a:gd name="T40" fmla="*/ 1162 w 2126"/>
                <a:gd name="T41" fmla="*/ 202 h 263"/>
                <a:gd name="T42" fmla="*/ 1231 w 2126"/>
                <a:gd name="T43" fmla="*/ 87 h 263"/>
                <a:gd name="T44" fmla="*/ 1282 w 2126"/>
                <a:gd name="T45" fmla="*/ 211 h 263"/>
                <a:gd name="T46" fmla="*/ 1350 w 2126"/>
                <a:gd name="T47" fmla="*/ 95 h 263"/>
                <a:gd name="T48" fmla="*/ 1401 w 2126"/>
                <a:gd name="T49" fmla="*/ 219 h 263"/>
                <a:gd name="T50" fmla="*/ 1470 w 2126"/>
                <a:gd name="T51" fmla="*/ 104 h 263"/>
                <a:gd name="T52" fmla="*/ 1521 w 2126"/>
                <a:gd name="T53" fmla="*/ 228 h 263"/>
                <a:gd name="T54" fmla="*/ 1590 w 2126"/>
                <a:gd name="T55" fmla="*/ 113 h 263"/>
                <a:gd name="T56" fmla="*/ 1641 w 2126"/>
                <a:gd name="T57" fmla="*/ 237 h 263"/>
                <a:gd name="T58" fmla="*/ 1709 w 2126"/>
                <a:gd name="T59" fmla="*/ 121 h 263"/>
                <a:gd name="T60" fmla="*/ 1760 w 2126"/>
                <a:gd name="T61" fmla="*/ 245 h 263"/>
                <a:gd name="T62" fmla="*/ 1829 w 2126"/>
                <a:gd name="T63" fmla="*/ 130 h 263"/>
                <a:gd name="T64" fmla="*/ 1880 w 2126"/>
                <a:gd name="T65" fmla="*/ 254 h 263"/>
                <a:gd name="T66" fmla="*/ 1949 w 2126"/>
                <a:gd name="T67" fmla="*/ 139 h 263"/>
                <a:gd name="T68" fmla="*/ 2000 w 2126"/>
                <a:gd name="T69" fmla="*/ 263 h 263"/>
                <a:gd name="T70" fmla="*/ 2068 w 2126"/>
                <a:gd name="T71" fmla="*/ 147 h 263"/>
                <a:gd name="T72" fmla="*/ 2094 w 2126"/>
                <a:gd name="T73" fmla="*/ 209 h 263"/>
                <a:gd name="T74" fmla="*/ 2126 w 2126"/>
                <a:gd name="T75" fmla="*/ 212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26" h="263">
                  <a:moveTo>
                    <a:pt x="0" y="58"/>
                  </a:moveTo>
                  <a:lnTo>
                    <a:pt x="34" y="0"/>
                  </a:lnTo>
                  <a:lnTo>
                    <a:pt x="85" y="124"/>
                  </a:lnTo>
                  <a:lnTo>
                    <a:pt x="153" y="8"/>
                  </a:lnTo>
                  <a:lnTo>
                    <a:pt x="205" y="133"/>
                  </a:lnTo>
                  <a:lnTo>
                    <a:pt x="273" y="17"/>
                  </a:lnTo>
                  <a:lnTo>
                    <a:pt x="324" y="141"/>
                  </a:lnTo>
                  <a:lnTo>
                    <a:pt x="393" y="26"/>
                  </a:lnTo>
                  <a:lnTo>
                    <a:pt x="444" y="150"/>
                  </a:lnTo>
                  <a:lnTo>
                    <a:pt x="512" y="35"/>
                  </a:lnTo>
                  <a:lnTo>
                    <a:pt x="564" y="159"/>
                  </a:lnTo>
                  <a:lnTo>
                    <a:pt x="632" y="43"/>
                  </a:lnTo>
                  <a:lnTo>
                    <a:pt x="683" y="167"/>
                  </a:lnTo>
                  <a:lnTo>
                    <a:pt x="752" y="52"/>
                  </a:lnTo>
                  <a:lnTo>
                    <a:pt x="803" y="176"/>
                  </a:lnTo>
                  <a:lnTo>
                    <a:pt x="872" y="61"/>
                  </a:lnTo>
                  <a:lnTo>
                    <a:pt x="923" y="185"/>
                  </a:lnTo>
                  <a:lnTo>
                    <a:pt x="991" y="69"/>
                  </a:lnTo>
                  <a:lnTo>
                    <a:pt x="1042" y="193"/>
                  </a:lnTo>
                  <a:lnTo>
                    <a:pt x="1111" y="78"/>
                  </a:lnTo>
                  <a:lnTo>
                    <a:pt x="1162" y="202"/>
                  </a:lnTo>
                  <a:lnTo>
                    <a:pt x="1231" y="87"/>
                  </a:lnTo>
                  <a:lnTo>
                    <a:pt x="1282" y="211"/>
                  </a:lnTo>
                  <a:lnTo>
                    <a:pt x="1350" y="95"/>
                  </a:lnTo>
                  <a:lnTo>
                    <a:pt x="1401" y="219"/>
                  </a:lnTo>
                  <a:lnTo>
                    <a:pt x="1470" y="104"/>
                  </a:lnTo>
                  <a:lnTo>
                    <a:pt x="1521" y="228"/>
                  </a:lnTo>
                  <a:lnTo>
                    <a:pt x="1590" y="113"/>
                  </a:lnTo>
                  <a:lnTo>
                    <a:pt x="1641" y="237"/>
                  </a:lnTo>
                  <a:lnTo>
                    <a:pt x="1709" y="121"/>
                  </a:lnTo>
                  <a:lnTo>
                    <a:pt x="1760" y="245"/>
                  </a:lnTo>
                  <a:lnTo>
                    <a:pt x="1829" y="130"/>
                  </a:lnTo>
                  <a:lnTo>
                    <a:pt x="1880" y="254"/>
                  </a:lnTo>
                  <a:lnTo>
                    <a:pt x="1949" y="139"/>
                  </a:lnTo>
                  <a:lnTo>
                    <a:pt x="2000" y="263"/>
                  </a:lnTo>
                  <a:lnTo>
                    <a:pt x="2068" y="147"/>
                  </a:lnTo>
                  <a:lnTo>
                    <a:pt x="2094" y="209"/>
                  </a:lnTo>
                  <a:lnTo>
                    <a:pt x="2126" y="21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Arc 261"/>
            <p:cNvSpPr>
              <a:spLocks/>
            </p:cNvSpPr>
            <p:nvPr/>
          </p:nvSpPr>
          <p:spPr bwMode="auto">
            <a:xfrm>
              <a:off x="1395" y="2891"/>
              <a:ext cx="534" cy="23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91 h 21600"/>
                <a:gd name="T2" fmla="*/ 4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90"/>
                  </a:moveTo>
                  <a:cubicBezTo>
                    <a:pt x="21549" y="11969"/>
                    <a:pt x="11918" y="21577"/>
                    <a:pt x="39" y="21599"/>
                  </a:cubicBezTo>
                </a:path>
                <a:path w="21600" h="21600" stroke="0" extrusionOk="0">
                  <a:moveTo>
                    <a:pt x="21599" y="90"/>
                  </a:moveTo>
                  <a:cubicBezTo>
                    <a:pt x="21549" y="11969"/>
                    <a:pt x="11918" y="21577"/>
                    <a:pt x="39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Freeform 262"/>
            <p:cNvSpPr>
              <a:spLocks/>
            </p:cNvSpPr>
            <p:nvPr/>
          </p:nvSpPr>
          <p:spPr bwMode="auto">
            <a:xfrm>
              <a:off x="1910" y="2892"/>
              <a:ext cx="39" cy="54"/>
            </a:xfrm>
            <a:custGeom>
              <a:avLst/>
              <a:gdLst>
                <a:gd name="T0" fmla="*/ 19 w 39"/>
                <a:gd name="T1" fmla="*/ 0 h 54"/>
                <a:gd name="T2" fmla="*/ 0 w 39"/>
                <a:gd name="T3" fmla="*/ 54 h 54"/>
                <a:gd name="T4" fmla="*/ 19 w 39"/>
                <a:gd name="T5" fmla="*/ 40 h 54"/>
                <a:gd name="T6" fmla="*/ 39 w 39"/>
                <a:gd name="T7" fmla="*/ 54 h 54"/>
                <a:gd name="T8" fmla="*/ 19 w 39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4">
                  <a:moveTo>
                    <a:pt x="19" y="0"/>
                  </a:moveTo>
                  <a:lnTo>
                    <a:pt x="0" y="54"/>
                  </a:lnTo>
                  <a:lnTo>
                    <a:pt x="19" y="40"/>
                  </a:lnTo>
                  <a:lnTo>
                    <a:pt x="39" y="54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Freeform 263"/>
            <p:cNvSpPr>
              <a:spLocks/>
            </p:cNvSpPr>
            <p:nvPr/>
          </p:nvSpPr>
          <p:spPr bwMode="auto">
            <a:xfrm>
              <a:off x="617" y="4141"/>
              <a:ext cx="728" cy="95"/>
            </a:xfrm>
            <a:custGeom>
              <a:avLst/>
              <a:gdLst>
                <a:gd name="T0" fmla="*/ 0 w 2002"/>
                <a:gd name="T1" fmla="*/ 58 h 262"/>
                <a:gd name="T2" fmla="*/ 34 w 2002"/>
                <a:gd name="T3" fmla="*/ 0 h 262"/>
                <a:gd name="T4" fmla="*/ 85 w 2002"/>
                <a:gd name="T5" fmla="*/ 124 h 262"/>
                <a:gd name="T6" fmla="*/ 154 w 2002"/>
                <a:gd name="T7" fmla="*/ 9 h 262"/>
                <a:gd name="T8" fmla="*/ 204 w 2002"/>
                <a:gd name="T9" fmla="*/ 133 h 262"/>
                <a:gd name="T10" fmla="*/ 273 w 2002"/>
                <a:gd name="T11" fmla="*/ 18 h 262"/>
                <a:gd name="T12" fmla="*/ 324 w 2002"/>
                <a:gd name="T13" fmla="*/ 143 h 262"/>
                <a:gd name="T14" fmla="*/ 393 w 2002"/>
                <a:gd name="T15" fmla="*/ 28 h 262"/>
                <a:gd name="T16" fmla="*/ 444 w 2002"/>
                <a:gd name="T17" fmla="*/ 152 h 262"/>
                <a:gd name="T18" fmla="*/ 513 w 2002"/>
                <a:gd name="T19" fmla="*/ 37 h 262"/>
                <a:gd name="T20" fmla="*/ 563 w 2002"/>
                <a:gd name="T21" fmla="*/ 161 h 262"/>
                <a:gd name="T22" fmla="*/ 632 w 2002"/>
                <a:gd name="T23" fmla="*/ 46 h 262"/>
                <a:gd name="T24" fmla="*/ 683 w 2002"/>
                <a:gd name="T25" fmla="*/ 170 h 262"/>
                <a:gd name="T26" fmla="*/ 752 w 2002"/>
                <a:gd name="T27" fmla="*/ 55 h 262"/>
                <a:gd name="T28" fmla="*/ 802 w 2002"/>
                <a:gd name="T29" fmla="*/ 179 h 262"/>
                <a:gd name="T30" fmla="*/ 872 w 2002"/>
                <a:gd name="T31" fmla="*/ 64 h 262"/>
                <a:gd name="T32" fmla="*/ 922 w 2002"/>
                <a:gd name="T33" fmla="*/ 189 h 262"/>
                <a:gd name="T34" fmla="*/ 991 w 2002"/>
                <a:gd name="T35" fmla="*/ 74 h 262"/>
                <a:gd name="T36" fmla="*/ 1042 w 2002"/>
                <a:gd name="T37" fmla="*/ 198 h 262"/>
                <a:gd name="T38" fmla="*/ 1111 w 2002"/>
                <a:gd name="T39" fmla="*/ 83 h 262"/>
                <a:gd name="T40" fmla="*/ 1161 w 2002"/>
                <a:gd name="T41" fmla="*/ 207 h 262"/>
                <a:gd name="T42" fmla="*/ 1230 w 2002"/>
                <a:gd name="T43" fmla="*/ 92 h 262"/>
                <a:gd name="T44" fmla="*/ 1281 w 2002"/>
                <a:gd name="T45" fmla="*/ 216 h 262"/>
                <a:gd name="T46" fmla="*/ 1350 w 2002"/>
                <a:gd name="T47" fmla="*/ 101 h 262"/>
                <a:gd name="T48" fmla="*/ 1401 w 2002"/>
                <a:gd name="T49" fmla="*/ 225 h 262"/>
                <a:gd name="T50" fmla="*/ 1470 w 2002"/>
                <a:gd name="T51" fmla="*/ 110 h 262"/>
                <a:gd name="T52" fmla="*/ 1520 w 2002"/>
                <a:gd name="T53" fmla="*/ 235 h 262"/>
                <a:gd name="T54" fmla="*/ 1589 w 2002"/>
                <a:gd name="T55" fmla="*/ 120 h 262"/>
                <a:gd name="T56" fmla="*/ 1640 w 2002"/>
                <a:gd name="T57" fmla="*/ 244 h 262"/>
                <a:gd name="T58" fmla="*/ 1709 w 2002"/>
                <a:gd name="T59" fmla="*/ 129 h 262"/>
                <a:gd name="T60" fmla="*/ 1760 w 2002"/>
                <a:gd name="T61" fmla="*/ 253 h 262"/>
                <a:gd name="T62" fmla="*/ 1829 w 2002"/>
                <a:gd name="T63" fmla="*/ 138 h 262"/>
                <a:gd name="T64" fmla="*/ 1879 w 2002"/>
                <a:gd name="T65" fmla="*/ 262 h 262"/>
                <a:gd name="T66" fmla="*/ 1948 w 2002"/>
                <a:gd name="T67" fmla="*/ 147 h 262"/>
                <a:gd name="T68" fmla="*/ 1974 w 2002"/>
                <a:gd name="T69" fmla="*/ 209 h 262"/>
                <a:gd name="T70" fmla="*/ 2002 w 2002"/>
                <a:gd name="T71" fmla="*/ 21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002" h="262">
                  <a:moveTo>
                    <a:pt x="0" y="58"/>
                  </a:moveTo>
                  <a:lnTo>
                    <a:pt x="34" y="0"/>
                  </a:lnTo>
                  <a:lnTo>
                    <a:pt x="85" y="124"/>
                  </a:lnTo>
                  <a:lnTo>
                    <a:pt x="154" y="9"/>
                  </a:lnTo>
                  <a:lnTo>
                    <a:pt x="204" y="133"/>
                  </a:lnTo>
                  <a:lnTo>
                    <a:pt x="273" y="18"/>
                  </a:lnTo>
                  <a:lnTo>
                    <a:pt x="324" y="143"/>
                  </a:lnTo>
                  <a:lnTo>
                    <a:pt x="393" y="28"/>
                  </a:lnTo>
                  <a:lnTo>
                    <a:pt x="444" y="152"/>
                  </a:lnTo>
                  <a:lnTo>
                    <a:pt x="513" y="37"/>
                  </a:lnTo>
                  <a:lnTo>
                    <a:pt x="563" y="161"/>
                  </a:lnTo>
                  <a:lnTo>
                    <a:pt x="632" y="46"/>
                  </a:lnTo>
                  <a:lnTo>
                    <a:pt x="683" y="170"/>
                  </a:lnTo>
                  <a:lnTo>
                    <a:pt x="752" y="55"/>
                  </a:lnTo>
                  <a:lnTo>
                    <a:pt x="802" y="179"/>
                  </a:lnTo>
                  <a:lnTo>
                    <a:pt x="872" y="64"/>
                  </a:lnTo>
                  <a:lnTo>
                    <a:pt x="922" y="189"/>
                  </a:lnTo>
                  <a:lnTo>
                    <a:pt x="991" y="74"/>
                  </a:lnTo>
                  <a:lnTo>
                    <a:pt x="1042" y="198"/>
                  </a:lnTo>
                  <a:lnTo>
                    <a:pt x="1111" y="83"/>
                  </a:lnTo>
                  <a:lnTo>
                    <a:pt x="1161" y="207"/>
                  </a:lnTo>
                  <a:lnTo>
                    <a:pt x="1230" y="92"/>
                  </a:lnTo>
                  <a:lnTo>
                    <a:pt x="1281" y="216"/>
                  </a:lnTo>
                  <a:lnTo>
                    <a:pt x="1350" y="101"/>
                  </a:lnTo>
                  <a:lnTo>
                    <a:pt x="1401" y="225"/>
                  </a:lnTo>
                  <a:lnTo>
                    <a:pt x="1470" y="110"/>
                  </a:lnTo>
                  <a:lnTo>
                    <a:pt x="1520" y="235"/>
                  </a:lnTo>
                  <a:lnTo>
                    <a:pt x="1589" y="120"/>
                  </a:lnTo>
                  <a:lnTo>
                    <a:pt x="1640" y="244"/>
                  </a:lnTo>
                  <a:lnTo>
                    <a:pt x="1709" y="129"/>
                  </a:lnTo>
                  <a:lnTo>
                    <a:pt x="1760" y="253"/>
                  </a:lnTo>
                  <a:lnTo>
                    <a:pt x="1829" y="138"/>
                  </a:lnTo>
                  <a:lnTo>
                    <a:pt x="1879" y="262"/>
                  </a:lnTo>
                  <a:lnTo>
                    <a:pt x="1948" y="147"/>
                  </a:lnTo>
                  <a:lnTo>
                    <a:pt x="1974" y="209"/>
                  </a:lnTo>
                  <a:lnTo>
                    <a:pt x="2002" y="21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Arc 264"/>
            <p:cNvSpPr>
              <a:spLocks/>
            </p:cNvSpPr>
            <p:nvPr/>
          </p:nvSpPr>
          <p:spPr bwMode="auto">
            <a:xfrm>
              <a:off x="1345" y="4006"/>
              <a:ext cx="578" cy="21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03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02"/>
                  </a:moveTo>
                  <a:cubicBezTo>
                    <a:pt x="21543" y="11992"/>
                    <a:pt x="11889" y="21599"/>
                    <a:pt x="0" y="21600"/>
                  </a:cubicBezTo>
                </a:path>
                <a:path w="21600" h="21600" stroke="0" extrusionOk="0">
                  <a:moveTo>
                    <a:pt x="21599" y="102"/>
                  </a:moveTo>
                  <a:cubicBezTo>
                    <a:pt x="21543" y="11992"/>
                    <a:pt x="1188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Freeform 265"/>
            <p:cNvSpPr>
              <a:spLocks/>
            </p:cNvSpPr>
            <p:nvPr/>
          </p:nvSpPr>
          <p:spPr bwMode="auto">
            <a:xfrm>
              <a:off x="1905" y="4007"/>
              <a:ext cx="38" cy="54"/>
            </a:xfrm>
            <a:custGeom>
              <a:avLst/>
              <a:gdLst>
                <a:gd name="T0" fmla="*/ 19 w 38"/>
                <a:gd name="T1" fmla="*/ 0 h 54"/>
                <a:gd name="T2" fmla="*/ 0 w 38"/>
                <a:gd name="T3" fmla="*/ 54 h 54"/>
                <a:gd name="T4" fmla="*/ 19 w 38"/>
                <a:gd name="T5" fmla="*/ 40 h 54"/>
                <a:gd name="T6" fmla="*/ 38 w 38"/>
                <a:gd name="T7" fmla="*/ 54 h 54"/>
                <a:gd name="T8" fmla="*/ 19 w 38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4">
                  <a:moveTo>
                    <a:pt x="19" y="0"/>
                  </a:moveTo>
                  <a:lnTo>
                    <a:pt x="0" y="54"/>
                  </a:lnTo>
                  <a:lnTo>
                    <a:pt x="19" y="40"/>
                  </a:lnTo>
                  <a:lnTo>
                    <a:pt x="38" y="54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Freeform 266"/>
            <p:cNvSpPr>
              <a:spLocks/>
            </p:cNvSpPr>
            <p:nvPr/>
          </p:nvSpPr>
          <p:spPr bwMode="auto">
            <a:xfrm>
              <a:off x="623" y="5222"/>
              <a:ext cx="745" cy="102"/>
            </a:xfrm>
            <a:custGeom>
              <a:avLst/>
              <a:gdLst>
                <a:gd name="T0" fmla="*/ 0 w 2049"/>
                <a:gd name="T1" fmla="*/ 58 h 282"/>
                <a:gd name="T2" fmla="*/ 34 w 2049"/>
                <a:gd name="T3" fmla="*/ 0 h 282"/>
                <a:gd name="T4" fmla="*/ 84 w 2049"/>
                <a:gd name="T5" fmla="*/ 125 h 282"/>
                <a:gd name="T6" fmla="*/ 154 w 2049"/>
                <a:gd name="T7" fmla="*/ 10 h 282"/>
                <a:gd name="T8" fmla="*/ 204 w 2049"/>
                <a:gd name="T9" fmla="*/ 134 h 282"/>
                <a:gd name="T10" fmla="*/ 273 w 2049"/>
                <a:gd name="T11" fmla="*/ 20 h 282"/>
                <a:gd name="T12" fmla="*/ 323 w 2049"/>
                <a:gd name="T13" fmla="*/ 144 h 282"/>
                <a:gd name="T14" fmla="*/ 393 w 2049"/>
                <a:gd name="T15" fmla="*/ 30 h 282"/>
                <a:gd name="T16" fmla="*/ 443 w 2049"/>
                <a:gd name="T17" fmla="*/ 154 h 282"/>
                <a:gd name="T18" fmla="*/ 513 w 2049"/>
                <a:gd name="T19" fmla="*/ 39 h 282"/>
                <a:gd name="T20" fmla="*/ 563 w 2049"/>
                <a:gd name="T21" fmla="*/ 164 h 282"/>
                <a:gd name="T22" fmla="*/ 632 w 2049"/>
                <a:gd name="T23" fmla="*/ 49 h 282"/>
                <a:gd name="T24" fmla="*/ 682 w 2049"/>
                <a:gd name="T25" fmla="*/ 174 h 282"/>
                <a:gd name="T26" fmla="*/ 752 w 2049"/>
                <a:gd name="T27" fmla="*/ 59 h 282"/>
                <a:gd name="T28" fmla="*/ 802 w 2049"/>
                <a:gd name="T29" fmla="*/ 183 h 282"/>
                <a:gd name="T30" fmla="*/ 871 w 2049"/>
                <a:gd name="T31" fmla="*/ 69 h 282"/>
                <a:gd name="T32" fmla="*/ 921 w 2049"/>
                <a:gd name="T33" fmla="*/ 193 h 282"/>
                <a:gd name="T34" fmla="*/ 991 w 2049"/>
                <a:gd name="T35" fmla="*/ 79 h 282"/>
                <a:gd name="T36" fmla="*/ 1041 w 2049"/>
                <a:gd name="T37" fmla="*/ 203 h 282"/>
                <a:gd name="T38" fmla="*/ 1111 w 2049"/>
                <a:gd name="T39" fmla="*/ 88 h 282"/>
                <a:gd name="T40" fmla="*/ 1161 w 2049"/>
                <a:gd name="T41" fmla="*/ 213 h 282"/>
                <a:gd name="T42" fmla="*/ 1230 w 2049"/>
                <a:gd name="T43" fmla="*/ 98 h 282"/>
                <a:gd name="T44" fmla="*/ 1280 w 2049"/>
                <a:gd name="T45" fmla="*/ 223 h 282"/>
                <a:gd name="T46" fmla="*/ 1350 w 2049"/>
                <a:gd name="T47" fmla="*/ 108 h 282"/>
                <a:gd name="T48" fmla="*/ 1400 w 2049"/>
                <a:gd name="T49" fmla="*/ 233 h 282"/>
                <a:gd name="T50" fmla="*/ 1469 w 2049"/>
                <a:gd name="T51" fmla="*/ 118 h 282"/>
                <a:gd name="T52" fmla="*/ 1519 w 2049"/>
                <a:gd name="T53" fmla="*/ 242 h 282"/>
                <a:gd name="T54" fmla="*/ 1589 w 2049"/>
                <a:gd name="T55" fmla="*/ 128 h 282"/>
                <a:gd name="T56" fmla="*/ 1639 w 2049"/>
                <a:gd name="T57" fmla="*/ 252 h 282"/>
                <a:gd name="T58" fmla="*/ 1709 w 2049"/>
                <a:gd name="T59" fmla="*/ 137 h 282"/>
                <a:gd name="T60" fmla="*/ 1759 w 2049"/>
                <a:gd name="T61" fmla="*/ 262 h 282"/>
                <a:gd name="T62" fmla="*/ 1828 w 2049"/>
                <a:gd name="T63" fmla="*/ 147 h 282"/>
                <a:gd name="T64" fmla="*/ 1878 w 2049"/>
                <a:gd name="T65" fmla="*/ 272 h 282"/>
                <a:gd name="T66" fmla="*/ 1948 w 2049"/>
                <a:gd name="T67" fmla="*/ 157 h 282"/>
                <a:gd name="T68" fmla="*/ 1998 w 2049"/>
                <a:gd name="T69" fmla="*/ 282 h 282"/>
                <a:gd name="T70" fmla="*/ 2033 w 2049"/>
                <a:gd name="T71" fmla="*/ 224 h 282"/>
                <a:gd name="T72" fmla="*/ 2049 w 2049"/>
                <a:gd name="T73" fmla="*/ 226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9" h="282">
                  <a:moveTo>
                    <a:pt x="0" y="58"/>
                  </a:moveTo>
                  <a:lnTo>
                    <a:pt x="34" y="0"/>
                  </a:lnTo>
                  <a:lnTo>
                    <a:pt x="84" y="125"/>
                  </a:lnTo>
                  <a:lnTo>
                    <a:pt x="154" y="10"/>
                  </a:lnTo>
                  <a:lnTo>
                    <a:pt x="204" y="134"/>
                  </a:lnTo>
                  <a:lnTo>
                    <a:pt x="273" y="20"/>
                  </a:lnTo>
                  <a:lnTo>
                    <a:pt x="323" y="144"/>
                  </a:lnTo>
                  <a:lnTo>
                    <a:pt x="393" y="30"/>
                  </a:lnTo>
                  <a:lnTo>
                    <a:pt x="443" y="154"/>
                  </a:lnTo>
                  <a:lnTo>
                    <a:pt x="513" y="39"/>
                  </a:lnTo>
                  <a:lnTo>
                    <a:pt x="563" y="164"/>
                  </a:lnTo>
                  <a:lnTo>
                    <a:pt x="632" y="49"/>
                  </a:lnTo>
                  <a:lnTo>
                    <a:pt x="682" y="174"/>
                  </a:lnTo>
                  <a:lnTo>
                    <a:pt x="752" y="59"/>
                  </a:lnTo>
                  <a:lnTo>
                    <a:pt x="802" y="183"/>
                  </a:lnTo>
                  <a:lnTo>
                    <a:pt x="871" y="69"/>
                  </a:lnTo>
                  <a:lnTo>
                    <a:pt x="921" y="193"/>
                  </a:lnTo>
                  <a:lnTo>
                    <a:pt x="991" y="79"/>
                  </a:lnTo>
                  <a:lnTo>
                    <a:pt x="1041" y="203"/>
                  </a:lnTo>
                  <a:lnTo>
                    <a:pt x="1111" y="88"/>
                  </a:lnTo>
                  <a:lnTo>
                    <a:pt x="1161" y="213"/>
                  </a:lnTo>
                  <a:lnTo>
                    <a:pt x="1230" y="98"/>
                  </a:lnTo>
                  <a:lnTo>
                    <a:pt x="1280" y="223"/>
                  </a:lnTo>
                  <a:lnTo>
                    <a:pt x="1350" y="108"/>
                  </a:lnTo>
                  <a:lnTo>
                    <a:pt x="1400" y="233"/>
                  </a:lnTo>
                  <a:lnTo>
                    <a:pt x="1469" y="118"/>
                  </a:lnTo>
                  <a:lnTo>
                    <a:pt x="1519" y="242"/>
                  </a:lnTo>
                  <a:lnTo>
                    <a:pt x="1589" y="128"/>
                  </a:lnTo>
                  <a:lnTo>
                    <a:pt x="1639" y="252"/>
                  </a:lnTo>
                  <a:lnTo>
                    <a:pt x="1709" y="137"/>
                  </a:lnTo>
                  <a:lnTo>
                    <a:pt x="1759" y="262"/>
                  </a:lnTo>
                  <a:lnTo>
                    <a:pt x="1828" y="147"/>
                  </a:lnTo>
                  <a:lnTo>
                    <a:pt x="1878" y="272"/>
                  </a:lnTo>
                  <a:lnTo>
                    <a:pt x="1948" y="157"/>
                  </a:lnTo>
                  <a:lnTo>
                    <a:pt x="1998" y="282"/>
                  </a:lnTo>
                  <a:lnTo>
                    <a:pt x="2033" y="224"/>
                  </a:lnTo>
                  <a:lnTo>
                    <a:pt x="2049" y="22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Freeform 267"/>
            <p:cNvSpPr>
              <a:spLocks/>
            </p:cNvSpPr>
            <p:nvPr/>
          </p:nvSpPr>
          <p:spPr bwMode="auto">
            <a:xfrm>
              <a:off x="1312" y="5280"/>
              <a:ext cx="56" cy="39"/>
            </a:xfrm>
            <a:custGeom>
              <a:avLst/>
              <a:gdLst>
                <a:gd name="T0" fmla="*/ 56 w 56"/>
                <a:gd name="T1" fmla="*/ 24 h 39"/>
                <a:gd name="T2" fmla="*/ 3 w 56"/>
                <a:gd name="T3" fmla="*/ 0 h 39"/>
                <a:gd name="T4" fmla="*/ 16 w 56"/>
                <a:gd name="T5" fmla="*/ 21 h 39"/>
                <a:gd name="T6" fmla="*/ 0 w 56"/>
                <a:gd name="T7" fmla="*/ 39 h 39"/>
                <a:gd name="T8" fmla="*/ 56 w 56"/>
                <a:gd name="T9" fmla="*/ 2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9">
                  <a:moveTo>
                    <a:pt x="56" y="24"/>
                  </a:moveTo>
                  <a:lnTo>
                    <a:pt x="3" y="0"/>
                  </a:lnTo>
                  <a:lnTo>
                    <a:pt x="16" y="21"/>
                  </a:lnTo>
                  <a:lnTo>
                    <a:pt x="0" y="39"/>
                  </a:lnTo>
                  <a:lnTo>
                    <a:pt x="56" y="24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Arc 268"/>
            <p:cNvSpPr>
              <a:spLocks/>
            </p:cNvSpPr>
            <p:nvPr/>
          </p:nvSpPr>
          <p:spPr bwMode="auto">
            <a:xfrm>
              <a:off x="1328" y="5021"/>
              <a:ext cx="605" cy="28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36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15"/>
                    <a:pt x="11951" y="21580"/>
                    <a:pt x="35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15"/>
                    <a:pt x="11951" y="21580"/>
                    <a:pt x="35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Freeform 269"/>
            <p:cNvSpPr>
              <a:spLocks/>
            </p:cNvSpPr>
            <p:nvPr/>
          </p:nvSpPr>
          <p:spPr bwMode="auto">
            <a:xfrm>
              <a:off x="1915" y="5021"/>
              <a:ext cx="39" cy="54"/>
            </a:xfrm>
            <a:custGeom>
              <a:avLst/>
              <a:gdLst>
                <a:gd name="T0" fmla="*/ 20 w 39"/>
                <a:gd name="T1" fmla="*/ 0 h 54"/>
                <a:gd name="T2" fmla="*/ 0 w 39"/>
                <a:gd name="T3" fmla="*/ 54 h 54"/>
                <a:gd name="T4" fmla="*/ 20 w 39"/>
                <a:gd name="T5" fmla="*/ 40 h 54"/>
                <a:gd name="T6" fmla="*/ 39 w 39"/>
                <a:gd name="T7" fmla="*/ 54 h 54"/>
                <a:gd name="T8" fmla="*/ 20 w 39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4">
                  <a:moveTo>
                    <a:pt x="20" y="0"/>
                  </a:moveTo>
                  <a:lnTo>
                    <a:pt x="0" y="54"/>
                  </a:lnTo>
                  <a:lnTo>
                    <a:pt x="20" y="40"/>
                  </a:lnTo>
                  <a:lnTo>
                    <a:pt x="39" y="54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6629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3076" name="Group 4"/>
          <p:cNvGrpSpPr>
            <a:grpSpLocks noChangeAspect="1"/>
          </p:cNvGrpSpPr>
          <p:nvPr/>
        </p:nvGrpSpPr>
        <p:grpSpPr bwMode="auto">
          <a:xfrm>
            <a:off x="228600" y="228600"/>
            <a:ext cx="6731000" cy="8305800"/>
            <a:chOff x="144" y="144"/>
            <a:chExt cx="4240" cy="5232"/>
          </a:xfrm>
        </p:grpSpPr>
        <p:sp>
          <p:nvSpPr>
            <p:cNvPr id="3075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44"/>
              <a:ext cx="3936" cy="52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277" name="Group 205"/>
            <p:cNvGrpSpPr>
              <a:grpSpLocks/>
            </p:cNvGrpSpPr>
            <p:nvPr/>
          </p:nvGrpSpPr>
          <p:grpSpPr bwMode="auto">
            <a:xfrm>
              <a:off x="172" y="170"/>
              <a:ext cx="4212" cy="5131"/>
              <a:chOff x="172" y="170"/>
              <a:chExt cx="4212" cy="5131"/>
            </a:xfrm>
          </p:grpSpPr>
          <p:sp>
            <p:nvSpPr>
              <p:cNvPr id="3077" name="Rectangle 5"/>
              <p:cNvSpPr>
                <a:spLocks noChangeArrowheads="1"/>
              </p:cNvSpPr>
              <p:nvPr/>
            </p:nvSpPr>
            <p:spPr bwMode="auto">
              <a:xfrm>
                <a:off x="172" y="4247"/>
                <a:ext cx="1861" cy="994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8" name="Rectangle 6"/>
              <p:cNvSpPr>
                <a:spLocks noChangeArrowheads="1"/>
              </p:cNvSpPr>
              <p:nvPr/>
            </p:nvSpPr>
            <p:spPr bwMode="auto">
              <a:xfrm>
                <a:off x="172" y="2171"/>
                <a:ext cx="1861" cy="995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9" name="Rectangle 7"/>
              <p:cNvSpPr>
                <a:spLocks noChangeArrowheads="1"/>
              </p:cNvSpPr>
              <p:nvPr/>
            </p:nvSpPr>
            <p:spPr bwMode="auto">
              <a:xfrm>
                <a:off x="172" y="3209"/>
                <a:ext cx="1861" cy="994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0" name="Rectangle 8"/>
              <p:cNvSpPr>
                <a:spLocks noChangeArrowheads="1"/>
              </p:cNvSpPr>
              <p:nvPr/>
            </p:nvSpPr>
            <p:spPr bwMode="auto">
              <a:xfrm>
                <a:off x="600" y="318"/>
                <a:ext cx="3226" cy="1725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1" name="Oval 9"/>
              <p:cNvSpPr>
                <a:spLocks noChangeArrowheads="1"/>
              </p:cNvSpPr>
              <p:nvPr/>
            </p:nvSpPr>
            <p:spPr bwMode="auto">
              <a:xfrm>
                <a:off x="1894" y="3858"/>
                <a:ext cx="62" cy="5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2" name="Rectangle 10"/>
              <p:cNvSpPr>
                <a:spLocks noChangeArrowheads="1"/>
              </p:cNvSpPr>
              <p:nvPr/>
            </p:nvSpPr>
            <p:spPr bwMode="auto">
              <a:xfrm>
                <a:off x="1434" y="3735"/>
                <a:ext cx="101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83" name="Oval 11"/>
              <p:cNvSpPr>
                <a:spLocks noChangeArrowheads="1"/>
              </p:cNvSpPr>
              <p:nvPr/>
            </p:nvSpPr>
            <p:spPr bwMode="auto">
              <a:xfrm>
                <a:off x="1425" y="3858"/>
                <a:ext cx="62" cy="5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4" name="Rectangle 12"/>
              <p:cNvSpPr>
                <a:spLocks noChangeArrowheads="1"/>
              </p:cNvSpPr>
              <p:nvPr/>
            </p:nvSpPr>
            <p:spPr bwMode="auto">
              <a:xfrm>
                <a:off x="1117" y="3735"/>
                <a:ext cx="111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85" name="Oval 13"/>
              <p:cNvSpPr>
                <a:spLocks noChangeArrowheads="1"/>
              </p:cNvSpPr>
              <p:nvPr/>
            </p:nvSpPr>
            <p:spPr bwMode="auto">
              <a:xfrm>
                <a:off x="1271" y="3858"/>
                <a:ext cx="62" cy="5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6" name="Rectangle 14"/>
              <p:cNvSpPr>
                <a:spLocks noChangeArrowheads="1"/>
              </p:cNvSpPr>
              <p:nvPr/>
            </p:nvSpPr>
            <p:spPr bwMode="auto">
              <a:xfrm>
                <a:off x="805" y="3735"/>
                <a:ext cx="101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87" name="Rectangle 15"/>
              <p:cNvSpPr>
                <a:spLocks noChangeArrowheads="1"/>
              </p:cNvSpPr>
              <p:nvPr/>
            </p:nvSpPr>
            <p:spPr bwMode="auto">
              <a:xfrm>
                <a:off x="1111" y="3858"/>
                <a:ext cx="62" cy="5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8" name="Line 16"/>
              <p:cNvSpPr>
                <a:spLocks noChangeShapeType="1"/>
              </p:cNvSpPr>
              <p:nvPr/>
            </p:nvSpPr>
            <p:spPr bwMode="auto">
              <a:xfrm>
                <a:off x="1111" y="3858"/>
                <a:ext cx="64" cy="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9" name="Line 17"/>
              <p:cNvSpPr>
                <a:spLocks noChangeShapeType="1"/>
              </p:cNvSpPr>
              <p:nvPr/>
            </p:nvSpPr>
            <p:spPr bwMode="auto">
              <a:xfrm flipV="1">
                <a:off x="1111" y="3858"/>
                <a:ext cx="64" cy="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0" name="Rectangle 18"/>
              <p:cNvSpPr>
                <a:spLocks noChangeArrowheads="1"/>
              </p:cNvSpPr>
              <p:nvPr/>
            </p:nvSpPr>
            <p:spPr bwMode="auto">
              <a:xfrm>
                <a:off x="1586" y="3735"/>
                <a:ext cx="111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91" name="Oval 19"/>
              <p:cNvSpPr>
                <a:spLocks noChangeArrowheads="1"/>
              </p:cNvSpPr>
              <p:nvPr/>
            </p:nvSpPr>
            <p:spPr bwMode="auto">
              <a:xfrm>
                <a:off x="957" y="3858"/>
                <a:ext cx="62" cy="5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2" name="Rectangle 20"/>
              <p:cNvSpPr>
                <a:spLocks noChangeArrowheads="1"/>
              </p:cNvSpPr>
              <p:nvPr/>
            </p:nvSpPr>
            <p:spPr bwMode="auto">
              <a:xfrm>
                <a:off x="1271" y="3647"/>
                <a:ext cx="111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93" name="Oval 21"/>
              <p:cNvSpPr>
                <a:spLocks noChangeArrowheads="1"/>
              </p:cNvSpPr>
              <p:nvPr/>
            </p:nvSpPr>
            <p:spPr bwMode="auto">
              <a:xfrm>
                <a:off x="797" y="3858"/>
                <a:ext cx="62" cy="5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4" name="Rectangle 22"/>
              <p:cNvSpPr>
                <a:spLocks noChangeArrowheads="1"/>
              </p:cNvSpPr>
              <p:nvPr/>
            </p:nvSpPr>
            <p:spPr bwMode="auto">
              <a:xfrm>
                <a:off x="957" y="3647"/>
                <a:ext cx="111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95" name="Oval 23"/>
              <p:cNvSpPr>
                <a:spLocks noChangeArrowheads="1"/>
              </p:cNvSpPr>
              <p:nvPr/>
            </p:nvSpPr>
            <p:spPr bwMode="auto">
              <a:xfrm>
                <a:off x="643" y="3858"/>
                <a:ext cx="61" cy="5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6" name="Rectangle 24"/>
              <p:cNvSpPr>
                <a:spLocks noChangeArrowheads="1"/>
              </p:cNvSpPr>
              <p:nvPr/>
            </p:nvSpPr>
            <p:spPr bwMode="auto">
              <a:xfrm>
                <a:off x="649" y="3735"/>
                <a:ext cx="111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97" name="Oval 25"/>
              <p:cNvSpPr>
                <a:spLocks noChangeArrowheads="1"/>
              </p:cNvSpPr>
              <p:nvPr/>
            </p:nvSpPr>
            <p:spPr bwMode="auto">
              <a:xfrm>
                <a:off x="1111" y="3952"/>
                <a:ext cx="62" cy="5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8" name="Rectangle 26"/>
              <p:cNvSpPr>
                <a:spLocks noChangeArrowheads="1"/>
              </p:cNvSpPr>
              <p:nvPr/>
            </p:nvSpPr>
            <p:spPr bwMode="auto">
              <a:xfrm>
                <a:off x="1900" y="3647"/>
                <a:ext cx="111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99" name="Oval 27"/>
              <p:cNvSpPr>
                <a:spLocks noChangeArrowheads="1"/>
              </p:cNvSpPr>
              <p:nvPr/>
            </p:nvSpPr>
            <p:spPr bwMode="auto">
              <a:xfrm>
                <a:off x="797" y="4056"/>
                <a:ext cx="62" cy="5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0" name="Rectangle 28"/>
              <p:cNvSpPr>
                <a:spLocks noChangeArrowheads="1"/>
              </p:cNvSpPr>
              <p:nvPr/>
            </p:nvSpPr>
            <p:spPr bwMode="auto">
              <a:xfrm>
                <a:off x="412" y="3647"/>
                <a:ext cx="111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01" name="Oval 29"/>
              <p:cNvSpPr>
                <a:spLocks noChangeArrowheads="1"/>
              </p:cNvSpPr>
              <p:nvPr/>
            </p:nvSpPr>
            <p:spPr bwMode="auto">
              <a:xfrm>
                <a:off x="1580" y="3905"/>
                <a:ext cx="62" cy="5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2" name="Rectangle 30"/>
              <p:cNvSpPr>
                <a:spLocks noChangeArrowheads="1"/>
              </p:cNvSpPr>
              <p:nvPr/>
            </p:nvSpPr>
            <p:spPr bwMode="auto">
              <a:xfrm>
                <a:off x="1486" y="3427"/>
                <a:ext cx="164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03" name="Oval 31"/>
              <p:cNvSpPr>
                <a:spLocks noChangeArrowheads="1"/>
              </p:cNvSpPr>
              <p:nvPr/>
            </p:nvSpPr>
            <p:spPr bwMode="auto">
              <a:xfrm>
                <a:off x="488" y="3905"/>
                <a:ext cx="62" cy="5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4" name="Rectangle 32"/>
              <p:cNvSpPr>
                <a:spLocks noChangeArrowheads="1"/>
              </p:cNvSpPr>
              <p:nvPr/>
            </p:nvSpPr>
            <p:spPr bwMode="auto">
              <a:xfrm>
                <a:off x="624" y="3427"/>
                <a:ext cx="168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05" name="Oval 33"/>
              <p:cNvSpPr>
                <a:spLocks noChangeArrowheads="1"/>
              </p:cNvSpPr>
              <p:nvPr/>
            </p:nvSpPr>
            <p:spPr bwMode="auto">
              <a:xfrm>
                <a:off x="1894" y="4897"/>
                <a:ext cx="62" cy="5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6" name="Rectangle 34"/>
              <p:cNvSpPr>
                <a:spLocks noChangeArrowheads="1"/>
              </p:cNvSpPr>
              <p:nvPr/>
            </p:nvSpPr>
            <p:spPr bwMode="auto">
              <a:xfrm>
                <a:off x="1434" y="4774"/>
                <a:ext cx="101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07" name="Oval 35"/>
              <p:cNvSpPr>
                <a:spLocks noChangeArrowheads="1"/>
              </p:cNvSpPr>
              <p:nvPr/>
            </p:nvSpPr>
            <p:spPr bwMode="auto">
              <a:xfrm>
                <a:off x="1425" y="4897"/>
                <a:ext cx="62" cy="5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8" name="Rectangle 36"/>
              <p:cNvSpPr>
                <a:spLocks noChangeArrowheads="1"/>
              </p:cNvSpPr>
              <p:nvPr/>
            </p:nvSpPr>
            <p:spPr bwMode="auto">
              <a:xfrm>
                <a:off x="1117" y="4774"/>
                <a:ext cx="111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09" name="Oval 37"/>
              <p:cNvSpPr>
                <a:spLocks noChangeArrowheads="1"/>
              </p:cNvSpPr>
              <p:nvPr/>
            </p:nvSpPr>
            <p:spPr bwMode="auto">
              <a:xfrm>
                <a:off x="1271" y="4897"/>
                <a:ext cx="62" cy="5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0" name="Rectangle 38"/>
              <p:cNvSpPr>
                <a:spLocks noChangeArrowheads="1"/>
              </p:cNvSpPr>
              <p:nvPr/>
            </p:nvSpPr>
            <p:spPr bwMode="auto">
              <a:xfrm>
                <a:off x="805" y="4774"/>
                <a:ext cx="101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11" name="Rectangle 39"/>
              <p:cNvSpPr>
                <a:spLocks noChangeArrowheads="1"/>
              </p:cNvSpPr>
              <p:nvPr/>
            </p:nvSpPr>
            <p:spPr bwMode="auto">
              <a:xfrm>
                <a:off x="1111" y="4897"/>
                <a:ext cx="62" cy="5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2" name="Line 40"/>
              <p:cNvSpPr>
                <a:spLocks noChangeShapeType="1"/>
              </p:cNvSpPr>
              <p:nvPr/>
            </p:nvSpPr>
            <p:spPr bwMode="auto">
              <a:xfrm>
                <a:off x="1111" y="4897"/>
                <a:ext cx="64" cy="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3" name="Line 41"/>
              <p:cNvSpPr>
                <a:spLocks noChangeShapeType="1"/>
              </p:cNvSpPr>
              <p:nvPr/>
            </p:nvSpPr>
            <p:spPr bwMode="auto">
              <a:xfrm flipV="1">
                <a:off x="1111" y="4897"/>
                <a:ext cx="64" cy="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4" name="Rectangle 42"/>
              <p:cNvSpPr>
                <a:spLocks noChangeArrowheads="1"/>
              </p:cNvSpPr>
              <p:nvPr/>
            </p:nvSpPr>
            <p:spPr bwMode="auto">
              <a:xfrm>
                <a:off x="1561" y="4701"/>
                <a:ext cx="168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15" name="Oval 43"/>
              <p:cNvSpPr>
                <a:spLocks noChangeArrowheads="1"/>
              </p:cNvSpPr>
              <p:nvPr/>
            </p:nvSpPr>
            <p:spPr bwMode="auto">
              <a:xfrm>
                <a:off x="957" y="4897"/>
                <a:ext cx="62" cy="5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6" name="Rectangle 44"/>
              <p:cNvSpPr>
                <a:spLocks noChangeArrowheads="1"/>
              </p:cNvSpPr>
              <p:nvPr/>
            </p:nvSpPr>
            <p:spPr bwMode="auto">
              <a:xfrm>
                <a:off x="1431" y="4685"/>
                <a:ext cx="111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17" name="Oval 45"/>
              <p:cNvSpPr>
                <a:spLocks noChangeArrowheads="1"/>
              </p:cNvSpPr>
              <p:nvPr/>
            </p:nvSpPr>
            <p:spPr bwMode="auto">
              <a:xfrm>
                <a:off x="797" y="4897"/>
                <a:ext cx="62" cy="5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8" name="Rectangle 46"/>
              <p:cNvSpPr>
                <a:spLocks noChangeArrowheads="1"/>
              </p:cNvSpPr>
              <p:nvPr/>
            </p:nvSpPr>
            <p:spPr bwMode="auto">
              <a:xfrm>
                <a:off x="1117" y="4685"/>
                <a:ext cx="111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19" name="Oval 47"/>
              <p:cNvSpPr>
                <a:spLocks noChangeArrowheads="1"/>
              </p:cNvSpPr>
              <p:nvPr/>
            </p:nvSpPr>
            <p:spPr bwMode="auto">
              <a:xfrm>
                <a:off x="643" y="4897"/>
                <a:ext cx="61" cy="5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0" name="Rectangle 48"/>
              <p:cNvSpPr>
                <a:spLocks noChangeArrowheads="1"/>
              </p:cNvSpPr>
              <p:nvPr/>
            </p:nvSpPr>
            <p:spPr bwMode="auto">
              <a:xfrm>
                <a:off x="803" y="4701"/>
                <a:ext cx="111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21" name="Oval 49"/>
              <p:cNvSpPr>
                <a:spLocks noChangeArrowheads="1"/>
              </p:cNvSpPr>
              <p:nvPr/>
            </p:nvSpPr>
            <p:spPr bwMode="auto">
              <a:xfrm>
                <a:off x="1111" y="4991"/>
                <a:ext cx="62" cy="5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2" name="Rectangle 50"/>
              <p:cNvSpPr>
                <a:spLocks noChangeArrowheads="1"/>
              </p:cNvSpPr>
              <p:nvPr/>
            </p:nvSpPr>
            <p:spPr bwMode="auto">
              <a:xfrm>
                <a:off x="1900" y="4612"/>
                <a:ext cx="111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23" name="Oval 51"/>
              <p:cNvSpPr>
                <a:spLocks noChangeArrowheads="1"/>
              </p:cNvSpPr>
              <p:nvPr/>
            </p:nvSpPr>
            <p:spPr bwMode="auto">
              <a:xfrm>
                <a:off x="797" y="5090"/>
                <a:ext cx="62" cy="5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4" name="Rectangle 52"/>
              <p:cNvSpPr>
                <a:spLocks noChangeArrowheads="1"/>
              </p:cNvSpPr>
              <p:nvPr/>
            </p:nvSpPr>
            <p:spPr bwMode="auto">
              <a:xfrm>
                <a:off x="412" y="4612"/>
                <a:ext cx="111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25" name="Oval 53"/>
              <p:cNvSpPr>
                <a:spLocks noChangeArrowheads="1"/>
              </p:cNvSpPr>
              <p:nvPr/>
            </p:nvSpPr>
            <p:spPr bwMode="auto">
              <a:xfrm>
                <a:off x="1580" y="4944"/>
                <a:ext cx="62" cy="5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6" name="Rectangle 54"/>
              <p:cNvSpPr>
                <a:spLocks noChangeArrowheads="1"/>
              </p:cNvSpPr>
              <p:nvPr/>
            </p:nvSpPr>
            <p:spPr bwMode="auto">
              <a:xfrm>
                <a:off x="1172" y="4466"/>
                <a:ext cx="164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27" name="Oval 55"/>
              <p:cNvSpPr>
                <a:spLocks noChangeArrowheads="1"/>
              </p:cNvSpPr>
              <p:nvPr/>
            </p:nvSpPr>
            <p:spPr bwMode="auto">
              <a:xfrm>
                <a:off x="488" y="4944"/>
                <a:ext cx="62" cy="5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8" name="Rectangle 56"/>
              <p:cNvSpPr>
                <a:spLocks noChangeArrowheads="1"/>
              </p:cNvSpPr>
              <p:nvPr/>
            </p:nvSpPr>
            <p:spPr bwMode="auto">
              <a:xfrm>
                <a:off x="541" y="4759"/>
                <a:ext cx="168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29" name="Oval 57"/>
              <p:cNvSpPr>
                <a:spLocks noChangeArrowheads="1"/>
              </p:cNvSpPr>
              <p:nvPr/>
            </p:nvSpPr>
            <p:spPr bwMode="auto">
              <a:xfrm>
                <a:off x="1894" y="2819"/>
                <a:ext cx="62" cy="5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0" name="Rectangle 58"/>
              <p:cNvSpPr>
                <a:spLocks noChangeArrowheads="1"/>
              </p:cNvSpPr>
              <p:nvPr/>
            </p:nvSpPr>
            <p:spPr bwMode="auto">
              <a:xfrm>
                <a:off x="1434" y="2702"/>
                <a:ext cx="107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31" name="Oval 59"/>
              <p:cNvSpPr>
                <a:spLocks noChangeArrowheads="1"/>
              </p:cNvSpPr>
              <p:nvPr/>
            </p:nvSpPr>
            <p:spPr bwMode="auto">
              <a:xfrm>
                <a:off x="1425" y="2819"/>
                <a:ext cx="62" cy="5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2" name="Rectangle 60"/>
              <p:cNvSpPr>
                <a:spLocks noChangeArrowheads="1"/>
              </p:cNvSpPr>
              <p:nvPr/>
            </p:nvSpPr>
            <p:spPr bwMode="auto">
              <a:xfrm>
                <a:off x="1197" y="2702"/>
                <a:ext cx="101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33" name="Oval 61"/>
              <p:cNvSpPr>
                <a:spLocks noChangeArrowheads="1"/>
              </p:cNvSpPr>
              <p:nvPr/>
            </p:nvSpPr>
            <p:spPr bwMode="auto">
              <a:xfrm>
                <a:off x="1271" y="2819"/>
                <a:ext cx="62" cy="5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4" name="Rectangle 62"/>
              <p:cNvSpPr>
                <a:spLocks noChangeArrowheads="1"/>
              </p:cNvSpPr>
              <p:nvPr/>
            </p:nvSpPr>
            <p:spPr bwMode="auto">
              <a:xfrm>
                <a:off x="883" y="2702"/>
                <a:ext cx="101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35" name="Rectangle 63"/>
              <p:cNvSpPr>
                <a:spLocks noChangeArrowheads="1"/>
              </p:cNvSpPr>
              <p:nvPr/>
            </p:nvSpPr>
            <p:spPr bwMode="auto">
              <a:xfrm>
                <a:off x="1111" y="2819"/>
                <a:ext cx="62" cy="5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6" name="Line 64"/>
              <p:cNvSpPr>
                <a:spLocks noChangeShapeType="1"/>
              </p:cNvSpPr>
              <p:nvPr/>
            </p:nvSpPr>
            <p:spPr bwMode="auto">
              <a:xfrm>
                <a:off x="1111" y="2819"/>
                <a:ext cx="64" cy="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7" name="Line 65"/>
              <p:cNvSpPr>
                <a:spLocks noChangeShapeType="1"/>
              </p:cNvSpPr>
              <p:nvPr/>
            </p:nvSpPr>
            <p:spPr bwMode="auto">
              <a:xfrm flipV="1">
                <a:off x="1111" y="2819"/>
                <a:ext cx="64" cy="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8" name="Rectangle 66"/>
              <p:cNvSpPr>
                <a:spLocks noChangeArrowheads="1"/>
              </p:cNvSpPr>
              <p:nvPr/>
            </p:nvSpPr>
            <p:spPr bwMode="auto">
              <a:xfrm>
                <a:off x="1586" y="2702"/>
                <a:ext cx="111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39" name="Oval 67"/>
              <p:cNvSpPr>
                <a:spLocks noChangeArrowheads="1"/>
              </p:cNvSpPr>
              <p:nvPr/>
            </p:nvSpPr>
            <p:spPr bwMode="auto">
              <a:xfrm>
                <a:off x="957" y="2819"/>
                <a:ext cx="62" cy="59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0" name="Rectangle 68"/>
              <p:cNvSpPr>
                <a:spLocks noChangeArrowheads="1"/>
              </p:cNvSpPr>
              <p:nvPr/>
            </p:nvSpPr>
            <p:spPr bwMode="auto">
              <a:xfrm>
                <a:off x="1271" y="2613"/>
                <a:ext cx="111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41" name="Oval 69"/>
              <p:cNvSpPr>
                <a:spLocks noChangeArrowheads="1"/>
              </p:cNvSpPr>
              <p:nvPr/>
            </p:nvSpPr>
            <p:spPr bwMode="auto">
              <a:xfrm>
                <a:off x="797" y="2819"/>
                <a:ext cx="62" cy="5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2" name="Rectangle 70"/>
              <p:cNvSpPr>
                <a:spLocks noChangeArrowheads="1"/>
              </p:cNvSpPr>
              <p:nvPr/>
            </p:nvSpPr>
            <p:spPr bwMode="auto">
              <a:xfrm>
                <a:off x="957" y="2613"/>
                <a:ext cx="111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43" name="Oval 71"/>
              <p:cNvSpPr>
                <a:spLocks noChangeArrowheads="1"/>
              </p:cNvSpPr>
              <p:nvPr/>
            </p:nvSpPr>
            <p:spPr bwMode="auto">
              <a:xfrm>
                <a:off x="643" y="2819"/>
                <a:ext cx="61" cy="5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4" name="Rectangle 72"/>
              <p:cNvSpPr>
                <a:spLocks noChangeArrowheads="1"/>
              </p:cNvSpPr>
              <p:nvPr/>
            </p:nvSpPr>
            <p:spPr bwMode="auto">
              <a:xfrm>
                <a:off x="651" y="2702"/>
                <a:ext cx="107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45" name="Oval 73"/>
              <p:cNvSpPr>
                <a:spLocks noChangeArrowheads="1"/>
              </p:cNvSpPr>
              <p:nvPr/>
            </p:nvSpPr>
            <p:spPr bwMode="auto">
              <a:xfrm>
                <a:off x="1111" y="2913"/>
                <a:ext cx="62" cy="5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6" name="Rectangle 74"/>
              <p:cNvSpPr>
                <a:spLocks noChangeArrowheads="1"/>
              </p:cNvSpPr>
              <p:nvPr/>
            </p:nvSpPr>
            <p:spPr bwMode="auto">
              <a:xfrm>
                <a:off x="1900" y="2535"/>
                <a:ext cx="111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47" name="Oval 75"/>
              <p:cNvSpPr>
                <a:spLocks noChangeArrowheads="1"/>
              </p:cNvSpPr>
              <p:nvPr/>
            </p:nvSpPr>
            <p:spPr bwMode="auto">
              <a:xfrm>
                <a:off x="797" y="3012"/>
                <a:ext cx="62" cy="5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8" name="Rectangle 76"/>
              <p:cNvSpPr>
                <a:spLocks noChangeArrowheads="1"/>
              </p:cNvSpPr>
              <p:nvPr/>
            </p:nvSpPr>
            <p:spPr bwMode="auto">
              <a:xfrm>
                <a:off x="489" y="2613"/>
                <a:ext cx="111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49" name="Oval 77"/>
              <p:cNvSpPr>
                <a:spLocks noChangeArrowheads="1"/>
              </p:cNvSpPr>
              <p:nvPr/>
            </p:nvSpPr>
            <p:spPr bwMode="auto">
              <a:xfrm>
                <a:off x="1580" y="2919"/>
                <a:ext cx="62" cy="5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0" name="Rectangle 78"/>
              <p:cNvSpPr>
                <a:spLocks noChangeArrowheads="1"/>
              </p:cNvSpPr>
              <p:nvPr/>
            </p:nvSpPr>
            <p:spPr bwMode="auto">
              <a:xfrm>
                <a:off x="1172" y="2389"/>
                <a:ext cx="164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51" name="Oval 79"/>
              <p:cNvSpPr>
                <a:spLocks noChangeArrowheads="1"/>
              </p:cNvSpPr>
              <p:nvPr/>
            </p:nvSpPr>
            <p:spPr bwMode="auto">
              <a:xfrm>
                <a:off x="488" y="2903"/>
                <a:ext cx="62" cy="5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2" name="Rectangle 80"/>
              <p:cNvSpPr>
                <a:spLocks noChangeArrowheads="1"/>
              </p:cNvSpPr>
              <p:nvPr/>
            </p:nvSpPr>
            <p:spPr bwMode="auto">
              <a:xfrm>
                <a:off x="334" y="2535"/>
                <a:ext cx="111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53" name="Oval 81"/>
              <p:cNvSpPr>
                <a:spLocks noChangeArrowheads="1"/>
              </p:cNvSpPr>
              <p:nvPr/>
            </p:nvSpPr>
            <p:spPr bwMode="auto">
              <a:xfrm>
                <a:off x="3523" y="1287"/>
                <a:ext cx="109" cy="103"/>
              </a:xfrm>
              <a:prstGeom prst="ellipse">
                <a:avLst/>
              </a:prstGeom>
              <a:solidFill>
                <a:srgbClr val="FFFFFF"/>
              </a:solidFill>
              <a:ln w="174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4" name="Rectangle 82"/>
              <p:cNvSpPr>
                <a:spLocks noChangeArrowheads="1"/>
              </p:cNvSpPr>
              <p:nvPr/>
            </p:nvSpPr>
            <p:spPr bwMode="auto">
              <a:xfrm>
                <a:off x="2721" y="1076"/>
                <a:ext cx="157" cy="1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55" name="Oval 83"/>
              <p:cNvSpPr>
                <a:spLocks noChangeArrowheads="1"/>
              </p:cNvSpPr>
              <p:nvPr/>
            </p:nvSpPr>
            <p:spPr bwMode="auto">
              <a:xfrm>
                <a:off x="2713" y="1287"/>
                <a:ext cx="108" cy="103"/>
              </a:xfrm>
              <a:prstGeom prst="ellipse">
                <a:avLst/>
              </a:prstGeom>
              <a:solidFill>
                <a:srgbClr val="FFFFFF"/>
              </a:solidFill>
              <a:ln w="174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6" name="Rectangle 84"/>
              <p:cNvSpPr>
                <a:spLocks noChangeArrowheads="1"/>
              </p:cNvSpPr>
              <p:nvPr/>
            </p:nvSpPr>
            <p:spPr bwMode="auto">
              <a:xfrm>
                <a:off x="2319" y="1092"/>
                <a:ext cx="173" cy="1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57" name="Oval 85"/>
              <p:cNvSpPr>
                <a:spLocks noChangeArrowheads="1"/>
              </p:cNvSpPr>
              <p:nvPr/>
            </p:nvSpPr>
            <p:spPr bwMode="auto">
              <a:xfrm>
                <a:off x="2443" y="1287"/>
                <a:ext cx="108" cy="103"/>
              </a:xfrm>
              <a:prstGeom prst="ellipse">
                <a:avLst/>
              </a:prstGeom>
              <a:solidFill>
                <a:srgbClr val="FFFFFF"/>
              </a:solidFill>
              <a:ln w="174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8" name="Rectangle 86"/>
              <p:cNvSpPr>
                <a:spLocks noChangeArrowheads="1"/>
              </p:cNvSpPr>
              <p:nvPr/>
            </p:nvSpPr>
            <p:spPr bwMode="auto">
              <a:xfrm>
                <a:off x="1867" y="1112"/>
                <a:ext cx="157" cy="1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59" name="Rectangle 87"/>
              <p:cNvSpPr>
                <a:spLocks noChangeArrowheads="1"/>
              </p:cNvSpPr>
              <p:nvPr/>
            </p:nvSpPr>
            <p:spPr bwMode="auto">
              <a:xfrm>
                <a:off x="2167" y="1287"/>
                <a:ext cx="108" cy="103"/>
              </a:xfrm>
              <a:prstGeom prst="rect">
                <a:avLst/>
              </a:prstGeom>
              <a:solidFill>
                <a:srgbClr val="FFFFFF"/>
              </a:solidFill>
              <a:ln w="17463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0" name="Line 88"/>
              <p:cNvSpPr>
                <a:spLocks noChangeShapeType="1"/>
              </p:cNvSpPr>
              <p:nvPr/>
            </p:nvSpPr>
            <p:spPr bwMode="auto">
              <a:xfrm>
                <a:off x="2167" y="1287"/>
                <a:ext cx="105" cy="9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1" name="Line 89"/>
              <p:cNvSpPr>
                <a:spLocks noChangeShapeType="1"/>
              </p:cNvSpPr>
              <p:nvPr/>
            </p:nvSpPr>
            <p:spPr bwMode="auto">
              <a:xfrm flipV="1">
                <a:off x="2167" y="1287"/>
                <a:ext cx="105" cy="9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2" name="Rectangle 90"/>
              <p:cNvSpPr>
                <a:spLocks noChangeArrowheads="1"/>
              </p:cNvSpPr>
              <p:nvPr/>
            </p:nvSpPr>
            <p:spPr bwMode="auto">
              <a:xfrm>
                <a:off x="2986" y="945"/>
                <a:ext cx="173" cy="1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63" name="Oval 91"/>
              <p:cNvSpPr>
                <a:spLocks noChangeArrowheads="1"/>
              </p:cNvSpPr>
              <p:nvPr/>
            </p:nvSpPr>
            <p:spPr bwMode="auto">
              <a:xfrm>
                <a:off x="1897" y="1287"/>
                <a:ext cx="108" cy="103"/>
              </a:xfrm>
              <a:prstGeom prst="ellipse">
                <a:avLst/>
              </a:prstGeom>
              <a:solidFill>
                <a:srgbClr val="FFFFFF"/>
              </a:solidFill>
              <a:ln w="174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4" name="Rectangle 92"/>
              <p:cNvSpPr>
                <a:spLocks noChangeArrowheads="1"/>
              </p:cNvSpPr>
              <p:nvPr/>
            </p:nvSpPr>
            <p:spPr bwMode="auto">
              <a:xfrm>
                <a:off x="2170" y="925"/>
                <a:ext cx="173" cy="1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65" name="Oval 93"/>
              <p:cNvSpPr>
                <a:spLocks noChangeArrowheads="1"/>
              </p:cNvSpPr>
              <p:nvPr/>
            </p:nvSpPr>
            <p:spPr bwMode="auto">
              <a:xfrm>
                <a:off x="1627" y="1287"/>
                <a:ext cx="108" cy="103"/>
              </a:xfrm>
              <a:prstGeom prst="ellipse">
                <a:avLst/>
              </a:prstGeom>
              <a:solidFill>
                <a:srgbClr val="FFFFFF"/>
              </a:solidFill>
              <a:ln w="174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6" name="Rectangle 94"/>
              <p:cNvSpPr>
                <a:spLocks noChangeArrowheads="1"/>
              </p:cNvSpPr>
              <p:nvPr/>
            </p:nvSpPr>
            <p:spPr bwMode="auto">
              <a:xfrm>
                <a:off x="1630" y="925"/>
                <a:ext cx="173" cy="1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67" name="Oval 95"/>
              <p:cNvSpPr>
                <a:spLocks noChangeArrowheads="1"/>
              </p:cNvSpPr>
              <p:nvPr/>
            </p:nvSpPr>
            <p:spPr bwMode="auto">
              <a:xfrm>
                <a:off x="1357" y="1287"/>
                <a:ext cx="108" cy="103"/>
              </a:xfrm>
              <a:prstGeom prst="ellipse">
                <a:avLst/>
              </a:prstGeom>
              <a:solidFill>
                <a:srgbClr val="FFFFFF"/>
              </a:solidFill>
              <a:ln w="174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8" name="Rectangle 96"/>
              <p:cNvSpPr>
                <a:spLocks noChangeArrowheads="1"/>
              </p:cNvSpPr>
              <p:nvPr/>
            </p:nvSpPr>
            <p:spPr bwMode="auto">
              <a:xfrm>
                <a:off x="1365" y="1076"/>
                <a:ext cx="165" cy="1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69" name="Oval 97"/>
              <p:cNvSpPr>
                <a:spLocks noChangeArrowheads="1"/>
              </p:cNvSpPr>
              <p:nvPr/>
            </p:nvSpPr>
            <p:spPr bwMode="auto">
              <a:xfrm>
                <a:off x="2167" y="1449"/>
                <a:ext cx="108" cy="103"/>
              </a:xfrm>
              <a:prstGeom prst="ellipse">
                <a:avLst/>
              </a:prstGeom>
              <a:solidFill>
                <a:srgbClr val="FFFFFF"/>
              </a:solidFill>
              <a:ln w="174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0" name="Rectangle 98"/>
              <p:cNvSpPr>
                <a:spLocks noChangeArrowheads="1"/>
              </p:cNvSpPr>
              <p:nvPr/>
            </p:nvSpPr>
            <p:spPr bwMode="auto">
              <a:xfrm>
                <a:off x="3526" y="925"/>
                <a:ext cx="173" cy="1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71" name="Oval 99"/>
              <p:cNvSpPr>
                <a:spLocks noChangeArrowheads="1"/>
              </p:cNvSpPr>
              <p:nvPr/>
            </p:nvSpPr>
            <p:spPr bwMode="auto">
              <a:xfrm>
                <a:off x="1698" y="1731"/>
                <a:ext cx="109" cy="103"/>
              </a:xfrm>
              <a:prstGeom prst="ellipse">
                <a:avLst/>
              </a:prstGeom>
              <a:solidFill>
                <a:srgbClr val="FFFFFF"/>
              </a:solidFill>
              <a:ln w="174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2" name="Rectangle 100"/>
              <p:cNvSpPr>
                <a:spLocks noChangeArrowheads="1"/>
              </p:cNvSpPr>
              <p:nvPr/>
            </p:nvSpPr>
            <p:spPr bwMode="auto">
              <a:xfrm>
                <a:off x="952" y="925"/>
                <a:ext cx="173" cy="1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73" name="Oval 101"/>
              <p:cNvSpPr>
                <a:spLocks noChangeArrowheads="1"/>
              </p:cNvSpPr>
              <p:nvPr/>
            </p:nvSpPr>
            <p:spPr bwMode="auto">
              <a:xfrm>
                <a:off x="2955" y="1475"/>
                <a:ext cx="109" cy="103"/>
              </a:xfrm>
              <a:prstGeom prst="ellipse">
                <a:avLst/>
              </a:prstGeom>
              <a:solidFill>
                <a:srgbClr val="000000"/>
              </a:solidFill>
              <a:ln w="174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4" name="Rectangle 102"/>
              <p:cNvSpPr>
                <a:spLocks noChangeArrowheads="1"/>
              </p:cNvSpPr>
              <p:nvPr/>
            </p:nvSpPr>
            <p:spPr bwMode="auto">
              <a:xfrm>
                <a:off x="2815" y="538"/>
                <a:ext cx="253" cy="1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75" name="Oval 103"/>
              <p:cNvSpPr>
                <a:spLocks noChangeArrowheads="1"/>
              </p:cNvSpPr>
              <p:nvPr/>
            </p:nvSpPr>
            <p:spPr bwMode="auto">
              <a:xfrm>
                <a:off x="1092" y="1486"/>
                <a:ext cx="109" cy="102"/>
              </a:xfrm>
              <a:prstGeom prst="ellipse">
                <a:avLst/>
              </a:prstGeom>
              <a:solidFill>
                <a:srgbClr val="FFFFFF"/>
              </a:solidFill>
              <a:ln w="174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6" name="Rectangle 104"/>
              <p:cNvSpPr>
                <a:spLocks noChangeArrowheads="1"/>
              </p:cNvSpPr>
              <p:nvPr/>
            </p:nvSpPr>
            <p:spPr bwMode="auto">
              <a:xfrm>
                <a:off x="1324" y="538"/>
                <a:ext cx="261" cy="1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77" name="Rectangle 105"/>
              <p:cNvSpPr>
                <a:spLocks noChangeArrowheads="1"/>
              </p:cNvSpPr>
              <p:nvPr/>
            </p:nvSpPr>
            <p:spPr bwMode="auto">
              <a:xfrm>
                <a:off x="335" y="3041"/>
                <a:ext cx="301" cy="1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78" name="Rectangle 106"/>
              <p:cNvSpPr>
                <a:spLocks noChangeArrowheads="1"/>
              </p:cNvSpPr>
              <p:nvPr/>
            </p:nvSpPr>
            <p:spPr bwMode="auto">
              <a:xfrm>
                <a:off x="1793" y="5155"/>
                <a:ext cx="301" cy="1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79" name="Rectangle 107"/>
              <p:cNvSpPr>
                <a:spLocks noChangeArrowheads="1"/>
              </p:cNvSpPr>
              <p:nvPr/>
            </p:nvSpPr>
            <p:spPr bwMode="auto">
              <a:xfrm>
                <a:off x="1806" y="4116"/>
                <a:ext cx="301" cy="1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0" name="Rectangle 108"/>
              <p:cNvSpPr>
                <a:spLocks noChangeArrowheads="1"/>
              </p:cNvSpPr>
              <p:nvPr/>
            </p:nvSpPr>
            <p:spPr bwMode="auto">
              <a:xfrm>
                <a:off x="717" y="1854"/>
                <a:ext cx="301" cy="1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1" name="Rectangle 109"/>
              <p:cNvSpPr>
                <a:spLocks noChangeArrowheads="1"/>
              </p:cNvSpPr>
              <p:nvPr/>
            </p:nvSpPr>
            <p:spPr bwMode="auto">
              <a:xfrm>
                <a:off x="1606" y="170"/>
                <a:ext cx="426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2" name="Rectangle 110"/>
              <p:cNvSpPr>
                <a:spLocks noChangeArrowheads="1"/>
              </p:cNvSpPr>
              <p:nvPr/>
            </p:nvSpPr>
            <p:spPr bwMode="auto">
              <a:xfrm>
                <a:off x="1944" y="170"/>
                <a:ext cx="1320" cy="1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Blue (+) 45 Jet Lead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3" name="Rectangle 111"/>
              <p:cNvSpPr>
                <a:spLocks noChangeArrowheads="1"/>
              </p:cNvSpPr>
              <p:nvPr/>
            </p:nvSpPr>
            <p:spPr bwMode="auto">
              <a:xfrm>
                <a:off x="2068" y="2188"/>
                <a:ext cx="208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4" name="Rectangle 112"/>
              <p:cNvSpPr>
                <a:spLocks noChangeArrowheads="1"/>
              </p:cNvSpPr>
              <p:nvPr/>
            </p:nvSpPr>
            <p:spPr bwMode="auto">
              <a:xfrm>
                <a:off x="2251" y="2188"/>
                <a:ext cx="1061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On-Influence Right.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5" name="Rectangle 113"/>
              <p:cNvSpPr>
                <a:spLocks noChangeArrowheads="1"/>
              </p:cNvSpPr>
              <p:nvPr/>
            </p:nvSpPr>
            <p:spPr bwMode="auto">
              <a:xfrm>
                <a:off x="2068" y="2298"/>
                <a:ext cx="78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6" name="Rectangle 114"/>
              <p:cNvSpPr>
                <a:spLocks noChangeArrowheads="1"/>
              </p:cNvSpPr>
              <p:nvPr/>
            </p:nvSpPr>
            <p:spPr bwMode="auto">
              <a:xfrm>
                <a:off x="2068" y="2407"/>
                <a:ext cx="208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7" name="Rectangle 115"/>
              <p:cNvSpPr>
                <a:spLocks noChangeArrowheads="1"/>
              </p:cNvSpPr>
              <p:nvPr/>
            </p:nvSpPr>
            <p:spPr bwMode="auto">
              <a:xfrm>
                <a:off x="2256" y="2407"/>
                <a:ext cx="846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Gap-Down-On.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8" name="Rectangle 116"/>
              <p:cNvSpPr>
                <a:spLocks noChangeArrowheads="1"/>
              </p:cNvSpPr>
              <p:nvPr/>
            </p:nvSpPr>
            <p:spPr bwMode="auto">
              <a:xfrm>
                <a:off x="2068" y="2627"/>
                <a:ext cx="251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9" name="Rectangle 117"/>
              <p:cNvSpPr>
                <a:spLocks noChangeArrowheads="1"/>
              </p:cNvSpPr>
              <p:nvPr/>
            </p:nvSpPr>
            <p:spPr bwMode="auto">
              <a:xfrm>
                <a:off x="2277" y="2627"/>
                <a:ext cx="1995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:Gap-On-</a:t>
                </a:r>
                <a:r>
                  <a:rPr kumimoji="0" lang="en-US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Lead.Whammy</a:t>
                </a: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2 </a:t>
                </a:r>
                <a:r>
                  <a:rPr kumimoji="0" lang="en-US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tech.Pull</a:t>
                </a: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and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0" name="Rectangle 118"/>
              <p:cNvSpPr>
                <a:spLocks noChangeArrowheads="1"/>
              </p:cNvSpPr>
              <p:nvPr/>
            </p:nvSpPr>
            <p:spPr bwMode="auto">
              <a:xfrm>
                <a:off x="2068" y="2736"/>
                <a:ext cx="1039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KO vs. a 3and7 tech.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1" name="Rectangle 119"/>
              <p:cNvSpPr>
                <a:spLocks noChangeArrowheads="1"/>
              </p:cNvSpPr>
              <p:nvPr/>
            </p:nvSpPr>
            <p:spPr bwMode="auto">
              <a:xfrm>
                <a:off x="2068" y="2956"/>
                <a:ext cx="227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2" name="Rectangle 120"/>
              <p:cNvSpPr>
                <a:spLocks noChangeArrowheads="1"/>
              </p:cNvSpPr>
              <p:nvPr/>
            </p:nvSpPr>
            <p:spPr bwMode="auto">
              <a:xfrm>
                <a:off x="2269" y="2956"/>
                <a:ext cx="1475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On-Away. Whammy 2 tech.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3" name="Rectangle 121"/>
              <p:cNvSpPr>
                <a:spLocks noChangeArrowheads="1"/>
              </p:cNvSpPr>
              <p:nvPr/>
            </p:nvSpPr>
            <p:spPr bwMode="auto">
              <a:xfrm>
                <a:off x="2068" y="3175"/>
                <a:ext cx="227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4" name="Rectangle 122"/>
              <p:cNvSpPr>
                <a:spLocks noChangeArrowheads="1"/>
              </p:cNvSpPr>
              <p:nvPr/>
            </p:nvSpPr>
            <p:spPr bwMode="auto">
              <a:xfrm>
                <a:off x="2257" y="3175"/>
                <a:ext cx="383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5" name="Rectangle 123"/>
              <p:cNvSpPr>
                <a:spLocks noChangeArrowheads="1"/>
              </p:cNvSpPr>
              <p:nvPr/>
            </p:nvSpPr>
            <p:spPr bwMode="auto">
              <a:xfrm>
                <a:off x="2068" y="3394"/>
                <a:ext cx="244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6" name="Rectangle 124"/>
              <p:cNvSpPr>
                <a:spLocks noChangeArrowheads="1"/>
              </p:cNvSpPr>
              <p:nvPr/>
            </p:nvSpPr>
            <p:spPr bwMode="auto">
              <a:xfrm>
                <a:off x="2240" y="3394"/>
                <a:ext cx="352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7" name="Rectangle 125"/>
              <p:cNvSpPr>
                <a:spLocks noChangeArrowheads="1"/>
              </p:cNvSpPr>
              <p:nvPr/>
            </p:nvSpPr>
            <p:spPr bwMode="auto">
              <a:xfrm>
                <a:off x="2068" y="3613"/>
                <a:ext cx="196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8" name="Rectangle 126"/>
              <p:cNvSpPr>
                <a:spLocks noChangeArrowheads="1"/>
              </p:cNvSpPr>
              <p:nvPr/>
            </p:nvSpPr>
            <p:spPr bwMode="auto">
              <a:xfrm>
                <a:off x="2222" y="3613"/>
                <a:ext cx="157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</a:t>
                </a:r>
                <a:r>
                  <a:rPr kumimoji="0" lang="en-US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Crossfield</a:t>
                </a: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-Block back @ hole.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9" name="Rectangle 127"/>
              <p:cNvSpPr>
                <a:spLocks noChangeArrowheads="1"/>
              </p:cNvSpPr>
              <p:nvPr/>
            </p:nvSpPr>
            <p:spPr bwMode="auto">
              <a:xfrm>
                <a:off x="2068" y="3833"/>
                <a:ext cx="221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0" name="Rectangle 128"/>
              <p:cNvSpPr>
                <a:spLocks noChangeArrowheads="1"/>
              </p:cNvSpPr>
              <p:nvPr/>
            </p:nvSpPr>
            <p:spPr bwMode="auto">
              <a:xfrm>
                <a:off x="2208" y="3833"/>
                <a:ext cx="1914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deep on midline-HO to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1" name="Rectangle 129"/>
              <p:cNvSpPr>
                <a:spLocks noChangeArrowheads="1"/>
              </p:cNvSpPr>
              <p:nvPr/>
            </p:nvSpPr>
            <p:spPr bwMode="auto">
              <a:xfrm>
                <a:off x="2068" y="3942"/>
                <a:ext cx="2295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wing.Bootleg away.Snap ball when Jet Back is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2" name="Rectangle 130"/>
              <p:cNvSpPr>
                <a:spLocks noChangeArrowheads="1"/>
              </p:cNvSpPr>
              <p:nvPr/>
            </p:nvSpPr>
            <p:spPr bwMode="auto">
              <a:xfrm>
                <a:off x="2068" y="4052"/>
                <a:ext cx="533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over BST.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3" name="Rectangle 131"/>
              <p:cNvSpPr>
                <a:spLocks noChangeArrowheads="1"/>
              </p:cNvSpPr>
              <p:nvPr/>
            </p:nvSpPr>
            <p:spPr bwMode="auto">
              <a:xfrm>
                <a:off x="2068" y="4271"/>
                <a:ext cx="221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4" name="Rectangle 132"/>
              <p:cNvSpPr>
                <a:spLocks noChangeArrowheads="1"/>
              </p:cNvSpPr>
              <p:nvPr/>
            </p:nvSpPr>
            <p:spPr bwMode="auto">
              <a:xfrm>
                <a:off x="2255" y="4271"/>
                <a:ext cx="1105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1st outside TE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5" name="Rectangle 133"/>
              <p:cNvSpPr>
                <a:spLocks noChangeArrowheads="1"/>
              </p:cNvSpPr>
              <p:nvPr/>
            </p:nvSpPr>
            <p:spPr bwMode="auto">
              <a:xfrm>
                <a:off x="2068" y="4490"/>
                <a:ext cx="227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6" name="Rectangle 134"/>
              <p:cNvSpPr>
                <a:spLocks noChangeArrowheads="1"/>
              </p:cNvSpPr>
              <p:nvPr/>
            </p:nvSpPr>
            <p:spPr bwMode="auto">
              <a:xfrm>
                <a:off x="2294" y="4490"/>
                <a:ext cx="193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</a:t>
                </a:r>
                <a:r>
                  <a:rPr kumimoji="0" lang="en-US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Carrier.Jet</a:t>
                </a: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r>
                  <a:rPr kumimoji="0" lang="en-US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motion.Aim</a:t>
                </a: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point 4 ft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7" name="Rectangle 135"/>
              <p:cNvSpPr>
                <a:spLocks noChangeArrowheads="1"/>
              </p:cNvSpPr>
              <p:nvPr/>
            </p:nvSpPr>
            <p:spPr bwMode="auto">
              <a:xfrm>
                <a:off x="2068" y="4600"/>
                <a:ext cx="2316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behind QB.Loseground 1yd.Square Cut.Follow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8" name="Rectangle 136"/>
              <p:cNvSpPr>
                <a:spLocks noChangeArrowheads="1"/>
              </p:cNvSpPr>
              <p:nvPr/>
            </p:nvSpPr>
            <p:spPr bwMode="auto">
              <a:xfrm>
                <a:off x="2068" y="4709"/>
                <a:ext cx="282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 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9" name="Rectangle 137"/>
              <p:cNvSpPr>
                <a:spLocks noChangeArrowheads="1"/>
              </p:cNvSpPr>
              <p:nvPr/>
            </p:nvSpPr>
            <p:spPr bwMode="auto">
              <a:xfrm>
                <a:off x="2068" y="4929"/>
                <a:ext cx="201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0" name="Rectangle 138"/>
              <p:cNvSpPr>
                <a:spLocks noChangeArrowheads="1"/>
              </p:cNvSpPr>
              <p:nvPr/>
            </p:nvSpPr>
            <p:spPr bwMode="auto">
              <a:xfrm>
                <a:off x="2239" y="4929"/>
                <a:ext cx="1169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1st LB from C.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1" name="Rectangle 139"/>
              <p:cNvSpPr>
                <a:spLocks noChangeArrowheads="1"/>
              </p:cNvSpPr>
              <p:nvPr/>
            </p:nvSpPr>
            <p:spPr bwMode="auto">
              <a:xfrm>
                <a:off x="2068" y="5148"/>
                <a:ext cx="877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2" name="Line 140"/>
              <p:cNvSpPr>
                <a:spLocks noChangeShapeType="1"/>
              </p:cNvSpPr>
              <p:nvPr/>
            </p:nvSpPr>
            <p:spPr bwMode="auto">
              <a:xfrm flipV="1">
                <a:off x="1418" y="1204"/>
                <a:ext cx="1" cy="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3" name="Freeform 141"/>
              <p:cNvSpPr>
                <a:spLocks/>
              </p:cNvSpPr>
              <p:nvPr/>
            </p:nvSpPr>
            <p:spPr bwMode="auto">
              <a:xfrm>
                <a:off x="1380" y="1197"/>
                <a:ext cx="77" cy="7"/>
              </a:xfrm>
              <a:custGeom>
                <a:avLst/>
                <a:gdLst/>
                <a:ahLst/>
                <a:cxnLst>
                  <a:cxn ang="0">
                    <a:pos x="209" y="0"/>
                  </a:cxn>
                  <a:cxn ang="0">
                    <a:pos x="209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4" name="Line 142"/>
              <p:cNvSpPr>
                <a:spLocks noChangeShapeType="1"/>
              </p:cNvSpPr>
              <p:nvPr/>
            </p:nvSpPr>
            <p:spPr bwMode="auto">
              <a:xfrm>
                <a:off x="1380" y="1197"/>
                <a:ext cx="1" cy="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5" name="Freeform 143"/>
              <p:cNvSpPr>
                <a:spLocks/>
              </p:cNvSpPr>
              <p:nvPr/>
            </p:nvSpPr>
            <p:spPr bwMode="auto">
              <a:xfrm>
                <a:off x="842" y="4782"/>
                <a:ext cx="40" cy="303"/>
              </a:xfrm>
              <a:custGeom>
                <a:avLst/>
                <a:gdLst/>
                <a:ahLst/>
                <a:cxnLst>
                  <a:cxn ang="0">
                    <a:pos x="0" y="872"/>
                  </a:cxn>
                  <a:cxn ang="0">
                    <a:pos x="109" y="60"/>
                  </a:cxn>
                  <a:cxn ang="0">
                    <a:pos x="62" y="0"/>
                  </a:cxn>
                </a:cxnLst>
                <a:rect l="0" t="0" r="r" b="b"/>
                <a:pathLst>
                  <a:path w="109" h="872">
                    <a:moveTo>
                      <a:pt x="0" y="872"/>
                    </a:moveTo>
                    <a:lnTo>
                      <a:pt x="109" y="60"/>
                    </a:lnTo>
                    <a:lnTo>
                      <a:pt x="62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6" name="Freeform 144"/>
              <p:cNvSpPr>
                <a:spLocks/>
              </p:cNvSpPr>
              <p:nvPr/>
            </p:nvSpPr>
            <p:spPr bwMode="auto">
              <a:xfrm>
                <a:off x="830" y="4755"/>
                <a:ext cx="66" cy="49"/>
              </a:xfrm>
              <a:custGeom>
                <a:avLst/>
                <a:gdLst/>
                <a:ahLst/>
                <a:cxnLst>
                  <a:cxn ang="0">
                    <a:pos x="166" y="0"/>
                  </a:cxn>
                  <a:cxn ang="0">
                    <a:pos x="179" y="14"/>
                  </a:cxn>
                  <a:cxn ang="0">
                    <a:pos x="13" y="142"/>
                  </a:cxn>
                  <a:cxn ang="0">
                    <a:pos x="0" y="127"/>
                  </a:cxn>
                </a:cxnLst>
                <a:rect l="0" t="0" r="r" b="b"/>
                <a:pathLst>
                  <a:path w="179" h="142">
                    <a:moveTo>
                      <a:pt x="166" y="0"/>
                    </a:moveTo>
                    <a:lnTo>
                      <a:pt x="179" y="14"/>
                    </a:lnTo>
                    <a:lnTo>
                      <a:pt x="13" y="142"/>
                    </a:lnTo>
                    <a:lnTo>
                      <a:pt x="0" y="127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7" name="Line 145"/>
              <p:cNvSpPr>
                <a:spLocks noChangeShapeType="1"/>
              </p:cNvSpPr>
              <p:nvPr/>
            </p:nvSpPr>
            <p:spPr bwMode="auto">
              <a:xfrm>
                <a:off x="830" y="4799"/>
                <a:ext cx="5" cy="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8" name="Line 146"/>
              <p:cNvSpPr>
                <a:spLocks noChangeShapeType="1"/>
              </p:cNvSpPr>
              <p:nvPr/>
            </p:nvSpPr>
            <p:spPr bwMode="auto">
              <a:xfrm flipV="1">
                <a:off x="854" y="3728"/>
                <a:ext cx="96" cy="33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9" name="Freeform 147"/>
              <p:cNvSpPr>
                <a:spLocks/>
              </p:cNvSpPr>
              <p:nvPr/>
            </p:nvSpPr>
            <p:spPr bwMode="auto">
              <a:xfrm>
                <a:off x="912" y="3712"/>
                <a:ext cx="76" cy="25"/>
              </a:xfrm>
              <a:custGeom>
                <a:avLst/>
                <a:gdLst/>
                <a:ahLst/>
                <a:cxnLst>
                  <a:cxn ang="0">
                    <a:pos x="208" y="55"/>
                  </a:cxn>
                  <a:cxn ang="0">
                    <a:pos x="204" y="74"/>
                  </a:cxn>
                  <a:cxn ang="0">
                    <a:pos x="0" y="19"/>
                  </a:cxn>
                  <a:cxn ang="0">
                    <a:pos x="4" y="0"/>
                  </a:cxn>
                </a:cxnLst>
                <a:rect l="0" t="0" r="r" b="b"/>
                <a:pathLst>
                  <a:path w="208" h="74">
                    <a:moveTo>
                      <a:pt x="208" y="55"/>
                    </a:moveTo>
                    <a:lnTo>
                      <a:pt x="204" y="74"/>
                    </a:lnTo>
                    <a:lnTo>
                      <a:pt x="0" y="19"/>
                    </a:lnTo>
                    <a:lnTo>
                      <a:pt x="4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0" name="Line 148"/>
              <p:cNvSpPr>
                <a:spLocks noChangeShapeType="1"/>
              </p:cNvSpPr>
              <p:nvPr/>
            </p:nvSpPr>
            <p:spPr bwMode="auto">
              <a:xfrm flipH="1">
                <a:off x="912" y="3712"/>
                <a:ext cx="2" cy="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1" name="Freeform 149"/>
              <p:cNvSpPr>
                <a:spLocks/>
              </p:cNvSpPr>
              <p:nvPr/>
            </p:nvSpPr>
            <p:spPr bwMode="auto">
              <a:xfrm>
                <a:off x="803" y="2651"/>
                <a:ext cx="57" cy="373"/>
              </a:xfrm>
              <a:custGeom>
                <a:avLst/>
                <a:gdLst/>
                <a:ahLst/>
                <a:cxnLst>
                  <a:cxn ang="0">
                    <a:pos x="47" y="1071"/>
                  </a:cxn>
                  <a:cxn ang="0">
                    <a:pos x="0" y="123"/>
                  </a:cxn>
                  <a:cxn ang="0">
                    <a:pos x="153" y="0"/>
                  </a:cxn>
                </a:cxnLst>
                <a:rect l="0" t="0" r="r" b="b"/>
                <a:pathLst>
                  <a:path w="153" h="1071">
                    <a:moveTo>
                      <a:pt x="47" y="1071"/>
                    </a:moveTo>
                    <a:lnTo>
                      <a:pt x="0" y="123"/>
                    </a:lnTo>
                    <a:lnTo>
                      <a:pt x="153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2" name="Freeform 150"/>
              <p:cNvSpPr>
                <a:spLocks/>
              </p:cNvSpPr>
              <p:nvPr/>
            </p:nvSpPr>
            <p:spPr bwMode="auto">
              <a:xfrm>
                <a:off x="835" y="2618"/>
                <a:ext cx="54" cy="61"/>
              </a:xfrm>
              <a:custGeom>
                <a:avLst/>
                <a:gdLst/>
                <a:ahLst/>
                <a:cxnLst>
                  <a:cxn ang="0">
                    <a:pos x="147" y="162"/>
                  </a:cxn>
                  <a:cxn ang="0">
                    <a:pos x="132" y="175"/>
                  </a:cxn>
                  <a:cxn ang="0">
                    <a:pos x="0" y="13"/>
                  </a:cxn>
                  <a:cxn ang="0">
                    <a:pos x="15" y="0"/>
                  </a:cxn>
                </a:cxnLst>
                <a:rect l="0" t="0" r="r" b="b"/>
                <a:pathLst>
                  <a:path w="147" h="175">
                    <a:moveTo>
                      <a:pt x="147" y="162"/>
                    </a:moveTo>
                    <a:lnTo>
                      <a:pt x="132" y="175"/>
                    </a:lnTo>
                    <a:lnTo>
                      <a:pt x="0" y="13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3" name="Line 151"/>
              <p:cNvSpPr>
                <a:spLocks noChangeShapeType="1"/>
              </p:cNvSpPr>
              <p:nvPr/>
            </p:nvSpPr>
            <p:spPr bwMode="auto">
              <a:xfrm flipH="1">
                <a:off x="835" y="2618"/>
                <a:ext cx="6" cy="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4" name="Line 152"/>
              <p:cNvSpPr>
                <a:spLocks noChangeShapeType="1"/>
              </p:cNvSpPr>
              <p:nvPr/>
            </p:nvSpPr>
            <p:spPr bwMode="auto">
              <a:xfrm flipH="1" flipV="1">
                <a:off x="1702" y="1082"/>
                <a:ext cx="34" cy="65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5" name="Freeform 153"/>
              <p:cNvSpPr>
                <a:spLocks/>
              </p:cNvSpPr>
              <p:nvPr/>
            </p:nvSpPr>
            <p:spPr bwMode="auto">
              <a:xfrm>
                <a:off x="1664" y="1074"/>
                <a:ext cx="76" cy="9"/>
              </a:xfrm>
              <a:custGeom>
                <a:avLst/>
                <a:gdLst/>
                <a:ahLst/>
                <a:cxnLst>
                  <a:cxn ang="0">
                    <a:pos x="208" y="0"/>
                  </a:cxn>
                  <a:cxn ang="0">
                    <a:pos x="208" y="19"/>
                  </a:cxn>
                  <a:cxn ang="0">
                    <a:pos x="0" y="28"/>
                  </a:cxn>
                  <a:cxn ang="0">
                    <a:pos x="0" y="8"/>
                  </a:cxn>
                </a:cxnLst>
                <a:rect l="0" t="0" r="r" b="b"/>
                <a:pathLst>
                  <a:path w="208" h="28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28"/>
                    </a:lnTo>
                    <a:lnTo>
                      <a:pt x="0" y="8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6" name="Line 154"/>
              <p:cNvSpPr>
                <a:spLocks noChangeShapeType="1"/>
              </p:cNvSpPr>
              <p:nvPr/>
            </p:nvSpPr>
            <p:spPr bwMode="auto">
              <a:xfrm>
                <a:off x="1664" y="1076"/>
                <a:ext cx="1" cy="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7" name="Freeform 155"/>
              <p:cNvSpPr>
                <a:spLocks/>
              </p:cNvSpPr>
              <p:nvPr/>
            </p:nvSpPr>
            <p:spPr bwMode="auto">
              <a:xfrm>
                <a:off x="936" y="4678"/>
                <a:ext cx="690" cy="408"/>
              </a:xfrm>
              <a:custGeom>
                <a:avLst/>
                <a:gdLst/>
                <a:ahLst/>
                <a:cxnLst>
                  <a:cxn ang="0">
                    <a:pos x="1880" y="948"/>
                  </a:cxn>
                  <a:cxn ang="0">
                    <a:pos x="1858" y="1011"/>
                  </a:cxn>
                  <a:cxn ang="0">
                    <a:pos x="1782" y="900"/>
                  </a:cxn>
                  <a:cxn ang="0">
                    <a:pos x="1739" y="1027"/>
                  </a:cxn>
                  <a:cxn ang="0">
                    <a:pos x="1663" y="916"/>
                  </a:cxn>
                  <a:cxn ang="0">
                    <a:pos x="1620" y="1043"/>
                  </a:cxn>
                  <a:cxn ang="0">
                    <a:pos x="1544" y="932"/>
                  </a:cxn>
                  <a:cxn ang="0">
                    <a:pos x="1501" y="1059"/>
                  </a:cxn>
                  <a:cxn ang="0">
                    <a:pos x="1426" y="948"/>
                  </a:cxn>
                  <a:cxn ang="0">
                    <a:pos x="1382" y="1075"/>
                  </a:cxn>
                  <a:cxn ang="0">
                    <a:pos x="1307" y="964"/>
                  </a:cxn>
                  <a:cxn ang="0">
                    <a:pos x="1263" y="1091"/>
                  </a:cxn>
                  <a:cxn ang="0">
                    <a:pos x="1188" y="980"/>
                  </a:cxn>
                  <a:cxn ang="0">
                    <a:pos x="1144" y="1107"/>
                  </a:cxn>
                  <a:cxn ang="0">
                    <a:pos x="1069" y="996"/>
                  </a:cxn>
                  <a:cxn ang="0">
                    <a:pos x="1025" y="1123"/>
                  </a:cxn>
                  <a:cxn ang="0">
                    <a:pos x="950" y="1012"/>
                  </a:cxn>
                  <a:cxn ang="0">
                    <a:pos x="906" y="1139"/>
                  </a:cxn>
                  <a:cxn ang="0">
                    <a:pos x="831" y="1028"/>
                  </a:cxn>
                  <a:cxn ang="0">
                    <a:pos x="787" y="1155"/>
                  </a:cxn>
                  <a:cxn ang="0">
                    <a:pos x="712" y="1044"/>
                  </a:cxn>
                  <a:cxn ang="0">
                    <a:pos x="669" y="1171"/>
                  </a:cxn>
                  <a:cxn ang="0">
                    <a:pos x="593" y="1060"/>
                  </a:cxn>
                  <a:cxn ang="0">
                    <a:pos x="571" y="1123"/>
                  </a:cxn>
                  <a:cxn ang="0">
                    <a:pos x="519" y="1131"/>
                  </a:cxn>
                  <a:cxn ang="0">
                    <a:pos x="15" y="1086"/>
                  </a:cxn>
                  <a:cxn ang="0">
                    <a:pos x="0" y="0"/>
                  </a:cxn>
                </a:cxnLst>
                <a:rect l="0" t="0" r="r" b="b"/>
                <a:pathLst>
                  <a:path w="1880" h="1171">
                    <a:moveTo>
                      <a:pt x="1880" y="948"/>
                    </a:moveTo>
                    <a:lnTo>
                      <a:pt x="1858" y="1011"/>
                    </a:lnTo>
                    <a:lnTo>
                      <a:pt x="1782" y="900"/>
                    </a:lnTo>
                    <a:lnTo>
                      <a:pt x="1739" y="1027"/>
                    </a:lnTo>
                    <a:lnTo>
                      <a:pt x="1663" y="916"/>
                    </a:lnTo>
                    <a:lnTo>
                      <a:pt x="1620" y="1043"/>
                    </a:lnTo>
                    <a:lnTo>
                      <a:pt x="1544" y="932"/>
                    </a:lnTo>
                    <a:lnTo>
                      <a:pt x="1501" y="1059"/>
                    </a:lnTo>
                    <a:lnTo>
                      <a:pt x="1426" y="948"/>
                    </a:lnTo>
                    <a:lnTo>
                      <a:pt x="1382" y="1075"/>
                    </a:lnTo>
                    <a:lnTo>
                      <a:pt x="1307" y="964"/>
                    </a:lnTo>
                    <a:lnTo>
                      <a:pt x="1263" y="1091"/>
                    </a:lnTo>
                    <a:lnTo>
                      <a:pt x="1188" y="980"/>
                    </a:lnTo>
                    <a:lnTo>
                      <a:pt x="1144" y="1107"/>
                    </a:lnTo>
                    <a:lnTo>
                      <a:pt x="1069" y="996"/>
                    </a:lnTo>
                    <a:lnTo>
                      <a:pt x="1025" y="1123"/>
                    </a:lnTo>
                    <a:lnTo>
                      <a:pt x="950" y="1012"/>
                    </a:lnTo>
                    <a:lnTo>
                      <a:pt x="906" y="1139"/>
                    </a:lnTo>
                    <a:lnTo>
                      <a:pt x="831" y="1028"/>
                    </a:lnTo>
                    <a:lnTo>
                      <a:pt x="787" y="1155"/>
                    </a:lnTo>
                    <a:lnTo>
                      <a:pt x="712" y="1044"/>
                    </a:lnTo>
                    <a:lnTo>
                      <a:pt x="669" y="1171"/>
                    </a:lnTo>
                    <a:lnTo>
                      <a:pt x="593" y="1060"/>
                    </a:lnTo>
                    <a:lnTo>
                      <a:pt x="571" y="1123"/>
                    </a:lnTo>
                    <a:lnTo>
                      <a:pt x="519" y="1131"/>
                    </a:lnTo>
                    <a:lnTo>
                      <a:pt x="15" y="1086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8" name="Freeform 156"/>
              <p:cNvSpPr>
                <a:spLocks/>
              </p:cNvSpPr>
              <p:nvPr/>
            </p:nvSpPr>
            <p:spPr bwMode="auto">
              <a:xfrm>
                <a:off x="917" y="4678"/>
                <a:ext cx="39" cy="52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0" y="52"/>
                  </a:cxn>
                  <a:cxn ang="0">
                    <a:pos x="19" y="39"/>
                  </a:cxn>
                  <a:cxn ang="0">
                    <a:pos x="39" y="52"/>
                  </a:cxn>
                  <a:cxn ang="0">
                    <a:pos x="19" y="0"/>
                  </a:cxn>
                </a:cxnLst>
                <a:rect l="0" t="0" r="r" b="b"/>
                <a:pathLst>
                  <a:path w="39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9"/>
                    </a:lnTo>
                    <a:lnTo>
                      <a:pt x="39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9" name="Freeform 157"/>
              <p:cNvSpPr>
                <a:spLocks/>
              </p:cNvSpPr>
              <p:nvPr/>
            </p:nvSpPr>
            <p:spPr bwMode="auto">
              <a:xfrm>
                <a:off x="913" y="3609"/>
                <a:ext cx="713" cy="442"/>
              </a:xfrm>
              <a:custGeom>
                <a:avLst/>
                <a:gdLst/>
                <a:ahLst/>
                <a:cxnLst>
                  <a:cxn ang="0">
                    <a:pos x="1942" y="1024"/>
                  </a:cxn>
                  <a:cxn ang="0">
                    <a:pos x="1921" y="1087"/>
                  </a:cxn>
                  <a:cxn ang="0">
                    <a:pos x="1843" y="978"/>
                  </a:cxn>
                  <a:cxn ang="0">
                    <a:pos x="1802" y="1106"/>
                  </a:cxn>
                  <a:cxn ang="0">
                    <a:pos x="1725" y="996"/>
                  </a:cxn>
                  <a:cxn ang="0">
                    <a:pos x="1684" y="1124"/>
                  </a:cxn>
                  <a:cxn ang="0">
                    <a:pos x="1606" y="1014"/>
                  </a:cxn>
                  <a:cxn ang="0">
                    <a:pos x="1565" y="1142"/>
                  </a:cxn>
                  <a:cxn ang="0">
                    <a:pos x="1488" y="1033"/>
                  </a:cxn>
                  <a:cxn ang="0">
                    <a:pos x="1447" y="1161"/>
                  </a:cxn>
                  <a:cxn ang="0">
                    <a:pos x="1369" y="1051"/>
                  </a:cxn>
                  <a:cxn ang="0">
                    <a:pos x="1328" y="1179"/>
                  </a:cxn>
                  <a:cxn ang="0">
                    <a:pos x="1250" y="1069"/>
                  </a:cxn>
                  <a:cxn ang="0">
                    <a:pos x="1209" y="1197"/>
                  </a:cxn>
                  <a:cxn ang="0">
                    <a:pos x="1132" y="1088"/>
                  </a:cxn>
                  <a:cxn ang="0">
                    <a:pos x="1091" y="1215"/>
                  </a:cxn>
                  <a:cxn ang="0">
                    <a:pos x="1013" y="1106"/>
                  </a:cxn>
                  <a:cxn ang="0">
                    <a:pos x="972" y="1234"/>
                  </a:cxn>
                  <a:cxn ang="0">
                    <a:pos x="895" y="1124"/>
                  </a:cxn>
                  <a:cxn ang="0">
                    <a:pos x="854" y="1252"/>
                  </a:cxn>
                  <a:cxn ang="0">
                    <a:pos x="776" y="1143"/>
                  </a:cxn>
                  <a:cxn ang="0">
                    <a:pos x="735" y="1270"/>
                  </a:cxn>
                  <a:cxn ang="0">
                    <a:pos x="696" y="1216"/>
                  </a:cxn>
                  <a:cxn ang="0">
                    <a:pos x="658" y="1222"/>
                  </a:cxn>
                  <a:cxn ang="0">
                    <a:pos x="62" y="1267"/>
                  </a:cxn>
                  <a:cxn ang="0">
                    <a:pos x="0" y="0"/>
                  </a:cxn>
                </a:cxnLst>
                <a:rect l="0" t="0" r="r" b="b"/>
                <a:pathLst>
                  <a:path w="1942" h="1270">
                    <a:moveTo>
                      <a:pt x="1942" y="1024"/>
                    </a:moveTo>
                    <a:lnTo>
                      <a:pt x="1921" y="1087"/>
                    </a:lnTo>
                    <a:lnTo>
                      <a:pt x="1843" y="978"/>
                    </a:lnTo>
                    <a:lnTo>
                      <a:pt x="1802" y="1106"/>
                    </a:lnTo>
                    <a:lnTo>
                      <a:pt x="1725" y="996"/>
                    </a:lnTo>
                    <a:lnTo>
                      <a:pt x="1684" y="1124"/>
                    </a:lnTo>
                    <a:lnTo>
                      <a:pt x="1606" y="1014"/>
                    </a:lnTo>
                    <a:lnTo>
                      <a:pt x="1565" y="1142"/>
                    </a:lnTo>
                    <a:lnTo>
                      <a:pt x="1488" y="1033"/>
                    </a:lnTo>
                    <a:lnTo>
                      <a:pt x="1447" y="1161"/>
                    </a:lnTo>
                    <a:lnTo>
                      <a:pt x="1369" y="1051"/>
                    </a:lnTo>
                    <a:lnTo>
                      <a:pt x="1328" y="1179"/>
                    </a:lnTo>
                    <a:lnTo>
                      <a:pt x="1250" y="1069"/>
                    </a:lnTo>
                    <a:lnTo>
                      <a:pt x="1209" y="1197"/>
                    </a:lnTo>
                    <a:lnTo>
                      <a:pt x="1132" y="1088"/>
                    </a:lnTo>
                    <a:lnTo>
                      <a:pt x="1091" y="1215"/>
                    </a:lnTo>
                    <a:lnTo>
                      <a:pt x="1013" y="1106"/>
                    </a:lnTo>
                    <a:lnTo>
                      <a:pt x="972" y="1234"/>
                    </a:lnTo>
                    <a:lnTo>
                      <a:pt x="895" y="1124"/>
                    </a:lnTo>
                    <a:lnTo>
                      <a:pt x="854" y="1252"/>
                    </a:lnTo>
                    <a:lnTo>
                      <a:pt x="776" y="1143"/>
                    </a:lnTo>
                    <a:lnTo>
                      <a:pt x="735" y="1270"/>
                    </a:lnTo>
                    <a:lnTo>
                      <a:pt x="696" y="1216"/>
                    </a:lnTo>
                    <a:lnTo>
                      <a:pt x="658" y="1222"/>
                    </a:lnTo>
                    <a:lnTo>
                      <a:pt x="62" y="1267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0" name="Freeform 158"/>
              <p:cNvSpPr>
                <a:spLocks/>
              </p:cNvSpPr>
              <p:nvPr/>
            </p:nvSpPr>
            <p:spPr bwMode="auto">
              <a:xfrm>
                <a:off x="896" y="3609"/>
                <a:ext cx="40" cy="53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0" y="53"/>
                  </a:cxn>
                  <a:cxn ang="0">
                    <a:pos x="18" y="39"/>
                  </a:cxn>
                  <a:cxn ang="0">
                    <a:pos x="40" y="52"/>
                  </a:cxn>
                  <a:cxn ang="0">
                    <a:pos x="17" y="0"/>
                  </a:cxn>
                </a:cxnLst>
                <a:rect l="0" t="0" r="r" b="b"/>
                <a:pathLst>
                  <a:path w="40" h="53">
                    <a:moveTo>
                      <a:pt x="17" y="0"/>
                    </a:moveTo>
                    <a:lnTo>
                      <a:pt x="0" y="53"/>
                    </a:lnTo>
                    <a:lnTo>
                      <a:pt x="18" y="39"/>
                    </a:lnTo>
                    <a:lnTo>
                      <a:pt x="40" y="52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1" name="Freeform 159"/>
              <p:cNvSpPr>
                <a:spLocks/>
              </p:cNvSpPr>
              <p:nvPr/>
            </p:nvSpPr>
            <p:spPr bwMode="auto">
              <a:xfrm>
                <a:off x="762" y="2561"/>
                <a:ext cx="864" cy="495"/>
              </a:xfrm>
              <a:custGeom>
                <a:avLst/>
                <a:gdLst/>
                <a:ahLst/>
                <a:cxnLst>
                  <a:cxn ang="0">
                    <a:pos x="2353" y="1193"/>
                  </a:cxn>
                  <a:cxn ang="0">
                    <a:pos x="2327" y="1255"/>
                  </a:cxn>
                  <a:cxn ang="0">
                    <a:pos x="2258" y="1140"/>
                  </a:cxn>
                  <a:cxn ang="0">
                    <a:pos x="2208" y="1264"/>
                  </a:cxn>
                  <a:cxn ang="0">
                    <a:pos x="2139" y="1149"/>
                  </a:cxn>
                  <a:cxn ang="0">
                    <a:pos x="2088" y="1273"/>
                  </a:cxn>
                  <a:cxn ang="0">
                    <a:pos x="2019" y="1158"/>
                  </a:cxn>
                  <a:cxn ang="0">
                    <a:pos x="1968" y="1282"/>
                  </a:cxn>
                  <a:cxn ang="0">
                    <a:pos x="1899" y="1167"/>
                  </a:cxn>
                  <a:cxn ang="0">
                    <a:pos x="1849" y="1292"/>
                  </a:cxn>
                  <a:cxn ang="0">
                    <a:pos x="1780" y="1177"/>
                  </a:cxn>
                  <a:cxn ang="0">
                    <a:pos x="1729" y="1301"/>
                  </a:cxn>
                  <a:cxn ang="0">
                    <a:pos x="1660" y="1186"/>
                  </a:cxn>
                  <a:cxn ang="0">
                    <a:pos x="1609" y="1310"/>
                  </a:cxn>
                  <a:cxn ang="0">
                    <a:pos x="1540" y="1195"/>
                  </a:cxn>
                  <a:cxn ang="0">
                    <a:pos x="1490" y="1319"/>
                  </a:cxn>
                  <a:cxn ang="0">
                    <a:pos x="1421" y="1204"/>
                  </a:cxn>
                  <a:cxn ang="0">
                    <a:pos x="1370" y="1329"/>
                  </a:cxn>
                  <a:cxn ang="0">
                    <a:pos x="1301" y="1214"/>
                  </a:cxn>
                  <a:cxn ang="0">
                    <a:pos x="1250" y="1338"/>
                  </a:cxn>
                  <a:cxn ang="0">
                    <a:pos x="1216" y="1280"/>
                  </a:cxn>
                  <a:cxn ang="0">
                    <a:pos x="1176" y="1284"/>
                  </a:cxn>
                  <a:cxn ang="0">
                    <a:pos x="213" y="1421"/>
                  </a:cxn>
                  <a:cxn ang="0">
                    <a:pos x="0" y="0"/>
                  </a:cxn>
                </a:cxnLst>
                <a:rect l="0" t="0" r="r" b="b"/>
                <a:pathLst>
                  <a:path w="2353" h="1421">
                    <a:moveTo>
                      <a:pt x="2353" y="1193"/>
                    </a:moveTo>
                    <a:lnTo>
                      <a:pt x="2327" y="1255"/>
                    </a:lnTo>
                    <a:lnTo>
                      <a:pt x="2258" y="1140"/>
                    </a:lnTo>
                    <a:lnTo>
                      <a:pt x="2208" y="1264"/>
                    </a:lnTo>
                    <a:lnTo>
                      <a:pt x="2139" y="1149"/>
                    </a:lnTo>
                    <a:lnTo>
                      <a:pt x="2088" y="1273"/>
                    </a:lnTo>
                    <a:lnTo>
                      <a:pt x="2019" y="1158"/>
                    </a:lnTo>
                    <a:lnTo>
                      <a:pt x="1968" y="1282"/>
                    </a:lnTo>
                    <a:lnTo>
                      <a:pt x="1899" y="1167"/>
                    </a:lnTo>
                    <a:lnTo>
                      <a:pt x="1849" y="1292"/>
                    </a:lnTo>
                    <a:lnTo>
                      <a:pt x="1780" y="1177"/>
                    </a:lnTo>
                    <a:lnTo>
                      <a:pt x="1729" y="1301"/>
                    </a:lnTo>
                    <a:lnTo>
                      <a:pt x="1660" y="1186"/>
                    </a:lnTo>
                    <a:lnTo>
                      <a:pt x="1609" y="1310"/>
                    </a:lnTo>
                    <a:lnTo>
                      <a:pt x="1540" y="1195"/>
                    </a:lnTo>
                    <a:lnTo>
                      <a:pt x="1490" y="1319"/>
                    </a:lnTo>
                    <a:lnTo>
                      <a:pt x="1421" y="1204"/>
                    </a:lnTo>
                    <a:lnTo>
                      <a:pt x="1370" y="1329"/>
                    </a:lnTo>
                    <a:lnTo>
                      <a:pt x="1301" y="1214"/>
                    </a:lnTo>
                    <a:lnTo>
                      <a:pt x="1250" y="1338"/>
                    </a:lnTo>
                    <a:lnTo>
                      <a:pt x="1216" y="1280"/>
                    </a:lnTo>
                    <a:lnTo>
                      <a:pt x="1176" y="1284"/>
                    </a:lnTo>
                    <a:lnTo>
                      <a:pt x="213" y="1421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2" name="Freeform 160"/>
              <p:cNvSpPr>
                <a:spLocks/>
              </p:cNvSpPr>
              <p:nvPr/>
            </p:nvSpPr>
            <p:spPr bwMode="auto">
              <a:xfrm>
                <a:off x="751" y="2561"/>
                <a:ext cx="38" cy="54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0" y="54"/>
                  </a:cxn>
                  <a:cxn ang="0">
                    <a:pos x="16" y="38"/>
                  </a:cxn>
                  <a:cxn ang="0">
                    <a:pos x="38" y="48"/>
                  </a:cxn>
                  <a:cxn ang="0">
                    <a:pos x="11" y="0"/>
                  </a:cxn>
                </a:cxnLst>
                <a:rect l="0" t="0" r="r" b="b"/>
                <a:pathLst>
                  <a:path w="38" h="54">
                    <a:moveTo>
                      <a:pt x="11" y="0"/>
                    </a:moveTo>
                    <a:lnTo>
                      <a:pt x="0" y="54"/>
                    </a:lnTo>
                    <a:lnTo>
                      <a:pt x="16" y="38"/>
                    </a:lnTo>
                    <a:lnTo>
                      <a:pt x="38" y="48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3" name="Arc 161"/>
              <p:cNvSpPr>
                <a:spLocks/>
              </p:cNvSpPr>
              <p:nvPr/>
            </p:nvSpPr>
            <p:spPr bwMode="auto">
              <a:xfrm>
                <a:off x="1120" y="5019"/>
                <a:ext cx="67" cy="4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8"/>
                  <a:gd name="T2" fmla="*/ 312 w 21600"/>
                  <a:gd name="T3" fmla="*/ 21598 h 21598"/>
                  <a:gd name="T4" fmla="*/ 0 w 21600"/>
                  <a:gd name="T5" fmla="*/ 0 h 21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8" fill="none" extrusionOk="0">
                    <a:moveTo>
                      <a:pt x="21600" y="0"/>
                    </a:moveTo>
                    <a:cubicBezTo>
                      <a:pt x="21600" y="11807"/>
                      <a:pt x="12118" y="21427"/>
                      <a:pt x="311" y="21597"/>
                    </a:cubicBezTo>
                  </a:path>
                  <a:path w="21600" h="21598" stroke="0" extrusionOk="0">
                    <a:moveTo>
                      <a:pt x="21600" y="0"/>
                    </a:moveTo>
                    <a:cubicBezTo>
                      <a:pt x="21600" y="11807"/>
                      <a:pt x="12118" y="21427"/>
                      <a:pt x="311" y="21597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4" name="Arc 162"/>
              <p:cNvSpPr>
                <a:spLocks/>
              </p:cNvSpPr>
              <p:nvPr/>
            </p:nvSpPr>
            <p:spPr bwMode="auto">
              <a:xfrm>
                <a:off x="1122" y="5066"/>
                <a:ext cx="308" cy="101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599 w 21599"/>
                  <a:gd name="T1" fmla="*/ 21600 h 21600"/>
                  <a:gd name="T2" fmla="*/ 0 w 21599"/>
                  <a:gd name="T3" fmla="*/ 215 h 21600"/>
                  <a:gd name="T4" fmla="*/ 21599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21600"/>
                    </a:moveTo>
                    <a:cubicBezTo>
                      <a:pt x="9753" y="21600"/>
                      <a:pt x="117" y="12059"/>
                      <a:pt x="0" y="214"/>
                    </a:cubicBezTo>
                  </a:path>
                  <a:path w="21599" h="21600" stroke="0" extrusionOk="0">
                    <a:moveTo>
                      <a:pt x="21599" y="21600"/>
                    </a:moveTo>
                    <a:cubicBezTo>
                      <a:pt x="9753" y="21600"/>
                      <a:pt x="117" y="12059"/>
                      <a:pt x="0" y="214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5" name="Freeform 163"/>
              <p:cNvSpPr>
                <a:spLocks/>
              </p:cNvSpPr>
              <p:nvPr/>
            </p:nvSpPr>
            <p:spPr bwMode="auto">
              <a:xfrm>
                <a:off x="1375" y="5150"/>
                <a:ext cx="55" cy="37"/>
              </a:xfrm>
              <a:custGeom>
                <a:avLst/>
                <a:gdLst/>
                <a:ahLst/>
                <a:cxnLst>
                  <a:cxn ang="0">
                    <a:pos x="55" y="18"/>
                  </a:cxn>
                  <a:cxn ang="0">
                    <a:pos x="0" y="0"/>
                  </a:cxn>
                  <a:cxn ang="0">
                    <a:pos x="14" y="18"/>
                  </a:cxn>
                  <a:cxn ang="0">
                    <a:pos x="0" y="37"/>
                  </a:cxn>
                  <a:cxn ang="0">
                    <a:pos x="55" y="18"/>
                  </a:cxn>
                </a:cxnLst>
                <a:rect l="0" t="0" r="r" b="b"/>
                <a:pathLst>
                  <a:path w="55" h="37">
                    <a:moveTo>
                      <a:pt x="55" y="18"/>
                    </a:moveTo>
                    <a:lnTo>
                      <a:pt x="0" y="0"/>
                    </a:lnTo>
                    <a:lnTo>
                      <a:pt x="14" y="18"/>
                    </a:lnTo>
                    <a:lnTo>
                      <a:pt x="0" y="37"/>
                    </a:lnTo>
                    <a:lnTo>
                      <a:pt x="55" y="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6" name="Arc 164"/>
              <p:cNvSpPr>
                <a:spLocks/>
              </p:cNvSpPr>
              <p:nvPr/>
            </p:nvSpPr>
            <p:spPr bwMode="auto">
              <a:xfrm>
                <a:off x="1126" y="3991"/>
                <a:ext cx="61" cy="4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4 w 21594"/>
                  <a:gd name="T1" fmla="*/ 510 h 21600"/>
                  <a:gd name="T2" fmla="*/ 0 w 21594"/>
                  <a:gd name="T3" fmla="*/ 21600 h 21600"/>
                  <a:gd name="T4" fmla="*/ 0 w 2159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4" h="21600" fill="none" extrusionOk="0">
                    <a:moveTo>
                      <a:pt x="21593" y="509"/>
                    </a:moveTo>
                    <a:cubicBezTo>
                      <a:pt x="21317" y="12237"/>
                      <a:pt x="11730" y="21599"/>
                      <a:pt x="0" y="21600"/>
                    </a:cubicBezTo>
                  </a:path>
                  <a:path w="21594" h="21600" stroke="0" extrusionOk="0">
                    <a:moveTo>
                      <a:pt x="21593" y="509"/>
                    </a:moveTo>
                    <a:cubicBezTo>
                      <a:pt x="21317" y="12237"/>
                      <a:pt x="11730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7" name="Arc 165"/>
              <p:cNvSpPr>
                <a:spLocks/>
              </p:cNvSpPr>
              <p:nvPr/>
            </p:nvSpPr>
            <p:spPr bwMode="auto">
              <a:xfrm>
                <a:off x="1127" y="4034"/>
                <a:ext cx="258" cy="117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682 w 21682"/>
                  <a:gd name="T1" fmla="*/ 21600 h 21600"/>
                  <a:gd name="T2" fmla="*/ 0 w 21682"/>
                  <a:gd name="T3" fmla="*/ 185 h 21600"/>
                  <a:gd name="T4" fmla="*/ 21599 w 2168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82" h="21600" fill="none" extrusionOk="0">
                    <a:moveTo>
                      <a:pt x="21681" y="21599"/>
                    </a:moveTo>
                    <a:cubicBezTo>
                      <a:pt x="21654" y="21599"/>
                      <a:pt x="21626" y="21599"/>
                      <a:pt x="21599" y="21600"/>
                    </a:cubicBezTo>
                    <a:cubicBezTo>
                      <a:pt x="9741" y="21600"/>
                      <a:pt x="101" y="12041"/>
                      <a:pt x="-1" y="185"/>
                    </a:cubicBezTo>
                  </a:path>
                  <a:path w="21682" h="21600" stroke="0" extrusionOk="0">
                    <a:moveTo>
                      <a:pt x="21681" y="21599"/>
                    </a:moveTo>
                    <a:cubicBezTo>
                      <a:pt x="21654" y="21599"/>
                      <a:pt x="21626" y="21599"/>
                      <a:pt x="21599" y="21600"/>
                    </a:cubicBezTo>
                    <a:cubicBezTo>
                      <a:pt x="9741" y="21600"/>
                      <a:pt x="101" y="12041"/>
                      <a:pt x="-1" y="185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8" name="Freeform 166"/>
              <p:cNvSpPr>
                <a:spLocks/>
              </p:cNvSpPr>
              <p:nvPr/>
            </p:nvSpPr>
            <p:spPr bwMode="auto">
              <a:xfrm>
                <a:off x="1330" y="4134"/>
                <a:ext cx="55" cy="36"/>
              </a:xfrm>
              <a:custGeom>
                <a:avLst/>
                <a:gdLst/>
                <a:ahLst/>
                <a:cxnLst>
                  <a:cxn ang="0">
                    <a:pos x="55" y="18"/>
                  </a:cxn>
                  <a:cxn ang="0">
                    <a:pos x="0" y="0"/>
                  </a:cxn>
                  <a:cxn ang="0">
                    <a:pos x="14" y="18"/>
                  </a:cxn>
                  <a:cxn ang="0">
                    <a:pos x="0" y="36"/>
                  </a:cxn>
                  <a:cxn ang="0">
                    <a:pos x="55" y="18"/>
                  </a:cxn>
                </a:cxnLst>
                <a:rect l="0" t="0" r="r" b="b"/>
                <a:pathLst>
                  <a:path w="55" h="36">
                    <a:moveTo>
                      <a:pt x="55" y="18"/>
                    </a:moveTo>
                    <a:lnTo>
                      <a:pt x="0" y="0"/>
                    </a:lnTo>
                    <a:lnTo>
                      <a:pt x="14" y="18"/>
                    </a:lnTo>
                    <a:lnTo>
                      <a:pt x="0" y="36"/>
                    </a:lnTo>
                    <a:lnTo>
                      <a:pt x="55" y="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9" name="Arc 167"/>
              <p:cNvSpPr>
                <a:spLocks/>
              </p:cNvSpPr>
              <p:nvPr/>
            </p:nvSpPr>
            <p:spPr bwMode="auto">
              <a:xfrm>
                <a:off x="1160" y="2933"/>
                <a:ext cx="28" cy="6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0" name="Arc 168"/>
              <p:cNvSpPr>
                <a:spLocks/>
              </p:cNvSpPr>
              <p:nvPr/>
            </p:nvSpPr>
            <p:spPr bwMode="auto">
              <a:xfrm>
                <a:off x="1160" y="2996"/>
                <a:ext cx="202" cy="122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706 w 21706"/>
                  <a:gd name="T1" fmla="*/ 21600 h 21600"/>
                  <a:gd name="T2" fmla="*/ 0 w 21706"/>
                  <a:gd name="T3" fmla="*/ 177 h 21600"/>
                  <a:gd name="T4" fmla="*/ 21599 w 2170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06" h="21600" fill="none" extrusionOk="0">
                    <a:moveTo>
                      <a:pt x="21705" y="21599"/>
                    </a:moveTo>
                    <a:cubicBezTo>
                      <a:pt x="21670" y="21599"/>
                      <a:pt x="21634" y="21599"/>
                      <a:pt x="21599" y="21600"/>
                    </a:cubicBezTo>
                    <a:cubicBezTo>
                      <a:pt x="9738" y="21600"/>
                      <a:pt x="96" y="12036"/>
                      <a:pt x="-1" y="177"/>
                    </a:cubicBezTo>
                  </a:path>
                  <a:path w="21706" h="21600" stroke="0" extrusionOk="0">
                    <a:moveTo>
                      <a:pt x="21705" y="21599"/>
                    </a:moveTo>
                    <a:cubicBezTo>
                      <a:pt x="21670" y="21599"/>
                      <a:pt x="21634" y="21599"/>
                      <a:pt x="21599" y="21600"/>
                    </a:cubicBezTo>
                    <a:cubicBezTo>
                      <a:pt x="9738" y="21600"/>
                      <a:pt x="96" y="12036"/>
                      <a:pt x="-1" y="177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1" name="Freeform 169"/>
              <p:cNvSpPr>
                <a:spLocks/>
              </p:cNvSpPr>
              <p:nvPr/>
            </p:nvSpPr>
            <p:spPr bwMode="auto">
              <a:xfrm>
                <a:off x="1307" y="3101"/>
                <a:ext cx="55" cy="37"/>
              </a:xfrm>
              <a:custGeom>
                <a:avLst/>
                <a:gdLst/>
                <a:ahLst/>
                <a:cxnLst>
                  <a:cxn ang="0">
                    <a:pos x="55" y="18"/>
                  </a:cxn>
                  <a:cxn ang="0">
                    <a:pos x="0" y="0"/>
                  </a:cxn>
                  <a:cxn ang="0">
                    <a:pos x="14" y="18"/>
                  </a:cxn>
                  <a:cxn ang="0">
                    <a:pos x="0" y="37"/>
                  </a:cxn>
                  <a:cxn ang="0">
                    <a:pos x="55" y="18"/>
                  </a:cxn>
                </a:cxnLst>
                <a:rect l="0" t="0" r="r" b="b"/>
                <a:pathLst>
                  <a:path w="55" h="37">
                    <a:moveTo>
                      <a:pt x="55" y="18"/>
                    </a:moveTo>
                    <a:lnTo>
                      <a:pt x="0" y="0"/>
                    </a:lnTo>
                    <a:lnTo>
                      <a:pt x="14" y="18"/>
                    </a:lnTo>
                    <a:lnTo>
                      <a:pt x="0" y="37"/>
                    </a:lnTo>
                    <a:lnTo>
                      <a:pt x="55" y="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2" name="Arc 170"/>
              <p:cNvSpPr>
                <a:spLocks/>
              </p:cNvSpPr>
              <p:nvPr/>
            </p:nvSpPr>
            <p:spPr bwMode="auto">
              <a:xfrm>
                <a:off x="1352" y="4858"/>
                <a:ext cx="105" cy="101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599 w 21599"/>
                  <a:gd name="T1" fmla="*/ 21600 h 21600"/>
                  <a:gd name="T2" fmla="*/ 0 w 21599"/>
                  <a:gd name="T3" fmla="*/ 213 h 21600"/>
                  <a:gd name="T4" fmla="*/ 21599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21600"/>
                    </a:moveTo>
                    <a:cubicBezTo>
                      <a:pt x="9752" y="21600"/>
                      <a:pt x="116" y="12058"/>
                      <a:pt x="0" y="212"/>
                    </a:cubicBezTo>
                  </a:path>
                  <a:path w="21599" h="21600" stroke="0" extrusionOk="0">
                    <a:moveTo>
                      <a:pt x="21599" y="21600"/>
                    </a:moveTo>
                    <a:cubicBezTo>
                      <a:pt x="9752" y="21600"/>
                      <a:pt x="116" y="12058"/>
                      <a:pt x="0" y="212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3" name="Freeform 171"/>
              <p:cNvSpPr>
                <a:spLocks/>
              </p:cNvSpPr>
              <p:nvPr/>
            </p:nvSpPr>
            <p:spPr bwMode="auto">
              <a:xfrm>
                <a:off x="1313" y="4853"/>
                <a:ext cx="76" cy="6"/>
              </a:xfrm>
              <a:custGeom>
                <a:avLst/>
                <a:gdLst/>
                <a:ahLst/>
                <a:cxnLst>
                  <a:cxn ang="0">
                    <a:pos x="209" y="0"/>
                  </a:cxn>
                  <a:cxn ang="0">
                    <a:pos x="209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4" name="Line 172"/>
              <p:cNvSpPr>
                <a:spLocks noChangeShapeType="1"/>
              </p:cNvSpPr>
              <p:nvPr/>
            </p:nvSpPr>
            <p:spPr bwMode="auto">
              <a:xfrm>
                <a:off x="1313" y="4853"/>
                <a:ext cx="1" cy="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5" name="Arc 173"/>
              <p:cNvSpPr>
                <a:spLocks/>
              </p:cNvSpPr>
              <p:nvPr/>
            </p:nvSpPr>
            <p:spPr bwMode="auto">
              <a:xfrm>
                <a:off x="1216" y="4890"/>
                <a:ext cx="107" cy="74"/>
              </a:xfrm>
              <a:custGeom>
                <a:avLst/>
                <a:gdLst>
                  <a:gd name="G0" fmla="+- 21598 0 0"/>
                  <a:gd name="G1" fmla="+- 0 0 0"/>
                  <a:gd name="G2" fmla="+- 21600 0 0"/>
                  <a:gd name="T0" fmla="*/ 21796 w 21796"/>
                  <a:gd name="T1" fmla="*/ 21599 h 21600"/>
                  <a:gd name="T2" fmla="*/ 0 w 21796"/>
                  <a:gd name="T3" fmla="*/ 292 h 21600"/>
                  <a:gd name="T4" fmla="*/ 21598 w 2179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96" h="21600" fill="none" extrusionOk="0">
                    <a:moveTo>
                      <a:pt x="21796" y="21599"/>
                    </a:moveTo>
                    <a:cubicBezTo>
                      <a:pt x="21730" y="21599"/>
                      <a:pt x="21664" y="21599"/>
                      <a:pt x="21598" y="21600"/>
                    </a:cubicBezTo>
                    <a:cubicBezTo>
                      <a:pt x="9782" y="21600"/>
                      <a:pt x="159" y="12106"/>
                      <a:pt x="-1" y="292"/>
                    </a:cubicBezTo>
                  </a:path>
                  <a:path w="21796" h="21600" stroke="0" extrusionOk="0">
                    <a:moveTo>
                      <a:pt x="21796" y="21599"/>
                    </a:moveTo>
                    <a:cubicBezTo>
                      <a:pt x="21730" y="21599"/>
                      <a:pt x="21664" y="21599"/>
                      <a:pt x="21598" y="21600"/>
                    </a:cubicBezTo>
                    <a:cubicBezTo>
                      <a:pt x="9782" y="21600"/>
                      <a:pt x="159" y="12106"/>
                      <a:pt x="-1" y="292"/>
                    </a:cubicBezTo>
                    <a:lnTo>
                      <a:pt x="21598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6" name="Freeform 174"/>
              <p:cNvSpPr>
                <a:spLocks/>
              </p:cNvSpPr>
              <p:nvPr/>
            </p:nvSpPr>
            <p:spPr bwMode="auto">
              <a:xfrm>
                <a:off x="1178" y="4884"/>
                <a:ext cx="77" cy="7"/>
              </a:xfrm>
              <a:custGeom>
                <a:avLst/>
                <a:gdLst/>
                <a:ahLst/>
                <a:cxnLst>
                  <a:cxn ang="0">
                    <a:pos x="209" y="0"/>
                  </a:cxn>
                  <a:cxn ang="0">
                    <a:pos x="209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7" name="Line 175"/>
              <p:cNvSpPr>
                <a:spLocks noChangeShapeType="1"/>
              </p:cNvSpPr>
              <p:nvPr/>
            </p:nvSpPr>
            <p:spPr bwMode="auto">
              <a:xfrm>
                <a:off x="1178" y="4884"/>
                <a:ext cx="1" cy="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8" name="Line 176"/>
              <p:cNvSpPr>
                <a:spLocks noChangeShapeType="1"/>
              </p:cNvSpPr>
              <p:nvPr/>
            </p:nvSpPr>
            <p:spPr bwMode="auto">
              <a:xfrm flipV="1">
                <a:off x="1098" y="4742"/>
                <a:ext cx="23" cy="5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9" name="Freeform 177"/>
              <p:cNvSpPr>
                <a:spLocks/>
              </p:cNvSpPr>
              <p:nvPr/>
            </p:nvSpPr>
            <p:spPr bwMode="auto">
              <a:xfrm>
                <a:off x="1085" y="4722"/>
                <a:ext cx="74" cy="33"/>
              </a:xfrm>
              <a:custGeom>
                <a:avLst/>
                <a:gdLst/>
                <a:ahLst/>
                <a:cxnLst>
                  <a:cxn ang="0">
                    <a:pos x="203" y="77"/>
                  </a:cxn>
                  <a:cxn ang="0">
                    <a:pos x="196" y="96"/>
                  </a:cxn>
                  <a:cxn ang="0">
                    <a:pos x="0" y="19"/>
                  </a:cxn>
                  <a:cxn ang="0">
                    <a:pos x="7" y="0"/>
                  </a:cxn>
                </a:cxnLst>
                <a:rect l="0" t="0" r="r" b="b"/>
                <a:pathLst>
                  <a:path w="203" h="96">
                    <a:moveTo>
                      <a:pt x="203" y="77"/>
                    </a:moveTo>
                    <a:lnTo>
                      <a:pt x="196" y="96"/>
                    </a:lnTo>
                    <a:lnTo>
                      <a:pt x="0" y="19"/>
                    </a:lnTo>
                    <a:lnTo>
                      <a:pt x="7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0" name="Line 178"/>
              <p:cNvSpPr>
                <a:spLocks noChangeShapeType="1"/>
              </p:cNvSpPr>
              <p:nvPr/>
            </p:nvSpPr>
            <p:spPr bwMode="auto">
              <a:xfrm flipH="1">
                <a:off x="1085" y="4722"/>
                <a:ext cx="2" cy="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1" name="Line 179"/>
              <p:cNvSpPr>
                <a:spLocks noChangeShapeType="1"/>
              </p:cNvSpPr>
              <p:nvPr/>
            </p:nvSpPr>
            <p:spPr bwMode="auto">
              <a:xfrm flipV="1">
                <a:off x="1014" y="4807"/>
                <a:ext cx="73" cy="8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2" name="Freeform 180"/>
              <p:cNvSpPr>
                <a:spLocks/>
              </p:cNvSpPr>
              <p:nvPr/>
            </p:nvSpPr>
            <p:spPr bwMode="auto">
              <a:xfrm>
                <a:off x="1058" y="4778"/>
                <a:ext cx="64" cy="52"/>
              </a:xfrm>
              <a:custGeom>
                <a:avLst/>
                <a:gdLst/>
                <a:ahLst/>
                <a:cxnLst>
                  <a:cxn ang="0">
                    <a:pos x="175" y="132"/>
                  </a:cxn>
                  <a:cxn ang="0">
                    <a:pos x="162" y="147"/>
                  </a:cxn>
                  <a:cxn ang="0">
                    <a:pos x="0" y="15"/>
                  </a:cxn>
                  <a:cxn ang="0">
                    <a:pos x="13" y="0"/>
                  </a:cxn>
                </a:cxnLst>
                <a:rect l="0" t="0" r="r" b="b"/>
                <a:pathLst>
                  <a:path w="175" h="147">
                    <a:moveTo>
                      <a:pt x="175" y="132"/>
                    </a:moveTo>
                    <a:lnTo>
                      <a:pt x="162" y="147"/>
                    </a:lnTo>
                    <a:lnTo>
                      <a:pt x="0" y="15"/>
                    </a:lnTo>
                    <a:lnTo>
                      <a:pt x="13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3" name="Line 181"/>
              <p:cNvSpPr>
                <a:spLocks noChangeShapeType="1"/>
              </p:cNvSpPr>
              <p:nvPr/>
            </p:nvSpPr>
            <p:spPr bwMode="auto">
              <a:xfrm flipH="1">
                <a:off x="1058" y="4778"/>
                <a:ext cx="4" cy="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4" name="Line 182"/>
              <p:cNvSpPr>
                <a:spLocks noChangeShapeType="1"/>
              </p:cNvSpPr>
              <p:nvPr/>
            </p:nvSpPr>
            <p:spPr bwMode="auto">
              <a:xfrm flipV="1">
                <a:off x="1155" y="4870"/>
                <a:ext cx="1" cy="2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5" name="Freeform 183"/>
              <p:cNvSpPr>
                <a:spLocks/>
              </p:cNvSpPr>
              <p:nvPr/>
            </p:nvSpPr>
            <p:spPr bwMode="auto">
              <a:xfrm>
                <a:off x="1116" y="4864"/>
                <a:ext cx="77" cy="6"/>
              </a:xfrm>
              <a:custGeom>
                <a:avLst/>
                <a:gdLst/>
                <a:ahLst/>
                <a:cxnLst>
                  <a:cxn ang="0">
                    <a:pos x="208" y="0"/>
                  </a:cxn>
                  <a:cxn ang="0">
                    <a:pos x="208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6" name="Line 184"/>
              <p:cNvSpPr>
                <a:spLocks noChangeShapeType="1"/>
              </p:cNvSpPr>
              <p:nvPr/>
            </p:nvSpPr>
            <p:spPr bwMode="auto">
              <a:xfrm>
                <a:off x="1116" y="4864"/>
                <a:ext cx="1" cy="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7" name="Line 185"/>
              <p:cNvSpPr>
                <a:spLocks noChangeShapeType="1"/>
              </p:cNvSpPr>
              <p:nvPr/>
            </p:nvSpPr>
            <p:spPr bwMode="auto">
              <a:xfrm flipV="1">
                <a:off x="840" y="4859"/>
                <a:ext cx="1" cy="3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8" name="Freeform 186"/>
              <p:cNvSpPr>
                <a:spLocks/>
              </p:cNvSpPr>
              <p:nvPr/>
            </p:nvSpPr>
            <p:spPr bwMode="auto">
              <a:xfrm>
                <a:off x="801" y="4853"/>
                <a:ext cx="77" cy="6"/>
              </a:xfrm>
              <a:custGeom>
                <a:avLst/>
                <a:gdLst/>
                <a:ahLst/>
                <a:cxnLst>
                  <a:cxn ang="0">
                    <a:pos x="209" y="0"/>
                  </a:cxn>
                  <a:cxn ang="0">
                    <a:pos x="209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9" name="Line 187"/>
              <p:cNvSpPr>
                <a:spLocks noChangeShapeType="1"/>
              </p:cNvSpPr>
              <p:nvPr/>
            </p:nvSpPr>
            <p:spPr bwMode="auto">
              <a:xfrm>
                <a:off x="801" y="4853"/>
                <a:ext cx="1" cy="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0" name="Freeform 188"/>
              <p:cNvSpPr>
                <a:spLocks/>
              </p:cNvSpPr>
              <p:nvPr/>
            </p:nvSpPr>
            <p:spPr bwMode="auto">
              <a:xfrm>
                <a:off x="1020" y="4508"/>
                <a:ext cx="921" cy="394"/>
              </a:xfrm>
              <a:custGeom>
                <a:avLst/>
                <a:gdLst/>
                <a:ahLst/>
                <a:cxnLst>
                  <a:cxn ang="0">
                    <a:pos x="2507" y="1131"/>
                  </a:cxn>
                  <a:cxn ang="0">
                    <a:pos x="0" y="77"/>
                  </a:cxn>
                  <a:cxn ang="0">
                    <a:pos x="0" y="0"/>
                  </a:cxn>
                  <a:cxn ang="0">
                    <a:pos x="136" y="0"/>
                  </a:cxn>
                </a:cxnLst>
                <a:rect l="0" t="0" r="r" b="b"/>
                <a:pathLst>
                  <a:path w="2507" h="1131">
                    <a:moveTo>
                      <a:pt x="2507" y="1131"/>
                    </a:moveTo>
                    <a:lnTo>
                      <a:pt x="0" y="77"/>
                    </a:lnTo>
                    <a:lnTo>
                      <a:pt x="0" y="0"/>
                    </a:lnTo>
                    <a:lnTo>
                      <a:pt x="136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1" name="Freeform 189"/>
              <p:cNvSpPr>
                <a:spLocks/>
              </p:cNvSpPr>
              <p:nvPr/>
            </p:nvSpPr>
            <p:spPr bwMode="auto">
              <a:xfrm>
                <a:off x="1070" y="4472"/>
                <a:ext cx="8" cy="73"/>
              </a:xfrm>
              <a:custGeom>
                <a:avLst/>
                <a:gdLst/>
                <a:ahLst/>
                <a:cxnLst>
                  <a:cxn ang="0">
                    <a:pos x="21" y="209"/>
                  </a:cxn>
                  <a:cxn ang="0">
                    <a:pos x="0" y="209"/>
                  </a:cxn>
                  <a:cxn ang="0">
                    <a:pos x="0" y="0"/>
                  </a:cxn>
                  <a:cxn ang="0">
                    <a:pos x="21" y="0"/>
                  </a:cxn>
                </a:cxnLst>
                <a:rect l="0" t="0" r="r" b="b"/>
                <a:pathLst>
                  <a:path w="21" h="209">
                    <a:moveTo>
                      <a:pt x="21" y="209"/>
                    </a:moveTo>
                    <a:lnTo>
                      <a:pt x="0" y="209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2" name="Line 190"/>
              <p:cNvSpPr>
                <a:spLocks noChangeShapeType="1"/>
              </p:cNvSpPr>
              <p:nvPr/>
            </p:nvSpPr>
            <p:spPr bwMode="auto">
              <a:xfrm flipH="1">
                <a:off x="1070" y="4472"/>
                <a:ext cx="8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3" name="Line 191"/>
              <p:cNvSpPr>
                <a:spLocks noChangeShapeType="1"/>
              </p:cNvSpPr>
              <p:nvPr/>
            </p:nvSpPr>
            <p:spPr bwMode="auto">
              <a:xfrm flipH="1" flipV="1">
                <a:off x="469" y="4710"/>
                <a:ext cx="56" cy="22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4" name="Freeform 192"/>
              <p:cNvSpPr>
                <a:spLocks/>
              </p:cNvSpPr>
              <p:nvPr/>
            </p:nvSpPr>
            <p:spPr bwMode="auto">
              <a:xfrm>
                <a:off x="430" y="4695"/>
                <a:ext cx="76" cy="23"/>
              </a:xfrm>
              <a:custGeom>
                <a:avLst/>
                <a:gdLst/>
                <a:ahLst/>
                <a:cxnLst>
                  <a:cxn ang="0">
                    <a:pos x="204" y="0"/>
                  </a:cxn>
                  <a:cxn ang="0">
                    <a:pos x="208" y="19"/>
                  </a:cxn>
                  <a:cxn ang="0">
                    <a:pos x="4" y="66"/>
                  </a:cxn>
                  <a:cxn ang="0">
                    <a:pos x="0" y="47"/>
                  </a:cxn>
                </a:cxnLst>
                <a:rect l="0" t="0" r="r" b="b"/>
                <a:pathLst>
                  <a:path w="208" h="66">
                    <a:moveTo>
                      <a:pt x="204" y="0"/>
                    </a:moveTo>
                    <a:lnTo>
                      <a:pt x="208" y="19"/>
                    </a:lnTo>
                    <a:lnTo>
                      <a:pt x="4" y="66"/>
                    </a:lnTo>
                    <a:lnTo>
                      <a:pt x="0" y="47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5" name="Line 193"/>
              <p:cNvSpPr>
                <a:spLocks noChangeShapeType="1"/>
              </p:cNvSpPr>
              <p:nvPr/>
            </p:nvSpPr>
            <p:spPr bwMode="auto">
              <a:xfrm>
                <a:off x="430" y="4712"/>
                <a:ext cx="1" cy="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6" name="Line 194"/>
              <p:cNvSpPr>
                <a:spLocks noChangeShapeType="1"/>
              </p:cNvSpPr>
              <p:nvPr/>
            </p:nvSpPr>
            <p:spPr bwMode="auto">
              <a:xfrm flipH="1" flipV="1">
                <a:off x="654" y="4849"/>
                <a:ext cx="23" cy="4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7" name="Freeform 195"/>
              <p:cNvSpPr>
                <a:spLocks/>
              </p:cNvSpPr>
              <p:nvPr/>
            </p:nvSpPr>
            <p:spPr bwMode="auto">
              <a:xfrm>
                <a:off x="616" y="4827"/>
                <a:ext cx="74" cy="37"/>
              </a:xfrm>
              <a:custGeom>
                <a:avLst/>
                <a:gdLst/>
                <a:ahLst/>
                <a:cxnLst>
                  <a:cxn ang="0">
                    <a:pos x="191" y="0"/>
                  </a:cxn>
                  <a:cxn ang="0">
                    <a:pos x="200" y="19"/>
                  </a:cxn>
                  <a:cxn ang="0">
                    <a:pos x="8" y="105"/>
                  </a:cxn>
                  <a:cxn ang="0">
                    <a:pos x="0" y="85"/>
                  </a:cxn>
                </a:cxnLst>
                <a:rect l="0" t="0" r="r" b="b"/>
                <a:pathLst>
                  <a:path w="200" h="105">
                    <a:moveTo>
                      <a:pt x="191" y="0"/>
                    </a:moveTo>
                    <a:lnTo>
                      <a:pt x="200" y="19"/>
                    </a:lnTo>
                    <a:lnTo>
                      <a:pt x="8" y="105"/>
                    </a:lnTo>
                    <a:lnTo>
                      <a:pt x="0" y="85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8" name="Line 196"/>
              <p:cNvSpPr>
                <a:spLocks noChangeShapeType="1"/>
              </p:cNvSpPr>
              <p:nvPr/>
            </p:nvSpPr>
            <p:spPr bwMode="auto">
              <a:xfrm>
                <a:off x="616" y="4857"/>
                <a:ext cx="3" cy="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9" name="Line 197"/>
              <p:cNvSpPr>
                <a:spLocks noChangeShapeType="1"/>
              </p:cNvSpPr>
              <p:nvPr/>
            </p:nvSpPr>
            <p:spPr bwMode="auto">
              <a:xfrm flipV="1">
                <a:off x="1116" y="3689"/>
                <a:ext cx="67" cy="5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0" name="Freeform 198"/>
              <p:cNvSpPr>
                <a:spLocks/>
              </p:cNvSpPr>
              <p:nvPr/>
            </p:nvSpPr>
            <p:spPr bwMode="auto">
              <a:xfrm>
                <a:off x="1158" y="3656"/>
                <a:ext cx="55" cy="61"/>
              </a:xfrm>
              <a:custGeom>
                <a:avLst/>
                <a:gdLst/>
                <a:ahLst/>
                <a:cxnLst>
                  <a:cxn ang="0">
                    <a:pos x="151" y="162"/>
                  </a:cxn>
                  <a:cxn ang="0">
                    <a:pos x="136" y="175"/>
                  </a:cxn>
                  <a:cxn ang="0">
                    <a:pos x="0" y="13"/>
                  </a:cxn>
                  <a:cxn ang="0">
                    <a:pos x="14" y="0"/>
                  </a:cxn>
                </a:cxnLst>
                <a:rect l="0" t="0" r="r" b="b"/>
                <a:pathLst>
                  <a:path w="151" h="175">
                    <a:moveTo>
                      <a:pt x="151" y="162"/>
                    </a:moveTo>
                    <a:lnTo>
                      <a:pt x="136" y="175"/>
                    </a:lnTo>
                    <a:lnTo>
                      <a:pt x="0" y="13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1" name="Line 199"/>
              <p:cNvSpPr>
                <a:spLocks noChangeShapeType="1"/>
              </p:cNvSpPr>
              <p:nvPr/>
            </p:nvSpPr>
            <p:spPr bwMode="auto">
              <a:xfrm flipH="1">
                <a:off x="1158" y="3656"/>
                <a:ext cx="5" cy="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2" name="Line 200"/>
              <p:cNvSpPr>
                <a:spLocks noChangeShapeType="1"/>
              </p:cNvSpPr>
              <p:nvPr/>
            </p:nvSpPr>
            <p:spPr bwMode="auto">
              <a:xfrm flipV="1">
                <a:off x="986" y="3779"/>
                <a:ext cx="112" cy="7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3" name="Freeform 201"/>
              <p:cNvSpPr>
                <a:spLocks/>
              </p:cNvSpPr>
              <p:nvPr/>
            </p:nvSpPr>
            <p:spPr bwMode="auto">
              <a:xfrm>
                <a:off x="1076" y="3746"/>
                <a:ext cx="50" cy="63"/>
              </a:xfrm>
              <a:custGeom>
                <a:avLst/>
                <a:gdLst/>
                <a:ahLst/>
                <a:cxnLst>
                  <a:cxn ang="0">
                    <a:pos x="136" y="170"/>
                  </a:cxn>
                  <a:cxn ang="0">
                    <a:pos x="119" y="181"/>
                  </a:cxn>
                  <a:cxn ang="0">
                    <a:pos x="0" y="10"/>
                  </a:cxn>
                  <a:cxn ang="0">
                    <a:pos x="17" y="0"/>
                  </a:cxn>
                </a:cxnLst>
                <a:rect l="0" t="0" r="r" b="b"/>
                <a:pathLst>
                  <a:path w="136" h="181">
                    <a:moveTo>
                      <a:pt x="136" y="170"/>
                    </a:moveTo>
                    <a:lnTo>
                      <a:pt x="119" y="181"/>
                    </a:lnTo>
                    <a:lnTo>
                      <a:pt x="0" y="10"/>
                    </a:lnTo>
                    <a:lnTo>
                      <a:pt x="17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4" name="Line 202"/>
              <p:cNvSpPr>
                <a:spLocks noChangeShapeType="1"/>
              </p:cNvSpPr>
              <p:nvPr/>
            </p:nvSpPr>
            <p:spPr bwMode="auto">
              <a:xfrm flipH="1">
                <a:off x="1076" y="3746"/>
                <a:ext cx="7" cy="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5" name="Line 203"/>
              <p:cNvSpPr>
                <a:spLocks noChangeShapeType="1"/>
              </p:cNvSpPr>
              <p:nvPr/>
            </p:nvSpPr>
            <p:spPr bwMode="auto">
              <a:xfrm flipV="1">
                <a:off x="1149" y="3827"/>
                <a:ext cx="1" cy="3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6" name="Freeform 204"/>
              <p:cNvSpPr>
                <a:spLocks/>
              </p:cNvSpPr>
              <p:nvPr/>
            </p:nvSpPr>
            <p:spPr bwMode="auto">
              <a:xfrm>
                <a:off x="1111" y="3821"/>
                <a:ext cx="76" cy="6"/>
              </a:xfrm>
              <a:custGeom>
                <a:avLst/>
                <a:gdLst/>
                <a:ahLst/>
                <a:cxnLst>
                  <a:cxn ang="0">
                    <a:pos x="208" y="0"/>
                  </a:cxn>
                  <a:cxn ang="0">
                    <a:pos x="208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278" name="Line 206"/>
            <p:cNvSpPr>
              <a:spLocks noChangeShapeType="1"/>
            </p:cNvSpPr>
            <p:nvPr/>
          </p:nvSpPr>
          <p:spPr bwMode="auto">
            <a:xfrm>
              <a:off x="1111" y="3821"/>
              <a:ext cx="1" cy="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9" name="Line 207"/>
            <p:cNvSpPr>
              <a:spLocks noChangeShapeType="1"/>
            </p:cNvSpPr>
            <p:nvPr/>
          </p:nvSpPr>
          <p:spPr bwMode="auto">
            <a:xfrm flipV="1">
              <a:off x="683" y="3811"/>
              <a:ext cx="1" cy="4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0" name="Freeform 208"/>
            <p:cNvSpPr>
              <a:spLocks/>
            </p:cNvSpPr>
            <p:nvPr/>
          </p:nvSpPr>
          <p:spPr bwMode="auto">
            <a:xfrm>
              <a:off x="644" y="3804"/>
              <a:ext cx="77" cy="7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1" name="Line 209"/>
            <p:cNvSpPr>
              <a:spLocks noChangeShapeType="1"/>
            </p:cNvSpPr>
            <p:nvPr/>
          </p:nvSpPr>
          <p:spPr bwMode="auto">
            <a:xfrm>
              <a:off x="644" y="3804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2" name="Line 210"/>
            <p:cNvSpPr>
              <a:spLocks noChangeShapeType="1"/>
            </p:cNvSpPr>
            <p:nvPr/>
          </p:nvSpPr>
          <p:spPr bwMode="auto">
            <a:xfrm flipV="1">
              <a:off x="846" y="3811"/>
              <a:ext cx="1" cy="5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3" name="Freeform 211"/>
            <p:cNvSpPr>
              <a:spLocks/>
            </p:cNvSpPr>
            <p:nvPr/>
          </p:nvSpPr>
          <p:spPr bwMode="auto">
            <a:xfrm>
              <a:off x="807" y="3804"/>
              <a:ext cx="77" cy="7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4" name="Line 212"/>
            <p:cNvSpPr>
              <a:spLocks noChangeShapeType="1"/>
            </p:cNvSpPr>
            <p:nvPr/>
          </p:nvSpPr>
          <p:spPr bwMode="auto">
            <a:xfrm>
              <a:off x="807" y="3804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5" name="Freeform 213"/>
            <p:cNvSpPr>
              <a:spLocks/>
            </p:cNvSpPr>
            <p:nvPr/>
          </p:nvSpPr>
          <p:spPr bwMode="auto">
            <a:xfrm>
              <a:off x="1042" y="3455"/>
              <a:ext cx="888" cy="409"/>
            </a:xfrm>
            <a:custGeom>
              <a:avLst/>
              <a:gdLst/>
              <a:ahLst/>
              <a:cxnLst>
                <a:cxn ang="0">
                  <a:pos x="2416" y="1175"/>
                </a:cxn>
                <a:cxn ang="0">
                  <a:pos x="0" y="121"/>
                </a:cxn>
                <a:cxn ang="0">
                  <a:pos x="0" y="0"/>
                </a:cxn>
                <a:cxn ang="0">
                  <a:pos x="92" y="0"/>
                </a:cxn>
              </a:cxnLst>
              <a:rect l="0" t="0" r="r" b="b"/>
              <a:pathLst>
                <a:path w="2416" h="1175">
                  <a:moveTo>
                    <a:pt x="2416" y="1175"/>
                  </a:moveTo>
                  <a:lnTo>
                    <a:pt x="0" y="121"/>
                  </a:lnTo>
                  <a:lnTo>
                    <a:pt x="0" y="0"/>
                  </a:lnTo>
                  <a:lnTo>
                    <a:pt x="92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6" name="Freeform 214"/>
            <p:cNvSpPr>
              <a:spLocks/>
            </p:cNvSpPr>
            <p:nvPr/>
          </p:nvSpPr>
          <p:spPr bwMode="auto">
            <a:xfrm>
              <a:off x="1076" y="3419"/>
              <a:ext cx="7" cy="72"/>
            </a:xfrm>
            <a:custGeom>
              <a:avLst/>
              <a:gdLst/>
              <a:ahLst/>
              <a:cxnLst>
                <a:cxn ang="0">
                  <a:pos x="21" y="209"/>
                </a:cxn>
                <a:cxn ang="0">
                  <a:pos x="0" y="209"/>
                </a:cxn>
                <a:cxn ang="0">
                  <a:pos x="0" y="0"/>
                </a:cxn>
                <a:cxn ang="0">
                  <a:pos x="21" y="0"/>
                </a:cxn>
              </a:cxnLst>
              <a:rect l="0" t="0" r="r" b="b"/>
              <a:pathLst>
                <a:path w="21" h="209">
                  <a:moveTo>
                    <a:pt x="21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7" name="Line 215"/>
            <p:cNvSpPr>
              <a:spLocks noChangeShapeType="1"/>
            </p:cNvSpPr>
            <p:nvPr/>
          </p:nvSpPr>
          <p:spPr bwMode="auto">
            <a:xfrm flipH="1">
              <a:off x="1076" y="3419"/>
              <a:ext cx="7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8" name="Arc 216"/>
            <p:cNvSpPr>
              <a:spLocks/>
            </p:cNvSpPr>
            <p:nvPr/>
          </p:nvSpPr>
          <p:spPr bwMode="auto">
            <a:xfrm>
              <a:off x="458" y="3731"/>
              <a:ext cx="73" cy="24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898 w 21898"/>
                <a:gd name="T1" fmla="*/ 21598 h 21600"/>
                <a:gd name="T2" fmla="*/ 0 w 21898"/>
                <a:gd name="T3" fmla="*/ 89 h 21600"/>
                <a:gd name="T4" fmla="*/ 21600 w 2189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98" h="21600" fill="none" extrusionOk="0">
                  <a:moveTo>
                    <a:pt x="21897" y="21597"/>
                  </a:moveTo>
                  <a:cubicBezTo>
                    <a:pt x="21798" y="21599"/>
                    <a:pt x="21699" y="21599"/>
                    <a:pt x="21600" y="21600"/>
                  </a:cubicBezTo>
                  <a:cubicBezTo>
                    <a:pt x="9705" y="21600"/>
                    <a:pt x="49" y="11983"/>
                    <a:pt x="0" y="88"/>
                  </a:cubicBezTo>
                </a:path>
                <a:path w="21898" h="21600" stroke="0" extrusionOk="0">
                  <a:moveTo>
                    <a:pt x="21897" y="21597"/>
                  </a:moveTo>
                  <a:cubicBezTo>
                    <a:pt x="21798" y="21599"/>
                    <a:pt x="21699" y="21599"/>
                    <a:pt x="21600" y="21600"/>
                  </a:cubicBezTo>
                  <a:cubicBezTo>
                    <a:pt x="9705" y="21600"/>
                    <a:pt x="49" y="11983"/>
                    <a:pt x="0" y="88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9" name="Freeform 217"/>
            <p:cNvSpPr>
              <a:spLocks/>
            </p:cNvSpPr>
            <p:nvPr/>
          </p:nvSpPr>
          <p:spPr bwMode="auto">
            <a:xfrm>
              <a:off x="419" y="3715"/>
              <a:ext cx="77" cy="26"/>
            </a:xfrm>
            <a:custGeom>
              <a:avLst/>
              <a:gdLst/>
              <a:ahLst/>
              <a:cxnLst>
                <a:cxn ang="0">
                  <a:pos x="204" y="0"/>
                </a:cxn>
                <a:cxn ang="0">
                  <a:pos x="209" y="19"/>
                </a:cxn>
                <a:cxn ang="0">
                  <a:pos x="4" y="75"/>
                </a:cxn>
                <a:cxn ang="0">
                  <a:pos x="0" y="56"/>
                </a:cxn>
              </a:cxnLst>
              <a:rect l="0" t="0" r="r" b="b"/>
              <a:pathLst>
                <a:path w="209" h="75">
                  <a:moveTo>
                    <a:pt x="204" y="0"/>
                  </a:moveTo>
                  <a:lnTo>
                    <a:pt x="209" y="19"/>
                  </a:lnTo>
                  <a:lnTo>
                    <a:pt x="4" y="75"/>
                  </a:lnTo>
                  <a:lnTo>
                    <a:pt x="0" y="5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0" name="Line 218"/>
            <p:cNvSpPr>
              <a:spLocks noChangeShapeType="1"/>
            </p:cNvSpPr>
            <p:nvPr/>
          </p:nvSpPr>
          <p:spPr bwMode="auto">
            <a:xfrm>
              <a:off x="419" y="3735"/>
              <a:ext cx="1" cy="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1" name="Arc 219"/>
            <p:cNvSpPr>
              <a:spLocks/>
            </p:cNvSpPr>
            <p:nvPr/>
          </p:nvSpPr>
          <p:spPr bwMode="auto">
            <a:xfrm>
              <a:off x="1217" y="3848"/>
              <a:ext cx="100" cy="73"/>
            </a:xfrm>
            <a:custGeom>
              <a:avLst/>
              <a:gdLst>
                <a:gd name="G0" fmla="+- 21598 0 0"/>
                <a:gd name="G1" fmla="+- 0 0 0"/>
                <a:gd name="G2" fmla="+- 21600 0 0"/>
                <a:gd name="T0" fmla="*/ 21598 w 21598"/>
                <a:gd name="T1" fmla="*/ 21600 h 21600"/>
                <a:gd name="T2" fmla="*/ 0 w 21598"/>
                <a:gd name="T3" fmla="*/ 294 h 21600"/>
                <a:gd name="T4" fmla="*/ 21598 w 2159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21598" y="21600"/>
                  </a:moveTo>
                  <a:cubicBezTo>
                    <a:pt x="9783" y="21600"/>
                    <a:pt x="160" y="12107"/>
                    <a:pt x="0" y="293"/>
                  </a:cubicBezTo>
                </a:path>
                <a:path w="21598" h="21600" stroke="0" extrusionOk="0">
                  <a:moveTo>
                    <a:pt x="21598" y="21600"/>
                  </a:moveTo>
                  <a:cubicBezTo>
                    <a:pt x="9783" y="21600"/>
                    <a:pt x="160" y="12107"/>
                    <a:pt x="0" y="293"/>
                  </a:cubicBezTo>
                  <a:lnTo>
                    <a:pt x="21598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2" name="Freeform 220"/>
            <p:cNvSpPr>
              <a:spLocks/>
            </p:cNvSpPr>
            <p:nvPr/>
          </p:nvSpPr>
          <p:spPr bwMode="auto">
            <a:xfrm>
              <a:off x="1178" y="3842"/>
              <a:ext cx="77" cy="7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3" name="Line 221"/>
            <p:cNvSpPr>
              <a:spLocks noChangeShapeType="1"/>
            </p:cNvSpPr>
            <p:nvPr/>
          </p:nvSpPr>
          <p:spPr bwMode="auto">
            <a:xfrm>
              <a:off x="1178" y="3842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4" name="Arc 222"/>
            <p:cNvSpPr>
              <a:spLocks/>
            </p:cNvSpPr>
            <p:nvPr/>
          </p:nvSpPr>
          <p:spPr bwMode="auto">
            <a:xfrm>
              <a:off x="1386" y="3832"/>
              <a:ext cx="83" cy="95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227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58" y="21600"/>
                    <a:pt x="124" y="12067"/>
                    <a:pt x="0" y="226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58" y="21600"/>
                    <a:pt x="124" y="12067"/>
                    <a:pt x="0" y="226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5" name="Freeform 223"/>
            <p:cNvSpPr>
              <a:spLocks/>
            </p:cNvSpPr>
            <p:nvPr/>
          </p:nvSpPr>
          <p:spPr bwMode="auto">
            <a:xfrm>
              <a:off x="1346" y="3826"/>
              <a:ext cx="77" cy="7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6" name="Line 224"/>
            <p:cNvSpPr>
              <a:spLocks noChangeShapeType="1"/>
            </p:cNvSpPr>
            <p:nvPr/>
          </p:nvSpPr>
          <p:spPr bwMode="auto">
            <a:xfrm>
              <a:off x="1346" y="3826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7" name="Arc 225"/>
            <p:cNvSpPr>
              <a:spLocks/>
            </p:cNvSpPr>
            <p:nvPr/>
          </p:nvSpPr>
          <p:spPr bwMode="auto">
            <a:xfrm>
              <a:off x="402" y="2619"/>
              <a:ext cx="118" cy="33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84 w 21784"/>
                <a:gd name="T1" fmla="*/ 21599 h 21600"/>
                <a:gd name="T2" fmla="*/ 0 w 21784"/>
                <a:gd name="T3" fmla="*/ 64 h 21600"/>
                <a:gd name="T4" fmla="*/ 21600 w 2178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84" h="21600" fill="none" extrusionOk="0">
                  <a:moveTo>
                    <a:pt x="21784" y="21599"/>
                  </a:moveTo>
                  <a:cubicBezTo>
                    <a:pt x="21722" y="21599"/>
                    <a:pt x="21661" y="21599"/>
                    <a:pt x="21600" y="21600"/>
                  </a:cubicBezTo>
                  <a:cubicBezTo>
                    <a:pt x="9695" y="21600"/>
                    <a:pt x="35" y="11968"/>
                    <a:pt x="0" y="63"/>
                  </a:cubicBezTo>
                </a:path>
                <a:path w="21784" h="21600" stroke="0" extrusionOk="0">
                  <a:moveTo>
                    <a:pt x="21784" y="21599"/>
                  </a:moveTo>
                  <a:cubicBezTo>
                    <a:pt x="21722" y="21599"/>
                    <a:pt x="21661" y="21599"/>
                    <a:pt x="21600" y="21600"/>
                  </a:cubicBezTo>
                  <a:cubicBezTo>
                    <a:pt x="9695" y="21600"/>
                    <a:pt x="35" y="11968"/>
                    <a:pt x="0" y="63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8" name="Freeform 226"/>
            <p:cNvSpPr>
              <a:spLocks/>
            </p:cNvSpPr>
            <p:nvPr/>
          </p:nvSpPr>
          <p:spPr bwMode="auto">
            <a:xfrm>
              <a:off x="363" y="2613"/>
              <a:ext cx="77" cy="7"/>
            </a:xfrm>
            <a:custGeom>
              <a:avLst/>
              <a:gdLst/>
              <a:ahLst/>
              <a:cxnLst>
                <a:cxn ang="0">
                  <a:pos x="208" y="0"/>
                </a:cxn>
                <a:cxn ang="0">
                  <a:pos x="208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9" name="Line 227"/>
            <p:cNvSpPr>
              <a:spLocks noChangeShapeType="1"/>
            </p:cNvSpPr>
            <p:nvPr/>
          </p:nvSpPr>
          <p:spPr bwMode="auto">
            <a:xfrm>
              <a:off x="363" y="2613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0" name="Arc 228"/>
            <p:cNvSpPr>
              <a:spLocks/>
            </p:cNvSpPr>
            <p:nvPr/>
          </p:nvSpPr>
          <p:spPr bwMode="auto">
            <a:xfrm>
              <a:off x="553" y="2704"/>
              <a:ext cx="129" cy="18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66 w 21766"/>
                <a:gd name="T1" fmla="*/ 21599 h 21600"/>
                <a:gd name="T2" fmla="*/ 0 w 21766"/>
                <a:gd name="T3" fmla="*/ 120 h 21600"/>
                <a:gd name="T4" fmla="*/ 21600 w 2176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66" h="21600" fill="none" extrusionOk="0">
                  <a:moveTo>
                    <a:pt x="21766" y="21599"/>
                  </a:moveTo>
                  <a:cubicBezTo>
                    <a:pt x="21710" y="21599"/>
                    <a:pt x="21655" y="21599"/>
                    <a:pt x="21600" y="21600"/>
                  </a:cubicBezTo>
                  <a:cubicBezTo>
                    <a:pt x="9717" y="21600"/>
                    <a:pt x="66" y="12002"/>
                    <a:pt x="0" y="119"/>
                  </a:cubicBezTo>
                </a:path>
                <a:path w="21766" h="21600" stroke="0" extrusionOk="0">
                  <a:moveTo>
                    <a:pt x="21766" y="21599"/>
                  </a:moveTo>
                  <a:cubicBezTo>
                    <a:pt x="21710" y="21599"/>
                    <a:pt x="21655" y="21599"/>
                    <a:pt x="21600" y="21600"/>
                  </a:cubicBezTo>
                  <a:cubicBezTo>
                    <a:pt x="9717" y="21600"/>
                    <a:pt x="66" y="12002"/>
                    <a:pt x="0" y="119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1" name="Freeform 229"/>
            <p:cNvSpPr>
              <a:spLocks/>
            </p:cNvSpPr>
            <p:nvPr/>
          </p:nvSpPr>
          <p:spPr bwMode="auto">
            <a:xfrm>
              <a:off x="515" y="2698"/>
              <a:ext cx="77" cy="7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2" name="Line 230"/>
            <p:cNvSpPr>
              <a:spLocks noChangeShapeType="1"/>
            </p:cNvSpPr>
            <p:nvPr/>
          </p:nvSpPr>
          <p:spPr bwMode="auto">
            <a:xfrm>
              <a:off x="515" y="2698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3" name="Arc 231"/>
            <p:cNvSpPr>
              <a:spLocks/>
            </p:cNvSpPr>
            <p:nvPr/>
          </p:nvSpPr>
          <p:spPr bwMode="auto">
            <a:xfrm>
              <a:off x="1379" y="2784"/>
              <a:ext cx="90" cy="9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839 w 21839"/>
                <a:gd name="T1" fmla="*/ 21599 h 21600"/>
                <a:gd name="T2" fmla="*/ 0 w 21839"/>
                <a:gd name="T3" fmla="*/ 0 h 21600"/>
                <a:gd name="T4" fmla="*/ 21600 w 2183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39" h="21600" fill="none" extrusionOk="0">
                  <a:moveTo>
                    <a:pt x="21838" y="21598"/>
                  </a:moveTo>
                  <a:cubicBezTo>
                    <a:pt x="21759" y="21599"/>
                    <a:pt x="21679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839" h="21600" stroke="0" extrusionOk="0">
                  <a:moveTo>
                    <a:pt x="21838" y="21598"/>
                  </a:moveTo>
                  <a:cubicBezTo>
                    <a:pt x="21759" y="21599"/>
                    <a:pt x="21679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4" name="Freeform 232"/>
            <p:cNvSpPr>
              <a:spLocks/>
            </p:cNvSpPr>
            <p:nvPr/>
          </p:nvSpPr>
          <p:spPr bwMode="auto">
            <a:xfrm>
              <a:off x="1341" y="2778"/>
              <a:ext cx="77" cy="6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5" name="Line 233"/>
            <p:cNvSpPr>
              <a:spLocks noChangeShapeType="1"/>
            </p:cNvSpPr>
            <p:nvPr/>
          </p:nvSpPr>
          <p:spPr bwMode="auto">
            <a:xfrm>
              <a:off x="1341" y="2778"/>
              <a:ext cx="1" cy="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6" name="Arc 234"/>
            <p:cNvSpPr>
              <a:spLocks/>
            </p:cNvSpPr>
            <p:nvPr/>
          </p:nvSpPr>
          <p:spPr bwMode="auto">
            <a:xfrm>
              <a:off x="1223" y="2805"/>
              <a:ext cx="94" cy="73"/>
            </a:xfrm>
            <a:custGeom>
              <a:avLst/>
              <a:gdLst>
                <a:gd name="G0" fmla="+- 21598 0 0"/>
                <a:gd name="G1" fmla="+- 0 0 0"/>
                <a:gd name="G2" fmla="+- 21600 0 0"/>
                <a:gd name="T0" fmla="*/ 21598 w 21598"/>
                <a:gd name="T1" fmla="*/ 21600 h 21600"/>
                <a:gd name="T2" fmla="*/ 0 w 21598"/>
                <a:gd name="T3" fmla="*/ 294 h 21600"/>
                <a:gd name="T4" fmla="*/ 21598 w 2159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21598" y="21600"/>
                  </a:moveTo>
                  <a:cubicBezTo>
                    <a:pt x="9783" y="21600"/>
                    <a:pt x="160" y="12107"/>
                    <a:pt x="0" y="293"/>
                  </a:cubicBezTo>
                </a:path>
                <a:path w="21598" h="21600" stroke="0" extrusionOk="0">
                  <a:moveTo>
                    <a:pt x="21598" y="21600"/>
                  </a:moveTo>
                  <a:cubicBezTo>
                    <a:pt x="9783" y="21600"/>
                    <a:pt x="160" y="12107"/>
                    <a:pt x="0" y="293"/>
                  </a:cubicBezTo>
                  <a:lnTo>
                    <a:pt x="21598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7" name="Freeform 235"/>
            <p:cNvSpPr>
              <a:spLocks/>
            </p:cNvSpPr>
            <p:nvPr/>
          </p:nvSpPr>
          <p:spPr bwMode="auto">
            <a:xfrm>
              <a:off x="1184" y="2799"/>
              <a:ext cx="76" cy="7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8" name="Line 236"/>
            <p:cNvSpPr>
              <a:spLocks noChangeShapeType="1"/>
            </p:cNvSpPr>
            <p:nvPr/>
          </p:nvSpPr>
          <p:spPr bwMode="auto">
            <a:xfrm>
              <a:off x="1184" y="2799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9" name="Freeform 237"/>
            <p:cNvSpPr>
              <a:spLocks/>
            </p:cNvSpPr>
            <p:nvPr/>
          </p:nvSpPr>
          <p:spPr bwMode="auto">
            <a:xfrm>
              <a:off x="1008" y="2460"/>
              <a:ext cx="928" cy="351"/>
            </a:xfrm>
            <a:custGeom>
              <a:avLst/>
              <a:gdLst/>
              <a:ahLst/>
              <a:cxnLst>
                <a:cxn ang="0">
                  <a:pos x="2524" y="1010"/>
                </a:cxn>
                <a:cxn ang="0">
                  <a:pos x="0" y="124"/>
                </a:cxn>
                <a:cxn ang="0">
                  <a:pos x="0" y="17"/>
                </a:cxn>
                <a:cxn ang="0">
                  <a:pos x="168" y="0"/>
                </a:cxn>
              </a:cxnLst>
              <a:rect l="0" t="0" r="r" b="b"/>
              <a:pathLst>
                <a:path w="2524" h="1010">
                  <a:moveTo>
                    <a:pt x="2524" y="1010"/>
                  </a:moveTo>
                  <a:lnTo>
                    <a:pt x="0" y="124"/>
                  </a:lnTo>
                  <a:lnTo>
                    <a:pt x="0" y="17"/>
                  </a:lnTo>
                  <a:lnTo>
                    <a:pt x="168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0" name="Freeform 238"/>
            <p:cNvSpPr>
              <a:spLocks/>
            </p:cNvSpPr>
            <p:nvPr/>
          </p:nvSpPr>
          <p:spPr bwMode="auto">
            <a:xfrm>
              <a:off x="1066" y="2423"/>
              <a:ext cx="15" cy="73"/>
            </a:xfrm>
            <a:custGeom>
              <a:avLst/>
              <a:gdLst/>
              <a:ahLst/>
              <a:cxnLst>
                <a:cxn ang="0">
                  <a:pos x="41" y="208"/>
                </a:cxn>
                <a:cxn ang="0">
                  <a:pos x="22" y="210"/>
                </a:cxn>
                <a:cxn ang="0">
                  <a:pos x="0" y="2"/>
                </a:cxn>
                <a:cxn ang="0">
                  <a:pos x="20" y="0"/>
                </a:cxn>
              </a:cxnLst>
              <a:rect l="0" t="0" r="r" b="b"/>
              <a:pathLst>
                <a:path w="41" h="210">
                  <a:moveTo>
                    <a:pt x="41" y="208"/>
                  </a:moveTo>
                  <a:lnTo>
                    <a:pt x="22" y="210"/>
                  </a:lnTo>
                  <a:lnTo>
                    <a:pt x="0" y="2"/>
                  </a:lnTo>
                  <a:lnTo>
                    <a:pt x="2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1" name="Line 239"/>
            <p:cNvSpPr>
              <a:spLocks noChangeShapeType="1"/>
            </p:cNvSpPr>
            <p:nvPr/>
          </p:nvSpPr>
          <p:spPr bwMode="auto">
            <a:xfrm flipH="1">
              <a:off x="1066" y="2423"/>
              <a:ext cx="7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2" name="Freeform 240"/>
            <p:cNvSpPr>
              <a:spLocks/>
            </p:cNvSpPr>
            <p:nvPr/>
          </p:nvSpPr>
          <p:spPr bwMode="auto">
            <a:xfrm>
              <a:off x="1155" y="2774"/>
              <a:ext cx="33" cy="48"/>
            </a:xfrm>
            <a:custGeom>
              <a:avLst/>
              <a:gdLst/>
              <a:ahLst/>
              <a:cxnLst>
                <a:cxn ang="0">
                  <a:pos x="0" y="139"/>
                </a:cxn>
                <a:cxn ang="0">
                  <a:pos x="0" y="45"/>
                </a:cxn>
                <a:cxn ang="0">
                  <a:pos x="92" y="0"/>
                </a:cxn>
              </a:cxnLst>
              <a:rect l="0" t="0" r="r" b="b"/>
              <a:pathLst>
                <a:path w="92" h="139">
                  <a:moveTo>
                    <a:pt x="0" y="139"/>
                  </a:moveTo>
                  <a:lnTo>
                    <a:pt x="0" y="45"/>
                  </a:lnTo>
                  <a:lnTo>
                    <a:pt x="92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3" name="Freeform 241"/>
            <p:cNvSpPr>
              <a:spLocks/>
            </p:cNvSpPr>
            <p:nvPr/>
          </p:nvSpPr>
          <p:spPr bwMode="auto">
            <a:xfrm>
              <a:off x="1172" y="2738"/>
              <a:ext cx="39" cy="69"/>
            </a:xfrm>
            <a:custGeom>
              <a:avLst/>
              <a:gdLst/>
              <a:ahLst/>
              <a:cxnLst>
                <a:cxn ang="0">
                  <a:pos x="106" y="187"/>
                </a:cxn>
                <a:cxn ang="0">
                  <a:pos x="89" y="196"/>
                </a:cxn>
                <a:cxn ang="0">
                  <a:pos x="0" y="8"/>
                </a:cxn>
                <a:cxn ang="0">
                  <a:pos x="17" y="0"/>
                </a:cxn>
              </a:cxnLst>
              <a:rect l="0" t="0" r="r" b="b"/>
              <a:pathLst>
                <a:path w="106" h="196">
                  <a:moveTo>
                    <a:pt x="106" y="187"/>
                  </a:moveTo>
                  <a:lnTo>
                    <a:pt x="89" y="196"/>
                  </a:lnTo>
                  <a:lnTo>
                    <a:pt x="0" y="8"/>
                  </a:lnTo>
                  <a:lnTo>
                    <a:pt x="17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4" name="Line 242"/>
            <p:cNvSpPr>
              <a:spLocks noChangeShapeType="1"/>
            </p:cNvSpPr>
            <p:nvPr/>
          </p:nvSpPr>
          <p:spPr bwMode="auto">
            <a:xfrm flipH="1">
              <a:off x="1172" y="2738"/>
              <a:ext cx="6" cy="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5" name="Freeform 243"/>
            <p:cNvSpPr>
              <a:spLocks/>
            </p:cNvSpPr>
            <p:nvPr/>
          </p:nvSpPr>
          <p:spPr bwMode="auto">
            <a:xfrm>
              <a:off x="744" y="2779"/>
              <a:ext cx="253" cy="134"/>
            </a:xfrm>
            <a:custGeom>
              <a:avLst/>
              <a:gdLst/>
              <a:ahLst/>
              <a:cxnLst>
                <a:cxn ang="0">
                  <a:pos x="688" y="275"/>
                </a:cxn>
                <a:cxn ang="0">
                  <a:pos x="549" y="384"/>
                </a:cxn>
                <a:cxn ang="0">
                  <a:pos x="0" y="0"/>
                </a:cxn>
              </a:cxnLst>
              <a:rect l="0" t="0" r="r" b="b"/>
              <a:pathLst>
                <a:path w="688" h="384">
                  <a:moveTo>
                    <a:pt x="688" y="275"/>
                  </a:moveTo>
                  <a:lnTo>
                    <a:pt x="549" y="384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6" name="Freeform 244"/>
            <p:cNvSpPr>
              <a:spLocks/>
            </p:cNvSpPr>
            <p:nvPr/>
          </p:nvSpPr>
          <p:spPr bwMode="auto">
            <a:xfrm>
              <a:off x="716" y="2745"/>
              <a:ext cx="51" cy="64"/>
            </a:xfrm>
            <a:custGeom>
              <a:avLst/>
              <a:gdLst/>
              <a:ahLst/>
              <a:cxnLst>
                <a:cxn ang="0">
                  <a:pos x="120" y="0"/>
                </a:cxn>
                <a:cxn ang="0">
                  <a:pos x="137" y="11"/>
                </a:cxn>
                <a:cxn ang="0">
                  <a:pos x="17" y="185"/>
                </a:cxn>
                <a:cxn ang="0">
                  <a:pos x="0" y="175"/>
                </a:cxn>
              </a:cxnLst>
              <a:rect l="0" t="0" r="r" b="b"/>
              <a:pathLst>
                <a:path w="137" h="185">
                  <a:moveTo>
                    <a:pt x="120" y="0"/>
                  </a:moveTo>
                  <a:lnTo>
                    <a:pt x="137" y="11"/>
                  </a:lnTo>
                  <a:lnTo>
                    <a:pt x="17" y="185"/>
                  </a:lnTo>
                  <a:lnTo>
                    <a:pt x="0" y="175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7" name="Line 245"/>
            <p:cNvSpPr>
              <a:spLocks noChangeShapeType="1"/>
            </p:cNvSpPr>
            <p:nvPr/>
          </p:nvSpPr>
          <p:spPr bwMode="auto">
            <a:xfrm>
              <a:off x="716" y="2806"/>
              <a:ext cx="6" cy="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8" name="Line 246"/>
            <p:cNvSpPr>
              <a:spLocks noChangeShapeType="1"/>
            </p:cNvSpPr>
            <p:nvPr/>
          </p:nvSpPr>
          <p:spPr bwMode="auto">
            <a:xfrm flipV="1">
              <a:off x="846" y="2779"/>
              <a:ext cx="61" cy="3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9" name="Freeform 247"/>
            <p:cNvSpPr>
              <a:spLocks/>
            </p:cNvSpPr>
            <p:nvPr/>
          </p:nvSpPr>
          <p:spPr bwMode="auto">
            <a:xfrm>
              <a:off x="887" y="2744"/>
              <a:ext cx="47" cy="66"/>
            </a:xfrm>
            <a:custGeom>
              <a:avLst/>
              <a:gdLst/>
              <a:ahLst/>
              <a:cxnLst>
                <a:cxn ang="0">
                  <a:pos x="127" y="179"/>
                </a:cxn>
                <a:cxn ang="0">
                  <a:pos x="110" y="190"/>
                </a:cxn>
                <a:cxn ang="0">
                  <a:pos x="0" y="11"/>
                </a:cxn>
                <a:cxn ang="0">
                  <a:pos x="17" y="0"/>
                </a:cxn>
              </a:cxnLst>
              <a:rect l="0" t="0" r="r" b="b"/>
              <a:pathLst>
                <a:path w="127" h="190">
                  <a:moveTo>
                    <a:pt x="127" y="179"/>
                  </a:moveTo>
                  <a:lnTo>
                    <a:pt x="110" y="190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0" name="Line 248"/>
            <p:cNvSpPr>
              <a:spLocks noChangeShapeType="1"/>
            </p:cNvSpPr>
            <p:nvPr/>
          </p:nvSpPr>
          <p:spPr bwMode="auto">
            <a:xfrm flipH="1">
              <a:off x="887" y="2744"/>
              <a:ext cx="6" cy="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1" name="Freeform 249"/>
            <p:cNvSpPr>
              <a:spLocks/>
            </p:cNvSpPr>
            <p:nvPr/>
          </p:nvSpPr>
          <p:spPr bwMode="auto">
            <a:xfrm>
              <a:off x="1098" y="1023"/>
              <a:ext cx="62" cy="452"/>
            </a:xfrm>
            <a:custGeom>
              <a:avLst/>
              <a:gdLst/>
              <a:ahLst/>
              <a:cxnLst>
                <a:cxn ang="0">
                  <a:pos x="153" y="1299"/>
                </a:cxn>
                <a:cxn ang="0">
                  <a:pos x="168" y="153"/>
                </a:cxn>
                <a:cxn ang="0">
                  <a:pos x="0" y="0"/>
                </a:cxn>
              </a:cxnLst>
              <a:rect l="0" t="0" r="r" b="b"/>
              <a:pathLst>
                <a:path w="168" h="1299">
                  <a:moveTo>
                    <a:pt x="153" y="1299"/>
                  </a:moveTo>
                  <a:lnTo>
                    <a:pt x="168" y="153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2" name="Freeform 250"/>
            <p:cNvSpPr>
              <a:spLocks/>
            </p:cNvSpPr>
            <p:nvPr/>
          </p:nvSpPr>
          <p:spPr bwMode="auto">
            <a:xfrm>
              <a:off x="1067" y="992"/>
              <a:ext cx="57" cy="58"/>
            </a:xfrm>
            <a:custGeom>
              <a:avLst/>
              <a:gdLst/>
              <a:ahLst/>
              <a:cxnLst>
                <a:cxn ang="0">
                  <a:pos x="141" y="0"/>
                </a:cxn>
                <a:cxn ang="0">
                  <a:pos x="156" y="12"/>
                </a:cxn>
                <a:cxn ang="0">
                  <a:pos x="15" y="166"/>
                </a:cxn>
                <a:cxn ang="0">
                  <a:pos x="0" y="153"/>
                </a:cxn>
              </a:cxnLst>
              <a:rect l="0" t="0" r="r" b="b"/>
              <a:pathLst>
                <a:path w="156" h="166">
                  <a:moveTo>
                    <a:pt x="141" y="0"/>
                  </a:moveTo>
                  <a:lnTo>
                    <a:pt x="156" y="12"/>
                  </a:lnTo>
                  <a:lnTo>
                    <a:pt x="15" y="166"/>
                  </a:lnTo>
                  <a:lnTo>
                    <a:pt x="0" y="153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3" name="Line 251"/>
            <p:cNvSpPr>
              <a:spLocks noChangeShapeType="1"/>
            </p:cNvSpPr>
            <p:nvPr/>
          </p:nvSpPr>
          <p:spPr bwMode="auto">
            <a:xfrm>
              <a:off x="1067" y="1045"/>
              <a:ext cx="5" cy="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4" name="Line 252"/>
            <p:cNvSpPr>
              <a:spLocks noChangeShapeType="1"/>
            </p:cNvSpPr>
            <p:nvPr/>
          </p:nvSpPr>
          <p:spPr bwMode="auto">
            <a:xfrm flipV="1">
              <a:off x="1132" y="747"/>
              <a:ext cx="230" cy="29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5" name="Freeform 253"/>
            <p:cNvSpPr>
              <a:spLocks/>
            </p:cNvSpPr>
            <p:nvPr/>
          </p:nvSpPr>
          <p:spPr bwMode="auto">
            <a:xfrm>
              <a:off x="1331" y="719"/>
              <a:ext cx="66" cy="49"/>
            </a:xfrm>
            <a:custGeom>
              <a:avLst/>
              <a:gdLst/>
              <a:ahLst/>
              <a:cxnLst>
                <a:cxn ang="0">
                  <a:pos x="181" y="123"/>
                </a:cxn>
                <a:cxn ang="0">
                  <a:pos x="171" y="140"/>
                </a:cxn>
                <a:cxn ang="0">
                  <a:pos x="0" y="17"/>
                </a:cxn>
                <a:cxn ang="0">
                  <a:pos x="11" y="0"/>
                </a:cxn>
              </a:cxnLst>
              <a:rect l="0" t="0" r="r" b="b"/>
              <a:pathLst>
                <a:path w="181" h="140">
                  <a:moveTo>
                    <a:pt x="181" y="123"/>
                  </a:moveTo>
                  <a:lnTo>
                    <a:pt x="171" y="140"/>
                  </a:lnTo>
                  <a:lnTo>
                    <a:pt x="0" y="17"/>
                  </a:lnTo>
                  <a:lnTo>
                    <a:pt x="11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6" name="Line 254"/>
            <p:cNvSpPr>
              <a:spLocks noChangeShapeType="1"/>
            </p:cNvSpPr>
            <p:nvPr/>
          </p:nvSpPr>
          <p:spPr bwMode="auto">
            <a:xfrm flipH="1">
              <a:off x="1331" y="719"/>
              <a:ext cx="4" cy="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7" name="Line 255"/>
            <p:cNvSpPr>
              <a:spLocks noChangeShapeType="1"/>
            </p:cNvSpPr>
            <p:nvPr/>
          </p:nvSpPr>
          <p:spPr bwMode="auto">
            <a:xfrm flipV="1">
              <a:off x="1963" y="1241"/>
              <a:ext cx="1" cy="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8" name="Freeform 256"/>
            <p:cNvSpPr>
              <a:spLocks/>
            </p:cNvSpPr>
            <p:nvPr/>
          </p:nvSpPr>
          <p:spPr bwMode="auto">
            <a:xfrm>
              <a:off x="1925" y="1234"/>
              <a:ext cx="77" cy="7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9" name="Line 257"/>
            <p:cNvSpPr>
              <a:spLocks noChangeShapeType="1"/>
            </p:cNvSpPr>
            <p:nvPr/>
          </p:nvSpPr>
          <p:spPr bwMode="auto">
            <a:xfrm>
              <a:off x="1925" y="1234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0" name="Line 258"/>
            <p:cNvSpPr>
              <a:spLocks noChangeShapeType="1"/>
            </p:cNvSpPr>
            <p:nvPr/>
          </p:nvSpPr>
          <p:spPr bwMode="auto">
            <a:xfrm flipV="1">
              <a:off x="1694" y="1167"/>
              <a:ext cx="185" cy="1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1" name="Freeform 259"/>
            <p:cNvSpPr>
              <a:spLocks/>
            </p:cNvSpPr>
            <p:nvPr/>
          </p:nvSpPr>
          <p:spPr bwMode="auto">
            <a:xfrm>
              <a:off x="1859" y="1132"/>
              <a:ext cx="47" cy="66"/>
            </a:xfrm>
            <a:custGeom>
              <a:avLst/>
              <a:gdLst/>
              <a:ahLst/>
              <a:cxnLst>
                <a:cxn ang="0">
                  <a:pos x="128" y="179"/>
                </a:cxn>
                <a:cxn ang="0">
                  <a:pos x="111" y="190"/>
                </a:cxn>
                <a:cxn ang="0">
                  <a:pos x="0" y="11"/>
                </a:cxn>
                <a:cxn ang="0">
                  <a:pos x="17" y="0"/>
                </a:cxn>
              </a:cxnLst>
              <a:rect l="0" t="0" r="r" b="b"/>
              <a:pathLst>
                <a:path w="128" h="190">
                  <a:moveTo>
                    <a:pt x="128" y="179"/>
                  </a:moveTo>
                  <a:lnTo>
                    <a:pt x="111" y="190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2" name="Line 260"/>
            <p:cNvSpPr>
              <a:spLocks noChangeShapeType="1"/>
            </p:cNvSpPr>
            <p:nvPr/>
          </p:nvSpPr>
          <p:spPr bwMode="auto">
            <a:xfrm flipH="1">
              <a:off x="1859" y="1132"/>
              <a:ext cx="6" cy="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3" name="Arc 261"/>
            <p:cNvSpPr>
              <a:spLocks/>
            </p:cNvSpPr>
            <p:nvPr/>
          </p:nvSpPr>
          <p:spPr bwMode="auto">
            <a:xfrm>
              <a:off x="1875" y="996"/>
              <a:ext cx="245" cy="16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735 h 21735"/>
                <a:gd name="T2" fmla="*/ 21600 w 21600"/>
                <a:gd name="T3" fmla="*/ 0 h 21735"/>
                <a:gd name="T4" fmla="*/ 21600 w 21600"/>
                <a:gd name="T5" fmla="*/ 21600 h 21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35" fill="none" extrusionOk="0">
                  <a:moveTo>
                    <a:pt x="0" y="21734"/>
                  </a:moveTo>
                  <a:cubicBezTo>
                    <a:pt x="0" y="21689"/>
                    <a:pt x="0" y="21644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21600" h="21735" stroke="0" extrusionOk="0">
                  <a:moveTo>
                    <a:pt x="0" y="21734"/>
                  </a:moveTo>
                  <a:cubicBezTo>
                    <a:pt x="0" y="21689"/>
                    <a:pt x="0" y="21644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4" name="Freeform 262"/>
            <p:cNvSpPr>
              <a:spLocks/>
            </p:cNvSpPr>
            <p:nvPr/>
          </p:nvSpPr>
          <p:spPr bwMode="auto">
            <a:xfrm>
              <a:off x="2120" y="960"/>
              <a:ext cx="8" cy="73"/>
            </a:xfrm>
            <a:custGeom>
              <a:avLst/>
              <a:gdLst/>
              <a:ahLst/>
              <a:cxnLst>
                <a:cxn ang="0">
                  <a:pos x="22" y="209"/>
                </a:cxn>
                <a:cxn ang="0">
                  <a:pos x="0" y="209"/>
                </a:cxn>
                <a:cxn ang="0">
                  <a:pos x="0" y="0"/>
                </a:cxn>
                <a:cxn ang="0">
                  <a:pos x="22" y="0"/>
                </a:cxn>
              </a:cxnLst>
              <a:rect l="0" t="0" r="r" b="b"/>
              <a:pathLst>
                <a:path w="22" h="209">
                  <a:moveTo>
                    <a:pt x="22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5" name="Line 263"/>
            <p:cNvSpPr>
              <a:spLocks noChangeShapeType="1"/>
            </p:cNvSpPr>
            <p:nvPr/>
          </p:nvSpPr>
          <p:spPr bwMode="auto">
            <a:xfrm flipH="1">
              <a:off x="2120" y="960"/>
              <a:ext cx="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6" name="Arc 264"/>
            <p:cNvSpPr>
              <a:spLocks/>
            </p:cNvSpPr>
            <p:nvPr/>
          </p:nvSpPr>
          <p:spPr bwMode="auto">
            <a:xfrm>
              <a:off x="2363" y="1230"/>
              <a:ext cx="146" cy="15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47 w 21747"/>
                <a:gd name="T1" fmla="*/ 21599 h 21600"/>
                <a:gd name="T2" fmla="*/ 0 w 21747"/>
                <a:gd name="T3" fmla="*/ 137 h 21600"/>
                <a:gd name="T4" fmla="*/ 21600 w 2174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47" h="21600" fill="none" extrusionOk="0">
                  <a:moveTo>
                    <a:pt x="21747" y="21599"/>
                  </a:moveTo>
                  <a:cubicBezTo>
                    <a:pt x="21698" y="21599"/>
                    <a:pt x="21649" y="21599"/>
                    <a:pt x="21600" y="21600"/>
                  </a:cubicBezTo>
                  <a:cubicBezTo>
                    <a:pt x="9724" y="21600"/>
                    <a:pt x="75" y="12012"/>
                    <a:pt x="0" y="136"/>
                  </a:cubicBezTo>
                </a:path>
                <a:path w="21747" h="21600" stroke="0" extrusionOk="0">
                  <a:moveTo>
                    <a:pt x="21747" y="21599"/>
                  </a:moveTo>
                  <a:cubicBezTo>
                    <a:pt x="21698" y="21599"/>
                    <a:pt x="21649" y="21599"/>
                    <a:pt x="21600" y="21600"/>
                  </a:cubicBezTo>
                  <a:cubicBezTo>
                    <a:pt x="9724" y="21600"/>
                    <a:pt x="75" y="12012"/>
                    <a:pt x="0" y="136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7" name="Freeform 265"/>
            <p:cNvSpPr>
              <a:spLocks/>
            </p:cNvSpPr>
            <p:nvPr/>
          </p:nvSpPr>
          <p:spPr bwMode="auto">
            <a:xfrm>
              <a:off x="2324" y="1224"/>
              <a:ext cx="77" cy="7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20"/>
                </a:cxn>
                <a:cxn ang="0">
                  <a:pos x="0" y="20"/>
                </a:cxn>
                <a:cxn ang="0">
                  <a:pos x="0" y="0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8" name="Line 266"/>
            <p:cNvSpPr>
              <a:spLocks noChangeShapeType="1"/>
            </p:cNvSpPr>
            <p:nvPr/>
          </p:nvSpPr>
          <p:spPr bwMode="auto">
            <a:xfrm>
              <a:off x="2324" y="1224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9" name="Arc 267"/>
            <p:cNvSpPr>
              <a:spLocks/>
            </p:cNvSpPr>
            <p:nvPr/>
          </p:nvSpPr>
          <p:spPr bwMode="auto">
            <a:xfrm>
              <a:off x="2610" y="1235"/>
              <a:ext cx="157" cy="14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145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27" y="21600"/>
                    <a:pt x="80" y="12017"/>
                    <a:pt x="0" y="144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27" y="21600"/>
                    <a:pt x="80" y="12017"/>
                    <a:pt x="0" y="144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0" name="Freeform 268"/>
            <p:cNvSpPr>
              <a:spLocks/>
            </p:cNvSpPr>
            <p:nvPr/>
          </p:nvSpPr>
          <p:spPr bwMode="auto">
            <a:xfrm>
              <a:off x="2571" y="1229"/>
              <a:ext cx="77" cy="7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1" name="Line 269"/>
            <p:cNvSpPr>
              <a:spLocks noChangeShapeType="1"/>
            </p:cNvSpPr>
            <p:nvPr/>
          </p:nvSpPr>
          <p:spPr bwMode="auto">
            <a:xfrm>
              <a:off x="2571" y="1229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2" name="Line 270"/>
            <p:cNvSpPr>
              <a:spLocks noChangeShapeType="1"/>
            </p:cNvSpPr>
            <p:nvPr/>
          </p:nvSpPr>
          <p:spPr bwMode="auto">
            <a:xfrm flipV="1">
              <a:off x="2228" y="1231"/>
              <a:ext cx="1" cy="4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3" name="Freeform 271"/>
            <p:cNvSpPr>
              <a:spLocks/>
            </p:cNvSpPr>
            <p:nvPr/>
          </p:nvSpPr>
          <p:spPr bwMode="auto">
            <a:xfrm>
              <a:off x="2189" y="1224"/>
              <a:ext cx="77" cy="7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20"/>
                </a:cxn>
                <a:cxn ang="0">
                  <a:pos x="0" y="20"/>
                </a:cxn>
                <a:cxn ang="0">
                  <a:pos x="0" y="0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4" name="Line 272"/>
            <p:cNvSpPr>
              <a:spLocks noChangeShapeType="1"/>
            </p:cNvSpPr>
            <p:nvPr/>
          </p:nvSpPr>
          <p:spPr bwMode="auto">
            <a:xfrm>
              <a:off x="2189" y="1224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5" name="Freeform 273"/>
            <p:cNvSpPr>
              <a:spLocks/>
            </p:cNvSpPr>
            <p:nvPr/>
          </p:nvSpPr>
          <p:spPr bwMode="auto">
            <a:xfrm>
              <a:off x="2475" y="661"/>
              <a:ext cx="1112" cy="623"/>
            </a:xfrm>
            <a:custGeom>
              <a:avLst/>
              <a:gdLst/>
              <a:ahLst/>
              <a:cxnLst>
                <a:cxn ang="0">
                  <a:pos x="3027" y="1789"/>
                </a:cxn>
                <a:cxn ang="0">
                  <a:pos x="0" y="274"/>
                </a:cxn>
                <a:cxn ang="0">
                  <a:pos x="0" y="0"/>
                </a:cxn>
                <a:cxn ang="0">
                  <a:pos x="275" y="0"/>
                </a:cxn>
              </a:cxnLst>
              <a:rect l="0" t="0" r="r" b="b"/>
              <a:pathLst>
                <a:path w="3027" h="1789">
                  <a:moveTo>
                    <a:pt x="3027" y="1789"/>
                  </a:moveTo>
                  <a:lnTo>
                    <a:pt x="0" y="274"/>
                  </a:lnTo>
                  <a:lnTo>
                    <a:pt x="0" y="0"/>
                  </a:lnTo>
                  <a:lnTo>
                    <a:pt x="275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6" name="Freeform 274"/>
            <p:cNvSpPr>
              <a:spLocks/>
            </p:cNvSpPr>
            <p:nvPr/>
          </p:nvSpPr>
          <p:spPr bwMode="auto">
            <a:xfrm>
              <a:off x="2576" y="625"/>
              <a:ext cx="8" cy="73"/>
            </a:xfrm>
            <a:custGeom>
              <a:avLst/>
              <a:gdLst/>
              <a:ahLst/>
              <a:cxnLst>
                <a:cxn ang="0">
                  <a:pos x="21" y="209"/>
                </a:cxn>
                <a:cxn ang="0">
                  <a:pos x="0" y="209"/>
                </a:cxn>
                <a:cxn ang="0">
                  <a:pos x="0" y="0"/>
                </a:cxn>
                <a:cxn ang="0">
                  <a:pos x="21" y="0"/>
                </a:cxn>
              </a:cxnLst>
              <a:rect l="0" t="0" r="r" b="b"/>
              <a:pathLst>
                <a:path w="21" h="209">
                  <a:moveTo>
                    <a:pt x="21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7" name="Line 275"/>
            <p:cNvSpPr>
              <a:spLocks noChangeShapeType="1"/>
            </p:cNvSpPr>
            <p:nvPr/>
          </p:nvSpPr>
          <p:spPr bwMode="auto">
            <a:xfrm flipH="1">
              <a:off x="2576" y="625"/>
              <a:ext cx="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8" name="Freeform 276"/>
            <p:cNvSpPr>
              <a:spLocks/>
            </p:cNvSpPr>
            <p:nvPr/>
          </p:nvSpPr>
          <p:spPr bwMode="auto">
            <a:xfrm>
              <a:off x="1637" y="1119"/>
              <a:ext cx="1355" cy="628"/>
            </a:xfrm>
            <a:custGeom>
              <a:avLst/>
              <a:gdLst/>
              <a:ahLst/>
              <a:cxnLst>
                <a:cxn ang="0">
                  <a:pos x="3685" y="1284"/>
                </a:cxn>
                <a:cxn ang="0">
                  <a:pos x="3663" y="1347"/>
                </a:cxn>
                <a:cxn ang="0">
                  <a:pos x="3587" y="1237"/>
                </a:cxn>
                <a:cxn ang="0">
                  <a:pos x="3545" y="1364"/>
                </a:cxn>
                <a:cxn ang="0">
                  <a:pos x="3468" y="1254"/>
                </a:cxn>
                <a:cxn ang="0">
                  <a:pos x="3426" y="1381"/>
                </a:cxn>
                <a:cxn ang="0">
                  <a:pos x="3349" y="1271"/>
                </a:cxn>
                <a:cxn ang="0">
                  <a:pos x="3307" y="1398"/>
                </a:cxn>
                <a:cxn ang="0">
                  <a:pos x="3231" y="1288"/>
                </a:cxn>
                <a:cxn ang="0">
                  <a:pos x="3188" y="1416"/>
                </a:cxn>
                <a:cxn ang="0">
                  <a:pos x="3112" y="1305"/>
                </a:cxn>
                <a:cxn ang="0">
                  <a:pos x="3069" y="1433"/>
                </a:cxn>
                <a:cxn ang="0">
                  <a:pos x="2993" y="1322"/>
                </a:cxn>
                <a:cxn ang="0">
                  <a:pos x="2951" y="1450"/>
                </a:cxn>
                <a:cxn ang="0">
                  <a:pos x="2874" y="1340"/>
                </a:cxn>
                <a:cxn ang="0">
                  <a:pos x="2832" y="1467"/>
                </a:cxn>
                <a:cxn ang="0">
                  <a:pos x="2755" y="1357"/>
                </a:cxn>
                <a:cxn ang="0">
                  <a:pos x="2713" y="1484"/>
                </a:cxn>
                <a:cxn ang="0">
                  <a:pos x="2637" y="1374"/>
                </a:cxn>
                <a:cxn ang="0">
                  <a:pos x="2594" y="1501"/>
                </a:cxn>
                <a:cxn ang="0">
                  <a:pos x="2518" y="1391"/>
                </a:cxn>
                <a:cxn ang="0">
                  <a:pos x="2476" y="1518"/>
                </a:cxn>
                <a:cxn ang="0">
                  <a:pos x="2399" y="1408"/>
                </a:cxn>
                <a:cxn ang="0">
                  <a:pos x="2357" y="1535"/>
                </a:cxn>
                <a:cxn ang="0">
                  <a:pos x="2280" y="1425"/>
                </a:cxn>
                <a:cxn ang="0">
                  <a:pos x="2238" y="1552"/>
                </a:cxn>
                <a:cxn ang="0">
                  <a:pos x="2162" y="1442"/>
                </a:cxn>
                <a:cxn ang="0">
                  <a:pos x="2119" y="1569"/>
                </a:cxn>
                <a:cxn ang="0">
                  <a:pos x="2043" y="1459"/>
                </a:cxn>
                <a:cxn ang="0">
                  <a:pos x="2001" y="1587"/>
                </a:cxn>
                <a:cxn ang="0">
                  <a:pos x="1924" y="1476"/>
                </a:cxn>
                <a:cxn ang="0">
                  <a:pos x="1882" y="1604"/>
                </a:cxn>
                <a:cxn ang="0">
                  <a:pos x="1805" y="1493"/>
                </a:cxn>
                <a:cxn ang="0">
                  <a:pos x="1784" y="1557"/>
                </a:cxn>
                <a:cxn ang="0">
                  <a:pos x="1775" y="1559"/>
                </a:cxn>
                <a:cxn ang="0">
                  <a:pos x="154" y="1804"/>
                </a:cxn>
                <a:cxn ang="0">
                  <a:pos x="0" y="0"/>
                </a:cxn>
              </a:cxnLst>
              <a:rect l="0" t="0" r="r" b="b"/>
              <a:pathLst>
                <a:path w="3685" h="1804">
                  <a:moveTo>
                    <a:pt x="3685" y="1284"/>
                  </a:moveTo>
                  <a:lnTo>
                    <a:pt x="3663" y="1347"/>
                  </a:lnTo>
                  <a:lnTo>
                    <a:pt x="3587" y="1237"/>
                  </a:lnTo>
                  <a:lnTo>
                    <a:pt x="3545" y="1364"/>
                  </a:lnTo>
                  <a:lnTo>
                    <a:pt x="3468" y="1254"/>
                  </a:lnTo>
                  <a:lnTo>
                    <a:pt x="3426" y="1381"/>
                  </a:lnTo>
                  <a:lnTo>
                    <a:pt x="3349" y="1271"/>
                  </a:lnTo>
                  <a:lnTo>
                    <a:pt x="3307" y="1398"/>
                  </a:lnTo>
                  <a:lnTo>
                    <a:pt x="3231" y="1288"/>
                  </a:lnTo>
                  <a:lnTo>
                    <a:pt x="3188" y="1416"/>
                  </a:lnTo>
                  <a:lnTo>
                    <a:pt x="3112" y="1305"/>
                  </a:lnTo>
                  <a:lnTo>
                    <a:pt x="3069" y="1433"/>
                  </a:lnTo>
                  <a:lnTo>
                    <a:pt x="2993" y="1322"/>
                  </a:lnTo>
                  <a:lnTo>
                    <a:pt x="2951" y="1450"/>
                  </a:lnTo>
                  <a:lnTo>
                    <a:pt x="2874" y="1340"/>
                  </a:lnTo>
                  <a:lnTo>
                    <a:pt x="2832" y="1467"/>
                  </a:lnTo>
                  <a:lnTo>
                    <a:pt x="2755" y="1357"/>
                  </a:lnTo>
                  <a:lnTo>
                    <a:pt x="2713" y="1484"/>
                  </a:lnTo>
                  <a:lnTo>
                    <a:pt x="2637" y="1374"/>
                  </a:lnTo>
                  <a:lnTo>
                    <a:pt x="2594" y="1501"/>
                  </a:lnTo>
                  <a:lnTo>
                    <a:pt x="2518" y="1391"/>
                  </a:lnTo>
                  <a:lnTo>
                    <a:pt x="2476" y="1518"/>
                  </a:lnTo>
                  <a:lnTo>
                    <a:pt x="2399" y="1408"/>
                  </a:lnTo>
                  <a:lnTo>
                    <a:pt x="2357" y="1535"/>
                  </a:lnTo>
                  <a:lnTo>
                    <a:pt x="2280" y="1425"/>
                  </a:lnTo>
                  <a:lnTo>
                    <a:pt x="2238" y="1552"/>
                  </a:lnTo>
                  <a:lnTo>
                    <a:pt x="2162" y="1442"/>
                  </a:lnTo>
                  <a:lnTo>
                    <a:pt x="2119" y="1569"/>
                  </a:lnTo>
                  <a:lnTo>
                    <a:pt x="2043" y="1459"/>
                  </a:lnTo>
                  <a:lnTo>
                    <a:pt x="2001" y="1587"/>
                  </a:lnTo>
                  <a:lnTo>
                    <a:pt x="1924" y="1476"/>
                  </a:lnTo>
                  <a:lnTo>
                    <a:pt x="1882" y="1604"/>
                  </a:lnTo>
                  <a:lnTo>
                    <a:pt x="1805" y="1493"/>
                  </a:lnTo>
                  <a:lnTo>
                    <a:pt x="1784" y="1557"/>
                  </a:lnTo>
                  <a:lnTo>
                    <a:pt x="1775" y="1559"/>
                  </a:lnTo>
                  <a:lnTo>
                    <a:pt x="154" y="1804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9" name="Freeform 277"/>
            <p:cNvSpPr>
              <a:spLocks/>
            </p:cNvSpPr>
            <p:nvPr/>
          </p:nvSpPr>
          <p:spPr bwMode="auto">
            <a:xfrm>
              <a:off x="1623" y="1119"/>
              <a:ext cx="39" cy="53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53"/>
                </a:cxn>
                <a:cxn ang="0">
                  <a:pos x="18" y="38"/>
                </a:cxn>
                <a:cxn ang="0">
                  <a:pos x="39" y="50"/>
                </a:cxn>
                <a:cxn ang="0">
                  <a:pos x="14" y="0"/>
                </a:cxn>
              </a:cxnLst>
              <a:rect l="0" t="0" r="r" b="b"/>
              <a:pathLst>
                <a:path w="39" h="53">
                  <a:moveTo>
                    <a:pt x="14" y="0"/>
                  </a:moveTo>
                  <a:lnTo>
                    <a:pt x="0" y="53"/>
                  </a:lnTo>
                  <a:lnTo>
                    <a:pt x="18" y="38"/>
                  </a:lnTo>
                  <a:lnTo>
                    <a:pt x="39" y="5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50" name="Arc 278"/>
            <p:cNvSpPr>
              <a:spLocks/>
            </p:cNvSpPr>
            <p:nvPr/>
          </p:nvSpPr>
          <p:spPr bwMode="auto">
            <a:xfrm>
              <a:off x="2267" y="1545"/>
              <a:ext cx="33" cy="10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803"/>
                <a:gd name="T2" fmla="*/ 21599 w 21600"/>
                <a:gd name="T3" fmla="*/ 21803 h 21803"/>
                <a:gd name="T4" fmla="*/ 0 w 21600"/>
                <a:gd name="T5" fmla="*/ 21600 h 21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03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67"/>
                    <a:pt x="21599" y="21735"/>
                    <a:pt x="21599" y="21803"/>
                  </a:cubicBezTo>
                </a:path>
                <a:path w="21600" h="21803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67"/>
                    <a:pt x="21599" y="21735"/>
                    <a:pt x="21599" y="21803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51" name="Arc 279"/>
            <p:cNvSpPr>
              <a:spLocks/>
            </p:cNvSpPr>
            <p:nvPr/>
          </p:nvSpPr>
          <p:spPr bwMode="auto">
            <a:xfrm>
              <a:off x="2300" y="1650"/>
              <a:ext cx="545" cy="17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127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20" y="21600"/>
                    <a:pt x="70" y="12006"/>
                    <a:pt x="0" y="126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20" y="21600"/>
                    <a:pt x="70" y="12006"/>
                    <a:pt x="0" y="126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52" name="Freeform 280"/>
            <p:cNvSpPr>
              <a:spLocks/>
            </p:cNvSpPr>
            <p:nvPr/>
          </p:nvSpPr>
          <p:spPr bwMode="auto">
            <a:xfrm>
              <a:off x="2791" y="1803"/>
              <a:ext cx="54" cy="37"/>
            </a:xfrm>
            <a:custGeom>
              <a:avLst/>
              <a:gdLst/>
              <a:ahLst/>
              <a:cxnLst>
                <a:cxn ang="0">
                  <a:pos x="54" y="18"/>
                </a:cxn>
                <a:cxn ang="0">
                  <a:pos x="0" y="0"/>
                </a:cxn>
                <a:cxn ang="0">
                  <a:pos x="14" y="18"/>
                </a:cxn>
                <a:cxn ang="0">
                  <a:pos x="0" y="37"/>
                </a:cxn>
                <a:cxn ang="0">
                  <a:pos x="54" y="18"/>
                </a:cxn>
              </a:cxnLst>
              <a:rect l="0" t="0" r="r" b="b"/>
              <a:pathLst>
                <a:path w="54" h="37">
                  <a:moveTo>
                    <a:pt x="54" y="18"/>
                  </a:moveTo>
                  <a:lnTo>
                    <a:pt x="0" y="0"/>
                  </a:lnTo>
                  <a:lnTo>
                    <a:pt x="14" y="18"/>
                  </a:lnTo>
                  <a:lnTo>
                    <a:pt x="0" y="37"/>
                  </a:lnTo>
                  <a:lnTo>
                    <a:pt x="54" y="1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228600"/>
            <a:ext cx="6705600" cy="8534400"/>
            <a:chOff x="144" y="144"/>
            <a:chExt cx="4224" cy="5376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44"/>
              <a:ext cx="3936" cy="5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172" y="171"/>
              <a:ext cx="4196" cy="5235"/>
              <a:chOff x="172" y="171"/>
              <a:chExt cx="4196" cy="5235"/>
            </a:xfrm>
          </p:grpSpPr>
          <p:sp>
            <p:nvSpPr>
              <p:cNvPr id="4152" name="Rectangle 5"/>
              <p:cNvSpPr>
                <a:spLocks noChangeArrowheads="1"/>
              </p:cNvSpPr>
              <p:nvPr/>
            </p:nvSpPr>
            <p:spPr bwMode="auto">
              <a:xfrm>
                <a:off x="172" y="4328"/>
                <a:ext cx="1871" cy="1015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3" name="Rectangle 6"/>
              <p:cNvSpPr>
                <a:spLocks noChangeArrowheads="1"/>
              </p:cNvSpPr>
              <p:nvPr/>
            </p:nvSpPr>
            <p:spPr bwMode="auto">
              <a:xfrm>
                <a:off x="172" y="2212"/>
                <a:ext cx="1871" cy="1014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4" name="Rectangle 7"/>
              <p:cNvSpPr>
                <a:spLocks noChangeArrowheads="1"/>
              </p:cNvSpPr>
              <p:nvPr/>
            </p:nvSpPr>
            <p:spPr bwMode="auto">
              <a:xfrm>
                <a:off x="172" y="3270"/>
                <a:ext cx="1871" cy="1015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5" name="Rectangle 8"/>
              <p:cNvSpPr>
                <a:spLocks noChangeArrowheads="1"/>
              </p:cNvSpPr>
              <p:nvPr/>
            </p:nvSpPr>
            <p:spPr bwMode="auto">
              <a:xfrm>
                <a:off x="603" y="322"/>
                <a:ext cx="3244" cy="1759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6" name="Oval 9"/>
              <p:cNvSpPr>
                <a:spLocks noChangeArrowheads="1"/>
              </p:cNvSpPr>
              <p:nvPr/>
            </p:nvSpPr>
            <p:spPr bwMode="auto">
              <a:xfrm>
                <a:off x="3542" y="1310"/>
                <a:ext cx="109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7" name="Rectangle 10"/>
              <p:cNvSpPr>
                <a:spLocks noChangeArrowheads="1"/>
              </p:cNvSpPr>
              <p:nvPr/>
            </p:nvSpPr>
            <p:spPr bwMode="auto">
              <a:xfrm>
                <a:off x="2736" y="1095"/>
                <a:ext cx="164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58" name="Oval 11"/>
              <p:cNvSpPr>
                <a:spLocks noChangeArrowheads="1"/>
              </p:cNvSpPr>
              <p:nvPr/>
            </p:nvSpPr>
            <p:spPr bwMode="auto">
              <a:xfrm>
                <a:off x="2727" y="1310"/>
                <a:ext cx="109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9" name="Rectangle 12"/>
              <p:cNvSpPr>
                <a:spLocks noChangeArrowheads="1"/>
              </p:cNvSpPr>
              <p:nvPr/>
            </p:nvSpPr>
            <p:spPr bwMode="auto">
              <a:xfrm>
                <a:off x="2242" y="1089"/>
                <a:ext cx="18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60" name="Oval 13"/>
              <p:cNvSpPr>
                <a:spLocks noChangeArrowheads="1"/>
              </p:cNvSpPr>
              <p:nvPr/>
            </p:nvSpPr>
            <p:spPr bwMode="auto">
              <a:xfrm>
                <a:off x="2456" y="1310"/>
                <a:ext cx="108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1" name="Rectangle 14"/>
              <p:cNvSpPr>
                <a:spLocks noChangeArrowheads="1"/>
              </p:cNvSpPr>
              <p:nvPr/>
            </p:nvSpPr>
            <p:spPr bwMode="auto">
              <a:xfrm>
                <a:off x="1871" y="1100"/>
                <a:ext cx="164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62" name="Rectangle 15"/>
              <p:cNvSpPr>
                <a:spLocks noChangeArrowheads="1"/>
              </p:cNvSpPr>
              <p:nvPr/>
            </p:nvSpPr>
            <p:spPr bwMode="auto">
              <a:xfrm>
                <a:off x="2178" y="1310"/>
                <a:ext cx="109" cy="105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3" name="Line 16"/>
              <p:cNvSpPr>
                <a:spLocks noChangeShapeType="1"/>
              </p:cNvSpPr>
              <p:nvPr/>
            </p:nvSpPr>
            <p:spPr bwMode="auto">
              <a:xfrm>
                <a:off x="2178" y="1310"/>
                <a:ext cx="106" cy="10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4" name="Line 17"/>
              <p:cNvSpPr>
                <a:spLocks noChangeShapeType="1"/>
              </p:cNvSpPr>
              <p:nvPr/>
            </p:nvSpPr>
            <p:spPr bwMode="auto">
              <a:xfrm flipV="1">
                <a:off x="2178" y="1310"/>
                <a:ext cx="106" cy="10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5" name="Rectangle 18"/>
              <p:cNvSpPr>
                <a:spLocks noChangeArrowheads="1"/>
              </p:cNvSpPr>
              <p:nvPr/>
            </p:nvSpPr>
            <p:spPr bwMode="auto">
              <a:xfrm>
                <a:off x="3002" y="961"/>
                <a:ext cx="18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66" name="Oval 19"/>
              <p:cNvSpPr>
                <a:spLocks noChangeArrowheads="1"/>
              </p:cNvSpPr>
              <p:nvPr/>
            </p:nvSpPr>
            <p:spPr bwMode="auto">
              <a:xfrm>
                <a:off x="1907" y="1310"/>
                <a:ext cx="108" cy="105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7" name="Rectangle 20"/>
              <p:cNvSpPr>
                <a:spLocks noChangeArrowheads="1"/>
              </p:cNvSpPr>
              <p:nvPr/>
            </p:nvSpPr>
            <p:spPr bwMode="auto">
              <a:xfrm>
                <a:off x="2181" y="940"/>
                <a:ext cx="18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68" name="Oval 21"/>
              <p:cNvSpPr>
                <a:spLocks noChangeArrowheads="1"/>
              </p:cNvSpPr>
              <p:nvPr/>
            </p:nvSpPr>
            <p:spPr bwMode="auto">
              <a:xfrm>
                <a:off x="1635" y="1310"/>
                <a:ext cx="109" cy="105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9" name="Rectangle 22"/>
              <p:cNvSpPr>
                <a:spLocks noChangeArrowheads="1"/>
              </p:cNvSpPr>
              <p:nvPr/>
            </p:nvSpPr>
            <p:spPr bwMode="auto">
              <a:xfrm>
                <a:off x="1638" y="940"/>
                <a:ext cx="18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70" name="Oval 23"/>
              <p:cNvSpPr>
                <a:spLocks noChangeArrowheads="1"/>
              </p:cNvSpPr>
              <p:nvPr/>
            </p:nvSpPr>
            <p:spPr bwMode="auto">
              <a:xfrm>
                <a:off x="1364" y="1310"/>
                <a:ext cx="108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1" name="Rectangle 24"/>
              <p:cNvSpPr>
                <a:spLocks noChangeArrowheads="1"/>
              </p:cNvSpPr>
              <p:nvPr/>
            </p:nvSpPr>
            <p:spPr bwMode="auto">
              <a:xfrm>
                <a:off x="1372" y="1095"/>
                <a:ext cx="172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72" name="Oval 25"/>
              <p:cNvSpPr>
                <a:spLocks noChangeArrowheads="1"/>
              </p:cNvSpPr>
              <p:nvPr/>
            </p:nvSpPr>
            <p:spPr bwMode="auto">
              <a:xfrm>
                <a:off x="2178" y="1475"/>
                <a:ext cx="109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3" name="Rectangle 26"/>
              <p:cNvSpPr>
                <a:spLocks noChangeArrowheads="1"/>
              </p:cNvSpPr>
              <p:nvPr/>
            </p:nvSpPr>
            <p:spPr bwMode="auto">
              <a:xfrm>
                <a:off x="3545" y="940"/>
                <a:ext cx="18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74" name="Oval 27"/>
              <p:cNvSpPr>
                <a:spLocks noChangeArrowheads="1"/>
              </p:cNvSpPr>
              <p:nvPr/>
            </p:nvSpPr>
            <p:spPr bwMode="auto">
              <a:xfrm>
                <a:off x="1630" y="1725"/>
                <a:ext cx="109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5" name="Rectangle 28"/>
              <p:cNvSpPr>
                <a:spLocks noChangeArrowheads="1"/>
              </p:cNvSpPr>
              <p:nvPr/>
            </p:nvSpPr>
            <p:spPr bwMode="auto">
              <a:xfrm>
                <a:off x="956" y="940"/>
                <a:ext cx="18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76" name="Oval 29"/>
              <p:cNvSpPr>
                <a:spLocks noChangeArrowheads="1"/>
              </p:cNvSpPr>
              <p:nvPr/>
            </p:nvSpPr>
            <p:spPr bwMode="auto">
              <a:xfrm>
                <a:off x="2966" y="1502"/>
                <a:ext cx="109" cy="105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7" name="Rectangle 30"/>
              <p:cNvSpPr>
                <a:spLocks noChangeArrowheads="1"/>
              </p:cNvSpPr>
              <p:nvPr/>
            </p:nvSpPr>
            <p:spPr bwMode="auto">
              <a:xfrm>
                <a:off x="2830" y="546"/>
                <a:ext cx="264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78" name="Oval 31"/>
              <p:cNvSpPr>
                <a:spLocks noChangeArrowheads="1"/>
              </p:cNvSpPr>
              <p:nvPr/>
            </p:nvSpPr>
            <p:spPr bwMode="auto">
              <a:xfrm>
                <a:off x="1092" y="1406"/>
                <a:ext cx="109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9" name="Rectangle 32"/>
              <p:cNvSpPr>
                <a:spLocks noChangeArrowheads="1"/>
              </p:cNvSpPr>
              <p:nvPr/>
            </p:nvSpPr>
            <p:spPr bwMode="auto">
              <a:xfrm>
                <a:off x="1330" y="546"/>
                <a:ext cx="272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80" name="Oval 33"/>
              <p:cNvSpPr>
                <a:spLocks noChangeArrowheads="1"/>
              </p:cNvSpPr>
              <p:nvPr/>
            </p:nvSpPr>
            <p:spPr bwMode="auto">
              <a:xfrm>
                <a:off x="1904" y="2872"/>
                <a:ext cx="62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1" name="Rectangle 34"/>
              <p:cNvSpPr>
                <a:spLocks noChangeArrowheads="1"/>
              </p:cNvSpPr>
              <p:nvPr/>
            </p:nvSpPr>
            <p:spPr bwMode="auto">
              <a:xfrm>
                <a:off x="1441" y="2753"/>
                <a:ext cx="10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82" name="Oval 35"/>
              <p:cNvSpPr>
                <a:spLocks noChangeArrowheads="1"/>
              </p:cNvSpPr>
              <p:nvPr/>
            </p:nvSpPr>
            <p:spPr bwMode="auto">
              <a:xfrm>
                <a:off x="1433" y="2872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3" name="Rectangle 36"/>
              <p:cNvSpPr>
                <a:spLocks noChangeArrowheads="1"/>
              </p:cNvSpPr>
              <p:nvPr/>
            </p:nvSpPr>
            <p:spPr bwMode="auto">
              <a:xfrm>
                <a:off x="1203" y="2753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84" name="Oval 37"/>
              <p:cNvSpPr>
                <a:spLocks noChangeArrowheads="1"/>
              </p:cNvSpPr>
              <p:nvPr/>
            </p:nvSpPr>
            <p:spPr bwMode="auto">
              <a:xfrm>
                <a:off x="1277" y="2872"/>
                <a:ext cx="63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5" name="Rectangle 38"/>
              <p:cNvSpPr>
                <a:spLocks noChangeArrowheads="1"/>
              </p:cNvSpPr>
              <p:nvPr/>
            </p:nvSpPr>
            <p:spPr bwMode="auto">
              <a:xfrm>
                <a:off x="887" y="2753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86" name="Rectangle 39"/>
              <p:cNvSpPr>
                <a:spLocks noChangeArrowheads="1"/>
              </p:cNvSpPr>
              <p:nvPr/>
            </p:nvSpPr>
            <p:spPr bwMode="auto">
              <a:xfrm>
                <a:off x="1117" y="2872"/>
                <a:ext cx="62" cy="60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7" name="Line 40"/>
              <p:cNvSpPr>
                <a:spLocks noChangeShapeType="1"/>
              </p:cNvSpPr>
              <p:nvPr/>
            </p:nvSpPr>
            <p:spPr bwMode="auto">
              <a:xfrm>
                <a:off x="1117" y="2872"/>
                <a:ext cx="64" cy="6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8" name="Line 41"/>
              <p:cNvSpPr>
                <a:spLocks noChangeShapeType="1"/>
              </p:cNvSpPr>
              <p:nvPr/>
            </p:nvSpPr>
            <p:spPr bwMode="auto">
              <a:xfrm flipV="1">
                <a:off x="1117" y="2872"/>
                <a:ext cx="64" cy="6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9" name="Rectangle 42"/>
              <p:cNvSpPr>
                <a:spLocks noChangeArrowheads="1"/>
              </p:cNvSpPr>
              <p:nvPr/>
            </p:nvSpPr>
            <p:spPr bwMode="auto">
              <a:xfrm>
                <a:off x="1594" y="2753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0" name="Oval 43"/>
              <p:cNvSpPr>
                <a:spLocks noChangeArrowheads="1"/>
              </p:cNvSpPr>
              <p:nvPr/>
            </p:nvSpPr>
            <p:spPr bwMode="auto">
              <a:xfrm>
                <a:off x="961" y="2872"/>
                <a:ext cx="63" cy="60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1" name="Rectangle 44"/>
              <p:cNvSpPr>
                <a:spLocks noChangeArrowheads="1"/>
              </p:cNvSpPr>
              <p:nvPr/>
            </p:nvSpPr>
            <p:spPr bwMode="auto">
              <a:xfrm>
                <a:off x="1278" y="2662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2" name="Oval 45"/>
              <p:cNvSpPr>
                <a:spLocks noChangeArrowheads="1"/>
              </p:cNvSpPr>
              <p:nvPr/>
            </p:nvSpPr>
            <p:spPr bwMode="auto">
              <a:xfrm>
                <a:off x="801" y="2872"/>
                <a:ext cx="62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3" name="Rectangle 46"/>
              <p:cNvSpPr>
                <a:spLocks noChangeArrowheads="1"/>
              </p:cNvSpPr>
              <p:nvPr/>
            </p:nvSpPr>
            <p:spPr bwMode="auto">
              <a:xfrm>
                <a:off x="962" y="2662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4" name="Oval 47"/>
              <p:cNvSpPr>
                <a:spLocks noChangeArrowheads="1"/>
              </p:cNvSpPr>
              <p:nvPr/>
            </p:nvSpPr>
            <p:spPr bwMode="auto">
              <a:xfrm>
                <a:off x="646" y="2872"/>
                <a:ext cx="62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5" name="Rectangle 48"/>
              <p:cNvSpPr>
                <a:spLocks noChangeArrowheads="1"/>
              </p:cNvSpPr>
              <p:nvPr/>
            </p:nvSpPr>
            <p:spPr bwMode="auto">
              <a:xfrm>
                <a:off x="654" y="2753"/>
                <a:ext cx="10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6" name="Oval 49"/>
              <p:cNvSpPr>
                <a:spLocks noChangeArrowheads="1"/>
              </p:cNvSpPr>
              <p:nvPr/>
            </p:nvSpPr>
            <p:spPr bwMode="auto">
              <a:xfrm>
                <a:off x="1117" y="2968"/>
                <a:ext cx="62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7" name="Rectangle 50"/>
              <p:cNvSpPr>
                <a:spLocks noChangeArrowheads="1"/>
              </p:cNvSpPr>
              <p:nvPr/>
            </p:nvSpPr>
            <p:spPr bwMode="auto">
              <a:xfrm>
                <a:off x="1910" y="2582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8" name="Oval 51"/>
              <p:cNvSpPr>
                <a:spLocks noChangeArrowheads="1"/>
              </p:cNvSpPr>
              <p:nvPr/>
            </p:nvSpPr>
            <p:spPr bwMode="auto">
              <a:xfrm>
                <a:off x="801" y="3075"/>
                <a:ext cx="62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9" name="Rectangle 52"/>
              <p:cNvSpPr>
                <a:spLocks noChangeArrowheads="1"/>
              </p:cNvSpPr>
              <p:nvPr/>
            </p:nvSpPr>
            <p:spPr bwMode="auto">
              <a:xfrm>
                <a:off x="391" y="2684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0" name="Oval 53"/>
              <p:cNvSpPr>
                <a:spLocks noChangeArrowheads="1"/>
              </p:cNvSpPr>
              <p:nvPr/>
            </p:nvSpPr>
            <p:spPr bwMode="auto">
              <a:xfrm>
                <a:off x="1588" y="2920"/>
                <a:ext cx="62" cy="60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1" name="Rectangle 54"/>
              <p:cNvSpPr>
                <a:spLocks noChangeArrowheads="1"/>
              </p:cNvSpPr>
              <p:nvPr/>
            </p:nvSpPr>
            <p:spPr bwMode="auto">
              <a:xfrm>
                <a:off x="1178" y="2433"/>
                <a:ext cx="16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2" name="Oval 55"/>
              <p:cNvSpPr>
                <a:spLocks noChangeArrowheads="1"/>
              </p:cNvSpPr>
              <p:nvPr/>
            </p:nvSpPr>
            <p:spPr bwMode="auto">
              <a:xfrm>
                <a:off x="490" y="2920"/>
                <a:ext cx="62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3" name="Rectangle 56"/>
              <p:cNvSpPr>
                <a:spLocks noChangeArrowheads="1"/>
              </p:cNvSpPr>
              <p:nvPr/>
            </p:nvSpPr>
            <p:spPr bwMode="auto">
              <a:xfrm>
                <a:off x="557" y="2524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4" name="Oval 57"/>
              <p:cNvSpPr>
                <a:spLocks noChangeArrowheads="1"/>
              </p:cNvSpPr>
              <p:nvPr/>
            </p:nvSpPr>
            <p:spPr bwMode="auto">
              <a:xfrm>
                <a:off x="1904" y="4992"/>
                <a:ext cx="62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5" name="Rectangle 58"/>
              <p:cNvSpPr>
                <a:spLocks noChangeArrowheads="1"/>
              </p:cNvSpPr>
              <p:nvPr/>
            </p:nvSpPr>
            <p:spPr bwMode="auto">
              <a:xfrm>
                <a:off x="1441" y="4867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6" name="Oval 59"/>
              <p:cNvSpPr>
                <a:spLocks noChangeArrowheads="1"/>
              </p:cNvSpPr>
              <p:nvPr/>
            </p:nvSpPr>
            <p:spPr bwMode="auto">
              <a:xfrm>
                <a:off x="1433" y="4992"/>
                <a:ext cx="61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7" name="Rectangle 60"/>
              <p:cNvSpPr>
                <a:spLocks noChangeArrowheads="1"/>
              </p:cNvSpPr>
              <p:nvPr/>
            </p:nvSpPr>
            <p:spPr bwMode="auto">
              <a:xfrm>
                <a:off x="1123" y="4867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8" name="Oval 61"/>
              <p:cNvSpPr>
                <a:spLocks noChangeArrowheads="1"/>
              </p:cNvSpPr>
              <p:nvPr/>
            </p:nvSpPr>
            <p:spPr bwMode="auto">
              <a:xfrm>
                <a:off x="1277" y="4992"/>
                <a:ext cx="63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9" name="Rectangle 62"/>
              <p:cNvSpPr>
                <a:spLocks noChangeArrowheads="1"/>
              </p:cNvSpPr>
              <p:nvPr/>
            </p:nvSpPr>
            <p:spPr bwMode="auto">
              <a:xfrm>
                <a:off x="809" y="4867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0" name="Rectangle 63"/>
              <p:cNvSpPr>
                <a:spLocks noChangeArrowheads="1"/>
              </p:cNvSpPr>
              <p:nvPr/>
            </p:nvSpPr>
            <p:spPr bwMode="auto">
              <a:xfrm>
                <a:off x="1117" y="4992"/>
                <a:ext cx="62" cy="59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1" name="Line 64"/>
              <p:cNvSpPr>
                <a:spLocks noChangeShapeType="1"/>
              </p:cNvSpPr>
              <p:nvPr/>
            </p:nvSpPr>
            <p:spPr bwMode="auto">
              <a:xfrm>
                <a:off x="1117" y="4991"/>
                <a:ext cx="64" cy="6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2" name="Line 65"/>
              <p:cNvSpPr>
                <a:spLocks noChangeShapeType="1"/>
              </p:cNvSpPr>
              <p:nvPr/>
            </p:nvSpPr>
            <p:spPr bwMode="auto">
              <a:xfrm flipV="1">
                <a:off x="1117" y="4991"/>
                <a:ext cx="64" cy="6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3" name="Rectangle 66"/>
              <p:cNvSpPr>
                <a:spLocks noChangeArrowheads="1"/>
              </p:cNvSpPr>
              <p:nvPr/>
            </p:nvSpPr>
            <p:spPr bwMode="auto">
              <a:xfrm>
                <a:off x="1569" y="4792"/>
                <a:ext cx="16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4" name="Oval 67"/>
              <p:cNvSpPr>
                <a:spLocks noChangeArrowheads="1"/>
              </p:cNvSpPr>
              <p:nvPr/>
            </p:nvSpPr>
            <p:spPr bwMode="auto">
              <a:xfrm>
                <a:off x="961" y="4992"/>
                <a:ext cx="63" cy="59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5" name="Rectangle 68"/>
              <p:cNvSpPr>
                <a:spLocks noChangeArrowheads="1"/>
              </p:cNvSpPr>
              <p:nvPr/>
            </p:nvSpPr>
            <p:spPr bwMode="auto">
              <a:xfrm>
                <a:off x="1439" y="4776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6" name="Oval 69"/>
              <p:cNvSpPr>
                <a:spLocks noChangeArrowheads="1"/>
              </p:cNvSpPr>
              <p:nvPr/>
            </p:nvSpPr>
            <p:spPr bwMode="auto">
              <a:xfrm>
                <a:off x="801" y="4992"/>
                <a:ext cx="62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7" name="Rectangle 70"/>
              <p:cNvSpPr>
                <a:spLocks noChangeArrowheads="1"/>
              </p:cNvSpPr>
              <p:nvPr/>
            </p:nvSpPr>
            <p:spPr bwMode="auto">
              <a:xfrm>
                <a:off x="1123" y="4776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8" name="Oval 71"/>
              <p:cNvSpPr>
                <a:spLocks noChangeArrowheads="1"/>
              </p:cNvSpPr>
              <p:nvPr/>
            </p:nvSpPr>
            <p:spPr bwMode="auto">
              <a:xfrm>
                <a:off x="646" y="4992"/>
                <a:ext cx="62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9" name="Rectangle 72"/>
              <p:cNvSpPr>
                <a:spLocks noChangeArrowheads="1"/>
              </p:cNvSpPr>
              <p:nvPr/>
            </p:nvSpPr>
            <p:spPr bwMode="auto">
              <a:xfrm>
                <a:off x="807" y="4792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0" name="Oval 73"/>
              <p:cNvSpPr>
                <a:spLocks noChangeArrowheads="1"/>
              </p:cNvSpPr>
              <p:nvPr/>
            </p:nvSpPr>
            <p:spPr bwMode="auto">
              <a:xfrm>
                <a:off x="1117" y="5087"/>
                <a:ext cx="62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1" name="Rectangle 74"/>
              <p:cNvSpPr>
                <a:spLocks noChangeArrowheads="1"/>
              </p:cNvSpPr>
              <p:nvPr/>
            </p:nvSpPr>
            <p:spPr bwMode="auto">
              <a:xfrm>
                <a:off x="1910" y="4701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2" name="Oval 75"/>
              <p:cNvSpPr>
                <a:spLocks noChangeArrowheads="1"/>
              </p:cNvSpPr>
              <p:nvPr/>
            </p:nvSpPr>
            <p:spPr bwMode="auto">
              <a:xfrm>
                <a:off x="801" y="5188"/>
                <a:ext cx="62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3" name="Rectangle 76"/>
              <p:cNvSpPr>
                <a:spLocks noChangeArrowheads="1"/>
              </p:cNvSpPr>
              <p:nvPr/>
            </p:nvSpPr>
            <p:spPr bwMode="auto">
              <a:xfrm>
                <a:off x="413" y="4701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4" name="Oval 77"/>
              <p:cNvSpPr>
                <a:spLocks noChangeArrowheads="1"/>
              </p:cNvSpPr>
              <p:nvPr/>
            </p:nvSpPr>
            <p:spPr bwMode="auto">
              <a:xfrm>
                <a:off x="1588" y="5039"/>
                <a:ext cx="62" cy="60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5" name="Rectangle 78"/>
              <p:cNvSpPr>
                <a:spLocks noChangeArrowheads="1"/>
              </p:cNvSpPr>
              <p:nvPr/>
            </p:nvSpPr>
            <p:spPr bwMode="auto">
              <a:xfrm>
                <a:off x="1178" y="4552"/>
                <a:ext cx="16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6" name="Oval 79"/>
              <p:cNvSpPr>
                <a:spLocks noChangeArrowheads="1"/>
              </p:cNvSpPr>
              <p:nvPr/>
            </p:nvSpPr>
            <p:spPr bwMode="auto">
              <a:xfrm>
                <a:off x="490" y="5039"/>
                <a:ext cx="62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7" name="Rectangle 80"/>
              <p:cNvSpPr>
                <a:spLocks noChangeArrowheads="1"/>
              </p:cNvSpPr>
              <p:nvPr/>
            </p:nvSpPr>
            <p:spPr bwMode="auto">
              <a:xfrm>
                <a:off x="543" y="4851"/>
                <a:ext cx="16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8" name="Oval 81"/>
              <p:cNvSpPr>
                <a:spLocks noChangeArrowheads="1"/>
              </p:cNvSpPr>
              <p:nvPr/>
            </p:nvSpPr>
            <p:spPr bwMode="auto">
              <a:xfrm>
                <a:off x="1904" y="3932"/>
                <a:ext cx="62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9" name="Rectangle 82"/>
              <p:cNvSpPr>
                <a:spLocks noChangeArrowheads="1"/>
              </p:cNvSpPr>
              <p:nvPr/>
            </p:nvSpPr>
            <p:spPr bwMode="auto">
              <a:xfrm>
                <a:off x="1441" y="3807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0" name="Oval 83"/>
              <p:cNvSpPr>
                <a:spLocks noChangeArrowheads="1"/>
              </p:cNvSpPr>
              <p:nvPr/>
            </p:nvSpPr>
            <p:spPr bwMode="auto">
              <a:xfrm>
                <a:off x="1433" y="3932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1" name="Rectangle 84"/>
              <p:cNvSpPr>
                <a:spLocks noChangeArrowheads="1"/>
              </p:cNvSpPr>
              <p:nvPr/>
            </p:nvSpPr>
            <p:spPr bwMode="auto">
              <a:xfrm>
                <a:off x="1123" y="3807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2" name="Oval 85"/>
              <p:cNvSpPr>
                <a:spLocks noChangeArrowheads="1"/>
              </p:cNvSpPr>
              <p:nvPr/>
            </p:nvSpPr>
            <p:spPr bwMode="auto">
              <a:xfrm>
                <a:off x="1277" y="3932"/>
                <a:ext cx="63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3" name="Rectangle 86"/>
              <p:cNvSpPr>
                <a:spLocks noChangeArrowheads="1"/>
              </p:cNvSpPr>
              <p:nvPr/>
            </p:nvSpPr>
            <p:spPr bwMode="auto">
              <a:xfrm>
                <a:off x="809" y="3807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4" name="Rectangle 87"/>
              <p:cNvSpPr>
                <a:spLocks noChangeArrowheads="1"/>
              </p:cNvSpPr>
              <p:nvPr/>
            </p:nvSpPr>
            <p:spPr bwMode="auto">
              <a:xfrm>
                <a:off x="1117" y="3932"/>
                <a:ext cx="62" cy="60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5" name="Line 88"/>
              <p:cNvSpPr>
                <a:spLocks noChangeShapeType="1"/>
              </p:cNvSpPr>
              <p:nvPr/>
            </p:nvSpPr>
            <p:spPr bwMode="auto">
              <a:xfrm>
                <a:off x="1117" y="3932"/>
                <a:ext cx="64" cy="6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6" name="Line 89"/>
              <p:cNvSpPr>
                <a:spLocks noChangeShapeType="1"/>
              </p:cNvSpPr>
              <p:nvPr/>
            </p:nvSpPr>
            <p:spPr bwMode="auto">
              <a:xfrm flipV="1">
                <a:off x="1117" y="3932"/>
                <a:ext cx="64" cy="6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7" name="Rectangle 90"/>
              <p:cNvSpPr>
                <a:spLocks noChangeArrowheads="1"/>
              </p:cNvSpPr>
              <p:nvPr/>
            </p:nvSpPr>
            <p:spPr bwMode="auto">
              <a:xfrm>
                <a:off x="1594" y="3807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8" name="Oval 91"/>
              <p:cNvSpPr>
                <a:spLocks noChangeArrowheads="1"/>
              </p:cNvSpPr>
              <p:nvPr/>
            </p:nvSpPr>
            <p:spPr bwMode="auto">
              <a:xfrm>
                <a:off x="961" y="3932"/>
                <a:ext cx="63" cy="60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9" name="Rectangle 92"/>
              <p:cNvSpPr>
                <a:spLocks noChangeArrowheads="1"/>
              </p:cNvSpPr>
              <p:nvPr/>
            </p:nvSpPr>
            <p:spPr bwMode="auto">
              <a:xfrm>
                <a:off x="1278" y="3716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40" name="Oval 93"/>
              <p:cNvSpPr>
                <a:spLocks noChangeArrowheads="1"/>
              </p:cNvSpPr>
              <p:nvPr/>
            </p:nvSpPr>
            <p:spPr bwMode="auto">
              <a:xfrm>
                <a:off x="801" y="3932"/>
                <a:ext cx="62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1" name="Rectangle 94"/>
              <p:cNvSpPr>
                <a:spLocks noChangeArrowheads="1"/>
              </p:cNvSpPr>
              <p:nvPr/>
            </p:nvSpPr>
            <p:spPr bwMode="auto">
              <a:xfrm>
                <a:off x="962" y="3716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42" name="Oval 95"/>
              <p:cNvSpPr>
                <a:spLocks noChangeArrowheads="1"/>
              </p:cNvSpPr>
              <p:nvPr/>
            </p:nvSpPr>
            <p:spPr bwMode="auto">
              <a:xfrm>
                <a:off x="646" y="3932"/>
                <a:ext cx="62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3" name="Rectangle 96"/>
              <p:cNvSpPr>
                <a:spLocks noChangeArrowheads="1"/>
              </p:cNvSpPr>
              <p:nvPr/>
            </p:nvSpPr>
            <p:spPr bwMode="auto">
              <a:xfrm>
                <a:off x="651" y="3807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44" name="Oval 97"/>
              <p:cNvSpPr>
                <a:spLocks noChangeArrowheads="1"/>
              </p:cNvSpPr>
              <p:nvPr/>
            </p:nvSpPr>
            <p:spPr bwMode="auto">
              <a:xfrm>
                <a:off x="1117" y="4028"/>
                <a:ext cx="62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5" name="Rectangle 98"/>
              <p:cNvSpPr>
                <a:spLocks noChangeArrowheads="1"/>
              </p:cNvSpPr>
              <p:nvPr/>
            </p:nvSpPr>
            <p:spPr bwMode="auto">
              <a:xfrm>
                <a:off x="1910" y="3716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46" name="Oval 99"/>
              <p:cNvSpPr>
                <a:spLocks noChangeArrowheads="1"/>
              </p:cNvSpPr>
              <p:nvPr/>
            </p:nvSpPr>
            <p:spPr bwMode="auto">
              <a:xfrm>
                <a:off x="801" y="4134"/>
                <a:ext cx="62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7" name="Rectangle 100"/>
              <p:cNvSpPr>
                <a:spLocks noChangeArrowheads="1"/>
              </p:cNvSpPr>
              <p:nvPr/>
            </p:nvSpPr>
            <p:spPr bwMode="auto">
              <a:xfrm>
                <a:off x="413" y="3716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48" name="Oval 101"/>
              <p:cNvSpPr>
                <a:spLocks noChangeArrowheads="1"/>
              </p:cNvSpPr>
              <p:nvPr/>
            </p:nvSpPr>
            <p:spPr bwMode="auto">
              <a:xfrm>
                <a:off x="1588" y="3980"/>
                <a:ext cx="62" cy="59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9" name="Rectangle 102"/>
              <p:cNvSpPr>
                <a:spLocks noChangeArrowheads="1"/>
              </p:cNvSpPr>
              <p:nvPr/>
            </p:nvSpPr>
            <p:spPr bwMode="auto">
              <a:xfrm>
                <a:off x="1494" y="3493"/>
                <a:ext cx="16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0" name="Oval 103"/>
              <p:cNvSpPr>
                <a:spLocks noChangeArrowheads="1"/>
              </p:cNvSpPr>
              <p:nvPr/>
            </p:nvSpPr>
            <p:spPr bwMode="auto">
              <a:xfrm>
                <a:off x="490" y="3980"/>
                <a:ext cx="62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1" name="Rectangle 104"/>
              <p:cNvSpPr>
                <a:spLocks noChangeArrowheads="1"/>
              </p:cNvSpPr>
              <p:nvPr/>
            </p:nvSpPr>
            <p:spPr bwMode="auto">
              <a:xfrm>
                <a:off x="626" y="3493"/>
                <a:ext cx="16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2" name="Rectangle 105"/>
              <p:cNvSpPr>
                <a:spLocks noChangeArrowheads="1"/>
              </p:cNvSpPr>
              <p:nvPr/>
            </p:nvSpPr>
            <p:spPr bwMode="auto">
              <a:xfrm>
                <a:off x="336" y="3099"/>
                <a:ext cx="29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3" name="Rectangle 106"/>
              <p:cNvSpPr>
                <a:spLocks noChangeArrowheads="1"/>
              </p:cNvSpPr>
              <p:nvPr/>
            </p:nvSpPr>
            <p:spPr bwMode="auto">
              <a:xfrm>
                <a:off x="1803" y="5255"/>
                <a:ext cx="29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4" name="Rectangle 107"/>
              <p:cNvSpPr>
                <a:spLocks noChangeArrowheads="1"/>
              </p:cNvSpPr>
              <p:nvPr/>
            </p:nvSpPr>
            <p:spPr bwMode="auto">
              <a:xfrm>
                <a:off x="1815" y="4196"/>
                <a:ext cx="29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5" name="Rectangle 108"/>
              <p:cNvSpPr>
                <a:spLocks noChangeArrowheads="1"/>
              </p:cNvSpPr>
              <p:nvPr/>
            </p:nvSpPr>
            <p:spPr bwMode="auto">
              <a:xfrm>
                <a:off x="720" y="1888"/>
                <a:ext cx="29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6" name="Rectangle 109"/>
              <p:cNvSpPr>
                <a:spLocks noChangeArrowheads="1"/>
              </p:cNvSpPr>
              <p:nvPr/>
            </p:nvSpPr>
            <p:spPr bwMode="auto">
              <a:xfrm>
                <a:off x="1615" y="171"/>
                <a:ext cx="41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7" name="Rectangle 110"/>
              <p:cNvSpPr>
                <a:spLocks noChangeArrowheads="1"/>
              </p:cNvSpPr>
              <p:nvPr/>
            </p:nvSpPr>
            <p:spPr bwMode="auto">
              <a:xfrm>
                <a:off x="1950" y="171"/>
                <a:ext cx="1410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Blue (+) 49 Jet Sweep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8" name="Rectangle 111"/>
              <p:cNvSpPr>
                <a:spLocks noChangeArrowheads="1"/>
              </p:cNvSpPr>
              <p:nvPr/>
            </p:nvSpPr>
            <p:spPr bwMode="auto">
              <a:xfrm>
                <a:off x="2074" y="2219"/>
                <a:ext cx="206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9" name="Rectangle 112"/>
              <p:cNvSpPr>
                <a:spLocks noChangeArrowheads="1"/>
              </p:cNvSpPr>
              <p:nvPr/>
            </p:nvSpPr>
            <p:spPr bwMode="auto">
              <a:xfrm>
                <a:off x="2256" y="2219"/>
                <a:ext cx="165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Gap-On-Area- #2 outside B gap.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0" name="Rectangle 113"/>
              <p:cNvSpPr>
                <a:spLocks noChangeArrowheads="1"/>
              </p:cNvSpPr>
              <p:nvPr/>
            </p:nvSpPr>
            <p:spPr bwMode="auto">
              <a:xfrm>
                <a:off x="2074" y="2330"/>
                <a:ext cx="7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1" name="Rectangle 114"/>
              <p:cNvSpPr>
                <a:spLocks noChangeArrowheads="1"/>
              </p:cNvSpPr>
              <p:nvPr/>
            </p:nvSpPr>
            <p:spPr bwMode="auto">
              <a:xfrm>
                <a:off x="2074" y="2442"/>
                <a:ext cx="235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2" name="Rectangle 115"/>
              <p:cNvSpPr>
                <a:spLocks noChangeArrowheads="1"/>
              </p:cNvSpPr>
              <p:nvPr/>
            </p:nvSpPr>
            <p:spPr bwMode="auto">
              <a:xfrm>
                <a:off x="2231" y="2442"/>
                <a:ext cx="208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:Gap-On-Area- #1 outside B gap. You may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3" name="Rectangle 116"/>
              <p:cNvSpPr>
                <a:spLocks noChangeArrowheads="1"/>
              </p:cNvSpPr>
              <p:nvPr/>
            </p:nvSpPr>
            <p:spPr bwMode="auto">
              <a:xfrm>
                <a:off x="2074" y="2554"/>
                <a:ext cx="195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pull to get him. Make TAG call w/guard.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4" name="Rectangle 117"/>
              <p:cNvSpPr>
                <a:spLocks noChangeArrowheads="1"/>
              </p:cNvSpPr>
              <p:nvPr/>
            </p:nvSpPr>
            <p:spPr bwMode="auto">
              <a:xfrm>
                <a:off x="2074" y="2778"/>
                <a:ext cx="219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5" name="Rectangle 118"/>
              <p:cNvSpPr>
                <a:spLocks noChangeArrowheads="1"/>
              </p:cNvSpPr>
              <p:nvPr/>
            </p:nvSpPr>
            <p:spPr bwMode="auto">
              <a:xfrm>
                <a:off x="2232" y="2778"/>
                <a:ext cx="170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 Wall off. Usually ILB or SS.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6" name="Rectangle 119"/>
              <p:cNvSpPr>
                <a:spLocks noChangeArrowheads="1"/>
              </p:cNvSpPr>
              <p:nvPr/>
            </p:nvSpPr>
            <p:spPr bwMode="auto">
              <a:xfrm>
                <a:off x="2074" y="3001"/>
                <a:ext cx="225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7" name="Rectangle 120"/>
              <p:cNvSpPr>
                <a:spLocks noChangeArrowheads="1"/>
              </p:cNvSpPr>
              <p:nvPr/>
            </p:nvSpPr>
            <p:spPr bwMode="auto">
              <a:xfrm>
                <a:off x="2244" y="3001"/>
                <a:ext cx="87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Reach-On-Area.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8" name="Rectangle 121"/>
              <p:cNvSpPr>
                <a:spLocks noChangeArrowheads="1"/>
              </p:cNvSpPr>
              <p:nvPr/>
            </p:nvSpPr>
            <p:spPr bwMode="auto">
              <a:xfrm>
                <a:off x="2074" y="3225"/>
                <a:ext cx="225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9" name="Rectangle 122"/>
              <p:cNvSpPr>
                <a:spLocks noChangeArrowheads="1"/>
              </p:cNvSpPr>
              <p:nvPr/>
            </p:nvSpPr>
            <p:spPr bwMode="auto">
              <a:xfrm>
                <a:off x="2208" y="3225"/>
                <a:ext cx="37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0" name="Rectangle 123"/>
              <p:cNvSpPr>
                <a:spLocks noChangeArrowheads="1"/>
              </p:cNvSpPr>
              <p:nvPr/>
            </p:nvSpPr>
            <p:spPr bwMode="auto">
              <a:xfrm>
                <a:off x="2074" y="3449"/>
                <a:ext cx="212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1" name="Rectangle 124"/>
              <p:cNvSpPr>
                <a:spLocks noChangeArrowheads="1"/>
              </p:cNvSpPr>
              <p:nvPr/>
            </p:nvSpPr>
            <p:spPr bwMode="auto">
              <a:xfrm>
                <a:off x="2160" y="3449"/>
                <a:ext cx="37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2" name="Rectangle 125"/>
              <p:cNvSpPr>
                <a:spLocks noChangeArrowheads="1"/>
              </p:cNvSpPr>
              <p:nvPr/>
            </p:nvSpPr>
            <p:spPr bwMode="auto">
              <a:xfrm>
                <a:off x="2074" y="3672"/>
                <a:ext cx="193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3" name="Rectangle 126"/>
              <p:cNvSpPr>
                <a:spLocks noChangeArrowheads="1"/>
              </p:cNvSpPr>
              <p:nvPr/>
            </p:nvSpPr>
            <p:spPr bwMode="auto">
              <a:xfrm>
                <a:off x="2217" y="3672"/>
                <a:ext cx="157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Crossfield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- Block back @ hole.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4" name="Rectangle 127"/>
              <p:cNvSpPr>
                <a:spLocks noChangeArrowheads="1"/>
              </p:cNvSpPr>
              <p:nvPr/>
            </p:nvSpPr>
            <p:spPr bwMode="auto">
              <a:xfrm>
                <a:off x="2074" y="3896"/>
                <a:ext cx="219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5" name="Rectangle 128"/>
              <p:cNvSpPr>
                <a:spLocks noChangeArrowheads="1"/>
              </p:cNvSpPr>
              <p:nvPr/>
            </p:nvSpPr>
            <p:spPr bwMode="auto">
              <a:xfrm>
                <a:off x="2223" y="3896"/>
                <a:ext cx="204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pivot-18" over midline. Handoff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6" name="Rectangle 129"/>
              <p:cNvSpPr>
                <a:spLocks noChangeArrowheads="1"/>
              </p:cNvSpPr>
              <p:nvPr/>
            </p:nvSpPr>
            <p:spPr bwMode="auto">
              <a:xfrm>
                <a:off x="2074" y="4008"/>
                <a:ext cx="209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to slot in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playside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A gap. Snap ball in off B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7" name="Rectangle 130"/>
              <p:cNvSpPr>
                <a:spLocks noChangeArrowheads="1"/>
              </p:cNvSpPr>
              <p:nvPr/>
            </p:nvSpPr>
            <p:spPr bwMode="auto">
              <a:xfrm>
                <a:off x="2074" y="4119"/>
                <a:ext cx="24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gap.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8" name="Rectangle 131"/>
              <p:cNvSpPr>
                <a:spLocks noChangeArrowheads="1"/>
              </p:cNvSpPr>
              <p:nvPr/>
            </p:nvSpPr>
            <p:spPr bwMode="auto">
              <a:xfrm>
                <a:off x="2074" y="4343"/>
                <a:ext cx="219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9" name="Rectangle 132"/>
              <p:cNvSpPr>
                <a:spLocks noChangeArrowheads="1"/>
              </p:cNvSpPr>
              <p:nvPr/>
            </p:nvSpPr>
            <p:spPr bwMode="auto">
              <a:xfrm>
                <a:off x="2228" y="4343"/>
                <a:ext cx="122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#3 outside B gap.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0" name="Rectangle 133"/>
              <p:cNvSpPr>
                <a:spLocks noChangeArrowheads="1"/>
              </p:cNvSpPr>
              <p:nvPr/>
            </p:nvSpPr>
            <p:spPr bwMode="auto">
              <a:xfrm>
                <a:off x="2074" y="4567"/>
                <a:ext cx="225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1" name="Rectangle 134"/>
              <p:cNvSpPr>
                <a:spLocks noChangeArrowheads="1"/>
              </p:cNvSpPr>
              <p:nvPr/>
            </p:nvSpPr>
            <p:spPr bwMode="auto">
              <a:xfrm>
                <a:off x="2212" y="4567"/>
                <a:ext cx="210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Aim pt. 2 ft. behind QB. Run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2" name="Rectangle 135"/>
              <p:cNvSpPr>
                <a:spLocks noChangeArrowheads="1"/>
              </p:cNvSpPr>
              <p:nvPr/>
            </p:nvSpPr>
            <p:spPr bwMode="auto">
              <a:xfrm>
                <a:off x="2074" y="4678"/>
                <a:ext cx="190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to(jet) motion. Think:Hash-#'s-Sideline.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3" name="Rectangle 136"/>
              <p:cNvSpPr>
                <a:spLocks noChangeArrowheads="1"/>
              </p:cNvSpPr>
              <p:nvPr/>
            </p:nvSpPr>
            <p:spPr bwMode="auto">
              <a:xfrm>
                <a:off x="2074" y="4902"/>
                <a:ext cx="199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4" name="Rectangle 137"/>
              <p:cNvSpPr>
                <a:spLocks noChangeArrowheads="1"/>
              </p:cNvSpPr>
              <p:nvPr/>
            </p:nvSpPr>
            <p:spPr bwMode="auto">
              <a:xfrm>
                <a:off x="2237" y="4896"/>
                <a:ext cx="2131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Offset behind PST. Lead blocker. Wall-off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5" name="Rectangle 138"/>
              <p:cNvSpPr>
                <a:spLocks noChangeArrowheads="1"/>
              </p:cNvSpPr>
              <p:nvPr/>
            </p:nvSpPr>
            <p:spPr bwMode="auto">
              <a:xfrm>
                <a:off x="2074" y="5014"/>
                <a:ext cx="198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alley player. 1st step should be crossover.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6" name="Rectangle 139"/>
              <p:cNvSpPr>
                <a:spLocks noChangeArrowheads="1"/>
              </p:cNvSpPr>
              <p:nvPr/>
            </p:nvSpPr>
            <p:spPr bwMode="auto">
              <a:xfrm>
                <a:off x="2074" y="5253"/>
                <a:ext cx="867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7" name="Freeform 140"/>
              <p:cNvSpPr>
                <a:spLocks/>
              </p:cNvSpPr>
              <p:nvPr/>
            </p:nvSpPr>
            <p:spPr bwMode="auto">
              <a:xfrm>
                <a:off x="896" y="1034"/>
                <a:ext cx="218" cy="394"/>
              </a:xfrm>
              <a:custGeom>
                <a:avLst/>
                <a:gdLst>
                  <a:gd name="T0" fmla="*/ 590 w 590"/>
                  <a:gd name="T1" fmla="*/ 1110 h 1110"/>
                  <a:gd name="T2" fmla="*/ 0 w 590"/>
                  <a:gd name="T3" fmla="*/ 390 h 1110"/>
                  <a:gd name="T4" fmla="*/ 0 w 590"/>
                  <a:gd name="T5" fmla="*/ 72 h 1110"/>
                  <a:gd name="T6" fmla="*/ 130 w 590"/>
                  <a:gd name="T7" fmla="*/ 0 h 1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0" h="1110">
                    <a:moveTo>
                      <a:pt x="590" y="1110"/>
                    </a:moveTo>
                    <a:lnTo>
                      <a:pt x="0" y="390"/>
                    </a:lnTo>
                    <a:lnTo>
                      <a:pt x="0" y="72"/>
                    </a:lnTo>
                    <a:lnTo>
                      <a:pt x="13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8" name="Freeform 141"/>
              <p:cNvSpPr>
                <a:spLocks/>
              </p:cNvSpPr>
              <p:nvPr/>
            </p:nvSpPr>
            <p:spPr bwMode="auto">
              <a:xfrm>
                <a:off x="926" y="998"/>
                <a:ext cx="44" cy="68"/>
              </a:xfrm>
              <a:custGeom>
                <a:avLst/>
                <a:gdLst>
                  <a:gd name="T0" fmla="*/ 120 w 120"/>
                  <a:gd name="T1" fmla="*/ 183 h 192"/>
                  <a:gd name="T2" fmla="*/ 103 w 120"/>
                  <a:gd name="T3" fmla="*/ 192 h 192"/>
                  <a:gd name="T4" fmla="*/ 0 w 120"/>
                  <a:gd name="T5" fmla="*/ 8 h 192"/>
                  <a:gd name="T6" fmla="*/ 17 w 120"/>
                  <a:gd name="T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192">
                    <a:moveTo>
                      <a:pt x="120" y="183"/>
                    </a:moveTo>
                    <a:lnTo>
                      <a:pt x="103" y="192"/>
                    </a:lnTo>
                    <a:lnTo>
                      <a:pt x="0" y="8"/>
                    </a:lnTo>
                    <a:lnTo>
                      <a:pt x="17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9" name="Line 142"/>
              <p:cNvSpPr>
                <a:spLocks noChangeShapeType="1"/>
              </p:cNvSpPr>
              <p:nvPr/>
            </p:nvSpPr>
            <p:spPr bwMode="auto">
              <a:xfrm flipH="1">
                <a:off x="926" y="998"/>
                <a:ext cx="6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0" name="Line 143"/>
              <p:cNvSpPr>
                <a:spLocks noChangeShapeType="1"/>
              </p:cNvSpPr>
              <p:nvPr/>
            </p:nvSpPr>
            <p:spPr bwMode="auto">
              <a:xfrm flipH="1" flipV="1">
                <a:off x="524" y="5170"/>
                <a:ext cx="300" cy="2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1" name="Arc 144"/>
              <p:cNvSpPr>
                <a:spLocks/>
              </p:cNvSpPr>
              <p:nvPr/>
            </p:nvSpPr>
            <p:spPr bwMode="auto">
              <a:xfrm>
                <a:off x="355" y="4670"/>
                <a:ext cx="169" cy="49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43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87" y="21600"/>
                      <a:pt x="23" y="11955"/>
                      <a:pt x="0" y="42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87" y="21600"/>
                      <a:pt x="23" y="11955"/>
                      <a:pt x="0" y="42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2" name="Freeform 145"/>
              <p:cNvSpPr>
                <a:spLocks/>
              </p:cNvSpPr>
              <p:nvPr/>
            </p:nvSpPr>
            <p:spPr bwMode="auto">
              <a:xfrm>
                <a:off x="317" y="4664"/>
                <a:ext cx="76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3" name="Line 146"/>
              <p:cNvSpPr>
                <a:spLocks noChangeShapeType="1"/>
              </p:cNvSpPr>
              <p:nvPr/>
            </p:nvSpPr>
            <p:spPr bwMode="auto">
              <a:xfrm>
                <a:off x="317" y="4664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4" name="Line 147"/>
              <p:cNvSpPr>
                <a:spLocks noChangeShapeType="1"/>
              </p:cNvSpPr>
              <p:nvPr/>
            </p:nvSpPr>
            <p:spPr bwMode="auto">
              <a:xfrm flipH="1" flipV="1">
                <a:off x="542" y="4118"/>
                <a:ext cx="276" cy="3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5" name="Arc 148"/>
              <p:cNvSpPr>
                <a:spLocks/>
              </p:cNvSpPr>
              <p:nvPr/>
            </p:nvSpPr>
            <p:spPr bwMode="auto">
              <a:xfrm>
                <a:off x="400" y="3650"/>
                <a:ext cx="142" cy="46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53 w 21753"/>
                  <a:gd name="T1" fmla="*/ 21599 h 21600"/>
                  <a:gd name="T2" fmla="*/ 0 w 21753"/>
                  <a:gd name="T3" fmla="*/ 0 h 21600"/>
                  <a:gd name="T4" fmla="*/ 21600 w 2175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53" h="21600" fill="none" extrusionOk="0">
                    <a:moveTo>
                      <a:pt x="21753" y="21599"/>
                    </a:moveTo>
                    <a:cubicBezTo>
                      <a:pt x="21702" y="21599"/>
                      <a:pt x="2165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753" h="21600" stroke="0" extrusionOk="0">
                    <a:moveTo>
                      <a:pt x="21753" y="21599"/>
                    </a:moveTo>
                    <a:cubicBezTo>
                      <a:pt x="21702" y="21599"/>
                      <a:pt x="2165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6" name="Freeform 149"/>
              <p:cNvSpPr>
                <a:spLocks/>
              </p:cNvSpPr>
              <p:nvPr/>
            </p:nvSpPr>
            <p:spPr bwMode="auto">
              <a:xfrm>
                <a:off x="361" y="3644"/>
                <a:ext cx="78" cy="6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7" name="Line 150"/>
              <p:cNvSpPr>
                <a:spLocks noChangeShapeType="1"/>
              </p:cNvSpPr>
              <p:nvPr/>
            </p:nvSpPr>
            <p:spPr bwMode="auto">
              <a:xfrm>
                <a:off x="361" y="3644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8" name="Line 151"/>
              <p:cNvSpPr>
                <a:spLocks noChangeShapeType="1"/>
              </p:cNvSpPr>
              <p:nvPr/>
            </p:nvSpPr>
            <p:spPr bwMode="auto">
              <a:xfrm flipH="1" flipV="1">
                <a:off x="592" y="3070"/>
                <a:ext cx="226" cy="2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9" name="Arc 152"/>
              <p:cNvSpPr>
                <a:spLocks/>
              </p:cNvSpPr>
              <p:nvPr/>
            </p:nvSpPr>
            <p:spPr bwMode="auto">
              <a:xfrm>
                <a:off x="406" y="2570"/>
                <a:ext cx="186" cy="49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16 w 21716"/>
                  <a:gd name="T1" fmla="*/ 21600 h 21600"/>
                  <a:gd name="T2" fmla="*/ 0 w 21716"/>
                  <a:gd name="T3" fmla="*/ 43 h 21600"/>
                  <a:gd name="T4" fmla="*/ 21600 w 2171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16" h="21600" fill="none" extrusionOk="0">
                    <a:moveTo>
                      <a:pt x="21715" y="21599"/>
                    </a:moveTo>
                    <a:cubicBezTo>
                      <a:pt x="21677" y="21599"/>
                      <a:pt x="21638" y="21599"/>
                      <a:pt x="21600" y="21600"/>
                    </a:cubicBezTo>
                    <a:cubicBezTo>
                      <a:pt x="9687" y="21600"/>
                      <a:pt x="23" y="11955"/>
                      <a:pt x="0" y="42"/>
                    </a:cubicBezTo>
                  </a:path>
                  <a:path w="21716" h="21600" stroke="0" extrusionOk="0">
                    <a:moveTo>
                      <a:pt x="21715" y="21599"/>
                    </a:moveTo>
                    <a:cubicBezTo>
                      <a:pt x="21677" y="21599"/>
                      <a:pt x="21638" y="21599"/>
                      <a:pt x="21600" y="21600"/>
                    </a:cubicBezTo>
                    <a:cubicBezTo>
                      <a:pt x="9687" y="21600"/>
                      <a:pt x="23" y="11955"/>
                      <a:pt x="0" y="42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0" name="Freeform 153"/>
              <p:cNvSpPr>
                <a:spLocks/>
              </p:cNvSpPr>
              <p:nvPr/>
            </p:nvSpPr>
            <p:spPr bwMode="auto">
              <a:xfrm>
                <a:off x="368" y="2564"/>
                <a:ext cx="77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1" name="Line 154"/>
              <p:cNvSpPr>
                <a:spLocks noChangeShapeType="1"/>
              </p:cNvSpPr>
              <p:nvPr/>
            </p:nvSpPr>
            <p:spPr bwMode="auto">
              <a:xfrm>
                <a:off x="368" y="2564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2" name="Line 155"/>
              <p:cNvSpPr>
                <a:spLocks noChangeShapeType="1"/>
              </p:cNvSpPr>
              <p:nvPr/>
            </p:nvSpPr>
            <p:spPr bwMode="auto">
              <a:xfrm flipH="1" flipV="1">
                <a:off x="1231" y="1676"/>
                <a:ext cx="406" cy="8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3" name="Arc 156"/>
              <p:cNvSpPr>
                <a:spLocks/>
              </p:cNvSpPr>
              <p:nvPr/>
            </p:nvSpPr>
            <p:spPr bwMode="auto">
              <a:xfrm>
                <a:off x="892" y="704"/>
                <a:ext cx="339" cy="97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64 w 21664"/>
                  <a:gd name="T1" fmla="*/ 21600 h 21600"/>
                  <a:gd name="T2" fmla="*/ 0 w 21664"/>
                  <a:gd name="T3" fmla="*/ 0 h 21600"/>
                  <a:gd name="T4" fmla="*/ 21600 w 2166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64" h="21600" fill="none" extrusionOk="0">
                    <a:moveTo>
                      <a:pt x="21663" y="21599"/>
                    </a:moveTo>
                    <a:cubicBezTo>
                      <a:pt x="21642" y="21599"/>
                      <a:pt x="2162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664" h="21600" stroke="0" extrusionOk="0">
                    <a:moveTo>
                      <a:pt x="21663" y="21599"/>
                    </a:moveTo>
                    <a:cubicBezTo>
                      <a:pt x="21642" y="21599"/>
                      <a:pt x="2162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4" name="Freeform 157"/>
              <p:cNvSpPr>
                <a:spLocks/>
              </p:cNvSpPr>
              <p:nvPr/>
            </p:nvSpPr>
            <p:spPr bwMode="auto">
              <a:xfrm>
                <a:off x="853" y="697"/>
                <a:ext cx="77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5" name="Line 158"/>
              <p:cNvSpPr>
                <a:spLocks noChangeShapeType="1"/>
              </p:cNvSpPr>
              <p:nvPr/>
            </p:nvSpPr>
            <p:spPr bwMode="auto">
              <a:xfrm>
                <a:off x="853" y="697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6" name="Freeform 159"/>
              <p:cNvSpPr>
                <a:spLocks/>
              </p:cNvSpPr>
              <p:nvPr/>
            </p:nvSpPr>
            <p:spPr bwMode="auto">
              <a:xfrm>
                <a:off x="793" y="5057"/>
                <a:ext cx="204" cy="48"/>
              </a:xfrm>
              <a:custGeom>
                <a:avLst/>
                <a:gdLst>
                  <a:gd name="T0" fmla="*/ 552 w 552"/>
                  <a:gd name="T1" fmla="*/ 0 h 136"/>
                  <a:gd name="T2" fmla="*/ 307 w 552"/>
                  <a:gd name="T3" fmla="*/ 136 h 136"/>
                  <a:gd name="T4" fmla="*/ 0 w 552"/>
                  <a:gd name="T5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2" h="136">
                    <a:moveTo>
                      <a:pt x="552" y="0"/>
                    </a:moveTo>
                    <a:lnTo>
                      <a:pt x="307" y="136"/>
                    </a:lnTo>
                    <a:lnTo>
                      <a:pt x="0" y="136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7" name="Freeform 160"/>
              <p:cNvSpPr>
                <a:spLocks/>
              </p:cNvSpPr>
              <p:nvPr/>
            </p:nvSpPr>
            <p:spPr bwMode="auto">
              <a:xfrm>
                <a:off x="1031" y="4595"/>
                <a:ext cx="909" cy="390"/>
              </a:xfrm>
              <a:custGeom>
                <a:avLst/>
                <a:gdLst>
                  <a:gd name="T0" fmla="*/ 2460 w 2460"/>
                  <a:gd name="T1" fmla="*/ 1099 h 1099"/>
                  <a:gd name="T2" fmla="*/ 0 w 2460"/>
                  <a:gd name="T3" fmla="*/ 122 h 1099"/>
                  <a:gd name="T4" fmla="*/ 0 w 2460"/>
                  <a:gd name="T5" fmla="*/ 0 h 1099"/>
                  <a:gd name="T6" fmla="*/ 136 w 2460"/>
                  <a:gd name="T7" fmla="*/ 0 h 10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60" h="1099">
                    <a:moveTo>
                      <a:pt x="2460" y="1099"/>
                    </a:moveTo>
                    <a:lnTo>
                      <a:pt x="0" y="122"/>
                    </a:lnTo>
                    <a:lnTo>
                      <a:pt x="0" y="0"/>
                    </a:lnTo>
                    <a:lnTo>
                      <a:pt x="136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8" name="Freeform 161"/>
              <p:cNvSpPr>
                <a:spLocks/>
              </p:cNvSpPr>
              <p:nvPr/>
            </p:nvSpPr>
            <p:spPr bwMode="auto">
              <a:xfrm>
                <a:off x="1081" y="4558"/>
                <a:ext cx="8" cy="75"/>
              </a:xfrm>
              <a:custGeom>
                <a:avLst/>
                <a:gdLst>
                  <a:gd name="T0" fmla="*/ 21 w 21"/>
                  <a:gd name="T1" fmla="*/ 209 h 209"/>
                  <a:gd name="T2" fmla="*/ 0 w 21"/>
                  <a:gd name="T3" fmla="*/ 209 h 209"/>
                  <a:gd name="T4" fmla="*/ 0 w 21"/>
                  <a:gd name="T5" fmla="*/ 0 h 209"/>
                  <a:gd name="T6" fmla="*/ 21 w 21"/>
                  <a:gd name="T7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9">
                    <a:moveTo>
                      <a:pt x="21" y="209"/>
                    </a:moveTo>
                    <a:lnTo>
                      <a:pt x="0" y="209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9" name="Line 162"/>
              <p:cNvSpPr>
                <a:spLocks noChangeShapeType="1"/>
              </p:cNvSpPr>
              <p:nvPr/>
            </p:nvSpPr>
            <p:spPr bwMode="auto">
              <a:xfrm flipH="1">
                <a:off x="1081" y="4558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0" name="Freeform 163"/>
              <p:cNvSpPr>
                <a:spLocks/>
              </p:cNvSpPr>
              <p:nvPr/>
            </p:nvSpPr>
            <p:spPr bwMode="auto">
              <a:xfrm>
                <a:off x="380" y="4780"/>
                <a:ext cx="137" cy="260"/>
              </a:xfrm>
              <a:custGeom>
                <a:avLst/>
                <a:gdLst>
                  <a:gd name="T0" fmla="*/ 369 w 369"/>
                  <a:gd name="T1" fmla="*/ 733 h 733"/>
                  <a:gd name="T2" fmla="*/ 0 w 369"/>
                  <a:gd name="T3" fmla="*/ 136 h 733"/>
                  <a:gd name="T4" fmla="*/ 0 w 369"/>
                  <a:gd name="T5" fmla="*/ 0 h 7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9" h="733">
                    <a:moveTo>
                      <a:pt x="369" y="733"/>
                    </a:moveTo>
                    <a:lnTo>
                      <a:pt x="0" y="136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1" name="Freeform 164"/>
              <p:cNvSpPr>
                <a:spLocks/>
              </p:cNvSpPr>
              <p:nvPr/>
            </p:nvSpPr>
            <p:spPr bwMode="auto">
              <a:xfrm>
                <a:off x="342" y="4773"/>
                <a:ext cx="77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2" name="Line 165"/>
              <p:cNvSpPr>
                <a:spLocks noChangeShapeType="1"/>
              </p:cNvSpPr>
              <p:nvPr/>
            </p:nvSpPr>
            <p:spPr bwMode="auto">
              <a:xfrm>
                <a:off x="342" y="4773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3" name="Arc 166"/>
              <p:cNvSpPr>
                <a:spLocks/>
              </p:cNvSpPr>
              <p:nvPr/>
            </p:nvSpPr>
            <p:spPr bwMode="auto">
              <a:xfrm>
                <a:off x="499" y="4839"/>
                <a:ext cx="271" cy="26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79 w 21679"/>
                  <a:gd name="T1" fmla="*/ 21600 h 21600"/>
                  <a:gd name="T2" fmla="*/ 0 w 21679"/>
                  <a:gd name="T3" fmla="*/ 83 h 21600"/>
                  <a:gd name="T4" fmla="*/ 21600 w 2167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79" h="21600" fill="none" extrusionOk="0">
                    <a:moveTo>
                      <a:pt x="21678" y="21599"/>
                    </a:moveTo>
                    <a:cubicBezTo>
                      <a:pt x="21652" y="21599"/>
                      <a:pt x="21626" y="21599"/>
                      <a:pt x="21600" y="21600"/>
                    </a:cubicBezTo>
                    <a:cubicBezTo>
                      <a:pt x="9703" y="21600"/>
                      <a:pt x="45" y="11979"/>
                      <a:pt x="0" y="82"/>
                    </a:cubicBezTo>
                  </a:path>
                  <a:path w="21679" h="21600" stroke="0" extrusionOk="0">
                    <a:moveTo>
                      <a:pt x="21678" y="21599"/>
                    </a:moveTo>
                    <a:cubicBezTo>
                      <a:pt x="21652" y="21599"/>
                      <a:pt x="21626" y="21599"/>
                      <a:pt x="21600" y="21600"/>
                    </a:cubicBezTo>
                    <a:cubicBezTo>
                      <a:pt x="9703" y="21600"/>
                      <a:pt x="45" y="11979"/>
                      <a:pt x="0" y="82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4" name="Arc 167"/>
              <p:cNvSpPr>
                <a:spLocks/>
              </p:cNvSpPr>
              <p:nvPr/>
            </p:nvSpPr>
            <p:spPr bwMode="auto">
              <a:xfrm>
                <a:off x="499" y="4796"/>
                <a:ext cx="90" cy="43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6 w 21839"/>
                  <a:gd name="T1" fmla="*/ 22105 h 22105"/>
                  <a:gd name="T2" fmla="*/ 21839 w 21839"/>
                  <a:gd name="T3" fmla="*/ 1 h 22105"/>
                  <a:gd name="T4" fmla="*/ 21600 w 21839"/>
                  <a:gd name="T5" fmla="*/ 21600 h 22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39" h="22105" fill="none" extrusionOk="0">
                    <a:moveTo>
                      <a:pt x="5" y="22105"/>
                    </a:moveTo>
                    <a:cubicBezTo>
                      <a:pt x="1" y="21936"/>
                      <a:pt x="0" y="2176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679" y="-1"/>
                      <a:pt x="21759" y="0"/>
                      <a:pt x="21838" y="1"/>
                    </a:cubicBezTo>
                  </a:path>
                  <a:path w="21839" h="22105" stroke="0" extrusionOk="0">
                    <a:moveTo>
                      <a:pt x="5" y="22105"/>
                    </a:moveTo>
                    <a:cubicBezTo>
                      <a:pt x="1" y="21936"/>
                      <a:pt x="0" y="2176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679" y="-1"/>
                      <a:pt x="21759" y="0"/>
                      <a:pt x="21838" y="1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5" name="Freeform 168"/>
              <p:cNvSpPr>
                <a:spLocks/>
              </p:cNvSpPr>
              <p:nvPr/>
            </p:nvSpPr>
            <p:spPr bwMode="auto">
              <a:xfrm>
                <a:off x="572" y="4760"/>
                <a:ext cx="41" cy="69"/>
              </a:xfrm>
              <a:custGeom>
                <a:avLst/>
                <a:gdLst>
                  <a:gd name="T0" fmla="*/ 111 w 111"/>
                  <a:gd name="T1" fmla="*/ 187 h 196"/>
                  <a:gd name="T2" fmla="*/ 94 w 111"/>
                  <a:gd name="T3" fmla="*/ 196 h 196"/>
                  <a:gd name="T4" fmla="*/ 0 w 111"/>
                  <a:gd name="T5" fmla="*/ 8 h 196"/>
                  <a:gd name="T6" fmla="*/ 17 w 111"/>
                  <a:gd name="T7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1" h="196">
                    <a:moveTo>
                      <a:pt x="111" y="187"/>
                    </a:moveTo>
                    <a:lnTo>
                      <a:pt x="94" y="196"/>
                    </a:lnTo>
                    <a:lnTo>
                      <a:pt x="0" y="8"/>
                    </a:lnTo>
                    <a:lnTo>
                      <a:pt x="17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6" name="Line 169"/>
              <p:cNvSpPr>
                <a:spLocks noChangeShapeType="1"/>
              </p:cNvSpPr>
              <p:nvPr/>
            </p:nvSpPr>
            <p:spPr bwMode="auto">
              <a:xfrm flipH="1">
                <a:off x="572" y="4760"/>
                <a:ext cx="7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7" name="Arc 170"/>
              <p:cNvSpPr>
                <a:spLocks/>
              </p:cNvSpPr>
              <p:nvPr/>
            </p:nvSpPr>
            <p:spPr bwMode="auto">
              <a:xfrm>
                <a:off x="590" y="4958"/>
                <a:ext cx="96" cy="102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822 w 21822"/>
                  <a:gd name="T1" fmla="*/ 21599 h 21600"/>
                  <a:gd name="T2" fmla="*/ 0 w 21822"/>
                  <a:gd name="T3" fmla="*/ 212 h 21600"/>
                  <a:gd name="T4" fmla="*/ 21599 w 2182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22" h="21600" fill="none" extrusionOk="0">
                    <a:moveTo>
                      <a:pt x="21821" y="21598"/>
                    </a:moveTo>
                    <a:cubicBezTo>
                      <a:pt x="21747" y="21599"/>
                      <a:pt x="21673" y="21599"/>
                      <a:pt x="21599" y="21600"/>
                    </a:cubicBezTo>
                    <a:cubicBezTo>
                      <a:pt x="9752" y="21600"/>
                      <a:pt x="116" y="12058"/>
                      <a:pt x="0" y="211"/>
                    </a:cubicBezTo>
                  </a:path>
                  <a:path w="21822" h="21600" stroke="0" extrusionOk="0">
                    <a:moveTo>
                      <a:pt x="21821" y="21598"/>
                    </a:moveTo>
                    <a:cubicBezTo>
                      <a:pt x="21747" y="21599"/>
                      <a:pt x="21673" y="21599"/>
                      <a:pt x="21599" y="21600"/>
                    </a:cubicBezTo>
                    <a:cubicBezTo>
                      <a:pt x="9752" y="21600"/>
                      <a:pt x="116" y="12058"/>
                      <a:pt x="0" y="211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8" name="Freeform 171"/>
              <p:cNvSpPr>
                <a:spLocks/>
              </p:cNvSpPr>
              <p:nvPr/>
            </p:nvSpPr>
            <p:spPr bwMode="auto">
              <a:xfrm>
                <a:off x="551" y="4952"/>
                <a:ext cx="77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9" name="Line 172"/>
              <p:cNvSpPr>
                <a:spLocks noChangeShapeType="1"/>
              </p:cNvSpPr>
              <p:nvPr/>
            </p:nvSpPr>
            <p:spPr bwMode="auto">
              <a:xfrm>
                <a:off x="551" y="4952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0" name="Arc 173"/>
              <p:cNvSpPr>
                <a:spLocks/>
              </p:cNvSpPr>
              <p:nvPr/>
            </p:nvSpPr>
            <p:spPr bwMode="auto">
              <a:xfrm>
                <a:off x="766" y="4947"/>
                <a:ext cx="84" cy="108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853 w 21853"/>
                  <a:gd name="T1" fmla="*/ 21599 h 21600"/>
                  <a:gd name="T2" fmla="*/ 0 w 21853"/>
                  <a:gd name="T3" fmla="*/ 199 h 21600"/>
                  <a:gd name="T4" fmla="*/ 21599 w 2185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53" h="21600" fill="none" extrusionOk="0">
                    <a:moveTo>
                      <a:pt x="21852" y="21598"/>
                    </a:moveTo>
                    <a:cubicBezTo>
                      <a:pt x="21768" y="21599"/>
                      <a:pt x="21683" y="21599"/>
                      <a:pt x="21599" y="21600"/>
                    </a:cubicBezTo>
                    <a:cubicBezTo>
                      <a:pt x="9747" y="21600"/>
                      <a:pt x="109" y="12050"/>
                      <a:pt x="-1" y="199"/>
                    </a:cubicBezTo>
                  </a:path>
                  <a:path w="21853" h="21600" stroke="0" extrusionOk="0">
                    <a:moveTo>
                      <a:pt x="21852" y="21598"/>
                    </a:moveTo>
                    <a:cubicBezTo>
                      <a:pt x="21768" y="21599"/>
                      <a:pt x="21683" y="21599"/>
                      <a:pt x="21599" y="21600"/>
                    </a:cubicBezTo>
                    <a:cubicBezTo>
                      <a:pt x="9747" y="21600"/>
                      <a:pt x="109" y="12050"/>
                      <a:pt x="-1" y="199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1" name="Freeform 174"/>
              <p:cNvSpPr>
                <a:spLocks/>
              </p:cNvSpPr>
              <p:nvPr/>
            </p:nvSpPr>
            <p:spPr bwMode="auto">
              <a:xfrm>
                <a:off x="726" y="4941"/>
                <a:ext cx="78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2" name="Line 175"/>
              <p:cNvSpPr>
                <a:spLocks noChangeShapeType="1"/>
              </p:cNvSpPr>
              <p:nvPr/>
            </p:nvSpPr>
            <p:spPr bwMode="auto">
              <a:xfrm>
                <a:off x="726" y="4941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3" name="Arc 176"/>
              <p:cNvSpPr>
                <a:spLocks/>
              </p:cNvSpPr>
              <p:nvPr/>
            </p:nvSpPr>
            <p:spPr bwMode="auto">
              <a:xfrm>
                <a:off x="1047" y="4959"/>
                <a:ext cx="124" cy="9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4" name="Freeform 177"/>
              <p:cNvSpPr>
                <a:spLocks/>
              </p:cNvSpPr>
              <p:nvPr/>
            </p:nvSpPr>
            <p:spPr bwMode="auto">
              <a:xfrm>
                <a:off x="1008" y="4952"/>
                <a:ext cx="78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5" name="Line 178"/>
              <p:cNvSpPr>
                <a:spLocks noChangeShapeType="1"/>
              </p:cNvSpPr>
              <p:nvPr/>
            </p:nvSpPr>
            <p:spPr bwMode="auto">
              <a:xfrm>
                <a:off x="1008" y="4952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6" name="Arc 179"/>
              <p:cNvSpPr>
                <a:spLocks/>
              </p:cNvSpPr>
              <p:nvPr/>
            </p:nvSpPr>
            <p:spPr bwMode="auto">
              <a:xfrm>
                <a:off x="1189" y="4964"/>
                <a:ext cx="135" cy="9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59 w 21759"/>
                  <a:gd name="T1" fmla="*/ 21599 h 21600"/>
                  <a:gd name="T2" fmla="*/ 0 w 21759"/>
                  <a:gd name="T3" fmla="*/ 0 h 21600"/>
                  <a:gd name="T4" fmla="*/ 21600 w 2175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59" h="21600" fill="none" extrusionOk="0">
                    <a:moveTo>
                      <a:pt x="21759" y="21599"/>
                    </a:moveTo>
                    <a:cubicBezTo>
                      <a:pt x="21706" y="21599"/>
                      <a:pt x="21653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759" h="21600" stroke="0" extrusionOk="0">
                    <a:moveTo>
                      <a:pt x="21759" y="21599"/>
                    </a:moveTo>
                    <a:cubicBezTo>
                      <a:pt x="21706" y="21599"/>
                      <a:pt x="21653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7" name="Freeform 180"/>
              <p:cNvSpPr>
                <a:spLocks/>
              </p:cNvSpPr>
              <p:nvPr/>
            </p:nvSpPr>
            <p:spPr bwMode="auto">
              <a:xfrm>
                <a:off x="1150" y="4958"/>
                <a:ext cx="77" cy="6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8" name="Line 181"/>
              <p:cNvSpPr>
                <a:spLocks noChangeShapeType="1"/>
              </p:cNvSpPr>
              <p:nvPr/>
            </p:nvSpPr>
            <p:spPr bwMode="auto">
              <a:xfrm>
                <a:off x="1150" y="4958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9" name="Arc 182"/>
              <p:cNvSpPr>
                <a:spLocks/>
              </p:cNvSpPr>
              <p:nvPr/>
            </p:nvSpPr>
            <p:spPr bwMode="auto">
              <a:xfrm>
                <a:off x="1365" y="4952"/>
                <a:ext cx="106" cy="103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599 w 21599"/>
                  <a:gd name="T1" fmla="*/ 21600 h 21600"/>
                  <a:gd name="T2" fmla="*/ 0 w 21599"/>
                  <a:gd name="T3" fmla="*/ 209 h 21600"/>
                  <a:gd name="T4" fmla="*/ 21599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21600"/>
                    </a:moveTo>
                    <a:cubicBezTo>
                      <a:pt x="9751" y="21600"/>
                      <a:pt x="114" y="12056"/>
                      <a:pt x="0" y="208"/>
                    </a:cubicBezTo>
                  </a:path>
                  <a:path w="21599" h="21600" stroke="0" extrusionOk="0">
                    <a:moveTo>
                      <a:pt x="21599" y="21600"/>
                    </a:moveTo>
                    <a:cubicBezTo>
                      <a:pt x="9751" y="21600"/>
                      <a:pt x="114" y="12056"/>
                      <a:pt x="0" y="208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0" name="Freeform 183"/>
              <p:cNvSpPr>
                <a:spLocks/>
              </p:cNvSpPr>
              <p:nvPr/>
            </p:nvSpPr>
            <p:spPr bwMode="auto">
              <a:xfrm>
                <a:off x="1325" y="4946"/>
                <a:ext cx="77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1" name="Line 184"/>
              <p:cNvSpPr>
                <a:spLocks noChangeShapeType="1"/>
              </p:cNvSpPr>
              <p:nvPr/>
            </p:nvSpPr>
            <p:spPr bwMode="auto">
              <a:xfrm>
                <a:off x="1325" y="4946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2" name="Line 185"/>
              <p:cNvSpPr>
                <a:spLocks noChangeShapeType="1"/>
              </p:cNvSpPr>
              <p:nvPr/>
            </p:nvSpPr>
            <p:spPr bwMode="auto">
              <a:xfrm flipH="1">
                <a:off x="917" y="4004"/>
                <a:ext cx="80" cy="4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3" name="Arc 186"/>
              <p:cNvSpPr>
                <a:spLocks/>
              </p:cNvSpPr>
              <p:nvPr/>
            </p:nvSpPr>
            <p:spPr bwMode="auto">
              <a:xfrm>
                <a:off x="528" y="3748"/>
                <a:ext cx="389" cy="30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71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98" y="21600"/>
                      <a:pt x="39" y="11972"/>
                      <a:pt x="0" y="7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98" y="21600"/>
                      <a:pt x="39" y="11972"/>
                      <a:pt x="0" y="7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4" name="Freeform 187"/>
              <p:cNvSpPr>
                <a:spLocks/>
              </p:cNvSpPr>
              <p:nvPr/>
            </p:nvSpPr>
            <p:spPr bwMode="auto">
              <a:xfrm>
                <a:off x="489" y="3742"/>
                <a:ext cx="77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5" name="Line 188"/>
              <p:cNvSpPr>
                <a:spLocks noChangeShapeType="1"/>
              </p:cNvSpPr>
              <p:nvPr/>
            </p:nvSpPr>
            <p:spPr bwMode="auto">
              <a:xfrm>
                <a:off x="489" y="3742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6" name="Arc 189"/>
              <p:cNvSpPr>
                <a:spLocks/>
              </p:cNvSpPr>
              <p:nvPr/>
            </p:nvSpPr>
            <p:spPr bwMode="auto">
              <a:xfrm>
                <a:off x="1347" y="3906"/>
                <a:ext cx="130" cy="9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67 w 21767"/>
                  <a:gd name="T1" fmla="*/ 21599 h 21600"/>
                  <a:gd name="T2" fmla="*/ 0 w 21767"/>
                  <a:gd name="T3" fmla="*/ 0 h 21600"/>
                  <a:gd name="T4" fmla="*/ 21600 w 2176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67" h="21600" fill="none" extrusionOk="0">
                    <a:moveTo>
                      <a:pt x="21767" y="21599"/>
                    </a:moveTo>
                    <a:cubicBezTo>
                      <a:pt x="21711" y="21599"/>
                      <a:pt x="21655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767" h="21600" stroke="0" extrusionOk="0">
                    <a:moveTo>
                      <a:pt x="21767" y="21599"/>
                    </a:moveTo>
                    <a:cubicBezTo>
                      <a:pt x="21711" y="21599"/>
                      <a:pt x="21655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7" name="Freeform 190"/>
              <p:cNvSpPr>
                <a:spLocks/>
              </p:cNvSpPr>
              <p:nvPr/>
            </p:nvSpPr>
            <p:spPr bwMode="auto">
              <a:xfrm>
                <a:off x="1308" y="3899"/>
                <a:ext cx="77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8" name="Line 191"/>
              <p:cNvSpPr>
                <a:spLocks noChangeShapeType="1"/>
              </p:cNvSpPr>
              <p:nvPr/>
            </p:nvSpPr>
            <p:spPr bwMode="auto">
              <a:xfrm>
                <a:off x="1308" y="3899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9" name="Arc 192"/>
              <p:cNvSpPr>
                <a:spLocks/>
              </p:cNvSpPr>
              <p:nvPr/>
            </p:nvSpPr>
            <p:spPr bwMode="auto">
              <a:xfrm>
                <a:off x="1189" y="3906"/>
                <a:ext cx="135" cy="9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60 w 21760"/>
                  <a:gd name="T1" fmla="*/ 21599 h 21600"/>
                  <a:gd name="T2" fmla="*/ 0 w 21760"/>
                  <a:gd name="T3" fmla="*/ 0 h 21600"/>
                  <a:gd name="T4" fmla="*/ 21600 w 2176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60" h="21600" fill="none" extrusionOk="0">
                    <a:moveTo>
                      <a:pt x="21760" y="21599"/>
                    </a:moveTo>
                    <a:cubicBezTo>
                      <a:pt x="21706" y="21599"/>
                      <a:pt x="21653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760" h="21600" stroke="0" extrusionOk="0">
                    <a:moveTo>
                      <a:pt x="21760" y="21599"/>
                    </a:moveTo>
                    <a:cubicBezTo>
                      <a:pt x="21706" y="21599"/>
                      <a:pt x="21653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0" name="Freeform 193"/>
              <p:cNvSpPr>
                <a:spLocks/>
              </p:cNvSpPr>
              <p:nvPr/>
            </p:nvSpPr>
            <p:spPr bwMode="auto">
              <a:xfrm>
                <a:off x="1150" y="3899"/>
                <a:ext cx="77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1" name="Line 194"/>
              <p:cNvSpPr>
                <a:spLocks noChangeShapeType="1"/>
              </p:cNvSpPr>
              <p:nvPr/>
            </p:nvSpPr>
            <p:spPr bwMode="auto">
              <a:xfrm>
                <a:off x="1150" y="3899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2" name="Arc 195"/>
              <p:cNvSpPr>
                <a:spLocks/>
              </p:cNvSpPr>
              <p:nvPr/>
            </p:nvSpPr>
            <p:spPr bwMode="auto">
              <a:xfrm>
                <a:off x="1025" y="3906"/>
                <a:ext cx="146" cy="9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3" name="Freeform 196"/>
              <p:cNvSpPr>
                <a:spLocks/>
              </p:cNvSpPr>
              <p:nvPr/>
            </p:nvSpPr>
            <p:spPr bwMode="auto">
              <a:xfrm>
                <a:off x="986" y="3899"/>
                <a:ext cx="77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4" name="Line 197"/>
              <p:cNvSpPr>
                <a:spLocks noChangeShapeType="1"/>
              </p:cNvSpPr>
              <p:nvPr/>
            </p:nvSpPr>
            <p:spPr bwMode="auto">
              <a:xfrm>
                <a:off x="986" y="3899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5" name="Freeform 198"/>
              <p:cNvSpPr>
                <a:spLocks/>
              </p:cNvSpPr>
              <p:nvPr/>
            </p:nvSpPr>
            <p:spPr bwMode="auto">
              <a:xfrm>
                <a:off x="979" y="3559"/>
                <a:ext cx="967" cy="369"/>
              </a:xfrm>
              <a:custGeom>
                <a:avLst/>
                <a:gdLst>
                  <a:gd name="T0" fmla="*/ 2616 w 2616"/>
                  <a:gd name="T1" fmla="*/ 1040 h 1040"/>
                  <a:gd name="T2" fmla="*/ 0 w 2616"/>
                  <a:gd name="T3" fmla="*/ 122 h 1040"/>
                  <a:gd name="T4" fmla="*/ 0 w 2616"/>
                  <a:gd name="T5" fmla="*/ 0 h 1040"/>
                  <a:gd name="T6" fmla="*/ 153 w 2616"/>
                  <a:gd name="T7" fmla="*/ 0 h 10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16" h="1040">
                    <a:moveTo>
                      <a:pt x="2616" y="1040"/>
                    </a:moveTo>
                    <a:lnTo>
                      <a:pt x="0" y="122"/>
                    </a:lnTo>
                    <a:lnTo>
                      <a:pt x="0" y="0"/>
                    </a:lnTo>
                    <a:lnTo>
                      <a:pt x="15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6" name="Freeform 199"/>
              <p:cNvSpPr>
                <a:spLocks/>
              </p:cNvSpPr>
              <p:nvPr/>
            </p:nvSpPr>
            <p:spPr bwMode="auto">
              <a:xfrm>
                <a:off x="1036" y="3522"/>
                <a:ext cx="8" cy="74"/>
              </a:xfrm>
              <a:custGeom>
                <a:avLst/>
                <a:gdLst>
                  <a:gd name="T0" fmla="*/ 22 w 22"/>
                  <a:gd name="T1" fmla="*/ 209 h 209"/>
                  <a:gd name="T2" fmla="*/ 0 w 22"/>
                  <a:gd name="T3" fmla="*/ 209 h 209"/>
                  <a:gd name="T4" fmla="*/ 0 w 22"/>
                  <a:gd name="T5" fmla="*/ 0 h 209"/>
                  <a:gd name="T6" fmla="*/ 22 w 22"/>
                  <a:gd name="T7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209">
                    <a:moveTo>
                      <a:pt x="22" y="209"/>
                    </a:moveTo>
                    <a:lnTo>
                      <a:pt x="0" y="209"/>
                    </a:lnTo>
                    <a:lnTo>
                      <a:pt x="0" y="0"/>
                    </a:lnTo>
                    <a:lnTo>
                      <a:pt x="2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7" name="Line 200"/>
              <p:cNvSpPr>
                <a:spLocks noChangeShapeType="1"/>
              </p:cNvSpPr>
              <p:nvPr/>
            </p:nvSpPr>
            <p:spPr bwMode="auto">
              <a:xfrm flipH="1">
                <a:off x="1036" y="3522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8" name="Freeform 201"/>
              <p:cNvSpPr>
                <a:spLocks/>
              </p:cNvSpPr>
              <p:nvPr/>
            </p:nvSpPr>
            <p:spPr bwMode="auto">
              <a:xfrm>
                <a:off x="782" y="3868"/>
                <a:ext cx="34" cy="76"/>
              </a:xfrm>
              <a:custGeom>
                <a:avLst/>
                <a:gdLst>
                  <a:gd name="T0" fmla="*/ 91 w 91"/>
                  <a:gd name="T1" fmla="*/ 213 h 213"/>
                  <a:gd name="T2" fmla="*/ 0 w 91"/>
                  <a:gd name="T3" fmla="*/ 122 h 213"/>
                  <a:gd name="T4" fmla="*/ 0 w 91"/>
                  <a:gd name="T5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1" h="213">
                    <a:moveTo>
                      <a:pt x="91" y="213"/>
                    </a:moveTo>
                    <a:lnTo>
                      <a:pt x="0" y="122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9" name="Freeform 202"/>
              <p:cNvSpPr>
                <a:spLocks/>
              </p:cNvSpPr>
              <p:nvPr/>
            </p:nvSpPr>
            <p:spPr bwMode="auto">
              <a:xfrm>
                <a:off x="743" y="3861"/>
                <a:ext cx="77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0" name="Line 203"/>
              <p:cNvSpPr>
                <a:spLocks noChangeShapeType="1"/>
              </p:cNvSpPr>
              <p:nvPr/>
            </p:nvSpPr>
            <p:spPr bwMode="auto">
              <a:xfrm>
                <a:off x="743" y="3861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1" name="Freeform 204"/>
              <p:cNvSpPr>
                <a:spLocks/>
              </p:cNvSpPr>
              <p:nvPr/>
            </p:nvSpPr>
            <p:spPr bwMode="auto">
              <a:xfrm>
                <a:off x="613" y="3868"/>
                <a:ext cx="62" cy="65"/>
              </a:xfrm>
              <a:custGeom>
                <a:avLst/>
                <a:gdLst>
                  <a:gd name="T0" fmla="*/ 168 w 168"/>
                  <a:gd name="T1" fmla="*/ 184 h 184"/>
                  <a:gd name="T2" fmla="*/ 0 w 168"/>
                  <a:gd name="T3" fmla="*/ 77 h 184"/>
                  <a:gd name="T4" fmla="*/ 0 w 168"/>
                  <a:gd name="T5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8" h="184">
                    <a:moveTo>
                      <a:pt x="168" y="184"/>
                    </a:moveTo>
                    <a:lnTo>
                      <a:pt x="0" y="77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Freeform 206"/>
            <p:cNvSpPr>
              <a:spLocks/>
            </p:cNvSpPr>
            <p:nvPr/>
          </p:nvSpPr>
          <p:spPr bwMode="auto">
            <a:xfrm>
              <a:off x="574" y="3861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207"/>
            <p:cNvSpPr>
              <a:spLocks noChangeShapeType="1"/>
            </p:cNvSpPr>
            <p:nvPr/>
          </p:nvSpPr>
          <p:spPr bwMode="auto">
            <a:xfrm>
              <a:off x="574" y="3861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8"/>
            <p:cNvSpPr>
              <a:spLocks/>
            </p:cNvSpPr>
            <p:nvPr/>
          </p:nvSpPr>
          <p:spPr bwMode="auto">
            <a:xfrm>
              <a:off x="403" y="3786"/>
              <a:ext cx="114" cy="196"/>
            </a:xfrm>
            <a:custGeom>
              <a:avLst/>
              <a:gdLst>
                <a:gd name="T0" fmla="*/ 307 w 307"/>
                <a:gd name="T1" fmla="*/ 552 h 552"/>
                <a:gd name="T2" fmla="*/ 0 w 307"/>
                <a:gd name="T3" fmla="*/ 109 h 552"/>
                <a:gd name="T4" fmla="*/ 0 w 307"/>
                <a:gd name="T5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7" h="552">
                  <a:moveTo>
                    <a:pt x="307" y="552"/>
                  </a:moveTo>
                  <a:lnTo>
                    <a:pt x="0" y="10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9"/>
            <p:cNvSpPr>
              <a:spLocks/>
            </p:cNvSpPr>
            <p:nvPr/>
          </p:nvSpPr>
          <p:spPr bwMode="auto">
            <a:xfrm>
              <a:off x="365" y="3780"/>
              <a:ext cx="77" cy="6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10"/>
            <p:cNvSpPr>
              <a:spLocks noChangeShapeType="1"/>
            </p:cNvSpPr>
            <p:nvPr/>
          </p:nvSpPr>
          <p:spPr bwMode="auto">
            <a:xfrm>
              <a:off x="365" y="3780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1"/>
            <p:cNvSpPr>
              <a:spLocks/>
            </p:cNvSpPr>
            <p:nvPr/>
          </p:nvSpPr>
          <p:spPr bwMode="auto">
            <a:xfrm>
              <a:off x="1104" y="5087"/>
              <a:ext cx="526" cy="95"/>
            </a:xfrm>
            <a:custGeom>
              <a:avLst/>
              <a:gdLst>
                <a:gd name="T0" fmla="*/ 1423 w 1423"/>
                <a:gd name="T1" fmla="*/ 50 h 267"/>
                <a:gd name="T2" fmla="*/ 1400 w 1423"/>
                <a:gd name="T3" fmla="*/ 113 h 267"/>
                <a:gd name="T4" fmla="*/ 1326 w 1423"/>
                <a:gd name="T5" fmla="*/ 0 h 267"/>
                <a:gd name="T6" fmla="*/ 1281 w 1423"/>
                <a:gd name="T7" fmla="*/ 127 h 267"/>
                <a:gd name="T8" fmla="*/ 1207 w 1423"/>
                <a:gd name="T9" fmla="*/ 15 h 267"/>
                <a:gd name="T10" fmla="*/ 1161 w 1423"/>
                <a:gd name="T11" fmla="*/ 141 h 267"/>
                <a:gd name="T12" fmla="*/ 1088 w 1423"/>
                <a:gd name="T13" fmla="*/ 29 h 267"/>
                <a:gd name="T14" fmla="*/ 1042 w 1423"/>
                <a:gd name="T15" fmla="*/ 155 h 267"/>
                <a:gd name="T16" fmla="*/ 969 w 1423"/>
                <a:gd name="T17" fmla="*/ 43 h 267"/>
                <a:gd name="T18" fmla="*/ 923 w 1423"/>
                <a:gd name="T19" fmla="*/ 169 h 267"/>
                <a:gd name="T20" fmla="*/ 849 w 1423"/>
                <a:gd name="T21" fmla="*/ 57 h 267"/>
                <a:gd name="T22" fmla="*/ 804 w 1423"/>
                <a:gd name="T23" fmla="*/ 183 h 267"/>
                <a:gd name="T24" fmla="*/ 730 w 1423"/>
                <a:gd name="T25" fmla="*/ 71 h 267"/>
                <a:gd name="T26" fmla="*/ 685 w 1423"/>
                <a:gd name="T27" fmla="*/ 197 h 267"/>
                <a:gd name="T28" fmla="*/ 611 w 1423"/>
                <a:gd name="T29" fmla="*/ 85 h 267"/>
                <a:gd name="T30" fmla="*/ 566 w 1423"/>
                <a:gd name="T31" fmla="*/ 211 h 267"/>
                <a:gd name="T32" fmla="*/ 492 w 1423"/>
                <a:gd name="T33" fmla="*/ 99 h 267"/>
                <a:gd name="T34" fmla="*/ 446 w 1423"/>
                <a:gd name="T35" fmla="*/ 225 h 267"/>
                <a:gd name="T36" fmla="*/ 373 w 1423"/>
                <a:gd name="T37" fmla="*/ 113 h 267"/>
                <a:gd name="T38" fmla="*/ 327 w 1423"/>
                <a:gd name="T39" fmla="*/ 239 h 267"/>
                <a:gd name="T40" fmla="*/ 254 w 1423"/>
                <a:gd name="T41" fmla="*/ 127 h 267"/>
                <a:gd name="T42" fmla="*/ 208 w 1423"/>
                <a:gd name="T43" fmla="*/ 253 h 267"/>
                <a:gd name="T44" fmla="*/ 134 w 1423"/>
                <a:gd name="T45" fmla="*/ 141 h 267"/>
                <a:gd name="T46" fmla="*/ 89 w 1423"/>
                <a:gd name="T47" fmla="*/ 267 h 267"/>
                <a:gd name="T48" fmla="*/ 52 w 1423"/>
                <a:gd name="T49" fmla="*/ 211 h 267"/>
                <a:gd name="T50" fmla="*/ 0 w 1423"/>
                <a:gd name="T51" fmla="*/ 218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23" h="267">
                  <a:moveTo>
                    <a:pt x="1423" y="50"/>
                  </a:moveTo>
                  <a:lnTo>
                    <a:pt x="1400" y="113"/>
                  </a:lnTo>
                  <a:lnTo>
                    <a:pt x="1326" y="0"/>
                  </a:lnTo>
                  <a:lnTo>
                    <a:pt x="1281" y="127"/>
                  </a:lnTo>
                  <a:lnTo>
                    <a:pt x="1207" y="15"/>
                  </a:lnTo>
                  <a:lnTo>
                    <a:pt x="1161" y="141"/>
                  </a:lnTo>
                  <a:lnTo>
                    <a:pt x="1088" y="29"/>
                  </a:lnTo>
                  <a:lnTo>
                    <a:pt x="1042" y="155"/>
                  </a:lnTo>
                  <a:lnTo>
                    <a:pt x="969" y="43"/>
                  </a:lnTo>
                  <a:lnTo>
                    <a:pt x="923" y="169"/>
                  </a:lnTo>
                  <a:lnTo>
                    <a:pt x="849" y="57"/>
                  </a:lnTo>
                  <a:lnTo>
                    <a:pt x="804" y="183"/>
                  </a:lnTo>
                  <a:lnTo>
                    <a:pt x="730" y="71"/>
                  </a:lnTo>
                  <a:lnTo>
                    <a:pt x="685" y="197"/>
                  </a:lnTo>
                  <a:lnTo>
                    <a:pt x="611" y="85"/>
                  </a:lnTo>
                  <a:lnTo>
                    <a:pt x="566" y="211"/>
                  </a:lnTo>
                  <a:lnTo>
                    <a:pt x="492" y="99"/>
                  </a:lnTo>
                  <a:lnTo>
                    <a:pt x="446" y="225"/>
                  </a:lnTo>
                  <a:lnTo>
                    <a:pt x="373" y="113"/>
                  </a:lnTo>
                  <a:lnTo>
                    <a:pt x="327" y="239"/>
                  </a:lnTo>
                  <a:lnTo>
                    <a:pt x="254" y="127"/>
                  </a:lnTo>
                  <a:lnTo>
                    <a:pt x="208" y="253"/>
                  </a:lnTo>
                  <a:lnTo>
                    <a:pt x="134" y="141"/>
                  </a:lnTo>
                  <a:lnTo>
                    <a:pt x="89" y="267"/>
                  </a:lnTo>
                  <a:lnTo>
                    <a:pt x="52" y="211"/>
                  </a:lnTo>
                  <a:lnTo>
                    <a:pt x="0" y="21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Arc 212"/>
            <p:cNvSpPr>
              <a:spLocks/>
            </p:cNvSpPr>
            <p:nvPr/>
          </p:nvSpPr>
          <p:spPr bwMode="auto">
            <a:xfrm>
              <a:off x="369" y="4996"/>
              <a:ext cx="735" cy="16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29 w 21629"/>
                <a:gd name="T1" fmla="*/ 21600 h 21600"/>
                <a:gd name="T2" fmla="*/ 0 w 21629"/>
                <a:gd name="T3" fmla="*/ 129 h 21600"/>
                <a:gd name="T4" fmla="*/ 21600 w 2162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9" h="21600" fill="none" extrusionOk="0">
                  <a:moveTo>
                    <a:pt x="21628" y="21599"/>
                  </a:moveTo>
                  <a:cubicBezTo>
                    <a:pt x="21619" y="21599"/>
                    <a:pt x="21609" y="21599"/>
                    <a:pt x="21600" y="21600"/>
                  </a:cubicBezTo>
                  <a:cubicBezTo>
                    <a:pt x="9720" y="21600"/>
                    <a:pt x="71" y="12007"/>
                    <a:pt x="0" y="128"/>
                  </a:cubicBezTo>
                </a:path>
                <a:path w="21629" h="21600" stroke="0" extrusionOk="0">
                  <a:moveTo>
                    <a:pt x="21628" y="21599"/>
                  </a:moveTo>
                  <a:cubicBezTo>
                    <a:pt x="21619" y="21599"/>
                    <a:pt x="21609" y="21599"/>
                    <a:pt x="21600" y="21600"/>
                  </a:cubicBezTo>
                  <a:cubicBezTo>
                    <a:pt x="9720" y="21600"/>
                    <a:pt x="71" y="12007"/>
                    <a:pt x="0" y="128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3"/>
            <p:cNvSpPr>
              <a:spLocks/>
            </p:cNvSpPr>
            <p:nvPr/>
          </p:nvSpPr>
          <p:spPr bwMode="auto">
            <a:xfrm>
              <a:off x="349" y="4997"/>
              <a:ext cx="40" cy="53"/>
            </a:xfrm>
            <a:custGeom>
              <a:avLst/>
              <a:gdLst>
                <a:gd name="T0" fmla="*/ 20 w 40"/>
                <a:gd name="T1" fmla="*/ 0 h 53"/>
                <a:gd name="T2" fmla="*/ 0 w 40"/>
                <a:gd name="T3" fmla="*/ 53 h 53"/>
                <a:gd name="T4" fmla="*/ 20 w 40"/>
                <a:gd name="T5" fmla="*/ 39 h 53"/>
                <a:gd name="T6" fmla="*/ 40 w 40"/>
                <a:gd name="T7" fmla="*/ 53 h 53"/>
                <a:gd name="T8" fmla="*/ 20 w 40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3">
                  <a:moveTo>
                    <a:pt x="20" y="0"/>
                  </a:moveTo>
                  <a:lnTo>
                    <a:pt x="0" y="53"/>
                  </a:lnTo>
                  <a:lnTo>
                    <a:pt x="20" y="39"/>
                  </a:lnTo>
                  <a:lnTo>
                    <a:pt x="40" y="53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4"/>
            <p:cNvSpPr>
              <a:spLocks/>
            </p:cNvSpPr>
            <p:nvPr/>
          </p:nvSpPr>
          <p:spPr bwMode="auto">
            <a:xfrm>
              <a:off x="1104" y="4030"/>
              <a:ext cx="526" cy="90"/>
            </a:xfrm>
            <a:custGeom>
              <a:avLst/>
              <a:gdLst>
                <a:gd name="T0" fmla="*/ 1423 w 1423"/>
                <a:gd name="T1" fmla="*/ 50 h 254"/>
                <a:gd name="T2" fmla="*/ 1399 w 1423"/>
                <a:gd name="T3" fmla="*/ 112 h 254"/>
                <a:gd name="T4" fmla="*/ 1327 w 1423"/>
                <a:gd name="T5" fmla="*/ 0 h 254"/>
                <a:gd name="T6" fmla="*/ 1280 w 1423"/>
                <a:gd name="T7" fmla="*/ 125 h 254"/>
                <a:gd name="T8" fmla="*/ 1207 w 1423"/>
                <a:gd name="T9" fmla="*/ 12 h 254"/>
                <a:gd name="T10" fmla="*/ 1161 w 1423"/>
                <a:gd name="T11" fmla="*/ 138 h 254"/>
                <a:gd name="T12" fmla="*/ 1088 w 1423"/>
                <a:gd name="T13" fmla="*/ 25 h 254"/>
                <a:gd name="T14" fmla="*/ 1041 w 1423"/>
                <a:gd name="T15" fmla="*/ 151 h 254"/>
                <a:gd name="T16" fmla="*/ 969 w 1423"/>
                <a:gd name="T17" fmla="*/ 38 h 254"/>
                <a:gd name="T18" fmla="*/ 922 w 1423"/>
                <a:gd name="T19" fmla="*/ 164 h 254"/>
                <a:gd name="T20" fmla="*/ 849 w 1423"/>
                <a:gd name="T21" fmla="*/ 51 h 254"/>
                <a:gd name="T22" fmla="*/ 803 w 1423"/>
                <a:gd name="T23" fmla="*/ 177 h 254"/>
                <a:gd name="T24" fmla="*/ 730 w 1423"/>
                <a:gd name="T25" fmla="*/ 64 h 254"/>
                <a:gd name="T26" fmla="*/ 683 w 1423"/>
                <a:gd name="T27" fmla="*/ 190 h 254"/>
                <a:gd name="T28" fmla="*/ 611 w 1423"/>
                <a:gd name="T29" fmla="*/ 77 h 254"/>
                <a:gd name="T30" fmla="*/ 564 w 1423"/>
                <a:gd name="T31" fmla="*/ 203 h 254"/>
                <a:gd name="T32" fmla="*/ 491 w 1423"/>
                <a:gd name="T33" fmla="*/ 90 h 254"/>
                <a:gd name="T34" fmla="*/ 445 w 1423"/>
                <a:gd name="T35" fmla="*/ 216 h 254"/>
                <a:gd name="T36" fmla="*/ 372 w 1423"/>
                <a:gd name="T37" fmla="*/ 103 h 254"/>
                <a:gd name="T38" fmla="*/ 325 w 1423"/>
                <a:gd name="T39" fmla="*/ 229 h 254"/>
                <a:gd name="T40" fmla="*/ 253 w 1423"/>
                <a:gd name="T41" fmla="*/ 116 h 254"/>
                <a:gd name="T42" fmla="*/ 206 w 1423"/>
                <a:gd name="T43" fmla="*/ 241 h 254"/>
                <a:gd name="T44" fmla="*/ 134 w 1423"/>
                <a:gd name="T45" fmla="*/ 129 h 254"/>
                <a:gd name="T46" fmla="*/ 87 w 1423"/>
                <a:gd name="T47" fmla="*/ 254 h 254"/>
                <a:gd name="T48" fmla="*/ 51 w 1423"/>
                <a:gd name="T49" fmla="*/ 198 h 254"/>
                <a:gd name="T50" fmla="*/ 0 w 1423"/>
                <a:gd name="T51" fmla="*/ 20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23" h="254">
                  <a:moveTo>
                    <a:pt x="1423" y="50"/>
                  </a:moveTo>
                  <a:lnTo>
                    <a:pt x="1399" y="112"/>
                  </a:lnTo>
                  <a:lnTo>
                    <a:pt x="1327" y="0"/>
                  </a:lnTo>
                  <a:lnTo>
                    <a:pt x="1280" y="125"/>
                  </a:lnTo>
                  <a:lnTo>
                    <a:pt x="1207" y="12"/>
                  </a:lnTo>
                  <a:lnTo>
                    <a:pt x="1161" y="138"/>
                  </a:lnTo>
                  <a:lnTo>
                    <a:pt x="1088" y="25"/>
                  </a:lnTo>
                  <a:lnTo>
                    <a:pt x="1041" y="151"/>
                  </a:lnTo>
                  <a:lnTo>
                    <a:pt x="969" y="38"/>
                  </a:lnTo>
                  <a:lnTo>
                    <a:pt x="922" y="164"/>
                  </a:lnTo>
                  <a:lnTo>
                    <a:pt x="849" y="51"/>
                  </a:lnTo>
                  <a:lnTo>
                    <a:pt x="803" y="177"/>
                  </a:lnTo>
                  <a:lnTo>
                    <a:pt x="730" y="64"/>
                  </a:lnTo>
                  <a:lnTo>
                    <a:pt x="683" y="190"/>
                  </a:lnTo>
                  <a:lnTo>
                    <a:pt x="611" y="77"/>
                  </a:lnTo>
                  <a:lnTo>
                    <a:pt x="564" y="203"/>
                  </a:lnTo>
                  <a:lnTo>
                    <a:pt x="491" y="90"/>
                  </a:lnTo>
                  <a:lnTo>
                    <a:pt x="445" y="216"/>
                  </a:lnTo>
                  <a:lnTo>
                    <a:pt x="372" y="103"/>
                  </a:lnTo>
                  <a:lnTo>
                    <a:pt x="325" y="229"/>
                  </a:lnTo>
                  <a:lnTo>
                    <a:pt x="253" y="116"/>
                  </a:lnTo>
                  <a:lnTo>
                    <a:pt x="206" y="241"/>
                  </a:lnTo>
                  <a:lnTo>
                    <a:pt x="134" y="129"/>
                  </a:lnTo>
                  <a:lnTo>
                    <a:pt x="87" y="254"/>
                  </a:lnTo>
                  <a:lnTo>
                    <a:pt x="51" y="198"/>
                  </a:lnTo>
                  <a:lnTo>
                    <a:pt x="0" y="20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Arc 215"/>
            <p:cNvSpPr>
              <a:spLocks/>
            </p:cNvSpPr>
            <p:nvPr/>
          </p:nvSpPr>
          <p:spPr bwMode="auto">
            <a:xfrm>
              <a:off x="335" y="3862"/>
              <a:ext cx="768" cy="23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28 w 21628"/>
                <a:gd name="T1" fmla="*/ 21600 h 21600"/>
                <a:gd name="T2" fmla="*/ 0 w 21628"/>
                <a:gd name="T3" fmla="*/ 91 h 21600"/>
                <a:gd name="T4" fmla="*/ 21600 w 2162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8" h="21600" fill="none" extrusionOk="0">
                  <a:moveTo>
                    <a:pt x="21627" y="21599"/>
                  </a:moveTo>
                  <a:cubicBezTo>
                    <a:pt x="21618" y="21599"/>
                    <a:pt x="21609" y="21599"/>
                    <a:pt x="21600" y="21600"/>
                  </a:cubicBezTo>
                  <a:cubicBezTo>
                    <a:pt x="9706" y="21600"/>
                    <a:pt x="50" y="11984"/>
                    <a:pt x="0" y="90"/>
                  </a:cubicBezTo>
                </a:path>
                <a:path w="21628" h="21600" stroke="0" extrusionOk="0">
                  <a:moveTo>
                    <a:pt x="21627" y="21599"/>
                  </a:moveTo>
                  <a:cubicBezTo>
                    <a:pt x="21618" y="21599"/>
                    <a:pt x="21609" y="21599"/>
                    <a:pt x="21600" y="21600"/>
                  </a:cubicBezTo>
                  <a:cubicBezTo>
                    <a:pt x="9706" y="21600"/>
                    <a:pt x="50" y="11984"/>
                    <a:pt x="0" y="9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6"/>
            <p:cNvSpPr>
              <a:spLocks/>
            </p:cNvSpPr>
            <p:nvPr/>
          </p:nvSpPr>
          <p:spPr bwMode="auto">
            <a:xfrm>
              <a:off x="316" y="3863"/>
              <a:ext cx="39" cy="53"/>
            </a:xfrm>
            <a:custGeom>
              <a:avLst/>
              <a:gdLst>
                <a:gd name="T0" fmla="*/ 19 w 39"/>
                <a:gd name="T1" fmla="*/ 0 h 53"/>
                <a:gd name="T2" fmla="*/ 0 w 39"/>
                <a:gd name="T3" fmla="*/ 53 h 53"/>
                <a:gd name="T4" fmla="*/ 19 w 39"/>
                <a:gd name="T5" fmla="*/ 39 h 53"/>
                <a:gd name="T6" fmla="*/ 39 w 39"/>
                <a:gd name="T7" fmla="*/ 53 h 53"/>
                <a:gd name="T8" fmla="*/ 19 w 39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3">
                  <a:moveTo>
                    <a:pt x="19" y="0"/>
                  </a:moveTo>
                  <a:lnTo>
                    <a:pt x="0" y="53"/>
                  </a:lnTo>
                  <a:lnTo>
                    <a:pt x="19" y="39"/>
                  </a:lnTo>
                  <a:lnTo>
                    <a:pt x="39" y="5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7"/>
            <p:cNvSpPr>
              <a:spLocks/>
            </p:cNvSpPr>
            <p:nvPr/>
          </p:nvSpPr>
          <p:spPr bwMode="auto">
            <a:xfrm>
              <a:off x="1137" y="2971"/>
              <a:ext cx="493" cy="84"/>
            </a:xfrm>
            <a:custGeom>
              <a:avLst/>
              <a:gdLst>
                <a:gd name="T0" fmla="*/ 1332 w 1332"/>
                <a:gd name="T1" fmla="*/ 51 h 238"/>
                <a:gd name="T2" fmla="*/ 1308 w 1332"/>
                <a:gd name="T3" fmla="*/ 113 h 238"/>
                <a:gd name="T4" fmla="*/ 1236 w 1332"/>
                <a:gd name="T5" fmla="*/ 0 h 238"/>
                <a:gd name="T6" fmla="*/ 1189 w 1332"/>
                <a:gd name="T7" fmla="*/ 126 h 238"/>
                <a:gd name="T8" fmla="*/ 1116 w 1332"/>
                <a:gd name="T9" fmla="*/ 13 h 238"/>
                <a:gd name="T10" fmla="*/ 1069 w 1332"/>
                <a:gd name="T11" fmla="*/ 138 h 238"/>
                <a:gd name="T12" fmla="*/ 997 w 1332"/>
                <a:gd name="T13" fmla="*/ 25 h 238"/>
                <a:gd name="T14" fmla="*/ 950 w 1332"/>
                <a:gd name="T15" fmla="*/ 151 h 238"/>
                <a:gd name="T16" fmla="*/ 878 w 1332"/>
                <a:gd name="T17" fmla="*/ 38 h 238"/>
                <a:gd name="T18" fmla="*/ 830 w 1332"/>
                <a:gd name="T19" fmla="*/ 163 h 238"/>
                <a:gd name="T20" fmla="*/ 758 w 1332"/>
                <a:gd name="T21" fmla="*/ 50 h 238"/>
                <a:gd name="T22" fmla="*/ 711 w 1332"/>
                <a:gd name="T23" fmla="*/ 176 h 238"/>
                <a:gd name="T24" fmla="*/ 639 w 1332"/>
                <a:gd name="T25" fmla="*/ 62 h 238"/>
                <a:gd name="T26" fmla="*/ 592 w 1332"/>
                <a:gd name="T27" fmla="*/ 188 h 238"/>
                <a:gd name="T28" fmla="*/ 520 w 1332"/>
                <a:gd name="T29" fmla="*/ 75 h 238"/>
                <a:gd name="T30" fmla="*/ 472 w 1332"/>
                <a:gd name="T31" fmla="*/ 200 h 238"/>
                <a:gd name="T32" fmla="*/ 400 w 1332"/>
                <a:gd name="T33" fmla="*/ 87 h 238"/>
                <a:gd name="T34" fmla="*/ 353 w 1332"/>
                <a:gd name="T35" fmla="*/ 213 h 238"/>
                <a:gd name="T36" fmla="*/ 281 w 1332"/>
                <a:gd name="T37" fmla="*/ 100 h 238"/>
                <a:gd name="T38" fmla="*/ 234 w 1332"/>
                <a:gd name="T39" fmla="*/ 225 h 238"/>
                <a:gd name="T40" fmla="*/ 162 w 1332"/>
                <a:gd name="T41" fmla="*/ 112 h 238"/>
                <a:gd name="T42" fmla="*/ 114 w 1332"/>
                <a:gd name="T43" fmla="*/ 238 h 238"/>
                <a:gd name="T44" fmla="*/ 42 w 1332"/>
                <a:gd name="T45" fmla="*/ 125 h 238"/>
                <a:gd name="T46" fmla="*/ 19 w 1332"/>
                <a:gd name="T47" fmla="*/ 187 h 238"/>
                <a:gd name="T48" fmla="*/ 0 w 1332"/>
                <a:gd name="T49" fmla="*/ 19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32" h="238">
                  <a:moveTo>
                    <a:pt x="1332" y="51"/>
                  </a:moveTo>
                  <a:lnTo>
                    <a:pt x="1308" y="113"/>
                  </a:lnTo>
                  <a:lnTo>
                    <a:pt x="1236" y="0"/>
                  </a:lnTo>
                  <a:lnTo>
                    <a:pt x="1189" y="126"/>
                  </a:lnTo>
                  <a:lnTo>
                    <a:pt x="1116" y="13"/>
                  </a:lnTo>
                  <a:lnTo>
                    <a:pt x="1069" y="138"/>
                  </a:lnTo>
                  <a:lnTo>
                    <a:pt x="997" y="25"/>
                  </a:lnTo>
                  <a:lnTo>
                    <a:pt x="950" y="151"/>
                  </a:lnTo>
                  <a:lnTo>
                    <a:pt x="878" y="38"/>
                  </a:lnTo>
                  <a:lnTo>
                    <a:pt x="830" y="163"/>
                  </a:lnTo>
                  <a:lnTo>
                    <a:pt x="758" y="50"/>
                  </a:lnTo>
                  <a:lnTo>
                    <a:pt x="711" y="176"/>
                  </a:lnTo>
                  <a:lnTo>
                    <a:pt x="639" y="62"/>
                  </a:lnTo>
                  <a:lnTo>
                    <a:pt x="592" y="188"/>
                  </a:lnTo>
                  <a:lnTo>
                    <a:pt x="520" y="75"/>
                  </a:lnTo>
                  <a:lnTo>
                    <a:pt x="472" y="200"/>
                  </a:lnTo>
                  <a:lnTo>
                    <a:pt x="400" y="87"/>
                  </a:lnTo>
                  <a:lnTo>
                    <a:pt x="353" y="213"/>
                  </a:lnTo>
                  <a:lnTo>
                    <a:pt x="281" y="100"/>
                  </a:lnTo>
                  <a:lnTo>
                    <a:pt x="234" y="225"/>
                  </a:lnTo>
                  <a:lnTo>
                    <a:pt x="162" y="112"/>
                  </a:lnTo>
                  <a:lnTo>
                    <a:pt x="114" y="238"/>
                  </a:lnTo>
                  <a:lnTo>
                    <a:pt x="42" y="125"/>
                  </a:lnTo>
                  <a:lnTo>
                    <a:pt x="19" y="187"/>
                  </a:lnTo>
                  <a:lnTo>
                    <a:pt x="0" y="19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Arc 218"/>
            <p:cNvSpPr>
              <a:spLocks/>
            </p:cNvSpPr>
            <p:nvPr/>
          </p:nvSpPr>
          <p:spPr bwMode="auto">
            <a:xfrm>
              <a:off x="341" y="2793"/>
              <a:ext cx="796" cy="24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89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05" y="21600"/>
                    <a:pt x="49" y="11983"/>
                    <a:pt x="0" y="88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05" y="21600"/>
                    <a:pt x="49" y="11983"/>
                    <a:pt x="0" y="88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9"/>
            <p:cNvSpPr>
              <a:spLocks/>
            </p:cNvSpPr>
            <p:nvPr/>
          </p:nvSpPr>
          <p:spPr bwMode="auto">
            <a:xfrm>
              <a:off x="321" y="2794"/>
              <a:ext cx="40" cy="53"/>
            </a:xfrm>
            <a:custGeom>
              <a:avLst/>
              <a:gdLst>
                <a:gd name="T0" fmla="*/ 20 w 40"/>
                <a:gd name="T1" fmla="*/ 0 h 53"/>
                <a:gd name="T2" fmla="*/ 0 w 40"/>
                <a:gd name="T3" fmla="*/ 53 h 53"/>
                <a:gd name="T4" fmla="*/ 20 w 40"/>
                <a:gd name="T5" fmla="*/ 39 h 53"/>
                <a:gd name="T6" fmla="*/ 40 w 40"/>
                <a:gd name="T7" fmla="*/ 53 h 53"/>
                <a:gd name="T8" fmla="*/ 20 w 40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3">
                  <a:moveTo>
                    <a:pt x="20" y="0"/>
                  </a:moveTo>
                  <a:lnTo>
                    <a:pt x="0" y="53"/>
                  </a:lnTo>
                  <a:lnTo>
                    <a:pt x="20" y="39"/>
                  </a:lnTo>
                  <a:lnTo>
                    <a:pt x="40" y="53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Arc 220"/>
            <p:cNvSpPr>
              <a:spLocks/>
            </p:cNvSpPr>
            <p:nvPr/>
          </p:nvSpPr>
          <p:spPr bwMode="auto">
            <a:xfrm>
              <a:off x="1053" y="5137"/>
              <a:ext cx="140" cy="1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56 w 21556"/>
                <a:gd name="T1" fmla="*/ 1386 h 21600"/>
                <a:gd name="T2" fmla="*/ 0 w 21556"/>
                <a:gd name="T3" fmla="*/ 21600 h 21600"/>
                <a:gd name="T4" fmla="*/ 0 w 2155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56" h="21600" fill="none" extrusionOk="0">
                  <a:moveTo>
                    <a:pt x="21555" y="1385"/>
                  </a:moveTo>
                  <a:cubicBezTo>
                    <a:pt x="20824" y="12753"/>
                    <a:pt x="11391" y="21599"/>
                    <a:pt x="0" y="21600"/>
                  </a:cubicBezTo>
                </a:path>
                <a:path w="21556" h="21600" stroke="0" extrusionOk="0">
                  <a:moveTo>
                    <a:pt x="21555" y="1385"/>
                  </a:moveTo>
                  <a:cubicBezTo>
                    <a:pt x="20824" y="12753"/>
                    <a:pt x="11391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Arc 221"/>
            <p:cNvSpPr>
              <a:spLocks/>
            </p:cNvSpPr>
            <p:nvPr/>
          </p:nvSpPr>
          <p:spPr bwMode="auto">
            <a:xfrm>
              <a:off x="1054" y="5153"/>
              <a:ext cx="349" cy="119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182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40" y="21600"/>
                    <a:pt x="99" y="12039"/>
                    <a:pt x="-1" y="182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40" y="21600"/>
                    <a:pt x="99" y="12039"/>
                    <a:pt x="-1" y="182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2"/>
            <p:cNvSpPr>
              <a:spLocks/>
            </p:cNvSpPr>
            <p:nvPr/>
          </p:nvSpPr>
          <p:spPr bwMode="auto">
            <a:xfrm>
              <a:off x="1348" y="5255"/>
              <a:ext cx="55" cy="37"/>
            </a:xfrm>
            <a:custGeom>
              <a:avLst/>
              <a:gdLst>
                <a:gd name="T0" fmla="*/ 55 w 55"/>
                <a:gd name="T1" fmla="*/ 19 h 37"/>
                <a:gd name="T2" fmla="*/ 0 w 55"/>
                <a:gd name="T3" fmla="*/ 0 h 37"/>
                <a:gd name="T4" fmla="*/ 14 w 55"/>
                <a:gd name="T5" fmla="*/ 19 h 37"/>
                <a:gd name="T6" fmla="*/ 0 w 55"/>
                <a:gd name="T7" fmla="*/ 37 h 37"/>
                <a:gd name="T8" fmla="*/ 55 w 55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7">
                  <a:moveTo>
                    <a:pt x="55" y="19"/>
                  </a:moveTo>
                  <a:lnTo>
                    <a:pt x="0" y="0"/>
                  </a:lnTo>
                  <a:lnTo>
                    <a:pt x="14" y="19"/>
                  </a:lnTo>
                  <a:lnTo>
                    <a:pt x="0" y="37"/>
                  </a:lnTo>
                  <a:lnTo>
                    <a:pt x="55" y="19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Arc 223"/>
            <p:cNvSpPr>
              <a:spLocks/>
            </p:cNvSpPr>
            <p:nvPr/>
          </p:nvSpPr>
          <p:spPr bwMode="auto">
            <a:xfrm>
              <a:off x="1064" y="4079"/>
              <a:ext cx="123" cy="1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53 w 21553"/>
                <a:gd name="T1" fmla="*/ 1420 h 21600"/>
                <a:gd name="T2" fmla="*/ 0 w 21553"/>
                <a:gd name="T3" fmla="*/ 21600 h 21600"/>
                <a:gd name="T4" fmla="*/ 0 w 2155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53" h="21600" fill="none" extrusionOk="0">
                  <a:moveTo>
                    <a:pt x="21553" y="1420"/>
                  </a:moveTo>
                  <a:cubicBezTo>
                    <a:pt x="20805" y="12773"/>
                    <a:pt x="11378" y="21599"/>
                    <a:pt x="0" y="21600"/>
                  </a:cubicBezTo>
                </a:path>
                <a:path w="21553" h="21600" stroke="0" extrusionOk="0">
                  <a:moveTo>
                    <a:pt x="21553" y="1420"/>
                  </a:moveTo>
                  <a:cubicBezTo>
                    <a:pt x="20805" y="12773"/>
                    <a:pt x="11378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Arc 224"/>
            <p:cNvSpPr>
              <a:spLocks/>
            </p:cNvSpPr>
            <p:nvPr/>
          </p:nvSpPr>
          <p:spPr bwMode="auto">
            <a:xfrm>
              <a:off x="1064" y="4095"/>
              <a:ext cx="367" cy="124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657 w 21657"/>
                <a:gd name="T1" fmla="*/ 21600 h 21600"/>
                <a:gd name="T2" fmla="*/ 0 w 21657"/>
                <a:gd name="T3" fmla="*/ 174 h 21600"/>
                <a:gd name="T4" fmla="*/ 21599 w 2165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57" h="21600" fill="none" extrusionOk="0">
                  <a:moveTo>
                    <a:pt x="21656" y="21599"/>
                  </a:moveTo>
                  <a:cubicBezTo>
                    <a:pt x="21637" y="21599"/>
                    <a:pt x="21618" y="21599"/>
                    <a:pt x="21599" y="21600"/>
                  </a:cubicBezTo>
                  <a:cubicBezTo>
                    <a:pt x="9737" y="21600"/>
                    <a:pt x="95" y="12035"/>
                    <a:pt x="-1" y="174"/>
                  </a:cubicBezTo>
                </a:path>
                <a:path w="21657" h="21600" stroke="0" extrusionOk="0">
                  <a:moveTo>
                    <a:pt x="21656" y="21599"/>
                  </a:moveTo>
                  <a:cubicBezTo>
                    <a:pt x="21637" y="21599"/>
                    <a:pt x="21618" y="21599"/>
                    <a:pt x="21599" y="21600"/>
                  </a:cubicBezTo>
                  <a:cubicBezTo>
                    <a:pt x="9737" y="21600"/>
                    <a:pt x="95" y="12035"/>
                    <a:pt x="-1" y="174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5"/>
            <p:cNvSpPr>
              <a:spLocks/>
            </p:cNvSpPr>
            <p:nvPr/>
          </p:nvSpPr>
          <p:spPr bwMode="auto">
            <a:xfrm>
              <a:off x="1376" y="4202"/>
              <a:ext cx="55" cy="37"/>
            </a:xfrm>
            <a:custGeom>
              <a:avLst/>
              <a:gdLst>
                <a:gd name="T0" fmla="*/ 55 w 55"/>
                <a:gd name="T1" fmla="*/ 19 h 37"/>
                <a:gd name="T2" fmla="*/ 0 w 55"/>
                <a:gd name="T3" fmla="*/ 0 h 37"/>
                <a:gd name="T4" fmla="*/ 14 w 55"/>
                <a:gd name="T5" fmla="*/ 19 h 37"/>
                <a:gd name="T6" fmla="*/ 0 w 55"/>
                <a:gd name="T7" fmla="*/ 37 h 37"/>
                <a:gd name="T8" fmla="*/ 55 w 55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7">
                  <a:moveTo>
                    <a:pt x="55" y="19"/>
                  </a:moveTo>
                  <a:lnTo>
                    <a:pt x="0" y="0"/>
                  </a:lnTo>
                  <a:lnTo>
                    <a:pt x="14" y="19"/>
                  </a:lnTo>
                  <a:lnTo>
                    <a:pt x="0" y="37"/>
                  </a:lnTo>
                  <a:lnTo>
                    <a:pt x="55" y="19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Arc 226"/>
            <p:cNvSpPr>
              <a:spLocks/>
            </p:cNvSpPr>
            <p:nvPr/>
          </p:nvSpPr>
          <p:spPr bwMode="auto">
            <a:xfrm>
              <a:off x="1080" y="3021"/>
              <a:ext cx="102" cy="2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75 w 21575"/>
                <a:gd name="T1" fmla="*/ 1042 h 21599"/>
                <a:gd name="T2" fmla="*/ 189 w 21575"/>
                <a:gd name="T3" fmla="*/ 21599 h 21599"/>
                <a:gd name="T4" fmla="*/ 0 w 21575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75" h="21599" fill="none" extrusionOk="0">
                  <a:moveTo>
                    <a:pt x="21574" y="1041"/>
                  </a:moveTo>
                  <a:cubicBezTo>
                    <a:pt x="21022" y="12479"/>
                    <a:pt x="11639" y="21498"/>
                    <a:pt x="189" y="21599"/>
                  </a:cubicBezTo>
                </a:path>
                <a:path w="21575" h="21599" stroke="0" extrusionOk="0">
                  <a:moveTo>
                    <a:pt x="21574" y="1041"/>
                  </a:moveTo>
                  <a:cubicBezTo>
                    <a:pt x="21022" y="12479"/>
                    <a:pt x="11639" y="21498"/>
                    <a:pt x="189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Arc 227"/>
            <p:cNvSpPr>
              <a:spLocks/>
            </p:cNvSpPr>
            <p:nvPr/>
          </p:nvSpPr>
          <p:spPr bwMode="auto">
            <a:xfrm>
              <a:off x="1082" y="3043"/>
              <a:ext cx="338" cy="102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212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52" y="21600"/>
                    <a:pt x="116" y="12058"/>
                    <a:pt x="0" y="211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52" y="21600"/>
                    <a:pt x="116" y="12058"/>
                    <a:pt x="0" y="211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8"/>
            <p:cNvSpPr>
              <a:spLocks/>
            </p:cNvSpPr>
            <p:nvPr/>
          </p:nvSpPr>
          <p:spPr bwMode="auto">
            <a:xfrm>
              <a:off x="1365" y="3127"/>
              <a:ext cx="55" cy="38"/>
            </a:xfrm>
            <a:custGeom>
              <a:avLst/>
              <a:gdLst>
                <a:gd name="T0" fmla="*/ 55 w 55"/>
                <a:gd name="T1" fmla="*/ 19 h 38"/>
                <a:gd name="T2" fmla="*/ 0 w 55"/>
                <a:gd name="T3" fmla="*/ 0 h 38"/>
                <a:gd name="T4" fmla="*/ 14 w 55"/>
                <a:gd name="T5" fmla="*/ 19 h 38"/>
                <a:gd name="T6" fmla="*/ 0 w 55"/>
                <a:gd name="T7" fmla="*/ 38 h 38"/>
                <a:gd name="T8" fmla="*/ 55 w 55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8">
                  <a:moveTo>
                    <a:pt x="55" y="19"/>
                  </a:moveTo>
                  <a:lnTo>
                    <a:pt x="0" y="0"/>
                  </a:lnTo>
                  <a:lnTo>
                    <a:pt x="14" y="19"/>
                  </a:lnTo>
                  <a:lnTo>
                    <a:pt x="0" y="38"/>
                  </a:lnTo>
                  <a:lnTo>
                    <a:pt x="55" y="19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9"/>
            <p:cNvSpPr>
              <a:spLocks/>
            </p:cNvSpPr>
            <p:nvPr/>
          </p:nvSpPr>
          <p:spPr bwMode="auto">
            <a:xfrm>
              <a:off x="1047" y="2480"/>
              <a:ext cx="905" cy="461"/>
            </a:xfrm>
            <a:custGeom>
              <a:avLst/>
              <a:gdLst>
                <a:gd name="T0" fmla="*/ 2448 w 2448"/>
                <a:gd name="T1" fmla="*/ 1299 h 1299"/>
                <a:gd name="T2" fmla="*/ 0 w 2448"/>
                <a:gd name="T3" fmla="*/ 168 h 1299"/>
                <a:gd name="T4" fmla="*/ 0 w 2448"/>
                <a:gd name="T5" fmla="*/ 0 h 1299"/>
                <a:gd name="T6" fmla="*/ 92 w 2448"/>
                <a:gd name="T7" fmla="*/ 0 h 1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48" h="1299">
                  <a:moveTo>
                    <a:pt x="2448" y="1299"/>
                  </a:moveTo>
                  <a:lnTo>
                    <a:pt x="0" y="168"/>
                  </a:lnTo>
                  <a:lnTo>
                    <a:pt x="0" y="0"/>
                  </a:lnTo>
                  <a:lnTo>
                    <a:pt x="9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0"/>
            <p:cNvSpPr>
              <a:spLocks/>
            </p:cNvSpPr>
            <p:nvPr/>
          </p:nvSpPr>
          <p:spPr bwMode="auto">
            <a:xfrm>
              <a:off x="1081" y="2442"/>
              <a:ext cx="8" cy="74"/>
            </a:xfrm>
            <a:custGeom>
              <a:avLst/>
              <a:gdLst>
                <a:gd name="T0" fmla="*/ 21 w 21"/>
                <a:gd name="T1" fmla="*/ 209 h 209"/>
                <a:gd name="T2" fmla="*/ 0 w 21"/>
                <a:gd name="T3" fmla="*/ 209 h 209"/>
                <a:gd name="T4" fmla="*/ 0 w 21"/>
                <a:gd name="T5" fmla="*/ 0 h 209"/>
                <a:gd name="T6" fmla="*/ 21 w 21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9">
                  <a:moveTo>
                    <a:pt x="21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1"/>
            <p:cNvSpPr>
              <a:spLocks noChangeShapeType="1"/>
            </p:cNvSpPr>
            <p:nvPr/>
          </p:nvSpPr>
          <p:spPr bwMode="auto">
            <a:xfrm flipH="1">
              <a:off x="1081" y="2442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6" name="Arc 232"/>
            <p:cNvSpPr>
              <a:spLocks/>
            </p:cNvSpPr>
            <p:nvPr/>
          </p:nvSpPr>
          <p:spPr bwMode="auto">
            <a:xfrm>
              <a:off x="1324" y="2831"/>
              <a:ext cx="147" cy="102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44 w 21744"/>
                <a:gd name="T1" fmla="*/ 21600 h 21600"/>
                <a:gd name="T2" fmla="*/ 0 w 21744"/>
                <a:gd name="T3" fmla="*/ 212 h 21600"/>
                <a:gd name="T4" fmla="*/ 21599 w 217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44" h="21600" fill="none" extrusionOk="0">
                  <a:moveTo>
                    <a:pt x="21743" y="21599"/>
                  </a:moveTo>
                  <a:cubicBezTo>
                    <a:pt x="21695" y="21599"/>
                    <a:pt x="21647" y="21599"/>
                    <a:pt x="21599" y="21600"/>
                  </a:cubicBezTo>
                  <a:cubicBezTo>
                    <a:pt x="9752" y="21600"/>
                    <a:pt x="116" y="12058"/>
                    <a:pt x="0" y="211"/>
                  </a:cubicBezTo>
                </a:path>
                <a:path w="21744" h="21600" stroke="0" extrusionOk="0">
                  <a:moveTo>
                    <a:pt x="21743" y="21599"/>
                  </a:moveTo>
                  <a:cubicBezTo>
                    <a:pt x="21695" y="21599"/>
                    <a:pt x="21647" y="21599"/>
                    <a:pt x="21599" y="21600"/>
                  </a:cubicBezTo>
                  <a:cubicBezTo>
                    <a:pt x="9752" y="21600"/>
                    <a:pt x="116" y="12058"/>
                    <a:pt x="0" y="211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7" name="Freeform 233"/>
            <p:cNvSpPr>
              <a:spLocks/>
            </p:cNvSpPr>
            <p:nvPr/>
          </p:nvSpPr>
          <p:spPr bwMode="auto">
            <a:xfrm>
              <a:off x="1286" y="2825"/>
              <a:ext cx="76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9" name="Line 234"/>
            <p:cNvSpPr>
              <a:spLocks noChangeShapeType="1"/>
            </p:cNvSpPr>
            <p:nvPr/>
          </p:nvSpPr>
          <p:spPr bwMode="auto">
            <a:xfrm>
              <a:off x="1286" y="2825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0" name="Arc 235"/>
            <p:cNvSpPr>
              <a:spLocks/>
            </p:cNvSpPr>
            <p:nvPr/>
          </p:nvSpPr>
          <p:spPr bwMode="auto">
            <a:xfrm>
              <a:off x="1177" y="2848"/>
              <a:ext cx="136" cy="9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57 w 21757"/>
                <a:gd name="T1" fmla="*/ 21599 h 21600"/>
                <a:gd name="T2" fmla="*/ 0 w 21757"/>
                <a:gd name="T3" fmla="*/ 0 h 21600"/>
                <a:gd name="T4" fmla="*/ 21600 w 2175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57" h="21600" fill="none" extrusionOk="0">
                  <a:moveTo>
                    <a:pt x="21757" y="21599"/>
                  </a:moveTo>
                  <a:cubicBezTo>
                    <a:pt x="21704" y="21599"/>
                    <a:pt x="21652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57" h="21600" stroke="0" extrusionOk="0">
                  <a:moveTo>
                    <a:pt x="21757" y="21599"/>
                  </a:moveTo>
                  <a:cubicBezTo>
                    <a:pt x="21704" y="21599"/>
                    <a:pt x="21652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1" name="Freeform 236"/>
            <p:cNvSpPr>
              <a:spLocks/>
            </p:cNvSpPr>
            <p:nvPr/>
          </p:nvSpPr>
          <p:spPr bwMode="auto">
            <a:xfrm>
              <a:off x="1138" y="2842"/>
              <a:ext cx="77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2" name="Line 237"/>
            <p:cNvSpPr>
              <a:spLocks noChangeShapeType="1"/>
            </p:cNvSpPr>
            <p:nvPr/>
          </p:nvSpPr>
          <p:spPr bwMode="auto">
            <a:xfrm>
              <a:off x="1138" y="2842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3" name="Arc 238"/>
            <p:cNvSpPr>
              <a:spLocks/>
            </p:cNvSpPr>
            <p:nvPr/>
          </p:nvSpPr>
          <p:spPr bwMode="auto">
            <a:xfrm>
              <a:off x="986" y="2836"/>
              <a:ext cx="163" cy="103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209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51" y="21600"/>
                    <a:pt x="114" y="12056"/>
                    <a:pt x="0" y="208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51" y="21600"/>
                    <a:pt x="114" y="12056"/>
                    <a:pt x="0" y="208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4" name="Freeform 239"/>
            <p:cNvSpPr>
              <a:spLocks/>
            </p:cNvSpPr>
            <p:nvPr/>
          </p:nvSpPr>
          <p:spPr bwMode="auto">
            <a:xfrm>
              <a:off x="946" y="2830"/>
              <a:ext cx="77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5" name="Line 240"/>
            <p:cNvSpPr>
              <a:spLocks noChangeShapeType="1"/>
            </p:cNvSpPr>
            <p:nvPr/>
          </p:nvSpPr>
          <p:spPr bwMode="auto">
            <a:xfrm>
              <a:off x="946" y="283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6" name="Arc 241"/>
            <p:cNvSpPr>
              <a:spLocks/>
            </p:cNvSpPr>
            <p:nvPr/>
          </p:nvSpPr>
          <p:spPr bwMode="auto">
            <a:xfrm>
              <a:off x="499" y="2685"/>
              <a:ext cx="503" cy="24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43 w 21643"/>
                <a:gd name="T1" fmla="*/ 21600 h 21600"/>
                <a:gd name="T2" fmla="*/ 0 w 21643"/>
                <a:gd name="T3" fmla="*/ 0 h 21600"/>
                <a:gd name="T4" fmla="*/ 21600 w 2164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3" h="21600" fill="none" extrusionOk="0">
                  <a:moveTo>
                    <a:pt x="21642" y="21599"/>
                  </a:moveTo>
                  <a:cubicBezTo>
                    <a:pt x="21628" y="21599"/>
                    <a:pt x="21614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43" h="21600" stroke="0" extrusionOk="0">
                  <a:moveTo>
                    <a:pt x="21642" y="21599"/>
                  </a:moveTo>
                  <a:cubicBezTo>
                    <a:pt x="21628" y="21599"/>
                    <a:pt x="21614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7" name="Freeform 242"/>
            <p:cNvSpPr>
              <a:spLocks/>
            </p:cNvSpPr>
            <p:nvPr/>
          </p:nvSpPr>
          <p:spPr bwMode="auto">
            <a:xfrm>
              <a:off x="460" y="2678"/>
              <a:ext cx="78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8" name="Line 243"/>
            <p:cNvSpPr>
              <a:spLocks noChangeShapeType="1"/>
            </p:cNvSpPr>
            <p:nvPr/>
          </p:nvSpPr>
          <p:spPr bwMode="auto">
            <a:xfrm>
              <a:off x="460" y="267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9" name="Freeform 244"/>
            <p:cNvSpPr>
              <a:spLocks/>
            </p:cNvSpPr>
            <p:nvPr/>
          </p:nvSpPr>
          <p:spPr bwMode="auto">
            <a:xfrm>
              <a:off x="737" y="2729"/>
              <a:ext cx="28" cy="97"/>
            </a:xfrm>
            <a:custGeom>
              <a:avLst/>
              <a:gdLst>
                <a:gd name="T0" fmla="*/ 0 w 77"/>
                <a:gd name="T1" fmla="*/ 275 h 275"/>
                <a:gd name="T2" fmla="*/ 0 w 77"/>
                <a:gd name="T3" fmla="*/ 0 h 275"/>
                <a:gd name="T4" fmla="*/ 77 w 77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" h="275">
                  <a:moveTo>
                    <a:pt x="0" y="275"/>
                  </a:moveTo>
                  <a:lnTo>
                    <a:pt x="0" y="0"/>
                  </a:lnTo>
                  <a:lnTo>
                    <a:pt x="7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0" name="Freeform 245"/>
            <p:cNvSpPr>
              <a:spLocks/>
            </p:cNvSpPr>
            <p:nvPr/>
          </p:nvSpPr>
          <p:spPr bwMode="auto">
            <a:xfrm>
              <a:off x="765" y="2692"/>
              <a:ext cx="8" cy="74"/>
            </a:xfrm>
            <a:custGeom>
              <a:avLst/>
              <a:gdLst>
                <a:gd name="T0" fmla="*/ 21 w 21"/>
                <a:gd name="T1" fmla="*/ 209 h 209"/>
                <a:gd name="T2" fmla="*/ 0 w 21"/>
                <a:gd name="T3" fmla="*/ 209 h 209"/>
                <a:gd name="T4" fmla="*/ 0 w 21"/>
                <a:gd name="T5" fmla="*/ 0 h 209"/>
                <a:gd name="T6" fmla="*/ 21 w 21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9">
                  <a:moveTo>
                    <a:pt x="21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1" name="Line 246"/>
            <p:cNvSpPr>
              <a:spLocks noChangeShapeType="1"/>
            </p:cNvSpPr>
            <p:nvPr/>
          </p:nvSpPr>
          <p:spPr bwMode="auto">
            <a:xfrm flipH="1">
              <a:off x="765" y="2692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2" name="Freeform 247"/>
            <p:cNvSpPr>
              <a:spLocks/>
            </p:cNvSpPr>
            <p:nvPr/>
          </p:nvSpPr>
          <p:spPr bwMode="auto">
            <a:xfrm>
              <a:off x="409" y="2761"/>
              <a:ext cx="108" cy="158"/>
            </a:xfrm>
            <a:custGeom>
              <a:avLst/>
              <a:gdLst>
                <a:gd name="T0" fmla="*/ 292 w 292"/>
                <a:gd name="T1" fmla="*/ 443 h 443"/>
                <a:gd name="T2" fmla="*/ 0 w 292"/>
                <a:gd name="T3" fmla="*/ 121 h 443"/>
                <a:gd name="T4" fmla="*/ 0 w 292"/>
                <a:gd name="T5" fmla="*/ 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2" h="443">
                  <a:moveTo>
                    <a:pt x="292" y="443"/>
                  </a:moveTo>
                  <a:lnTo>
                    <a:pt x="0" y="121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3" name="Freeform 248"/>
            <p:cNvSpPr>
              <a:spLocks/>
            </p:cNvSpPr>
            <p:nvPr/>
          </p:nvSpPr>
          <p:spPr bwMode="auto">
            <a:xfrm>
              <a:off x="370" y="2755"/>
              <a:ext cx="77" cy="6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4" name="Line 249"/>
            <p:cNvSpPr>
              <a:spLocks noChangeShapeType="1"/>
            </p:cNvSpPr>
            <p:nvPr/>
          </p:nvSpPr>
          <p:spPr bwMode="auto">
            <a:xfrm>
              <a:off x="370" y="2755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5" name="Line 250"/>
            <p:cNvSpPr>
              <a:spLocks noChangeShapeType="1"/>
            </p:cNvSpPr>
            <p:nvPr/>
          </p:nvSpPr>
          <p:spPr bwMode="auto">
            <a:xfrm flipV="1">
              <a:off x="657" y="2821"/>
              <a:ext cx="0" cy="6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6" name="Freeform 251"/>
            <p:cNvSpPr>
              <a:spLocks/>
            </p:cNvSpPr>
            <p:nvPr/>
          </p:nvSpPr>
          <p:spPr bwMode="auto">
            <a:xfrm>
              <a:off x="619" y="2814"/>
              <a:ext cx="77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7" name="Line 252"/>
            <p:cNvSpPr>
              <a:spLocks noChangeShapeType="1"/>
            </p:cNvSpPr>
            <p:nvPr/>
          </p:nvSpPr>
          <p:spPr bwMode="auto">
            <a:xfrm>
              <a:off x="619" y="2814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8" name="Freeform 253"/>
            <p:cNvSpPr>
              <a:spLocks/>
            </p:cNvSpPr>
            <p:nvPr/>
          </p:nvSpPr>
          <p:spPr bwMode="auto">
            <a:xfrm>
              <a:off x="731" y="2826"/>
              <a:ext cx="90" cy="55"/>
            </a:xfrm>
            <a:custGeom>
              <a:avLst/>
              <a:gdLst>
                <a:gd name="T0" fmla="*/ 245 w 245"/>
                <a:gd name="T1" fmla="*/ 154 h 154"/>
                <a:gd name="T2" fmla="*/ 0 w 245"/>
                <a:gd name="T3" fmla="*/ 45 h 154"/>
                <a:gd name="T4" fmla="*/ 0 w 245"/>
                <a:gd name="T5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5" h="154">
                  <a:moveTo>
                    <a:pt x="245" y="154"/>
                  </a:moveTo>
                  <a:lnTo>
                    <a:pt x="0" y="45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9" name="Freeform 254"/>
            <p:cNvSpPr>
              <a:spLocks/>
            </p:cNvSpPr>
            <p:nvPr/>
          </p:nvSpPr>
          <p:spPr bwMode="auto">
            <a:xfrm>
              <a:off x="692" y="2820"/>
              <a:ext cx="77" cy="6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0" name="Line 255"/>
            <p:cNvSpPr>
              <a:spLocks noChangeShapeType="1"/>
            </p:cNvSpPr>
            <p:nvPr/>
          </p:nvSpPr>
          <p:spPr bwMode="auto">
            <a:xfrm>
              <a:off x="692" y="2820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1" name="Arc 256"/>
            <p:cNvSpPr>
              <a:spLocks/>
            </p:cNvSpPr>
            <p:nvPr/>
          </p:nvSpPr>
          <p:spPr bwMode="auto">
            <a:xfrm>
              <a:off x="2014" y="1214"/>
              <a:ext cx="203" cy="19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06 w 21706"/>
                <a:gd name="T1" fmla="*/ 21600 h 21600"/>
                <a:gd name="T2" fmla="*/ 0 w 21706"/>
                <a:gd name="T3" fmla="*/ 111 h 21600"/>
                <a:gd name="T4" fmla="*/ 21600 w 2170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06" h="21600" fill="none" extrusionOk="0">
                  <a:moveTo>
                    <a:pt x="21705" y="21599"/>
                  </a:moveTo>
                  <a:cubicBezTo>
                    <a:pt x="21670" y="21599"/>
                    <a:pt x="21635" y="21599"/>
                    <a:pt x="21600" y="21600"/>
                  </a:cubicBezTo>
                  <a:cubicBezTo>
                    <a:pt x="9713" y="21600"/>
                    <a:pt x="61" y="11996"/>
                    <a:pt x="0" y="110"/>
                  </a:cubicBezTo>
                </a:path>
                <a:path w="21706" h="21600" stroke="0" extrusionOk="0">
                  <a:moveTo>
                    <a:pt x="21705" y="21599"/>
                  </a:moveTo>
                  <a:cubicBezTo>
                    <a:pt x="21670" y="21599"/>
                    <a:pt x="21635" y="21599"/>
                    <a:pt x="21600" y="21600"/>
                  </a:cubicBezTo>
                  <a:cubicBezTo>
                    <a:pt x="9713" y="21600"/>
                    <a:pt x="61" y="11996"/>
                    <a:pt x="0" y="11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2" name="Freeform 257"/>
            <p:cNvSpPr>
              <a:spLocks/>
            </p:cNvSpPr>
            <p:nvPr/>
          </p:nvSpPr>
          <p:spPr bwMode="auto">
            <a:xfrm>
              <a:off x="1975" y="1208"/>
              <a:ext cx="77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3" name="Line 258"/>
            <p:cNvSpPr>
              <a:spLocks noChangeShapeType="1"/>
            </p:cNvSpPr>
            <p:nvPr/>
          </p:nvSpPr>
          <p:spPr bwMode="auto">
            <a:xfrm>
              <a:off x="1975" y="120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4" name="Arc 259"/>
            <p:cNvSpPr>
              <a:spLocks/>
            </p:cNvSpPr>
            <p:nvPr/>
          </p:nvSpPr>
          <p:spPr bwMode="auto">
            <a:xfrm>
              <a:off x="2146" y="1550"/>
              <a:ext cx="143" cy="5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147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71"/>
                    <a:pt x="12018" y="21518"/>
                    <a:pt x="147" y="21599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71"/>
                    <a:pt x="12018" y="21518"/>
                    <a:pt x="147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5" name="Arc 260"/>
            <p:cNvSpPr>
              <a:spLocks/>
            </p:cNvSpPr>
            <p:nvPr/>
          </p:nvSpPr>
          <p:spPr bwMode="auto">
            <a:xfrm>
              <a:off x="2147" y="1606"/>
              <a:ext cx="643" cy="31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33 w 21633"/>
                <a:gd name="T1" fmla="*/ 21600 h 21600"/>
                <a:gd name="T2" fmla="*/ 0 w 21633"/>
                <a:gd name="T3" fmla="*/ 0 h 21600"/>
                <a:gd name="T4" fmla="*/ 21600 w 216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3" h="21600" fill="none" extrusionOk="0">
                  <a:moveTo>
                    <a:pt x="21632" y="21599"/>
                  </a:moveTo>
                  <a:cubicBezTo>
                    <a:pt x="21621" y="21599"/>
                    <a:pt x="21610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33" h="21600" stroke="0" extrusionOk="0">
                  <a:moveTo>
                    <a:pt x="21632" y="21599"/>
                  </a:moveTo>
                  <a:cubicBezTo>
                    <a:pt x="21621" y="21599"/>
                    <a:pt x="21610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6" name="Freeform 261"/>
            <p:cNvSpPr>
              <a:spLocks/>
            </p:cNvSpPr>
            <p:nvPr/>
          </p:nvSpPr>
          <p:spPr bwMode="auto">
            <a:xfrm>
              <a:off x="2735" y="1899"/>
              <a:ext cx="55" cy="37"/>
            </a:xfrm>
            <a:custGeom>
              <a:avLst/>
              <a:gdLst>
                <a:gd name="T0" fmla="*/ 55 w 55"/>
                <a:gd name="T1" fmla="*/ 19 h 37"/>
                <a:gd name="T2" fmla="*/ 0 w 55"/>
                <a:gd name="T3" fmla="*/ 0 h 37"/>
                <a:gd name="T4" fmla="*/ 14 w 55"/>
                <a:gd name="T5" fmla="*/ 19 h 37"/>
                <a:gd name="T6" fmla="*/ 0 w 55"/>
                <a:gd name="T7" fmla="*/ 37 h 37"/>
                <a:gd name="T8" fmla="*/ 55 w 55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7">
                  <a:moveTo>
                    <a:pt x="55" y="19"/>
                  </a:moveTo>
                  <a:lnTo>
                    <a:pt x="0" y="0"/>
                  </a:lnTo>
                  <a:lnTo>
                    <a:pt x="14" y="19"/>
                  </a:lnTo>
                  <a:lnTo>
                    <a:pt x="0" y="37"/>
                  </a:lnTo>
                  <a:lnTo>
                    <a:pt x="55" y="19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7" name="Arc 262"/>
            <p:cNvSpPr>
              <a:spLocks/>
            </p:cNvSpPr>
            <p:nvPr/>
          </p:nvSpPr>
          <p:spPr bwMode="auto">
            <a:xfrm>
              <a:off x="710" y="844"/>
              <a:ext cx="1548" cy="75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14 w 21614"/>
                <a:gd name="T1" fmla="*/ 21600 h 21600"/>
                <a:gd name="T2" fmla="*/ 0 w 21614"/>
                <a:gd name="T3" fmla="*/ 29 h 21600"/>
                <a:gd name="T4" fmla="*/ 21600 w 2161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14" h="21600" fill="none" extrusionOk="0">
                  <a:moveTo>
                    <a:pt x="21613" y="21599"/>
                  </a:moveTo>
                  <a:cubicBezTo>
                    <a:pt x="21609" y="21599"/>
                    <a:pt x="21604" y="21599"/>
                    <a:pt x="21600" y="21600"/>
                  </a:cubicBezTo>
                  <a:cubicBezTo>
                    <a:pt x="9681" y="21600"/>
                    <a:pt x="16" y="11947"/>
                    <a:pt x="0" y="28"/>
                  </a:cubicBezTo>
                </a:path>
                <a:path w="21614" h="21600" stroke="0" extrusionOk="0">
                  <a:moveTo>
                    <a:pt x="21613" y="21599"/>
                  </a:moveTo>
                  <a:cubicBezTo>
                    <a:pt x="21609" y="21599"/>
                    <a:pt x="21604" y="21599"/>
                    <a:pt x="21600" y="21600"/>
                  </a:cubicBezTo>
                  <a:cubicBezTo>
                    <a:pt x="9681" y="21600"/>
                    <a:pt x="16" y="11947"/>
                    <a:pt x="0" y="28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8" name="Freeform 263"/>
            <p:cNvSpPr>
              <a:spLocks/>
            </p:cNvSpPr>
            <p:nvPr/>
          </p:nvSpPr>
          <p:spPr bwMode="auto">
            <a:xfrm>
              <a:off x="690" y="845"/>
              <a:ext cx="40" cy="53"/>
            </a:xfrm>
            <a:custGeom>
              <a:avLst/>
              <a:gdLst>
                <a:gd name="T0" fmla="*/ 20 w 40"/>
                <a:gd name="T1" fmla="*/ 0 h 53"/>
                <a:gd name="T2" fmla="*/ 0 w 40"/>
                <a:gd name="T3" fmla="*/ 53 h 53"/>
                <a:gd name="T4" fmla="*/ 20 w 40"/>
                <a:gd name="T5" fmla="*/ 39 h 53"/>
                <a:gd name="T6" fmla="*/ 40 w 40"/>
                <a:gd name="T7" fmla="*/ 53 h 53"/>
                <a:gd name="T8" fmla="*/ 20 w 40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3">
                  <a:moveTo>
                    <a:pt x="20" y="0"/>
                  </a:moveTo>
                  <a:lnTo>
                    <a:pt x="0" y="53"/>
                  </a:lnTo>
                  <a:lnTo>
                    <a:pt x="20" y="39"/>
                  </a:lnTo>
                  <a:lnTo>
                    <a:pt x="40" y="53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9" name="Freeform 264"/>
            <p:cNvSpPr>
              <a:spLocks/>
            </p:cNvSpPr>
            <p:nvPr/>
          </p:nvSpPr>
          <p:spPr bwMode="auto">
            <a:xfrm>
              <a:off x="2248" y="1579"/>
              <a:ext cx="776" cy="48"/>
            </a:xfrm>
            <a:custGeom>
              <a:avLst/>
              <a:gdLst>
                <a:gd name="T0" fmla="*/ 2100 w 2100"/>
                <a:gd name="T1" fmla="*/ 75 h 134"/>
                <a:gd name="T2" fmla="*/ 2069 w 2100"/>
                <a:gd name="T3" fmla="*/ 134 h 134"/>
                <a:gd name="T4" fmla="*/ 2010 w 2100"/>
                <a:gd name="T5" fmla="*/ 14 h 134"/>
                <a:gd name="T6" fmla="*/ 1949 w 2100"/>
                <a:gd name="T7" fmla="*/ 133 h 134"/>
                <a:gd name="T8" fmla="*/ 1890 w 2100"/>
                <a:gd name="T9" fmla="*/ 13 h 134"/>
                <a:gd name="T10" fmla="*/ 1829 w 2100"/>
                <a:gd name="T11" fmla="*/ 133 h 134"/>
                <a:gd name="T12" fmla="*/ 1770 w 2100"/>
                <a:gd name="T13" fmla="*/ 12 h 134"/>
                <a:gd name="T14" fmla="*/ 1709 w 2100"/>
                <a:gd name="T15" fmla="*/ 132 h 134"/>
                <a:gd name="T16" fmla="*/ 1650 w 2100"/>
                <a:gd name="T17" fmla="*/ 11 h 134"/>
                <a:gd name="T18" fmla="*/ 1589 w 2100"/>
                <a:gd name="T19" fmla="*/ 131 h 134"/>
                <a:gd name="T20" fmla="*/ 1530 w 2100"/>
                <a:gd name="T21" fmla="*/ 10 h 134"/>
                <a:gd name="T22" fmla="*/ 1469 w 2100"/>
                <a:gd name="T23" fmla="*/ 130 h 134"/>
                <a:gd name="T24" fmla="*/ 1410 w 2100"/>
                <a:gd name="T25" fmla="*/ 10 h 134"/>
                <a:gd name="T26" fmla="*/ 1349 w 2100"/>
                <a:gd name="T27" fmla="*/ 129 h 134"/>
                <a:gd name="T28" fmla="*/ 1290 w 2100"/>
                <a:gd name="T29" fmla="*/ 9 h 134"/>
                <a:gd name="T30" fmla="*/ 1229 w 2100"/>
                <a:gd name="T31" fmla="*/ 128 h 134"/>
                <a:gd name="T32" fmla="*/ 1170 w 2100"/>
                <a:gd name="T33" fmla="*/ 8 h 134"/>
                <a:gd name="T34" fmla="*/ 1109 w 2100"/>
                <a:gd name="T35" fmla="*/ 127 h 134"/>
                <a:gd name="T36" fmla="*/ 1050 w 2100"/>
                <a:gd name="T37" fmla="*/ 7 h 134"/>
                <a:gd name="T38" fmla="*/ 989 w 2100"/>
                <a:gd name="T39" fmla="*/ 127 h 134"/>
                <a:gd name="T40" fmla="*/ 930 w 2100"/>
                <a:gd name="T41" fmla="*/ 6 h 134"/>
                <a:gd name="T42" fmla="*/ 869 w 2100"/>
                <a:gd name="T43" fmla="*/ 126 h 134"/>
                <a:gd name="T44" fmla="*/ 810 w 2100"/>
                <a:gd name="T45" fmla="*/ 5 h 134"/>
                <a:gd name="T46" fmla="*/ 749 w 2100"/>
                <a:gd name="T47" fmla="*/ 125 h 134"/>
                <a:gd name="T48" fmla="*/ 690 w 2100"/>
                <a:gd name="T49" fmla="*/ 4 h 134"/>
                <a:gd name="T50" fmla="*/ 629 w 2100"/>
                <a:gd name="T51" fmla="*/ 124 h 134"/>
                <a:gd name="T52" fmla="*/ 570 w 2100"/>
                <a:gd name="T53" fmla="*/ 4 h 134"/>
                <a:gd name="T54" fmla="*/ 509 w 2100"/>
                <a:gd name="T55" fmla="*/ 123 h 134"/>
                <a:gd name="T56" fmla="*/ 450 w 2100"/>
                <a:gd name="T57" fmla="*/ 3 h 134"/>
                <a:gd name="T58" fmla="*/ 389 w 2100"/>
                <a:gd name="T59" fmla="*/ 122 h 134"/>
                <a:gd name="T60" fmla="*/ 330 w 2100"/>
                <a:gd name="T61" fmla="*/ 2 h 134"/>
                <a:gd name="T62" fmla="*/ 269 w 2100"/>
                <a:gd name="T63" fmla="*/ 121 h 134"/>
                <a:gd name="T64" fmla="*/ 210 w 2100"/>
                <a:gd name="T65" fmla="*/ 1 h 134"/>
                <a:gd name="T66" fmla="*/ 149 w 2100"/>
                <a:gd name="T67" fmla="*/ 121 h 134"/>
                <a:gd name="T68" fmla="*/ 90 w 2100"/>
                <a:gd name="T69" fmla="*/ 0 h 134"/>
                <a:gd name="T70" fmla="*/ 29 w 2100"/>
                <a:gd name="T71" fmla="*/ 120 h 134"/>
                <a:gd name="T72" fmla="*/ 0 w 2100"/>
                <a:gd name="T73" fmla="*/ 60 h 134"/>
                <a:gd name="T74" fmla="*/ 0 w 2100"/>
                <a:gd name="T75" fmla="*/ 6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00" h="134">
                  <a:moveTo>
                    <a:pt x="2100" y="75"/>
                  </a:moveTo>
                  <a:lnTo>
                    <a:pt x="2069" y="134"/>
                  </a:lnTo>
                  <a:lnTo>
                    <a:pt x="2010" y="14"/>
                  </a:lnTo>
                  <a:lnTo>
                    <a:pt x="1949" y="133"/>
                  </a:lnTo>
                  <a:lnTo>
                    <a:pt x="1890" y="13"/>
                  </a:lnTo>
                  <a:lnTo>
                    <a:pt x="1829" y="133"/>
                  </a:lnTo>
                  <a:lnTo>
                    <a:pt x="1770" y="12"/>
                  </a:lnTo>
                  <a:lnTo>
                    <a:pt x="1709" y="132"/>
                  </a:lnTo>
                  <a:lnTo>
                    <a:pt x="1650" y="11"/>
                  </a:lnTo>
                  <a:lnTo>
                    <a:pt x="1589" y="131"/>
                  </a:lnTo>
                  <a:lnTo>
                    <a:pt x="1530" y="10"/>
                  </a:lnTo>
                  <a:lnTo>
                    <a:pt x="1469" y="130"/>
                  </a:lnTo>
                  <a:lnTo>
                    <a:pt x="1410" y="10"/>
                  </a:lnTo>
                  <a:lnTo>
                    <a:pt x="1349" y="129"/>
                  </a:lnTo>
                  <a:lnTo>
                    <a:pt x="1290" y="9"/>
                  </a:lnTo>
                  <a:lnTo>
                    <a:pt x="1229" y="128"/>
                  </a:lnTo>
                  <a:lnTo>
                    <a:pt x="1170" y="8"/>
                  </a:lnTo>
                  <a:lnTo>
                    <a:pt x="1109" y="127"/>
                  </a:lnTo>
                  <a:lnTo>
                    <a:pt x="1050" y="7"/>
                  </a:lnTo>
                  <a:lnTo>
                    <a:pt x="989" y="127"/>
                  </a:lnTo>
                  <a:lnTo>
                    <a:pt x="930" y="6"/>
                  </a:lnTo>
                  <a:lnTo>
                    <a:pt x="869" y="126"/>
                  </a:lnTo>
                  <a:lnTo>
                    <a:pt x="810" y="5"/>
                  </a:lnTo>
                  <a:lnTo>
                    <a:pt x="749" y="125"/>
                  </a:lnTo>
                  <a:lnTo>
                    <a:pt x="690" y="4"/>
                  </a:lnTo>
                  <a:lnTo>
                    <a:pt x="629" y="124"/>
                  </a:lnTo>
                  <a:lnTo>
                    <a:pt x="570" y="4"/>
                  </a:lnTo>
                  <a:lnTo>
                    <a:pt x="509" y="123"/>
                  </a:lnTo>
                  <a:lnTo>
                    <a:pt x="450" y="3"/>
                  </a:lnTo>
                  <a:lnTo>
                    <a:pt x="389" y="122"/>
                  </a:lnTo>
                  <a:lnTo>
                    <a:pt x="330" y="2"/>
                  </a:lnTo>
                  <a:lnTo>
                    <a:pt x="269" y="121"/>
                  </a:lnTo>
                  <a:lnTo>
                    <a:pt x="210" y="1"/>
                  </a:lnTo>
                  <a:lnTo>
                    <a:pt x="149" y="121"/>
                  </a:lnTo>
                  <a:lnTo>
                    <a:pt x="90" y="0"/>
                  </a:lnTo>
                  <a:lnTo>
                    <a:pt x="29" y="120"/>
                  </a:lnTo>
                  <a:lnTo>
                    <a:pt x="0" y="60"/>
                  </a:lnTo>
                  <a:lnTo>
                    <a:pt x="0" y="6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0" name="Freeform 265"/>
            <p:cNvSpPr>
              <a:spLocks/>
            </p:cNvSpPr>
            <p:nvPr/>
          </p:nvSpPr>
          <p:spPr bwMode="auto">
            <a:xfrm>
              <a:off x="2205" y="651"/>
              <a:ext cx="1372" cy="675"/>
            </a:xfrm>
            <a:custGeom>
              <a:avLst/>
              <a:gdLst>
                <a:gd name="T0" fmla="*/ 3712 w 3712"/>
                <a:gd name="T1" fmla="*/ 1900 h 1900"/>
                <a:gd name="T2" fmla="*/ 0 w 3712"/>
                <a:gd name="T3" fmla="*/ 185 h 1900"/>
                <a:gd name="T4" fmla="*/ 0 w 3712"/>
                <a:gd name="T5" fmla="*/ 43 h 1900"/>
                <a:gd name="T6" fmla="*/ 172 w 3712"/>
                <a:gd name="T7" fmla="*/ 0 h 1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12" h="1900">
                  <a:moveTo>
                    <a:pt x="3712" y="1900"/>
                  </a:moveTo>
                  <a:lnTo>
                    <a:pt x="0" y="185"/>
                  </a:lnTo>
                  <a:lnTo>
                    <a:pt x="0" y="43"/>
                  </a:lnTo>
                  <a:lnTo>
                    <a:pt x="17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1" name="Freeform 266"/>
            <p:cNvSpPr>
              <a:spLocks/>
            </p:cNvSpPr>
            <p:nvPr/>
          </p:nvSpPr>
          <p:spPr bwMode="auto">
            <a:xfrm>
              <a:off x="2260" y="614"/>
              <a:ext cx="25" cy="73"/>
            </a:xfrm>
            <a:custGeom>
              <a:avLst/>
              <a:gdLst>
                <a:gd name="T0" fmla="*/ 66 w 66"/>
                <a:gd name="T1" fmla="*/ 204 h 208"/>
                <a:gd name="T2" fmla="*/ 47 w 66"/>
                <a:gd name="T3" fmla="*/ 208 h 208"/>
                <a:gd name="T4" fmla="*/ 0 w 66"/>
                <a:gd name="T5" fmla="*/ 4 h 208"/>
                <a:gd name="T6" fmla="*/ 19 w 66"/>
                <a:gd name="T7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08">
                  <a:moveTo>
                    <a:pt x="66" y="204"/>
                  </a:moveTo>
                  <a:lnTo>
                    <a:pt x="47" y="208"/>
                  </a:lnTo>
                  <a:lnTo>
                    <a:pt x="0" y="4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2" name="Line 267"/>
            <p:cNvSpPr>
              <a:spLocks noChangeShapeType="1"/>
            </p:cNvSpPr>
            <p:nvPr/>
          </p:nvSpPr>
          <p:spPr bwMode="auto">
            <a:xfrm flipH="1">
              <a:off x="2260" y="614"/>
              <a:ext cx="7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3" name="Arc 268"/>
            <p:cNvSpPr>
              <a:spLocks/>
            </p:cNvSpPr>
            <p:nvPr/>
          </p:nvSpPr>
          <p:spPr bwMode="auto">
            <a:xfrm>
              <a:off x="2614" y="1238"/>
              <a:ext cx="133" cy="81"/>
            </a:xfrm>
            <a:custGeom>
              <a:avLst/>
              <a:gdLst>
                <a:gd name="G0" fmla="+- 21598 0 0"/>
                <a:gd name="G1" fmla="+- 0 0 0"/>
                <a:gd name="G2" fmla="+- 21600 0 0"/>
                <a:gd name="T0" fmla="*/ 21760 w 21760"/>
                <a:gd name="T1" fmla="*/ 21599 h 21600"/>
                <a:gd name="T2" fmla="*/ 0 w 21760"/>
                <a:gd name="T3" fmla="*/ 267 h 21600"/>
                <a:gd name="T4" fmla="*/ 21598 w 2176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60" h="21600" fill="none" extrusionOk="0">
                  <a:moveTo>
                    <a:pt x="21760" y="21599"/>
                  </a:moveTo>
                  <a:cubicBezTo>
                    <a:pt x="21706" y="21599"/>
                    <a:pt x="21652" y="21599"/>
                    <a:pt x="21598" y="21600"/>
                  </a:cubicBezTo>
                  <a:cubicBezTo>
                    <a:pt x="9772" y="21600"/>
                    <a:pt x="145" y="12091"/>
                    <a:pt x="-1" y="267"/>
                  </a:cubicBezTo>
                </a:path>
                <a:path w="21760" h="21600" stroke="0" extrusionOk="0">
                  <a:moveTo>
                    <a:pt x="21760" y="21599"/>
                  </a:moveTo>
                  <a:cubicBezTo>
                    <a:pt x="21706" y="21599"/>
                    <a:pt x="21652" y="21599"/>
                    <a:pt x="21598" y="21600"/>
                  </a:cubicBezTo>
                  <a:cubicBezTo>
                    <a:pt x="9772" y="21600"/>
                    <a:pt x="145" y="12091"/>
                    <a:pt x="-1" y="267"/>
                  </a:cubicBezTo>
                  <a:lnTo>
                    <a:pt x="21598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4" name="Freeform 269"/>
            <p:cNvSpPr>
              <a:spLocks/>
            </p:cNvSpPr>
            <p:nvPr/>
          </p:nvSpPr>
          <p:spPr bwMode="auto">
            <a:xfrm>
              <a:off x="2576" y="1232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5" name="Line 270"/>
            <p:cNvSpPr>
              <a:spLocks noChangeShapeType="1"/>
            </p:cNvSpPr>
            <p:nvPr/>
          </p:nvSpPr>
          <p:spPr bwMode="auto">
            <a:xfrm>
              <a:off x="2576" y="1232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6" name="Arc 271"/>
            <p:cNvSpPr>
              <a:spLocks/>
            </p:cNvSpPr>
            <p:nvPr/>
          </p:nvSpPr>
          <p:spPr bwMode="auto">
            <a:xfrm>
              <a:off x="2306" y="1238"/>
              <a:ext cx="181" cy="76"/>
            </a:xfrm>
            <a:custGeom>
              <a:avLst/>
              <a:gdLst>
                <a:gd name="G0" fmla="+- 21598 0 0"/>
                <a:gd name="G1" fmla="+- 0 0 0"/>
                <a:gd name="G2" fmla="+- 21600 0 0"/>
                <a:gd name="T0" fmla="*/ 21716 w 21716"/>
                <a:gd name="T1" fmla="*/ 21600 h 21600"/>
                <a:gd name="T2" fmla="*/ 0 w 21716"/>
                <a:gd name="T3" fmla="*/ 286 h 21600"/>
                <a:gd name="T4" fmla="*/ 21598 w 2171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16" h="21600" fill="none" extrusionOk="0">
                  <a:moveTo>
                    <a:pt x="21715" y="21599"/>
                  </a:moveTo>
                  <a:cubicBezTo>
                    <a:pt x="21676" y="21599"/>
                    <a:pt x="21637" y="21599"/>
                    <a:pt x="21598" y="21600"/>
                  </a:cubicBezTo>
                  <a:cubicBezTo>
                    <a:pt x="9780" y="21600"/>
                    <a:pt x="156" y="12102"/>
                    <a:pt x="-1" y="286"/>
                  </a:cubicBezTo>
                </a:path>
                <a:path w="21716" h="21600" stroke="0" extrusionOk="0">
                  <a:moveTo>
                    <a:pt x="21715" y="21599"/>
                  </a:moveTo>
                  <a:cubicBezTo>
                    <a:pt x="21676" y="21599"/>
                    <a:pt x="21637" y="21599"/>
                    <a:pt x="21598" y="21600"/>
                  </a:cubicBezTo>
                  <a:cubicBezTo>
                    <a:pt x="9780" y="21600"/>
                    <a:pt x="156" y="12102"/>
                    <a:pt x="-1" y="286"/>
                  </a:cubicBezTo>
                  <a:lnTo>
                    <a:pt x="21598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7" name="Freeform 272"/>
            <p:cNvSpPr>
              <a:spLocks/>
            </p:cNvSpPr>
            <p:nvPr/>
          </p:nvSpPr>
          <p:spPr bwMode="auto">
            <a:xfrm>
              <a:off x="2267" y="1232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8" name="Line 273"/>
            <p:cNvSpPr>
              <a:spLocks noChangeShapeType="1"/>
            </p:cNvSpPr>
            <p:nvPr/>
          </p:nvSpPr>
          <p:spPr bwMode="auto">
            <a:xfrm>
              <a:off x="2267" y="1232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9" name="Arc 274"/>
            <p:cNvSpPr>
              <a:spLocks/>
            </p:cNvSpPr>
            <p:nvPr/>
          </p:nvSpPr>
          <p:spPr bwMode="auto">
            <a:xfrm>
              <a:off x="1174" y="1304"/>
              <a:ext cx="781" cy="107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626 w 21626"/>
                <a:gd name="T1" fmla="*/ 21600 h 21600"/>
                <a:gd name="T2" fmla="*/ 0 w 21626"/>
                <a:gd name="T3" fmla="*/ 203 h 21600"/>
                <a:gd name="T4" fmla="*/ 21599 w 2162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6" h="21600" fill="none" extrusionOk="0">
                  <a:moveTo>
                    <a:pt x="21625" y="21599"/>
                  </a:moveTo>
                  <a:cubicBezTo>
                    <a:pt x="21616" y="21599"/>
                    <a:pt x="21607" y="21599"/>
                    <a:pt x="21599" y="21600"/>
                  </a:cubicBezTo>
                  <a:cubicBezTo>
                    <a:pt x="9748" y="21600"/>
                    <a:pt x="111" y="12052"/>
                    <a:pt x="-1" y="203"/>
                  </a:cubicBezTo>
                </a:path>
                <a:path w="21626" h="21600" stroke="0" extrusionOk="0">
                  <a:moveTo>
                    <a:pt x="21625" y="21599"/>
                  </a:moveTo>
                  <a:cubicBezTo>
                    <a:pt x="21616" y="21599"/>
                    <a:pt x="21607" y="21599"/>
                    <a:pt x="21599" y="21600"/>
                  </a:cubicBezTo>
                  <a:cubicBezTo>
                    <a:pt x="9748" y="21600"/>
                    <a:pt x="111" y="12052"/>
                    <a:pt x="-1" y="203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0" name="Arc 275"/>
            <p:cNvSpPr>
              <a:spLocks/>
            </p:cNvSpPr>
            <p:nvPr/>
          </p:nvSpPr>
          <p:spPr bwMode="auto">
            <a:xfrm>
              <a:off x="1109" y="1151"/>
              <a:ext cx="64" cy="15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938 w 21938"/>
                <a:gd name="T1" fmla="*/ 21597 h 21600"/>
                <a:gd name="T2" fmla="*/ 0 w 21938"/>
                <a:gd name="T3" fmla="*/ 142 h 21600"/>
                <a:gd name="T4" fmla="*/ 21600 w 2193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38" h="21600" fill="none" extrusionOk="0">
                  <a:moveTo>
                    <a:pt x="21938" y="21597"/>
                  </a:moveTo>
                  <a:cubicBezTo>
                    <a:pt x="21825" y="21599"/>
                    <a:pt x="21712" y="21599"/>
                    <a:pt x="21600" y="21600"/>
                  </a:cubicBezTo>
                  <a:cubicBezTo>
                    <a:pt x="9726" y="21600"/>
                    <a:pt x="78" y="12015"/>
                    <a:pt x="0" y="141"/>
                  </a:cubicBezTo>
                </a:path>
                <a:path w="21938" h="21600" stroke="0" extrusionOk="0">
                  <a:moveTo>
                    <a:pt x="21938" y="21597"/>
                  </a:moveTo>
                  <a:cubicBezTo>
                    <a:pt x="21825" y="21599"/>
                    <a:pt x="21712" y="21599"/>
                    <a:pt x="21600" y="21600"/>
                  </a:cubicBezTo>
                  <a:cubicBezTo>
                    <a:pt x="9726" y="21600"/>
                    <a:pt x="78" y="12015"/>
                    <a:pt x="0" y="141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1" name="Arc 276"/>
            <p:cNvSpPr>
              <a:spLocks/>
            </p:cNvSpPr>
            <p:nvPr/>
          </p:nvSpPr>
          <p:spPr bwMode="auto">
            <a:xfrm>
              <a:off x="1104" y="855"/>
              <a:ext cx="5" cy="29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2" name="Freeform 277"/>
            <p:cNvSpPr>
              <a:spLocks/>
            </p:cNvSpPr>
            <p:nvPr/>
          </p:nvSpPr>
          <p:spPr bwMode="auto">
            <a:xfrm>
              <a:off x="1065" y="849"/>
              <a:ext cx="77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3" name="Line 278"/>
            <p:cNvSpPr>
              <a:spLocks noChangeShapeType="1"/>
            </p:cNvSpPr>
            <p:nvPr/>
          </p:nvSpPr>
          <p:spPr bwMode="auto">
            <a:xfrm>
              <a:off x="1065" y="849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4" name="Arc 279"/>
            <p:cNvSpPr>
              <a:spLocks/>
            </p:cNvSpPr>
            <p:nvPr/>
          </p:nvSpPr>
          <p:spPr bwMode="auto">
            <a:xfrm>
              <a:off x="1295" y="1202"/>
              <a:ext cx="96" cy="11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825 w 21825"/>
                <a:gd name="T1" fmla="*/ 21599 h 21600"/>
                <a:gd name="T2" fmla="*/ 0 w 21825"/>
                <a:gd name="T3" fmla="*/ 0 h 21600"/>
                <a:gd name="T4" fmla="*/ 21600 w 2182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25" h="21600" fill="none" extrusionOk="0">
                  <a:moveTo>
                    <a:pt x="21824" y="21598"/>
                  </a:moveTo>
                  <a:cubicBezTo>
                    <a:pt x="21750" y="21599"/>
                    <a:pt x="21675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825" h="21600" stroke="0" extrusionOk="0">
                  <a:moveTo>
                    <a:pt x="21824" y="21598"/>
                  </a:moveTo>
                  <a:cubicBezTo>
                    <a:pt x="21750" y="21599"/>
                    <a:pt x="21675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5" name="Arc 280"/>
            <p:cNvSpPr>
              <a:spLocks/>
            </p:cNvSpPr>
            <p:nvPr/>
          </p:nvSpPr>
          <p:spPr bwMode="auto">
            <a:xfrm>
              <a:off x="1295" y="1167"/>
              <a:ext cx="69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6" name="Freeform 281"/>
            <p:cNvSpPr>
              <a:spLocks/>
            </p:cNvSpPr>
            <p:nvPr/>
          </p:nvSpPr>
          <p:spPr bwMode="auto">
            <a:xfrm>
              <a:off x="1346" y="1131"/>
              <a:ext cx="43" cy="69"/>
            </a:xfrm>
            <a:custGeom>
              <a:avLst/>
              <a:gdLst>
                <a:gd name="T0" fmla="*/ 115 w 115"/>
                <a:gd name="T1" fmla="*/ 187 h 196"/>
                <a:gd name="T2" fmla="*/ 98 w 115"/>
                <a:gd name="T3" fmla="*/ 196 h 196"/>
                <a:gd name="T4" fmla="*/ 0 w 115"/>
                <a:gd name="T5" fmla="*/ 8 h 196"/>
                <a:gd name="T6" fmla="*/ 17 w 115"/>
                <a:gd name="T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" h="196">
                  <a:moveTo>
                    <a:pt x="115" y="187"/>
                  </a:moveTo>
                  <a:lnTo>
                    <a:pt x="98" y="196"/>
                  </a:lnTo>
                  <a:lnTo>
                    <a:pt x="0" y="8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7" name="Line 282"/>
            <p:cNvSpPr>
              <a:spLocks noChangeShapeType="1"/>
            </p:cNvSpPr>
            <p:nvPr/>
          </p:nvSpPr>
          <p:spPr bwMode="auto">
            <a:xfrm flipH="1">
              <a:off x="1346" y="1131"/>
              <a:ext cx="6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8" name="Arc 283"/>
            <p:cNvSpPr>
              <a:spLocks/>
            </p:cNvSpPr>
            <p:nvPr/>
          </p:nvSpPr>
          <p:spPr bwMode="auto">
            <a:xfrm>
              <a:off x="1189" y="1056"/>
              <a:ext cx="503" cy="36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43 w 21643"/>
                <a:gd name="T1" fmla="*/ 21600 h 21600"/>
                <a:gd name="T2" fmla="*/ 0 w 21643"/>
                <a:gd name="T3" fmla="*/ 60 h 21600"/>
                <a:gd name="T4" fmla="*/ 21600 w 2164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3" h="21600" fill="none" extrusionOk="0">
                  <a:moveTo>
                    <a:pt x="21642" y="21599"/>
                  </a:moveTo>
                  <a:cubicBezTo>
                    <a:pt x="21628" y="21599"/>
                    <a:pt x="21614" y="21599"/>
                    <a:pt x="21600" y="21600"/>
                  </a:cubicBezTo>
                  <a:cubicBezTo>
                    <a:pt x="9694" y="21600"/>
                    <a:pt x="33" y="11965"/>
                    <a:pt x="0" y="59"/>
                  </a:cubicBezTo>
                </a:path>
                <a:path w="21643" h="21600" stroke="0" extrusionOk="0">
                  <a:moveTo>
                    <a:pt x="21642" y="21599"/>
                  </a:moveTo>
                  <a:cubicBezTo>
                    <a:pt x="21628" y="21599"/>
                    <a:pt x="21614" y="21599"/>
                    <a:pt x="21600" y="21600"/>
                  </a:cubicBezTo>
                  <a:cubicBezTo>
                    <a:pt x="9694" y="21600"/>
                    <a:pt x="33" y="11965"/>
                    <a:pt x="0" y="59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9" name="Arc 284"/>
            <p:cNvSpPr>
              <a:spLocks/>
            </p:cNvSpPr>
            <p:nvPr/>
          </p:nvSpPr>
          <p:spPr bwMode="auto">
            <a:xfrm>
              <a:off x="1189" y="1003"/>
              <a:ext cx="124" cy="5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0" name="Freeform 285"/>
            <p:cNvSpPr>
              <a:spLocks/>
            </p:cNvSpPr>
            <p:nvPr/>
          </p:nvSpPr>
          <p:spPr bwMode="auto">
            <a:xfrm>
              <a:off x="1297" y="966"/>
              <a:ext cx="39" cy="71"/>
            </a:xfrm>
            <a:custGeom>
              <a:avLst/>
              <a:gdLst>
                <a:gd name="T0" fmla="*/ 104 w 104"/>
                <a:gd name="T1" fmla="*/ 192 h 200"/>
                <a:gd name="T2" fmla="*/ 85 w 104"/>
                <a:gd name="T3" fmla="*/ 200 h 200"/>
                <a:gd name="T4" fmla="*/ 0 w 104"/>
                <a:gd name="T5" fmla="*/ 9 h 200"/>
                <a:gd name="T6" fmla="*/ 19 w 104"/>
                <a:gd name="T7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200">
                  <a:moveTo>
                    <a:pt x="104" y="192"/>
                  </a:moveTo>
                  <a:lnTo>
                    <a:pt x="85" y="200"/>
                  </a:lnTo>
                  <a:lnTo>
                    <a:pt x="0" y="9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1" name="Line 286"/>
            <p:cNvSpPr>
              <a:spLocks noChangeShapeType="1"/>
            </p:cNvSpPr>
            <p:nvPr/>
          </p:nvSpPr>
          <p:spPr bwMode="auto">
            <a:xfrm flipH="1">
              <a:off x="3121" y="2315"/>
              <a:ext cx="19" cy="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88" name="Rectangle 287">
            <a:hlinkClick r:id="rId2" action="ppaction://hlinkfile"/>
          </p:cNvPr>
          <p:cNvSpPr/>
          <p:nvPr/>
        </p:nvSpPr>
        <p:spPr>
          <a:xfrm>
            <a:off x="51054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81000" y="304800"/>
            <a:ext cx="6096000" cy="8458200"/>
            <a:chOff x="240" y="192"/>
            <a:chExt cx="3840" cy="5328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40" y="192"/>
              <a:ext cx="3840" cy="5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74" y="254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996" y="254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74" y="246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996" y="246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74" y="239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996" y="239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74" y="231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3996" y="231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74" y="2246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82" y="2224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35" y="2224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74" y="216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3996" y="216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74" y="209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996" y="209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74" y="201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996" y="201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74" y="194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996" y="194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74" y="1868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82" y="1846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35" y="1846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74" y="179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996" y="17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74" y="171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3996" y="171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74" y="164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0" name="Line 32"/>
            <p:cNvSpPr>
              <a:spLocks noChangeShapeType="1"/>
            </p:cNvSpPr>
            <p:nvPr/>
          </p:nvSpPr>
          <p:spPr bwMode="auto">
            <a:xfrm>
              <a:off x="3996" y="16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1" name="Line 33"/>
            <p:cNvSpPr>
              <a:spLocks noChangeShapeType="1"/>
            </p:cNvSpPr>
            <p:nvPr/>
          </p:nvSpPr>
          <p:spPr bwMode="auto">
            <a:xfrm>
              <a:off x="274" y="156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3" name="Line 34"/>
            <p:cNvSpPr>
              <a:spLocks noChangeShapeType="1"/>
            </p:cNvSpPr>
            <p:nvPr/>
          </p:nvSpPr>
          <p:spPr bwMode="auto">
            <a:xfrm>
              <a:off x="3996" y="156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4" name="Line 35"/>
            <p:cNvSpPr>
              <a:spLocks noChangeShapeType="1"/>
            </p:cNvSpPr>
            <p:nvPr/>
          </p:nvSpPr>
          <p:spPr bwMode="auto">
            <a:xfrm>
              <a:off x="274" y="1495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5" name="Line 36"/>
            <p:cNvSpPr>
              <a:spLocks noChangeShapeType="1"/>
            </p:cNvSpPr>
            <p:nvPr/>
          </p:nvSpPr>
          <p:spPr bwMode="auto">
            <a:xfrm>
              <a:off x="1682" y="1472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6" name="Line 37"/>
            <p:cNvSpPr>
              <a:spLocks noChangeShapeType="1"/>
            </p:cNvSpPr>
            <p:nvPr/>
          </p:nvSpPr>
          <p:spPr bwMode="auto">
            <a:xfrm>
              <a:off x="2635" y="1472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7" name="Line 38"/>
            <p:cNvSpPr>
              <a:spLocks noChangeShapeType="1"/>
            </p:cNvSpPr>
            <p:nvPr/>
          </p:nvSpPr>
          <p:spPr bwMode="auto">
            <a:xfrm>
              <a:off x="274" y="141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8" name="Line 39"/>
            <p:cNvSpPr>
              <a:spLocks noChangeShapeType="1"/>
            </p:cNvSpPr>
            <p:nvPr/>
          </p:nvSpPr>
          <p:spPr bwMode="auto">
            <a:xfrm>
              <a:off x="3996" y="141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9" name="Line 40"/>
            <p:cNvSpPr>
              <a:spLocks noChangeShapeType="1"/>
            </p:cNvSpPr>
            <p:nvPr/>
          </p:nvSpPr>
          <p:spPr bwMode="auto">
            <a:xfrm>
              <a:off x="274" y="134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0" name="Line 41"/>
            <p:cNvSpPr>
              <a:spLocks noChangeShapeType="1"/>
            </p:cNvSpPr>
            <p:nvPr/>
          </p:nvSpPr>
          <p:spPr bwMode="auto">
            <a:xfrm>
              <a:off x="3996" y="134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1" name="Line 42"/>
            <p:cNvSpPr>
              <a:spLocks noChangeShapeType="1"/>
            </p:cNvSpPr>
            <p:nvPr/>
          </p:nvSpPr>
          <p:spPr bwMode="auto">
            <a:xfrm>
              <a:off x="274" y="126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2" name="Line 43"/>
            <p:cNvSpPr>
              <a:spLocks noChangeShapeType="1"/>
            </p:cNvSpPr>
            <p:nvPr/>
          </p:nvSpPr>
          <p:spPr bwMode="auto">
            <a:xfrm>
              <a:off x="3996" y="126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3" name="Line 44"/>
            <p:cNvSpPr>
              <a:spLocks noChangeShapeType="1"/>
            </p:cNvSpPr>
            <p:nvPr/>
          </p:nvSpPr>
          <p:spPr bwMode="auto">
            <a:xfrm>
              <a:off x="274" y="119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4" name="Line 45"/>
            <p:cNvSpPr>
              <a:spLocks noChangeShapeType="1"/>
            </p:cNvSpPr>
            <p:nvPr/>
          </p:nvSpPr>
          <p:spPr bwMode="auto">
            <a:xfrm>
              <a:off x="3996" y="119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5" name="Line 46"/>
            <p:cNvSpPr>
              <a:spLocks noChangeShapeType="1"/>
            </p:cNvSpPr>
            <p:nvPr/>
          </p:nvSpPr>
          <p:spPr bwMode="auto">
            <a:xfrm>
              <a:off x="274" y="1116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6" name="Line 47"/>
            <p:cNvSpPr>
              <a:spLocks noChangeShapeType="1"/>
            </p:cNvSpPr>
            <p:nvPr/>
          </p:nvSpPr>
          <p:spPr bwMode="auto">
            <a:xfrm>
              <a:off x="1682" y="1094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7" name="Line 48"/>
            <p:cNvSpPr>
              <a:spLocks noChangeShapeType="1"/>
            </p:cNvSpPr>
            <p:nvPr/>
          </p:nvSpPr>
          <p:spPr bwMode="auto">
            <a:xfrm>
              <a:off x="2635" y="1094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8" name="Line 49"/>
            <p:cNvSpPr>
              <a:spLocks noChangeShapeType="1"/>
            </p:cNvSpPr>
            <p:nvPr/>
          </p:nvSpPr>
          <p:spPr bwMode="auto">
            <a:xfrm>
              <a:off x="274" y="104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9" name="Line 50"/>
            <p:cNvSpPr>
              <a:spLocks noChangeShapeType="1"/>
            </p:cNvSpPr>
            <p:nvPr/>
          </p:nvSpPr>
          <p:spPr bwMode="auto">
            <a:xfrm>
              <a:off x="3996" y="104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0" name="Line 51"/>
            <p:cNvSpPr>
              <a:spLocks noChangeShapeType="1"/>
            </p:cNvSpPr>
            <p:nvPr/>
          </p:nvSpPr>
          <p:spPr bwMode="auto">
            <a:xfrm>
              <a:off x="274" y="96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1" name="Line 52"/>
            <p:cNvSpPr>
              <a:spLocks noChangeShapeType="1"/>
            </p:cNvSpPr>
            <p:nvPr/>
          </p:nvSpPr>
          <p:spPr bwMode="auto">
            <a:xfrm>
              <a:off x="3996" y="96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2" name="Line 53"/>
            <p:cNvSpPr>
              <a:spLocks noChangeShapeType="1"/>
            </p:cNvSpPr>
            <p:nvPr/>
          </p:nvSpPr>
          <p:spPr bwMode="auto">
            <a:xfrm>
              <a:off x="274" y="89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3" name="Line 54"/>
            <p:cNvSpPr>
              <a:spLocks noChangeShapeType="1"/>
            </p:cNvSpPr>
            <p:nvPr/>
          </p:nvSpPr>
          <p:spPr bwMode="auto">
            <a:xfrm>
              <a:off x="3996" y="89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4" name="Line 55"/>
            <p:cNvSpPr>
              <a:spLocks noChangeShapeType="1"/>
            </p:cNvSpPr>
            <p:nvPr/>
          </p:nvSpPr>
          <p:spPr bwMode="auto">
            <a:xfrm>
              <a:off x="274" y="81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5" name="Line 56"/>
            <p:cNvSpPr>
              <a:spLocks noChangeShapeType="1"/>
            </p:cNvSpPr>
            <p:nvPr/>
          </p:nvSpPr>
          <p:spPr bwMode="auto">
            <a:xfrm>
              <a:off x="3996" y="81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6" name="Line 57"/>
            <p:cNvSpPr>
              <a:spLocks noChangeShapeType="1"/>
            </p:cNvSpPr>
            <p:nvPr/>
          </p:nvSpPr>
          <p:spPr bwMode="auto">
            <a:xfrm>
              <a:off x="274" y="743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7" name="Line 58"/>
            <p:cNvSpPr>
              <a:spLocks noChangeShapeType="1"/>
            </p:cNvSpPr>
            <p:nvPr/>
          </p:nvSpPr>
          <p:spPr bwMode="auto">
            <a:xfrm>
              <a:off x="1682" y="721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8" name="Line 59"/>
            <p:cNvSpPr>
              <a:spLocks noChangeShapeType="1"/>
            </p:cNvSpPr>
            <p:nvPr/>
          </p:nvSpPr>
          <p:spPr bwMode="auto">
            <a:xfrm>
              <a:off x="2635" y="721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9" name="Line 60"/>
            <p:cNvSpPr>
              <a:spLocks noChangeShapeType="1"/>
            </p:cNvSpPr>
            <p:nvPr/>
          </p:nvSpPr>
          <p:spPr bwMode="auto">
            <a:xfrm>
              <a:off x="274" y="66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0" name="Line 61"/>
            <p:cNvSpPr>
              <a:spLocks noChangeShapeType="1"/>
            </p:cNvSpPr>
            <p:nvPr/>
          </p:nvSpPr>
          <p:spPr bwMode="auto">
            <a:xfrm>
              <a:off x="3996" y="66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1" name="Line 62"/>
            <p:cNvSpPr>
              <a:spLocks noChangeShapeType="1"/>
            </p:cNvSpPr>
            <p:nvPr/>
          </p:nvSpPr>
          <p:spPr bwMode="auto">
            <a:xfrm>
              <a:off x="274" y="59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2" name="Line 63"/>
            <p:cNvSpPr>
              <a:spLocks noChangeShapeType="1"/>
            </p:cNvSpPr>
            <p:nvPr/>
          </p:nvSpPr>
          <p:spPr bwMode="auto">
            <a:xfrm>
              <a:off x="3996" y="59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3" name="Line 64"/>
            <p:cNvSpPr>
              <a:spLocks noChangeShapeType="1"/>
            </p:cNvSpPr>
            <p:nvPr/>
          </p:nvSpPr>
          <p:spPr bwMode="auto">
            <a:xfrm>
              <a:off x="274" y="51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4" name="Line 65"/>
            <p:cNvSpPr>
              <a:spLocks noChangeShapeType="1"/>
            </p:cNvSpPr>
            <p:nvPr/>
          </p:nvSpPr>
          <p:spPr bwMode="auto">
            <a:xfrm>
              <a:off x="3996" y="51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5" name="Line 66"/>
            <p:cNvSpPr>
              <a:spLocks noChangeShapeType="1"/>
            </p:cNvSpPr>
            <p:nvPr/>
          </p:nvSpPr>
          <p:spPr bwMode="auto">
            <a:xfrm>
              <a:off x="274" y="44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6" name="Line 67"/>
            <p:cNvSpPr>
              <a:spLocks noChangeShapeType="1"/>
            </p:cNvSpPr>
            <p:nvPr/>
          </p:nvSpPr>
          <p:spPr bwMode="auto">
            <a:xfrm>
              <a:off x="3996" y="44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7" name="Rectangle 68"/>
            <p:cNvSpPr>
              <a:spLocks noChangeArrowheads="1"/>
            </p:cNvSpPr>
            <p:nvPr/>
          </p:nvSpPr>
          <p:spPr bwMode="auto">
            <a:xfrm>
              <a:off x="266" y="370"/>
              <a:ext cx="3778" cy="2246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8" name="Oval 69"/>
            <p:cNvSpPr>
              <a:spLocks noChangeArrowheads="1"/>
            </p:cNvSpPr>
            <p:nvPr/>
          </p:nvSpPr>
          <p:spPr bwMode="auto">
            <a:xfrm>
              <a:off x="3790" y="2180"/>
              <a:ext cx="125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9" name="Rectangle 70"/>
            <p:cNvSpPr>
              <a:spLocks noChangeArrowheads="1"/>
            </p:cNvSpPr>
            <p:nvPr/>
          </p:nvSpPr>
          <p:spPr bwMode="auto">
            <a:xfrm>
              <a:off x="2827" y="1907"/>
              <a:ext cx="18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60" name="Oval 71"/>
            <p:cNvSpPr>
              <a:spLocks noChangeArrowheads="1"/>
            </p:cNvSpPr>
            <p:nvPr/>
          </p:nvSpPr>
          <p:spPr bwMode="auto">
            <a:xfrm>
              <a:off x="2669" y="2196"/>
              <a:ext cx="125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1" name="Rectangle 72"/>
            <p:cNvSpPr>
              <a:spLocks noChangeArrowheads="1"/>
            </p:cNvSpPr>
            <p:nvPr/>
          </p:nvSpPr>
          <p:spPr bwMode="auto">
            <a:xfrm>
              <a:off x="2356" y="1918"/>
              <a:ext cx="20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62" name="Oval 73"/>
            <p:cNvSpPr>
              <a:spLocks noChangeArrowheads="1"/>
            </p:cNvSpPr>
            <p:nvPr/>
          </p:nvSpPr>
          <p:spPr bwMode="auto">
            <a:xfrm>
              <a:off x="2430" y="2191"/>
              <a:ext cx="125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3" name="Rectangle 74"/>
            <p:cNvSpPr>
              <a:spLocks noChangeArrowheads="1"/>
            </p:cNvSpPr>
            <p:nvPr/>
          </p:nvSpPr>
          <p:spPr bwMode="auto">
            <a:xfrm>
              <a:off x="1737" y="1918"/>
              <a:ext cx="18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64" name="Rectangle 75"/>
            <p:cNvSpPr>
              <a:spLocks noChangeArrowheads="1"/>
            </p:cNvSpPr>
            <p:nvPr/>
          </p:nvSpPr>
          <p:spPr bwMode="auto">
            <a:xfrm>
              <a:off x="2187" y="2191"/>
              <a:ext cx="125" cy="131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5" name="Line 76"/>
            <p:cNvSpPr>
              <a:spLocks noChangeShapeType="1"/>
            </p:cNvSpPr>
            <p:nvPr/>
          </p:nvSpPr>
          <p:spPr bwMode="auto">
            <a:xfrm>
              <a:off x="2187" y="2191"/>
              <a:ext cx="122" cy="12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6" name="Line 77"/>
            <p:cNvSpPr>
              <a:spLocks noChangeShapeType="1"/>
            </p:cNvSpPr>
            <p:nvPr/>
          </p:nvSpPr>
          <p:spPr bwMode="auto">
            <a:xfrm flipV="1">
              <a:off x="2187" y="2191"/>
              <a:ext cx="122" cy="12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7" name="Rectangle 78"/>
            <p:cNvSpPr>
              <a:spLocks noChangeArrowheads="1"/>
            </p:cNvSpPr>
            <p:nvPr/>
          </p:nvSpPr>
          <p:spPr bwMode="auto">
            <a:xfrm>
              <a:off x="3150" y="1751"/>
              <a:ext cx="20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68" name="Oval 79"/>
            <p:cNvSpPr>
              <a:spLocks noChangeArrowheads="1"/>
            </p:cNvSpPr>
            <p:nvPr/>
          </p:nvSpPr>
          <p:spPr bwMode="auto">
            <a:xfrm>
              <a:off x="1944" y="2191"/>
              <a:ext cx="125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9" name="Rectangle 80"/>
            <p:cNvSpPr>
              <a:spLocks noChangeArrowheads="1"/>
            </p:cNvSpPr>
            <p:nvPr/>
          </p:nvSpPr>
          <p:spPr bwMode="auto">
            <a:xfrm>
              <a:off x="2192" y="1717"/>
              <a:ext cx="20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0" name="Oval 81"/>
            <p:cNvSpPr>
              <a:spLocks noChangeArrowheads="1"/>
            </p:cNvSpPr>
            <p:nvPr/>
          </p:nvSpPr>
          <p:spPr bwMode="auto">
            <a:xfrm>
              <a:off x="1690" y="2191"/>
              <a:ext cx="125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1" name="Rectangle 82"/>
            <p:cNvSpPr>
              <a:spLocks noChangeArrowheads="1"/>
            </p:cNvSpPr>
            <p:nvPr/>
          </p:nvSpPr>
          <p:spPr bwMode="auto">
            <a:xfrm>
              <a:off x="1557" y="1717"/>
              <a:ext cx="20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2" name="Oval 83"/>
            <p:cNvSpPr>
              <a:spLocks noChangeArrowheads="1"/>
            </p:cNvSpPr>
            <p:nvPr/>
          </p:nvSpPr>
          <p:spPr bwMode="auto">
            <a:xfrm>
              <a:off x="1383" y="2191"/>
              <a:ext cx="125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3" name="Rectangle 84"/>
            <p:cNvSpPr>
              <a:spLocks noChangeArrowheads="1"/>
            </p:cNvSpPr>
            <p:nvPr/>
          </p:nvSpPr>
          <p:spPr bwMode="auto">
            <a:xfrm>
              <a:off x="1245" y="1896"/>
              <a:ext cx="19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4" name="Oval 85"/>
            <p:cNvSpPr>
              <a:spLocks noChangeArrowheads="1"/>
            </p:cNvSpPr>
            <p:nvPr/>
          </p:nvSpPr>
          <p:spPr bwMode="auto">
            <a:xfrm>
              <a:off x="2187" y="2324"/>
              <a:ext cx="125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5" name="Rectangle 86"/>
            <p:cNvSpPr>
              <a:spLocks noChangeArrowheads="1"/>
            </p:cNvSpPr>
            <p:nvPr/>
          </p:nvSpPr>
          <p:spPr bwMode="auto">
            <a:xfrm>
              <a:off x="3859" y="1706"/>
              <a:ext cx="20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6" name="Oval 87"/>
            <p:cNvSpPr>
              <a:spLocks noChangeArrowheads="1"/>
            </p:cNvSpPr>
            <p:nvPr/>
          </p:nvSpPr>
          <p:spPr bwMode="auto">
            <a:xfrm>
              <a:off x="1896" y="2636"/>
              <a:ext cx="125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7" name="Rectangle 88"/>
            <p:cNvSpPr>
              <a:spLocks noChangeArrowheads="1"/>
            </p:cNvSpPr>
            <p:nvPr/>
          </p:nvSpPr>
          <p:spPr bwMode="auto">
            <a:xfrm>
              <a:off x="912" y="1717"/>
              <a:ext cx="20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8" name="Oval 89"/>
            <p:cNvSpPr>
              <a:spLocks noChangeArrowheads="1"/>
            </p:cNvSpPr>
            <p:nvPr/>
          </p:nvSpPr>
          <p:spPr bwMode="auto">
            <a:xfrm>
              <a:off x="3034" y="2419"/>
              <a:ext cx="125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9" name="Rectangle 90"/>
            <p:cNvSpPr>
              <a:spLocks noChangeArrowheads="1"/>
            </p:cNvSpPr>
            <p:nvPr/>
          </p:nvSpPr>
          <p:spPr bwMode="auto">
            <a:xfrm>
              <a:off x="2952" y="1211"/>
              <a:ext cx="294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0" name="Oval 91"/>
            <p:cNvSpPr>
              <a:spLocks noChangeArrowheads="1"/>
            </p:cNvSpPr>
            <p:nvPr/>
          </p:nvSpPr>
          <p:spPr bwMode="auto">
            <a:xfrm>
              <a:off x="1229" y="2369"/>
              <a:ext cx="126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1" name="Rectangle 92"/>
            <p:cNvSpPr>
              <a:spLocks noChangeArrowheads="1"/>
            </p:cNvSpPr>
            <p:nvPr/>
          </p:nvSpPr>
          <p:spPr bwMode="auto">
            <a:xfrm>
              <a:off x="1346" y="1211"/>
              <a:ext cx="304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2" name="Rectangle 93"/>
            <p:cNvSpPr>
              <a:spLocks noChangeArrowheads="1"/>
            </p:cNvSpPr>
            <p:nvPr/>
          </p:nvSpPr>
          <p:spPr bwMode="auto">
            <a:xfrm>
              <a:off x="328" y="2692"/>
              <a:ext cx="31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3" name="Rectangle 94"/>
            <p:cNvSpPr>
              <a:spLocks noChangeArrowheads="1"/>
            </p:cNvSpPr>
            <p:nvPr/>
          </p:nvSpPr>
          <p:spPr bwMode="auto">
            <a:xfrm>
              <a:off x="1583" y="220"/>
              <a:ext cx="406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4" name="Rectangle 95"/>
            <p:cNvSpPr>
              <a:spLocks noChangeArrowheads="1"/>
            </p:cNvSpPr>
            <p:nvPr/>
          </p:nvSpPr>
          <p:spPr bwMode="auto">
            <a:xfrm>
              <a:off x="1954" y="220"/>
              <a:ext cx="1311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Blue (+) 49 Jet Arrow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5" name="Rectangle 96"/>
            <p:cNvSpPr>
              <a:spLocks noChangeArrowheads="1"/>
            </p:cNvSpPr>
            <p:nvPr/>
          </p:nvSpPr>
          <p:spPr bwMode="auto">
            <a:xfrm>
              <a:off x="336" y="2955"/>
              <a:ext cx="17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6" name="Rectangle 97"/>
            <p:cNvSpPr>
              <a:spLocks noChangeArrowheads="1"/>
            </p:cNvSpPr>
            <p:nvPr/>
          </p:nvSpPr>
          <p:spPr bwMode="auto">
            <a:xfrm>
              <a:off x="480" y="2955"/>
              <a:ext cx="59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Roll-Backer.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7" name="Rectangle 98"/>
            <p:cNvSpPr>
              <a:spLocks noChangeArrowheads="1"/>
            </p:cNvSpPr>
            <p:nvPr/>
          </p:nvSpPr>
          <p:spPr bwMode="auto">
            <a:xfrm>
              <a:off x="336" y="3166"/>
              <a:ext cx="18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8" name="Rectangle 99"/>
            <p:cNvSpPr>
              <a:spLocks noChangeArrowheads="1"/>
            </p:cNvSpPr>
            <p:nvPr/>
          </p:nvSpPr>
          <p:spPr bwMode="auto">
            <a:xfrm>
              <a:off x="528" y="3166"/>
              <a:ext cx="59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Roll-Backer.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9" name="Rectangle 100"/>
            <p:cNvSpPr>
              <a:spLocks noChangeArrowheads="1"/>
            </p:cNvSpPr>
            <p:nvPr/>
          </p:nvSpPr>
          <p:spPr bwMode="auto">
            <a:xfrm>
              <a:off x="336" y="3378"/>
              <a:ext cx="19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0" name="Rectangle 101"/>
            <p:cNvSpPr>
              <a:spLocks noChangeArrowheads="1"/>
            </p:cNvSpPr>
            <p:nvPr/>
          </p:nvSpPr>
          <p:spPr bwMode="auto">
            <a:xfrm>
              <a:off x="528" y="3378"/>
              <a:ext cx="55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Roll-Hinge.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1" name="Rectangle 102"/>
            <p:cNvSpPr>
              <a:spLocks noChangeArrowheads="1"/>
            </p:cNvSpPr>
            <p:nvPr/>
          </p:nvSpPr>
          <p:spPr bwMode="auto">
            <a:xfrm>
              <a:off x="336" y="3590"/>
              <a:ext cx="19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2" name="Rectangle 103"/>
            <p:cNvSpPr>
              <a:spLocks noChangeArrowheads="1"/>
            </p:cNvSpPr>
            <p:nvPr/>
          </p:nvSpPr>
          <p:spPr bwMode="auto">
            <a:xfrm>
              <a:off x="528" y="3590"/>
              <a:ext cx="33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Hinge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3" name="Rectangle 104"/>
            <p:cNvSpPr>
              <a:spLocks noChangeArrowheads="1"/>
            </p:cNvSpPr>
            <p:nvPr/>
          </p:nvSpPr>
          <p:spPr bwMode="auto">
            <a:xfrm>
              <a:off x="336" y="3801"/>
              <a:ext cx="17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4" name="Rectangle 105"/>
            <p:cNvSpPr>
              <a:spLocks noChangeArrowheads="1"/>
            </p:cNvSpPr>
            <p:nvPr/>
          </p:nvSpPr>
          <p:spPr bwMode="auto">
            <a:xfrm>
              <a:off x="532" y="3801"/>
              <a:ext cx="33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Hinge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5" name="Rectangle 106"/>
            <p:cNvSpPr>
              <a:spLocks noChangeArrowheads="1"/>
            </p:cNvSpPr>
            <p:nvPr/>
          </p:nvSpPr>
          <p:spPr bwMode="auto">
            <a:xfrm>
              <a:off x="336" y="4013"/>
              <a:ext cx="17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6" name="Rectangle 107"/>
            <p:cNvSpPr>
              <a:spLocks noChangeArrowheads="1"/>
            </p:cNvSpPr>
            <p:nvPr/>
          </p:nvSpPr>
          <p:spPr bwMode="auto">
            <a:xfrm>
              <a:off x="480" y="4013"/>
              <a:ext cx="321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Fast Release. Run 16-14 Yard Curl. Think Motion Diagonal but to the sideline.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7" name="Rectangle 108"/>
            <p:cNvSpPr>
              <a:spLocks noChangeArrowheads="1"/>
            </p:cNvSpPr>
            <p:nvPr/>
          </p:nvSpPr>
          <p:spPr bwMode="auto">
            <a:xfrm>
              <a:off x="336" y="4224"/>
              <a:ext cx="16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8" name="Rectangle 109"/>
            <p:cNvSpPr>
              <a:spLocks noChangeArrowheads="1"/>
            </p:cNvSpPr>
            <p:nvPr/>
          </p:nvSpPr>
          <p:spPr bwMode="auto">
            <a:xfrm>
              <a:off x="432" y="4224"/>
              <a:ext cx="288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Centerfield Control. Curl against 1 high safety. Split any 2 high safety.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9" name="Rectangle 110"/>
            <p:cNvSpPr>
              <a:spLocks noChangeArrowheads="1"/>
            </p:cNvSpPr>
            <p:nvPr/>
          </p:nvSpPr>
          <p:spPr bwMode="auto">
            <a:xfrm>
              <a:off x="336" y="4436"/>
              <a:ext cx="18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0" name="Rectangle 111"/>
            <p:cNvSpPr>
              <a:spLocks noChangeArrowheads="1"/>
            </p:cNvSpPr>
            <p:nvPr/>
          </p:nvSpPr>
          <p:spPr bwMode="auto">
            <a:xfrm>
              <a:off x="542" y="4436"/>
              <a:ext cx="262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Jet sweep. Full Sprint Out. Pass/Run option. 3 level stretch.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1" name="Rectangle 112"/>
            <p:cNvSpPr>
              <a:spLocks noChangeArrowheads="1"/>
            </p:cNvSpPr>
            <p:nvPr/>
          </p:nvSpPr>
          <p:spPr bwMode="auto">
            <a:xfrm>
              <a:off x="336" y="4647"/>
              <a:ext cx="18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2" name="Rectangle 113"/>
            <p:cNvSpPr>
              <a:spLocks noChangeArrowheads="1"/>
            </p:cNvSpPr>
            <p:nvPr/>
          </p:nvSpPr>
          <p:spPr bwMode="auto">
            <a:xfrm>
              <a:off x="480" y="4647"/>
              <a:ext cx="80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18 yard Diagonal.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3" name="Rectangle 114"/>
            <p:cNvSpPr>
              <a:spLocks noChangeArrowheads="1"/>
            </p:cNvSpPr>
            <p:nvPr/>
          </p:nvSpPr>
          <p:spPr bwMode="auto">
            <a:xfrm>
              <a:off x="336" y="4859"/>
              <a:ext cx="19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4" name="Rectangle 115"/>
            <p:cNvSpPr>
              <a:spLocks noChangeArrowheads="1"/>
            </p:cNvSpPr>
            <p:nvPr/>
          </p:nvSpPr>
          <p:spPr bwMode="auto">
            <a:xfrm>
              <a:off x="531" y="4859"/>
              <a:ext cx="162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Jet sweep. Run a arrow to the flat.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5" name="Rectangle 116"/>
            <p:cNvSpPr>
              <a:spLocks noChangeArrowheads="1"/>
            </p:cNvSpPr>
            <p:nvPr/>
          </p:nvSpPr>
          <p:spPr bwMode="auto">
            <a:xfrm>
              <a:off x="336" y="5071"/>
              <a:ext cx="16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6" name="Rectangle 117"/>
            <p:cNvSpPr>
              <a:spLocks noChangeArrowheads="1"/>
            </p:cNvSpPr>
            <p:nvPr/>
          </p:nvSpPr>
          <p:spPr bwMode="auto">
            <a:xfrm>
              <a:off x="480" y="5071"/>
              <a:ext cx="241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Traingle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Step. Fire and cut Last man on line of scrimmage.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7" name="Rectangle 118"/>
            <p:cNvSpPr>
              <a:spLocks noChangeArrowheads="1"/>
            </p:cNvSpPr>
            <p:nvPr/>
          </p:nvSpPr>
          <p:spPr bwMode="auto">
            <a:xfrm>
              <a:off x="336" y="5282"/>
              <a:ext cx="73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8" name="Arc 119"/>
            <p:cNvSpPr>
              <a:spLocks/>
            </p:cNvSpPr>
            <p:nvPr/>
          </p:nvSpPr>
          <p:spPr bwMode="auto">
            <a:xfrm>
              <a:off x="1670" y="2446"/>
              <a:ext cx="608" cy="2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76 h 21600"/>
                <a:gd name="T2" fmla="*/ 35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75"/>
                  </a:moveTo>
                  <a:cubicBezTo>
                    <a:pt x="21558" y="11961"/>
                    <a:pt x="11921" y="21580"/>
                    <a:pt x="34" y="21599"/>
                  </a:cubicBezTo>
                </a:path>
                <a:path w="21600" h="21600" stroke="0" extrusionOk="0">
                  <a:moveTo>
                    <a:pt x="21599" y="75"/>
                  </a:moveTo>
                  <a:cubicBezTo>
                    <a:pt x="21558" y="11961"/>
                    <a:pt x="11921" y="21580"/>
                    <a:pt x="34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9" name="Arc 120"/>
            <p:cNvSpPr>
              <a:spLocks/>
            </p:cNvSpPr>
            <p:nvPr/>
          </p:nvSpPr>
          <p:spPr bwMode="auto">
            <a:xfrm>
              <a:off x="1095" y="2552"/>
              <a:ext cx="576" cy="17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37 w 21637"/>
                <a:gd name="T1" fmla="*/ 21600 h 21600"/>
                <a:gd name="T2" fmla="*/ 0 w 21637"/>
                <a:gd name="T3" fmla="*/ 121 h 21600"/>
                <a:gd name="T4" fmla="*/ 21600 w 2163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7" h="21600" fill="none" extrusionOk="0">
                  <a:moveTo>
                    <a:pt x="21636" y="21599"/>
                  </a:moveTo>
                  <a:cubicBezTo>
                    <a:pt x="21624" y="21599"/>
                    <a:pt x="21612" y="21599"/>
                    <a:pt x="21600" y="21600"/>
                  </a:cubicBezTo>
                  <a:cubicBezTo>
                    <a:pt x="9717" y="21600"/>
                    <a:pt x="66" y="12002"/>
                    <a:pt x="0" y="120"/>
                  </a:cubicBezTo>
                </a:path>
                <a:path w="21637" h="21600" stroke="0" extrusionOk="0">
                  <a:moveTo>
                    <a:pt x="21636" y="21599"/>
                  </a:moveTo>
                  <a:cubicBezTo>
                    <a:pt x="21624" y="21599"/>
                    <a:pt x="21612" y="21599"/>
                    <a:pt x="21600" y="21600"/>
                  </a:cubicBezTo>
                  <a:cubicBezTo>
                    <a:pt x="9717" y="21600"/>
                    <a:pt x="66" y="12002"/>
                    <a:pt x="0" y="12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0" name="Freeform 121"/>
            <p:cNvSpPr>
              <a:spLocks/>
            </p:cNvSpPr>
            <p:nvPr/>
          </p:nvSpPr>
          <p:spPr bwMode="auto">
            <a:xfrm>
              <a:off x="1076" y="2553"/>
              <a:ext cx="37" cy="55"/>
            </a:xfrm>
            <a:custGeom>
              <a:avLst/>
              <a:gdLst>
                <a:gd name="T0" fmla="*/ 19 w 37"/>
                <a:gd name="T1" fmla="*/ 0 h 55"/>
                <a:gd name="T2" fmla="*/ 0 w 37"/>
                <a:gd name="T3" fmla="*/ 55 h 55"/>
                <a:gd name="T4" fmla="*/ 19 w 37"/>
                <a:gd name="T5" fmla="*/ 41 h 55"/>
                <a:gd name="T6" fmla="*/ 37 w 37"/>
                <a:gd name="T7" fmla="*/ 55 h 55"/>
                <a:gd name="T8" fmla="*/ 19 w 37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5">
                  <a:moveTo>
                    <a:pt x="19" y="0"/>
                  </a:moveTo>
                  <a:lnTo>
                    <a:pt x="0" y="55"/>
                  </a:lnTo>
                  <a:lnTo>
                    <a:pt x="19" y="41"/>
                  </a:lnTo>
                  <a:lnTo>
                    <a:pt x="37" y="55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1" name="Arc 122"/>
            <p:cNvSpPr>
              <a:spLocks/>
            </p:cNvSpPr>
            <p:nvPr/>
          </p:nvSpPr>
          <p:spPr bwMode="auto">
            <a:xfrm>
              <a:off x="2416" y="939"/>
              <a:ext cx="137" cy="206"/>
            </a:xfrm>
            <a:custGeom>
              <a:avLst/>
              <a:gdLst>
                <a:gd name="G0" fmla="+- 0 0 0"/>
                <a:gd name="G1" fmla="+- 21599 0 0"/>
                <a:gd name="G2" fmla="+- 21600 0 0"/>
                <a:gd name="T0" fmla="*/ 157 w 21600"/>
                <a:gd name="T1" fmla="*/ 0 h 21703"/>
                <a:gd name="T2" fmla="*/ 21600 w 21600"/>
                <a:gd name="T3" fmla="*/ 21703 h 21703"/>
                <a:gd name="T4" fmla="*/ 0 w 21600"/>
                <a:gd name="T5" fmla="*/ 21599 h 2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03" fill="none" extrusionOk="0">
                  <a:moveTo>
                    <a:pt x="157" y="-1"/>
                  </a:moveTo>
                  <a:cubicBezTo>
                    <a:pt x="12024" y="85"/>
                    <a:pt x="21600" y="9730"/>
                    <a:pt x="21600" y="21599"/>
                  </a:cubicBezTo>
                  <a:cubicBezTo>
                    <a:pt x="21600" y="21633"/>
                    <a:pt x="21599" y="21668"/>
                    <a:pt x="21599" y="21702"/>
                  </a:cubicBezTo>
                </a:path>
                <a:path w="21600" h="21703" stroke="0" extrusionOk="0">
                  <a:moveTo>
                    <a:pt x="157" y="-1"/>
                  </a:moveTo>
                  <a:cubicBezTo>
                    <a:pt x="12024" y="85"/>
                    <a:pt x="21600" y="9730"/>
                    <a:pt x="21600" y="21599"/>
                  </a:cubicBezTo>
                  <a:cubicBezTo>
                    <a:pt x="21600" y="21633"/>
                    <a:pt x="21599" y="21668"/>
                    <a:pt x="21599" y="21702"/>
                  </a:cubicBezTo>
                  <a:lnTo>
                    <a:pt x="0" y="2159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2" name="Arc 123"/>
            <p:cNvSpPr>
              <a:spLocks/>
            </p:cNvSpPr>
            <p:nvPr/>
          </p:nvSpPr>
          <p:spPr bwMode="auto">
            <a:xfrm>
              <a:off x="2359" y="938"/>
              <a:ext cx="57" cy="12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 w 21982"/>
                <a:gd name="T1" fmla="*/ 21775 h 21775"/>
                <a:gd name="T2" fmla="*/ 21982 w 21982"/>
                <a:gd name="T3" fmla="*/ 3 h 21775"/>
                <a:gd name="T4" fmla="*/ 21600 w 21982"/>
                <a:gd name="T5" fmla="*/ 21600 h 21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82" h="21775" fill="none" extrusionOk="0">
                  <a:moveTo>
                    <a:pt x="0" y="21775"/>
                  </a:moveTo>
                  <a:cubicBezTo>
                    <a:pt x="0" y="21716"/>
                    <a:pt x="0" y="2165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727" y="-1"/>
                    <a:pt x="21854" y="1"/>
                    <a:pt x="21981" y="3"/>
                  </a:cubicBezTo>
                </a:path>
                <a:path w="21982" h="21775" stroke="0" extrusionOk="0">
                  <a:moveTo>
                    <a:pt x="0" y="21775"/>
                  </a:moveTo>
                  <a:cubicBezTo>
                    <a:pt x="0" y="21716"/>
                    <a:pt x="0" y="2165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727" y="-1"/>
                    <a:pt x="21854" y="1"/>
                    <a:pt x="21981" y="3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3" name="Freeform 124"/>
            <p:cNvSpPr>
              <a:spLocks/>
            </p:cNvSpPr>
            <p:nvPr/>
          </p:nvSpPr>
          <p:spPr bwMode="auto">
            <a:xfrm>
              <a:off x="2359" y="1002"/>
              <a:ext cx="40" cy="59"/>
            </a:xfrm>
            <a:custGeom>
              <a:avLst/>
              <a:gdLst>
                <a:gd name="T0" fmla="*/ 0 w 40"/>
                <a:gd name="T1" fmla="*/ 59 h 59"/>
                <a:gd name="T2" fmla="*/ 40 w 40"/>
                <a:gd name="T3" fmla="*/ 18 h 59"/>
                <a:gd name="T4" fmla="*/ 17 w 40"/>
                <a:gd name="T5" fmla="*/ 22 h 59"/>
                <a:gd name="T6" fmla="*/ 6 w 40"/>
                <a:gd name="T7" fmla="*/ 0 h 59"/>
                <a:gd name="T8" fmla="*/ 0 w 40"/>
                <a:gd name="T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9">
                  <a:moveTo>
                    <a:pt x="0" y="59"/>
                  </a:moveTo>
                  <a:lnTo>
                    <a:pt x="40" y="18"/>
                  </a:lnTo>
                  <a:lnTo>
                    <a:pt x="17" y="22"/>
                  </a:lnTo>
                  <a:lnTo>
                    <a:pt x="6" y="0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4" name="Freeform 125"/>
            <p:cNvSpPr>
              <a:spLocks/>
            </p:cNvSpPr>
            <p:nvPr/>
          </p:nvSpPr>
          <p:spPr bwMode="auto">
            <a:xfrm>
              <a:off x="2554" y="454"/>
              <a:ext cx="1265" cy="1759"/>
            </a:xfrm>
            <a:custGeom>
              <a:avLst/>
              <a:gdLst>
                <a:gd name="T0" fmla="*/ 3585 w 3585"/>
                <a:gd name="T1" fmla="*/ 4741 h 4741"/>
                <a:gd name="T2" fmla="*/ 0 w 3585"/>
                <a:gd name="T3" fmla="*/ 1891 h 4741"/>
                <a:gd name="T4" fmla="*/ 15 w 3585"/>
                <a:gd name="T5" fmla="*/ 0 h 4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85" h="4741">
                  <a:moveTo>
                    <a:pt x="3585" y="4741"/>
                  </a:moveTo>
                  <a:lnTo>
                    <a:pt x="0" y="1891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5" name="Freeform 126"/>
            <p:cNvSpPr>
              <a:spLocks/>
            </p:cNvSpPr>
            <p:nvPr/>
          </p:nvSpPr>
          <p:spPr bwMode="auto">
            <a:xfrm>
              <a:off x="2540" y="454"/>
              <a:ext cx="38" cy="55"/>
            </a:xfrm>
            <a:custGeom>
              <a:avLst/>
              <a:gdLst>
                <a:gd name="T0" fmla="*/ 20 w 38"/>
                <a:gd name="T1" fmla="*/ 0 h 55"/>
                <a:gd name="T2" fmla="*/ 0 w 38"/>
                <a:gd name="T3" fmla="*/ 55 h 55"/>
                <a:gd name="T4" fmla="*/ 20 w 38"/>
                <a:gd name="T5" fmla="*/ 41 h 55"/>
                <a:gd name="T6" fmla="*/ 38 w 38"/>
                <a:gd name="T7" fmla="*/ 55 h 55"/>
                <a:gd name="T8" fmla="*/ 20 w 38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5">
                  <a:moveTo>
                    <a:pt x="20" y="0"/>
                  </a:moveTo>
                  <a:lnTo>
                    <a:pt x="0" y="55"/>
                  </a:lnTo>
                  <a:lnTo>
                    <a:pt x="20" y="41"/>
                  </a:lnTo>
                  <a:lnTo>
                    <a:pt x="38" y="55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6" name="Freeform 127"/>
            <p:cNvSpPr>
              <a:spLocks/>
            </p:cNvSpPr>
            <p:nvPr/>
          </p:nvSpPr>
          <p:spPr bwMode="auto">
            <a:xfrm>
              <a:off x="1354" y="2174"/>
              <a:ext cx="545" cy="507"/>
            </a:xfrm>
            <a:custGeom>
              <a:avLst/>
              <a:gdLst>
                <a:gd name="T0" fmla="*/ 1545 w 1545"/>
                <a:gd name="T1" fmla="*/ 1365 h 1365"/>
                <a:gd name="T2" fmla="*/ 1259 w 1545"/>
                <a:gd name="T3" fmla="*/ 1306 h 1365"/>
                <a:gd name="T4" fmla="*/ 0 w 1545"/>
                <a:gd name="T5" fmla="*/ 0 h 1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5" h="1365">
                  <a:moveTo>
                    <a:pt x="1545" y="1365"/>
                  </a:moveTo>
                  <a:lnTo>
                    <a:pt x="1259" y="130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7" name="Freeform 128"/>
            <p:cNvSpPr>
              <a:spLocks/>
            </p:cNvSpPr>
            <p:nvPr/>
          </p:nvSpPr>
          <p:spPr bwMode="auto">
            <a:xfrm>
              <a:off x="1323" y="2142"/>
              <a:ext cx="57" cy="59"/>
            </a:xfrm>
            <a:custGeom>
              <a:avLst/>
              <a:gdLst>
                <a:gd name="T0" fmla="*/ 149 w 162"/>
                <a:gd name="T1" fmla="*/ 0 h 159"/>
                <a:gd name="T2" fmla="*/ 162 w 162"/>
                <a:gd name="T3" fmla="*/ 14 h 159"/>
                <a:gd name="T4" fmla="*/ 13 w 162"/>
                <a:gd name="T5" fmla="*/ 159 h 159"/>
                <a:gd name="T6" fmla="*/ 0 w 162"/>
                <a:gd name="T7" fmla="*/ 14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" h="159">
                  <a:moveTo>
                    <a:pt x="149" y="0"/>
                  </a:moveTo>
                  <a:lnTo>
                    <a:pt x="162" y="14"/>
                  </a:lnTo>
                  <a:lnTo>
                    <a:pt x="13" y="159"/>
                  </a:lnTo>
                  <a:lnTo>
                    <a:pt x="0" y="14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8" name="Line 129"/>
            <p:cNvSpPr>
              <a:spLocks noChangeShapeType="1"/>
            </p:cNvSpPr>
            <p:nvPr/>
          </p:nvSpPr>
          <p:spPr bwMode="auto">
            <a:xfrm>
              <a:off x="1323" y="2195"/>
              <a:ext cx="4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9" name="Line 130"/>
            <p:cNvSpPr>
              <a:spLocks noChangeShapeType="1"/>
            </p:cNvSpPr>
            <p:nvPr/>
          </p:nvSpPr>
          <p:spPr bwMode="auto">
            <a:xfrm flipH="1" flipV="1">
              <a:off x="608" y="1372"/>
              <a:ext cx="666" cy="100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0" name="Freeform 131"/>
            <p:cNvSpPr>
              <a:spLocks/>
            </p:cNvSpPr>
            <p:nvPr/>
          </p:nvSpPr>
          <p:spPr bwMode="auto">
            <a:xfrm>
              <a:off x="608" y="1372"/>
              <a:ext cx="45" cy="57"/>
            </a:xfrm>
            <a:custGeom>
              <a:avLst/>
              <a:gdLst>
                <a:gd name="T0" fmla="*/ 0 w 45"/>
                <a:gd name="T1" fmla="*/ 0 h 57"/>
                <a:gd name="T2" fmla="*/ 14 w 45"/>
                <a:gd name="T3" fmla="*/ 57 h 57"/>
                <a:gd name="T4" fmla="*/ 21 w 45"/>
                <a:gd name="T5" fmla="*/ 34 h 57"/>
                <a:gd name="T6" fmla="*/ 45 w 45"/>
                <a:gd name="T7" fmla="*/ 34 h 57"/>
                <a:gd name="T8" fmla="*/ 0 w 45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7">
                  <a:moveTo>
                    <a:pt x="0" y="0"/>
                  </a:moveTo>
                  <a:lnTo>
                    <a:pt x="14" y="57"/>
                  </a:lnTo>
                  <a:lnTo>
                    <a:pt x="21" y="34"/>
                  </a:lnTo>
                  <a:lnTo>
                    <a:pt x="45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1" name="Freeform 132"/>
            <p:cNvSpPr>
              <a:spLocks/>
            </p:cNvSpPr>
            <p:nvPr/>
          </p:nvSpPr>
          <p:spPr bwMode="auto">
            <a:xfrm>
              <a:off x="549" y="2130"/>
              <a:ext cx="2492" cy="378"/>
            </a:xfrm>
            <a:custGeom>
              <a:avLst/>
              <a:gdLst>
                <a:gd name="T0" fmla="*/ 7065 w 7065"/>
                <a:gd name="T1" fmla="*/ 960 h 1020"/>
                <a:gd name="T2" fmla="*/ 7035 w 7065"/>
                <a:gd name="T3" fmla="*/ 1020 h 1020"/>
                <a:gd name="T4" fmla="*/ 6975 w 7065"/>
                <a:gd name="T5" fmla="*/ 900 h 1020"/>
                <a:gd name="T6" fmla="*/ 6915 w 7065"/>
                <a:gd name="T7" fmla="*/ 1020 h 1020"/>
                <a:gd name="T8" fmla="*/ 6855 w 7065"/>
                <a:gd name="T9" fmla="*/ 900 h 1020"/>
                <a:gd name="T10" fmla="*/ 6795 w 7065"/>
                <a:gd name="T11" fmla="*/ 1020 h 1020"/>
                <a:gd name="T12" fmla="*/ 6735 w 7065"/>
                <a:gd name="T13" fmla="*/ 900 h 1020"/>
                <a:gd name="T14" fmla="*/ 6675 w 7065"/>
                <a:gd name="T15" fmla="*/ 1020 h 1020"/>
                <a:gd name="T16" fmla="*/ 6615 w 7065"/>
                <a:gd name="T17" fmla="*/ 900 h 1020"/>
                <a:gd name="T18" fmla="*/ 6555 w 7065"/>
                <a:gd name="T19" fmla="*/ 1020 h 1020"/>
                <a:gd name="T20" fmla="*/ 6495 w 7065"/>
                <a:gd name="T21" fmla="*/ 900 h 1020"/>
                <a:gd name="T22" fmla="*/ 6435 w 7065"/>
                <a:gd name="T23" fmla="*/ 1020 h 1020"/>
                <a:gd name="T24" fmla="*/ 6375 w 7065"/>
                <a:gd name="T25" fmla="*/ 900 h 1020"/>
                <a:gd name="T26" fmla="*/ 6315 w 7065"/>
                <a:gd name="T27" fmla="*/ 1020 h 1020"/>
                <a:gd name="T28" fmla="*/ 6255 w 7065"/>
                <a:gd name="T29" fmla="*/ 900 h 1020"/>
                <a:gd name="T30" fmla="*/ 6195 w 7065"/>
                <a:gd name="T31" fmla="*/ 1020 h 1020"/>
                <a:gd name="T32" fmla="*/ 6135 w 7065"/>
                <a:gd name="T33" fmla="*/ 900 h 1020"/>
                <a:gd name="T34" fmla="*/ 6075 w 7065"/>
                <a:gd name="T35" fmla="*/ 1020 h 1020"/>
                <a:gd name="T36" fmla="*/ 6015 w 7065"/>
                <a:gd name="T37" fmla="*/ 900 h 1020"/>
                <a:gd name="T38" fmla="*/ 5955 w 7065"/>
                <a:gd name="T39" fmla="*/ 1020 h 1020"/>
                <a:gd name="T40" fmla="*/ 5895 w 7065"/>
                <a:gd name="T41" fmla="*/ 900 h 1020"/>
                <a:gd name="T42" fmla="*/ 5835 w 7065"/>
                <a:gd name="T43" fmla="*/ 1020 h 1020"/>
                <a:gd name="T44" fmla="*/ 5775 w 7065"/>
                <a:gd name="T45" fmla="*/ 900 h 1020"/>
                <a:gd name="T46" fmla="*/ 5715 w 7065"/>
                <a:gd name="T47" fmla="*/ 1020 h 1020"/>
                <a:gd name="T48" fmla="*/ 5655 w 7065"/>
                <a:gd name="T49" fmla="*/ 900 h 1020"/>
                <a:gd name="T50" fmla="*/ 5595 w 7065"/>
                <a:gd name="T51" fmla="*/ 1020 h 1020"/>
                <a:gd name="T52" fmla="*/ 5535 w 7065"/>
                <a:gd name="T53" fmla="*/ 900 h 1020"/>
                <a:gd name="T54" fmla="*/ 5475 w 7065"/>
                <a:gd name="T55" fmla="*/ 1020 h 1020"/>
                <a:gd name="T56" fmla="*/ 5415 w 7065"/>
                <a:gd name="T57" fmla="*/ 900 h 1020"/>
                <a:gd name="T58" fmla="*/ 5355 w 7065"/>
                <a:gd name="T59" fmla="*/ 1020 h 1020"/>
                <a:gd name="T60" fmla="*/ 5295 w 7065"/>
                <a:gd name="T61" fmla="*/ 900 h 1020"/>
                <a:gd name="T62" fmla="*/ 5235 w 7065"/>
                <a:gd name="T63" fmla="*/ 1020 h 1020"/>
                <a:gd name="T64" fmla="*/ 5175 w 7065"/>
                <a:gd name="T65" fmla="*/ 900 h 1020"/>
                <a:gd name="T66" fmla="*/ 5115 w 7065"/>
                <a:gd name="T67" fmla="*/ 1020 h 1020"/>
                <a:gd name="T68" fmla="*/ 5055 w 7065"/>
                <a:gd name="T69" fmla="*/ 900 h 1020"/>
                <a:gd name="T70" fmla="*/ 4995 w 7065"/>
                <a:gd name="T71" fmla="*/ 1020 h 1020"/>
                <a:gd name="T72" fmla="*/ 4935 w 7065"/>
                <a:gd name="T73" fmla="*/ 900 h 1020"/>
                <a:gd name="T74" fmla="*/ 4875 w 7065"/>
                <a:gd name="T75" fmla="*/ 1020 h 1020"/>
                <a:gd name="T76" fmla="*/ 4845 w 7065"/>
                <a:gd name="T77" fmla="*/ 960 h 1020"/>
                <a:gd name="T78" fmla="*/ 4801 w 7065"/>
                <a:gd name="T79" fmla="*/ 960 h 1020"/>
                <a:gd name="T80" fmla="*/ 0 w 7065"/>
                <a:gd name="T81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065" h="1020">
                  <a:moveTo>
                    <a:pt x="7065" y="960"/>
                  </a:moveTo>
                  <a:lnTo>
                    <a:pt x="7035" y="1020"/>
                  </a:lnTo>
                  <a:lnTo>
                    <a:pt x="6975" y="900"/>
                  </a:lnTo>
                  <a:lnTo>
                    <a:pt x="6915" y="1020"/>
                  </a:lnTo>
                  <a:lnTo>
                    <a:pt x="6855" y="900"/>
                  </a:lnTo>
                  <a:lnTo>
                    <a:pt x="6795" y="1020"/>
                  </a:lnTo>
                  <a:lnTo>
                    <a:pt x="6735" y="900"/>
                  </a:lnTo>
                  <a:lnTo>
                    <a:pt x="6675" y="1020"/>
                  </a:lnTo>
                  <a:lnTo>
                    <a:pt x="6615" y="900"/>
                  </a:lnTo>
                  <a:lnTo>
                    <a:pt x="6555" y="1020"/>
                  </a:lnTo>
                  <a:lnTo>
                    <a:pt x="6495" y="900"/>
                  </a:lnTo>
                  <a:lnTo>
                    <a:pt x="6435" y="1020"/>
                  </a:lnTo>
                  <a:lnTo>
                    <a:pt x="6375" y="900"/>
                  </a:lnTo>
                  <a:lnTo>
                    <a:pt x="6315" y="1020"/>
                  </a:lnTo>
                  <a:lnTo>
                    <a:pt x="6255" y="900"/>
                  </a:lnTo>
                  <a:lnTo>
                    <a:pt x="6195" y="1020"/>
                  </a:lnTo>
                  <a:lnTo>
                    <a:pt x="6135" y="900"/>
                  </a:lnTo>
                  <a:lnTo>
                    <a:pt x="6075" y="1020"/>
                  </a:lnTo>
                  <a:lnTo>
                    <a:pt x="6015" y="900"/>
                  </a:lnTo>
                  <a:lnTo>
                    <a:pt x="5955" y="1020"/>
                  </a:lnTo>
                  <a:lnTo>
                    <a:pt x="5895" y="900"/>
                  </a:lnTo>
                  <a:lnTo>
                    <a:pt x="5835" y="1020"/>
                  </a:lnTo>
                  <a:lnTo>
                    <a:pt x="5775" y="900"/>
                  </a:lnTo>
                  <a:lnTo>
                    <a:pt x="5715" y="1020"/>
                  </a:lnTo>
                  <a:lnTo>
                    <a:pt x="5655" y="900"/>
                  </a:lnTo>
                  <a:lnTo>
                    <a:pt x="5595" y="1020"/>
                  </a:lnTo>
                  <a:lnTo>
                    <a:pt x="5535" y="900"/>
                  </a:lnTo>
                  <a:lnTo>
                    <a:pt x="5475" y="1020"/>
                  </a:lnTo>
                  <a:lnTo>
                    <a:pt x="5415" y="900"/>
                  </a:lnTo>
                  <a:lnTo>
                    <a:pt x="5355" y="1020"/>
                  </a:lnTo>
                  <a:lnTo>
                    <a:pt x="5295" y="900"/>
                  </a:lnTo>
                  <a:lnTo>
                    <a:pt x="5235" y="1020"/>
                  </a:lnTo>
                  <a:lnTo>
                    <a:pt x="5175" y="900"/>
                  </a:lnTo>
                  <a:lnTo>
                    <a:pt x="5115" y="1020"/>
                  </a:lnTo>
                  <a:lnTo>
                    <a:pt x="5055" y="900"/>
                  </a:lnTo>
                  <a:lnTo>
                    <a:pt x="4995" y="1020"/>
                  </a:lnTo>
                  <a:lnTo>
                    <a:pt x="4935" y="900"/>
                  </a:lnTo>
                  <a:lnTo>
                    <a:pt x="4875" y="1020"/>
                  </a:lnTo>
                  <a:lnTo>
                    <a:pt x="4845" y="960"/>
                  </a:lnTo>
                  <a:lnTo>
                    <a:pt x="4801" y="96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2" name="Freeform 133"/>
            <p:cNvSpPr>
              <a:spLocks/>
            </p:cNvSpPr>
            <p:nvPr/>
          </p:nvSpPr>
          <p:spPr bwMode="auto">
            <a:xfrm>
              <a:off x="549" y="2121"/>
              <a:ext cx="56" cy="39"/>
            </a:xfrm>
            <a:custGeom>
              <a:avLst/>
              <a:gdLst>
                <a:gd name="T0" fmla="*/ 0 w 56"/>
                <a:gd name="T1" fmla="*/ 9 h 39"/>
                <a:gd name="T2" fmla="*/ 48 w 56"/>
                <a:gd name="T3" fmla="*/ 39 h 39"/>
                <a:gd name="T4" fmla="*/ 38 w 56"/>
                <a:gd name="T5" fmla="*/ 17 h 39"/>
                <a:gd name="T6" fmla="*/ 56 w 56"/>
                <a:gd name="T7" fmla="*/ 0 h 39"/>
                <a:gd name="T8" fmla="*/ 0 w 56"/>
                <a:gd name="T9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9">
                  <a:moveTo>
                    <a:pt x="0" y="9"/>
                  </a:moveTo>
                  <a:lnTo>
                    <a:pt x="48" y="39"/>
                  </a:lnTo>
                  <a:lnTo>
                    <a:pt x="38" y="17"/>
                  </a:lnTo>
                  <a:lnTo>
                    <a:pt x="56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3" name="Arc 134"/>
            <p:cNvSpPr>
              <a:spLocks/>
            </p:cNvSpPr>
            <p:nvPr/>
          </p:nvSpPr>
          <p:spPr bwMode="auto">
            <a:xfrm>
              <a:off x="1669" y="2112"/>
              <a:ext cx="73" cy="82"/>
            </a:xfrm>
            <a:custGeom>
              <a:avLst/>
              <a:gdLst>
                <a:gd name="G0" fmla="+- 21598 0 0"/>
                <a:gd name="G1" fmla="+- 0 0 0"/>
                <a:gd name="G2" fmla="+- 21600 0 0"/>
                <a:gd name="T0" fmla="*/ 21598 w 21598"/>
                <a:gd name="T1" fmla="*/ 21600 h 21600"/>
                <a:gd name="T2" fmla="*/ 0 w 21598"/>
                <a:gd name="T3" fmla="*/ 262 h 21600"/>
                <a:gd name="T4" fmla="*/ 21598 w 2159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21598" y="21600"/>
                  </a:moveTo>
                  <a:cubicBezTo>
                    <a:pt x="9770" y="21600"/>
                    <a:pt x="143" y="12088"/>
                    <a:pt x="-1" y="262"/>
                  </a:cubicBezTo>
                </a:path>
                <a:path w="21598" h="21600" stroke="0" extrusionOk="0">
                  <a:moveTo>
                    <a:pt x="21598" y="21600"/>
                  </a:moveTo>
                  <a:cubicBezTo>
                    <a:pt x="9770" y="21600"/>
                    <a:pt x="143" y="12088"/>
                    <a:pt x="-1" y="262"/>
                  </a:cubicBezTo>
                  <a:lnTo>
                    <a:pt x="21598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4" name="Freeform 135"/>
            <p:cNvSpPr>
              <a:spLocks/>
            </p:cNvSpPr>
            <p:nvPr/>
          </p:nvSpPr>
          <p:spPr bwMode="auto">
            <a:xfrm>
              <a:off x="1631" y="2106"/>
              <a:ext cx="74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5" name="Line 136"/>
            <p:cNvSpPr>
              <a:spLocks noChangeShapeType="1"/>
            </p:cNvSpPr>
            <p:nvPr/>
          </p:nvSpPr>
          <p:spPr bwMode="auto">
            <a:xfrm>
              <a:off x="1631" y="210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6" name="Arc 137"/>
            <p:cNvSpPr>
              <a:spLocks/>
            </p:cNvSpPr>
            <p:nvPr/>
          </p:nvSpPr>
          <p:spPr bwMode="auto">
            <a:xfrm>
              <a:off x="1890" y="2130"/>
              <a:ext cx="68" cy="9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918 w 21918"/>
                <a:gd name="T1" fmla="*/ 21598 h 21600"/>
                <a:gd name="T2" fmla="*/ 0 w 21918"/>
                <a:gd name="T3" fmla="*/ 0 h 21600"/>
                <a:gd name="T4" fmla="*/ 21600 w 2191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8" h="21600" fill="none" extrusionOk="0">
                  <a:moveTo>
                    <a:pt x="21917" y="21597"/>
                  </a:moveTo>
                  <a:cubicBezTo>
                    <a:pt x="21812" y="21599"/>
                    <a:pt x="21706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918" h="21600" stroke="0" extrusionOk="0">
                  <a:moveTo>
                    <a:pt x="21917" y="21597"/>
                  </a:moveTo>
                  <a:cubicBezTo>
                    <a:pt x="21812" y="21599"/>
                    <a:pt x="21706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" name="Freeform 138"/>
            <p:cNvSpPr>
              <a:spLocks/>
            </p:cNvSpPr>
            <p:nvPr/>
          </p:nvSpPr>
          <p:spPr bwMode="auto">
            <a:xfrm>
              <a:off x="1856" y="2100"/>
              <a:ext cx="63" cy="53"/>
            </a:xfrm>
            <a:custGeom>
              <a:avLst/>
              <a:gdLst>
                <a:gd name="T0" fmla="*/ 167 w 179"/>
                <a:gd name="T1" fmla="*/ 0 h 142"/>
                <a:gd name="T2" fmla="*/ 179 w 179"/>
                <a:gd name="T3" fmla="*/ 15 h 142"/>
                <a:gd name="T4" fmla="*/ 13 w 179"/>
                <a:gd name="T5" fmla="*/ 142 h 142"/>
                <a:gd name="T6" fmla="*/ 0 w 179"/>
                <a:gd name="T7" fmla="*/ 12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" h="142">
                  <a:moveTo>
                    <a:pt x="167" y="0"/>
                  </a:moveTo>
                  <a:lnTo>
                    <a:pt x="179" y="15"/>
                  </a:lnTo>
                  <a:lnTo>
                    <a:pt x="13" y="142"/>
                  </a:lnTo>
                  <a:lnTo>
                    <a:pt x="0" y="12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" name="Line 139"/>
            <p:cNvSpPr>
              <a:spLocks noChangeShapeType="1"/>
            </p:cNvSpPr>
            <p:nvPr/>
          </p:nvSpPr>
          <p:spPr bwMode="auto">
            <a:xfrm>
              <a:off x="1856" y="2148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" name="Arc 140"/>
            <p:cNvSpPr>
              <a:spLocks/>
            </p:cNvSpPr>
            <p:nvPr/>
          </p:nvSpPr>
          <p:spPr bwMode="auto">
            <a:xfrm>
              <a:off x="2118" y="2146"/>
              <a:ext cx="73" cy="6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0" name="Arc 141"/>
            <p:cNvSpPr>
              <a:spLocks/>
            </p:cNvSpPr>
            <p:nvPr/>
          </p:nvSpPr>
          <p:spPr bwMode="auto">
            <a:xfrm>
              <a:off x="2118" y="2145"/>
              <a:ext cx="10" cy="27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75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99" y="21600"/>
                    <a:pt x="41" y="11974"/>
                    <a:pt x="0" y="74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99" y="21600"/>
                    <a:pt x="41" y="11974"/>
                    <a:pt x="0" y="74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" name="Freeform 142"/>
            <p:cNvSpPr>
              <a:spLocks/>
            </p:cNvSpPr>
            <p:nvPr/>
          </p:nvSpPr>
          <p:spPr bwMode="auto">
            <a:xfrm>
              <a:off x="2092" y="2417"/>
              <a:ext cx="73" cy="11"/>
            </a:xfrm>
            <a:custGeom>
              <a:avLst/>
              <a:gdLst>
                <a:gd name="T0" fmla="*/ 0 w 209"/>
                <a:gd name="T1" fmla="*/ 28 h 28"/>
                <a:gd name="T2" fmla="*/ 0 w 209"/>
                <a:gd name="T3" fmla="*/ 8 h 28"/>
                <a:gd name="T4" fmla="*/ 209 w 209"/>
                <a:gd name="T5" fmla="*/ 0 h 28"/>
                <a:gd name="T6" fmla="*/ 209 w 209"/>
                <a:gd name="T7" fmla="*/ 1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8">
                  <a:moveTo>
                    <a:pt x="0" y="28"/>
                  </a:moveTo>
                  <a:lnTo>
                    <a:pt x="0" y="8"/>
                  </a:lnTo>
                  <a:lnTo>
                    <a:pt x="209" y="0"/>
                  </a:lnTo>
                  <a:lnTo>
                    <a:pt x="209" y="1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" name="Line 143"/>
            <p:cNvSpPr>
              <a:spLocks noChangeShapeType="1"/>
            </p:cNvSpPr>
            <p:nvPr/>
          </p:nvSpPr>
          <p:spPr bwMode="auto">
            <a:xfrm flipV="1">
              <a:off x="2165" y="2417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3" name="Arc 144"/>
            <p:cNvSpPr>
              <a:spLocks/>
            </p:cNvSpPr>
            <p:nvPr/>
          </p:nvSpPr>
          <p:spPr bwMode="auto">
            <a:xfrm>
              <a:off x="2356" y="2196"/>
              <a:ext cx="89" cy="3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835 w 21835"/>
                <a:gd name="T1" fmla="*/ 21599 h 21600"/>
                <a:gd name="T2" fmla="*/ 0 w 21835"/>
                <a:gd name="T3" fmla="*/ 0 h 21600"/>
                <a:gd name="T4" fmla="*/ 21600 w 2183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35" h="21600" fill="none" extrusionOk="0">
                  <a:moveTo>
                    <a:pt x="21834" y="21598"/>
                  </a:moveTo>
                  <a:cubicBezTo>
                    <a:pt x="21756" y="21599"/>
                    <a:pt x="2167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835" h="21600" stroke="0" extrusionOk="0">
                  <a:moveTo>
                    <a:pt x="21834" y="21598"/>
                  </a:moveTo>
                  <a:cubicBezTo>
                    <a:pt x="21756" y="21599"/>
                    <a:pt x="2167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4" name="Arc 145"/>
            <p:cNvSpPr>
              <a:spLocks/>
            </p:cNvSpPr>
            <p:nvPr/>
          </p:nvSpPr>
          <p:spPr bwMode="auto">
            <a:xfrm>
              <a:off x="2356" y="2196"/>
              <a:ext cx="31" cy="23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5" name="Freeform 146"/>
            <p:cNvSpPr>
              <a:spLocks/>
            </p:cNvSpPr>
            <p:nvPr/>
          </p:nvSpPr>
          <p:spPr bwMode="auto">
            <a:xfrm>
              <a:off x="2351" y="2431"/>
              <a:ext cx="74" cy="17"/>
            </a:xfrm>
            <a:custGeom>
              <a:avLst/>
              <a:gdLst>
                <a:gd name="T0" fmla="*/ 2 w 211"/>
                <a:gd name="T1" fmla="*/ 45 h 45"/>
                <a:gd name="T2" fmla="*/ 0 w 211"/>
                <a:gd name="T3" fmla="*/ 26 h 45"/>
                <a:gd name="T4" fmla="*/ 209 w 211"/>
                <a:gd name="T5" fmla="*/ 0 h 45"/>
                <a:gd name="T6" fmla="*/ 211 w 211"/>
                <a:gd name="T7" fmla="*/ 1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45">
                  <a:moveTo>
                    <a:pt x="2" y="45"/>
                  </a:moveTo>
                  <a:lnTo>
                    <a:pt x="0" y="26"/>
                  </a:lnTo>
                  <a:lnTo>
                    <a:pt x="209" y="0"/>
                  </a:lnTo>
                  <a:lnTo>
                    <a:pt x="211" y="1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6" name="Line 147"/>
            <p:cNvSpPr>
              <a:spLocks noChangeShapeType="1"/>
            </p:cNvSpPr>
            <p:nvPr/>
          </p:nvSpPr>
          <p:spPr bwMode="auto">
            <a:xfrm flipH="1" flipV="1">
              <a:off x="2424" y="2431"/>
              <a:ext cx="1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7" name="Arc 148"/>
            <p:cNvSpPr>
              <a:spLocks/>
            </p:cNvSpPr>
            <p:nvPr/>
          </p:nvSpPr>
          <p:spPr bwMode="auto">
            <a:xfrm>
              <a:off x="2610" y="2229"/>
              <a:ext cx="79" cy="16"/>
            </a:xfrm>
            <a:custGeom>
              <a:avLst/>
              <a:gdLst>
                <a:gd name="G0" fmla="+- 21558 0 0"/>
                <a:gd name="G1" fmla="+- 0 0 0"/>
                <a:gd name="G2" fmla="+- 21600 0 0"/>
                <a:gd name="T0" fmla="*/ 21804 w 21804"/>
                <a:gd name="T1" fmla="*/ 21599 h 21600"/>
                <a:gd name="T2" fmla="*/ 0 w 21804"/>
                <a:gd name="T3" fmla="*/ 1347 h 21600"/>
                <a:gd name="T4" fmla="*/ 21558 w 2180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04" h="21600" fill="none" extrusionOk="0">
                  <a:moveTo>
                    <a:pt x="21803" y="21598"/>
                  </a:moveTo>
                  <a:cubicBezTo>
                    <a:pt x="21722" y="21599"/>
                    <a:pt x="21640" y="21599"/>
                    <a:pt x="21558" y="21600"/>
                  </a:cubicBezTo>
                  <a:cubicBezTo>
                    <a:pt x="10151" y="21600"/>
                    <a:pt x="711" y="12731"/>
                    <a:pt x="0" y="1346"/>
                  </a:cubicBezTo>
                </a:path>
                <a:path w="21804" h="21600" stroke="0" extrusionOk="0">
                  <a:moveTo>
                    <a:pt x="21803" y="21598"/>
                  </a:moveTo>
                  <a:cubicBezTo>
                    <a:pt x="21722" y="21599"/>
                    <a:pt x="21640" y="21599"/>
                    <a:pt x="21558" y="21600"/>
                  </a:cubicBezTo>
                  <a:cubicBezTo>
                    <a:pt x="10151" y="21600"/>
                    <a:pt x="711" y="12731"/>
                    <a:pt x="0" y="1346"/>
                  </a:cubicBezTo>
                  <a:lnTo>
                    <a:pt x="21558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8" name="Arc 149"/>
            <p:cNvSpPr>
              <a:spLocks/>
            </p:cNvSpPr>
            <p:nvPr/>
          </p:nvSpPr>
          <p:spPr bwMode="auto">
            <a:xfrm>
              <a:off x="2610" y="2230"/>
              <a:ext cx="10" cy="19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3844 w 23844"/>
                <a:gd name="T1" fmla="*/ 21483 h 21600"/>
                <a:gd name="T2" fmla="*/ 0 w 23844"/>
                <a:gd name="T3" fmla="*/ 0 h 21600"/>
                <a:gd name="T4" fmla="*/ 21600 w 238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844" h="21600" fill="none" extrusionOk="0">
                  <a:moveTo>
                    <a:pt x="23844" y="21483"/>
                  </a:moveTo>
                  <a:cubicBezTo>
                    <a:pt x="23098" y="21560"/>
                    <a:pt x="22349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3844" h="21600" stroke="0" extrusionOk="0">
                  <a:moveTo>
                    <a:pt x="23844" y="21483"/>
                  </a:moveTo>
                  <a:cubicBezTo>
                    <a:pt x="23098" y="21560"/>
                    <a:pt x="22349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9" name="Freeform 150"/>
            <p:cNvSpPr>
              <a:spLocks/>
            </p:cNvSpPr>
            <p:nvPr/>
          </p:nvSpPr>
          <p:spPr bwMode="auto">
            <a:xfrm>
              <a:off x="2584" y="2423"/>
              <a:ext cx="73" cy="10"/>
            </a:xfrm>
            <a:custGeom>
              <a:avLst/>
              <a:gdLst>
                <a:gd name="T0" fmla="*/ 0 w 209"/>
                <a:gd name="T1" fmla="*/ 28 h 28"/>
                <a:gd name="T2" fmla="*/ 0 w 209"/>
                <a:gd name="T3" fmla="*/ 8 h 28"/>
                <a:gd name="T4" fmla="*/ 209 w 209"/>
                <a:gd name="T5" fmla="*/ 0 h 28"/>
                <a:gd name="T6" fmla="*/ 209 w 209"/>
                <a:gd name="T7" fmla="*/ 1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8">
                  <a:moveTo>
                    <a:pt x="0" y="28"/>
                  </a:moveTo>
                  <a:lnTo>
                    <a:pt x="0" y="8"/>
                  </a:lnTo>
                  <a:lnTo>
                    <a:pt x="209" y="0"/>
                  </a:lnTo>
                  <a:lnTo>
                    <a:pt x="209" y="1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0" name="Line 151"/>
            <p:cNvSpPr>
              <a:spLocks noChangeShapeType="1"/>
            </p:cNvSpPr>
            <p:nvPr/>
          </p:nvSpPr>
          <p:spPr bwMode="auto">
            <a:xfrm flipV="1">
              <a:off x="2657" y="242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1" name="Line 152"/>
            <p:cNvSpPr>
              <a:spLocks noChangeShapeType="1"/>
            </p:cNvSpPr>
            <p:nvPr/>
          </p:nvSpPr>
          <p:spPr bwMode="auto">
            <a:xfrm flipH="1" flipV="1">
              <a:off x="1465" y="1039"/>
              <a:ext cx="10" cy="115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2" name="Arc 153"/>
            <p:cNvSpPr>
              <a:spLocks/>
            </p:cNvSpPr>
            <p:nvPr/>
          </p:nvSpPr>
          <p:spPr bwMode="auto">
            <a:xfrm>
              <a:off x="1390" y="978"/>
              <a:ext cx="74" cy="61"/>
            </a:xfrm>
            <a:custGeom>
              <a:avLst/>
              <a:gdLst>
                <a:gd name="G0" fmla="+- 0 0 0"/>
                <a:gd name="G1" fmla="+- 21598 0 0"/>
                <a:gd name="G2" fmla="+- 21600 0 0"/>
                <a:gd name="T0" fmla="*/ 291 w 21600"/>
                <a:gd name="T1" fmla="*/ 0 h 21948"/>
                <a:gd name="T2" fmla="*/ 21597 w 21600"/>
                <a:gd name="T3" fmla="*/ 21948 h 21948"/>
                <a:gd name="T4" fmla="*/ 0 w 21600"/>
                <a:gd name="T5" fmla="*/ 21598 h 21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948" fill="none" extrusionOk="0">
                  <a:moveTo>
                    <a:pt x="291" y="-1"/>
                  </a:moveTo>
                  <a:cubicBezTo>
                    <a:pt x="12105" y="159"/>
                    <a:pt x="21600" y="9782"/>
                    <a:pt x="21600" y="21598"/>
                  </a:cubicBezTo>
                  <a:cubicBezTo>
                    <a:pt x="21600" y="21714"/>
                    <a:pt x="21599" y="21831"/>
                    <a:pt x="21597" y="21948"/>
                  </a:cubicBezTo>
                </a:path>
                <a:path w="21600" h="21948" stroke="0" extrusionOk="0">
                  <a:moveTo>
                    <a:pt x="291" y="-1"/>
                  </a:moveTo>
                  <a:cubicBezTo>
                    <a:pt x="12105" y="159"/>
                    <a:pt x="21600" y="9782"/>
                    <a:pt x="21600" y="21598"/>
                  </a:cubicBezTo>
                  <a:cubicBezTo>
                    <a:pt x="21600" y="21714"/>
                    <a:pt x="21599" y="21831"/>
                    <a:pt x="21597" y="21948"/>
                  </a:cubicBezTo>
                  <a:lnTo>
                    <a:pt x="0" y="21598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3" name="Arc 154"/>
            <p:cNvSpPr>
              <a:spLocks/>
            </p:cNvSpPr>
            <p:nvPr/>
          </p:nvSpPr>
          <p:spPr bwMode="auto">
            <a:xfrm>
              <a:off x="1333" y="977"/>
              <a:ext cx="58" cy="10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 w 21977"/>
                <a:gd name="T1" fmla="*/ 21817 h 21817"/>
                <a:gd name="T2" fmla="*/ 21977 w 21977"/>
                <a:gd name="T3" fmla="*/ 3 h 21817"/>
                <a:gd name="T4" fmla="*/ 21600 w 21977"/>
                <a:gd name="T5" fmla="*/ 21600 h 21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77" h="21817" fill="none" extrusionOk="0">
                  <a:moveTo>
                    <a:pt x="1" y="21816"/>
                  </a:moveTo>
                  <a:cubicBezTo>
                    <a:pt x="0" y="21744"/>
                    <a:pt x="0" y="2167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725" y="-1"/>
                    <a:pt x="21851" y="1"/>
                    <a:pt x="21976" y="3"/>
                  </a:cubicBezTo>
                </a:path>
                <a:path w="21977" h="21817" stroke="0" extrusionOk="0">
                  <a:moveTo>
                    <a:pt x="1" y="21816"/>
                  </a:moveTo>
                  <a:cubicBezTo>
                    <a:pt x="0" y="21744"/>
                    <a:pt x="0" y="2167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725" y="-1"/>
                    <a:pt x="21851" y="1"/>
                    <a:pt x="21976" y="3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4" name="Freeform 155"/>
            <p:cNvSpPr>
              <a:spLocks/>
            </p:cNvSpPr>
            <p:nvPr/>
          </p:nvSpPr>
          <p:spPr bwMode="auto">
            <a:xfrm>
              <a:off x="1333" y="1020"/>
              <a:ext cx="43" cy="58"/>
            </a:xfrm>
            <a:custGeom>
              <a:avLst/>
              <a:gdLst>
                <a:gd name="T0" fmla="*/ 0 w 43"/>
                <a:gd name="T1" fmla="*/ 58 h 58"/>
                <a:gd name="T2" fmla="*/ 43 w 43"/>
                <a:gd name="T3" fmla="*/ 21 h 58"/>
                <a:gd name="T4" fmla="*/ 20 w 43"/>
                <a:gd name="T5" fmla="*/ 23 h 58"/>
                <a:gd name="T6" fmla="*/ 10 w 43"/>
                <a:gd name="T7" fmla="*/ 0 h 58"/>
                <a:gd name="T8" fmla="*/ 0 w 43"/>
                <a:gd name="T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8">
                  <a:moveTo>
                    <a:pt x="0" y="58"/>
                  </a:moveTo>
                  <a:lnTo>
                    <a:pt x="43" y="21"/>
                  </a:lnTo>
                  <a:lnTo>
                    <a:pt x="20" y="23"/>
                  </a:lnTo>
                  <a:lnTo>
                    <a:pt x="10" y="0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7" name="Rectangle 156">
            <a:hlinkClick r:id="rId2" action="ppaction://hlinkfile"/>
          </p:cNvPr>
          <p:cNvSpPr/>
          <p:nvPr/>
        </p:nvSpPr>
        <p:spPr>
          <a:xfrm>
            <a:off x="51054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11137" y="304800"/>
            <a:ext cx="6646863" cy="8534400"/>
            <a:chOff x="192" y="192"/>
            <a:chExt cx="4187" cy="5376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192"/>
              <a:ext cx="3984" cy="5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220" y="219"/>
              <a:ext cx="4159" cy="5343"/>
              <a:chOff x="220" y="219"/>
              <a:chExt cx="4159" cy="5343"/>
            </a:xfrm>
          </p:grpSpPr>
          <p:sp>
            <p:nvSpPr>
              <p:cNvPr id="6197" name="Rectangle 5"/>
              <p:cNvSpPr>
                <a:spLocks noChangeArrowheads="1"/>
              </p:cNvSpPr>
              <p:nvPr/>
            </p:nvSpPr>
            <p:spPr bwMode="auto">
              <a:xfrm>
                <a:off x="220" y="4492"/>
                <a:ext cx="1918" cy="1042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98" name="Rectangle 6"/>
              <p:cNvSpPr>
                <a:spLocks noChangeArrowheads="1"/>
              </p:cNvSpPr>
              <p:nvPr/>
            </p:nvSpPr>
            <p:spPr bwMode="auto">
              <a:xfrm>
                <a:off x="220" y="2317"/>
                <a:ext cx="1918" cy="1042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99" name="Rectangle 7"/>
              <p:cNvSpPr>
                <a:spLocks noChangeArrowheads="1"/>
              </p:cNvSpPr>
              <p:nvPr/>
            </p:nvSpPr>
            <p:spPr bwMode="auto">
              <a:xfrm>
                <a:off x="220" y="3404"/>
                <a:ext cx="1918" cy="1042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00" name="Rectangle 8"/>
              <p:cNvSpPr>
                <a:spLocks noChangeArrowheads="1"/>
              </p:cNvSpPr>
              <p:nvPr/>
            </p:nvSpPr>
            <p:spPr bwMode="auto">
              <a:xfrm>
                <a:off x="662" y="375"/>
                <a:ext cx="3324" cy="1808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01" name="Oval 9"/>
              <p:cNvSpPr>
                <a:spLocks noChangeArrowheads="1"/>
              </p:cNvSpPr>
              <p:nvPr/>
            </p:nvSpPr>
            <p:spPr bwMode="auto">
              <a:xfrm>
                <a:off x="3674" y="1390"/>
                <a:ext cx="112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02" name="Rectangle 10"/>
              <p:cNvSpPr>
                <a:spLocks noChangeArrowheads="1"/>
              </p:cNvSpPr>
              <p:nvPr/>
            </p:nvSpPr>
            <p:spPr bwMode="auto">
              <a:xfrm>
                <a:off x="2848" y="1169"/>
                <a:ext cx="162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03" name="Oval 11"/>
              <p:cNvSpPr>
                <a:spLocks noChangeArrowheads="1"/>
              </p:cNvSpPr>
              <p:nvPr/>
            </p:nvSpPr>
            <p:spPr bwMode="auto">
              <a:xfrm>
                <a:off x="2839" y="1390"/>
                <a:ext cx="112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04" name="Rectangle 12"/>
              <p:cNvSpPr>
                <a:spLocks noChangeArrowheads="1"/>
              </p:cNvSpPr>
              <p:nvPr/>
            </p:nvSpPr>
            <p:spPr bwMode="auto">
              <a:xfrm>
                <a:off x="2422" y="1169"/>
                <a:ext cx="18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05" name="Oval 13"/>
              <p:cNvSpPr>
                <a:spLocks noChangeArrowheads="1"/>
              </p:cNvSpPr>
              <p:nvPr/>
            </p:nvSpPr>
            <p:spPr bwMode="auto">
              <a:xfrm>
                <a:off x="2561" y="1390"/>
                <a:ext cx="111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06" name="Rectangle 14"/>
              <p:cNvSpPr>
                <a:spLocks noChangeArrowheads="1"/>
              </p:cNvSpPr>
              <p:nvPr/>
            </p:nvSpPr>
            <p:spPr bwMode="auto">
              <a:xfrm>
                <a:off x="1882" y="1169"/>
                <a:ext cx="162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07" name="Rectangle 15"/>
              <p:cNvSpPr>
                <a:spLocks noChangeArrowheads="1"/>
              </p:cNvSpPr>
              <p:nvPr/>
            </p:nvSpPr>
            <p:spPr bwMode="auto">
              <a:xfrm>
                <a:off x="2277" y="1390"/>
                <a:ext cx="111" cy="108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08" name="Line 16"/>
              <p:cNvSpPr>
                <a:spLocks noChangeShapeType="1"/>
              </p:cNvSpPr>
              <p:nvPr/>
            </p:nvSpPr>
            <p:spPr bwMode="auto">
              <a:xfrm>
                <a:off x="2277" y="1390"/>
                <a:ext cx="108" cy="10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09" name="Line 17"/>
              <p:cNvSpPr>
                <a:spLocks noChangeShapeType="1"/>
              </p:cNvSpPr>
              <p:nvPr/>
            </p:nvSpPr>
            <p:spPr bwMode="auto">
              <a:xfrm flipV="1">
                <a:off x="2277" y="1390"/>
                <a:ext cx="108" cy="10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10" name="Rectangle 18"/>
              <p:cNvSpPr>
                <a:spLocks noChangeArrowheads="1"/>
              </p:cNvSpPr>
              <p:nvPr/>
            </p:nvSpPr>
            <p:spPr bwMode="auto">
              <a:xfrm>
                <a:off x="3120" y="1032"/>
                <a:ext cx="18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11" name="Oval 19"/>
              <p:cNvSpPr>
                <a:spLocks noChangeArrowheads="1"/>
              </p:cNvSpPr>
              <p:nvPr/>
            </p:nvSpPr>
            <p:spPr bwMode="auto">
              <a:xfrm>
                <a:off x="1998" y="1390"/>
                <a:ext cx="112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12" name="Rectangle 20"/>
              <p:cNvSpPr>
                <a:spLocks noChangeArrowheads="1"/>
              </p:cNvSpPr>
              <p:nvPr/>
            </p:nvSpPr>
            <p:spPr bwMode="auto">
              <a:xfrm>
                <a:off x="2280" y="1010"/>
                <a:ext cx="18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13" name="Oval 21"/>
              <p:cNvSpPr>
                <a:spLocks noChangeArrowheads="1"/>
              </p:cNvSpPr>
              <p:nvPr/>
            </p:nvSpPr>
            <p:spPr bwMode="auto">
              <a:xfrm>
                <a:off x="1720" y="1390"/>
                <a:ext cx="112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14" name="Rectangle 22"/>
              <p:cNvSpPr>
                <a:spLocks noChangeArrowheads="1"/>
              </p:cNvSpPr>
              <p:nvPr/>
            </p:nvSpPr>
            <p:spPr bwMode="auto">
              <a:xfrm>
                <a:off x="1723" y="1010"/>
                <a:ext cx="18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15" name="Oval 23"/>
              <p:cNvSpPr>
                <a:spLocks noChangeArrowheads="1"/>
              </p:cNvSpPr>
              <p:nvPr/>
            </p:nvSpPr>
            <p:spPr bwMode="auto">
              <a:xfrm>
                <a:off x="1442" y="1390"/>
                <a:ext cx="111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16" name="Rectangle 24"/>
              <p:cNvSpPr>
                <a:spLocks noChangeArrowheads="1"/>
              </p:cNvSpPr>
              <p:nvPr/>
            </p:nvSpPr>
            <p:spPr bwMode="auto">
              <a:xfrm>
                <a:off x="1450" y="1169"/>
                <a:ext cx="172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17" name="Oval 25"/>
              <p:cNvSpPr>
                <a:spLocks noChangeArrowheads="1"/>
              </p:cNvSpPr>
              <p:nvPr/>
            </p:nvSpPr>
            <p:spPr bwMode="auto">
              <a:xfrm>
                <a:off x="2277" y="1560"/>
                <a:ext cx="111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18" name="Rectangle 26"/>
              <p:cNvSpPr>
                <a:spLocks noChangeArrowheads="1"/>
              </p:cNvSpPr>
              <p:nvPr/>
            </p:nvSpPr>
            <p:spPr bwMode="auto">
              <a:xfrm>
                <a:off x="3677" y="1010"/>
                <a:ext cx="18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19" name="Oval 27"/>
              <p:cNvSpPr>
                <a:spLocks noChangeArrowheads="1"/>
              </p:cNvSpPr>
              <p:nvPr/>
            </p:nvSpPr>
            <p:spPr bwMode="auto">
              <a:xfrm>
                <a:off x="3083" y="1510"/>
                <a:ext cx="112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20" name="Rectangle 28"/>
              <p:cNvSpPr>
                <a:spLocks noChangeArrowheads="1"/>
              </p:cNvSpPr>
              <p:nvPr/>
            </p:nvSpPr>
            <p:spPr bwMode="auto">
              <a:xfrm>
                <a:off x="1024" y="1010"/>
                <a:ext cx="18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21" name="Oval 29"/>
              <p:cNvSpPr>
                <a:spLocks noChangeArrowheads="1"/>
              </p:cNvSpPr>
              <p:nvPr/>
            </p:nvSpPr>
            <p:spPr bwMode="auto">
              <a:xfrm>
                <a:off x="2765" y="1784"/>
                <a:ext cx="112" cy="107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22" name="Rectangle 30"/>
              <p:cNvSpPr>
                <a:spLocks noChangeArrowheads="1"/>
              </p:cNvSpPr>
              <p:nvPr/>
            </p:nvSpPr>
            <p:spPr bwMode="auto">
              <a:xfrm>
                <a:off x="2944" y="605"/>
                <a:ext cx="262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23" name="Oval 31"/>
              <p:cNvSpPr>
                <a:spLocks noChangeArrowheads="1"/>
              </p:cNvSpPr>
              <p:nvPr/>
            </p:nvSpPr>
            <p:spPr bwMode="auto">
              <a:xfrm>
                <a:off x="1163" y="1565"/>
                <a:ext cx="112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24" name="Rectangle 32"/>
              <p:cNvSpPr>
                <a:spLocks noChangeArrowheads="1"/>
              </p:cNvSpPr>
              <p:nvPr/>
            </p:nvSpPr>
            <p:spPr bwMode="auto">
              <a:xfrm>
                <a:off x="1408" y="605"/>
                <a:ext cx="272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25" name="Oval 33"/>
              <p:cNvSpPr>
                <a:spLocks noChangeArrowheads="1"/>
              </p:cNvSpPr>
              <p:nvPr/>
            </p:nvSpPr>
            <p:spPr bwMode="auto">
              <a:xfrm>
                <a:off x="1995" y="2995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26" name="Rectangle 34"/>
              <p:cNvSpPr>
                <a:spLocks noChangeArrowheads="1"/>
              </p:cNvSpPr>
              <p:nvPr/>
            </p:nvSpPr>
            <p:spPr bwMode="auto">
              <a:xfrm>
                <a:off x="1521" y="2873"/>
                <a:ext cx="10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27" name="Oval 35"/>
              <p:cNvSpPr>
                <a:spLocks noChangeArrowheads="1"/>
              </p:cNvSpPr>
              <p:nvPr/>
            </p:nvSpPr>
            <p:spPr bwMode="auto">
              <a:xfrm>
                <a:off x="1513" y="2995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28" name="Rectangle 36"/>
              <p:cNvSpPr>
                <a:spLocks noChangeArrowheads="1"/>
              </p:cNvSpPr>
              <p:nvPr/>
            </p:nvSpPr>
            <p:spPr bwMode="auto">
              <a:xfrm>
                <a:off x="1277" y="2873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29" name="Oval 37"/>
              <p:cNvSpPr>
                <a:spLocks noChangeArrowheads="1"/>
              </p:cNvSpPr>
              <p:nvPr/>
            </p:nvSpPr>
            <p:spPr bwMode="auto">
              <a:xfrm>
                <a:off x="1354" y="2995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30" name="Rectangle 38"/>
              <p:cNvSpPr>
                <a:spLocks noChangeArrowheads="1"/>
              </p:cNvSpPr>
              <p:nvPr/>
            </p:nvSpPr>
            <p:spPr bwMode="auto">
              <a:xfrm>
                <a:off x="953" y="2873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1" name="Rectangle 39"/>
              <p:cNvSpPr>
                <a:spLocks noChangeArrowheads="1"/>
              </p:cNvSpPr>
              <p:nvPr/>
            </p:nvSpPr>
            <p:spPr bwMode="auto">
              <a:xfrm>
                <a:off x="1188" y="2995"/>
                <a:ext cx="64" cy="6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32" name="Line 40"/>
              <p:cNvSpPr>
                <a:spLocks noChangeShapeType="1"/>
              </p:cNvSpPr>
              <p:nvPr/>
            </p:nvSpPr>
            <p:spPr bwMode="auto">
              <a:xfrm>
                <a:off x="1189" y="2995"/>
                <a:ext cx="65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33" name="Line 41"/>
              <p:cNvSpPr>
                <a:spLocks noChangeShapeType="1"/>
              </p:cNvSpPr>
              <p:nvPr/>
            </p:nvSpPr>
            <p:spPr bwMode="auto">
              <a:xfrm flipV="1">
                <a:off x="1189" y="2995"/>
                <a:ext cx="65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34" name="Rectangle 42"/>
              <p:cNvSpPr>
                <a:spLocks noChangeArrowheads="1"/>
              </p:cNvSpPr>
              <p:nvPr/>
            </p:nvSpPr>
            <p:spPr bwMode="auto">
              <a:xfrm>
                <a:off x="1689" y="2785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5" name="Oval 43"/>
              <p:cNvSpPr>
                <a:spLocks noChangeArrowheads="1"/>
              </p:cNvSpPr>
              <p:nvPr/>
            </p:nvSpPr>
            <p:spPr bwMode="auto">
              <a:xfrm>
                <a:off x="1030" y="2995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36" name="Rectangle 44"/>
              <p:cNvSpPr>
                <a:spLocks noChangeArrowheads="1"/>
              </p:cNvSpPr>
              <p:nvPr/>
            </p:nvSpPr>
            <p:spPr bwMode="auto">
              <a:xfrm>
                <a:off x="1354" y="2780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7" name="Oval 45"/>
              <p:cNvSpPr>
                <a:spLocks noChangeArrowheads="1"/>
              </p:cNvSpPr>
              <p:nvPr/>
            </p:nvSpPr>
            <p:spPr bwMode="auto">
              <a:xfrm>
                <a:off x="865" y="2995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38" name="Rectangle 46"/>
              <p:cNvSpPr>
                <a:spLocks noChangeArrowheads="1"/>
              </p:cNvSpPr>
              <p:nvPr/>
            </p:nvSpPr>
            <p:spPr bwMode="auto">
              <a:xfrm>
                <a:off x="1030" y="2780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9" name="Oval 47"/>
              <p:cNvSpPr>
                <a:spLocks noChangeArrowheads="1"/>
              </p:cNvSpPr>
              <p:nvPr/>
            </p:nvSpPr>
            <p:spPr bwMode="auto">
              <a:xfrm>
                <a:off x="706" y="2995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0" name="Rectangle 48"/>
              <p:cNvSpPr>
                <a:spLocks noChangeArrowheads="1"/>
              </p:cNvSpPr>
              <p:nvPr/>
            </p:nvSpPr>
            <p:spPr bwMode="auto">
              <a:xfrm>
                <a:off x="715" y="2873"/>
                <a:ext cx="10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41" name="Oval 49"/>
              <p:cNvSpPr>
                <a:spLocks noChangeArrowheads="1"/>
              </p:cNvSpPr>
              <p:nvPr/>
            </p:nvSpPr>
            <p:spPr bwMode="auto">
              <a:xfrm>
                <a:off x="1188" y="3094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2" name="Rectangle 50"/>
              <p:cNvSpPr>
                <a:spLocks noChangeArrowheads="1"/>
              </p:cNvSpPr>
              <p:nvPr/>
            </p:nvSpPr>
            <p:spPr bwMode="auto">
              <a:xfrm>
                <a:off x="2001" y="2698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43" name="Oval 51"/>
              <p:cNvSpPr>
                <a:spLocks noChangeArrowheads="1"/>
              </p:cNvSpPr>
              <p:nvPr/>
            </p:nvSpPr>
            <p:spPr bwMode="auto">
              <a:xfrm>
                <a:off x="1433" y="3236"/>
                <a:ext cx="64" cy="61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4" name="Rectangle 52"/>
              <p:cNvSpPr>
                <a:spLocks noChangeArrowheads="1"/>
              </p:cNvSpPr>
              <p:nvPr/>
            </p:nvSpPr>
            <p:spPr bwMode="auto">
              <a:xfrm>
                <a:off x="547" y="2780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45" name="Oval 53"/>
              <p:cNvSpPr>
                <a:spLocks noChangeArrowheads="1"/>
              </p:cNvSpPr>
              <p:nvPr/>
            </p:nvSpPr>
            <p:spPr bwMode="auto">
              <a:xfrm>
                <a:off x="1672" y="3127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6" name="Rectangle 54"/>
              <p:cNvSpPr>
                <a:spLocks noChangeArrowheads="1"/>
              </p:cNvSpPr>
              <p:nvPr/>
            </p:nvSpPr>
            <p:spPr bwMode="auto">
              <a:xfrm>
                <a:off x="1252" y="2544"/>
                <a:ext cx="16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47" name="Oval 55"/>
              <p:cNvSpPr>
                <a:spLocks noChangeArrowheads="1"/>
              </p:cNvSpPr>
              <p:nvPr/>
            </p:nvSpPr>
            <p:spPr bwMode="auto">
              <a:xfrm>
                <a:off x="547" y="3099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8" name="Rectangle 56"/>
              <p:cNvSpPr>
                <a:spLocks noChangeArrowheads="1"/>
              </p:cNvSpPr>
              <p:nvPr/>
            </p:nvSpPr>
            <p:spPr bwMode="auto">
              <a:xfrm>
                <a:off x="388" y="2698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49" name="Oval 57"/>
              <p:cNvSpPr>
                <a:spLocks noChangeArrowheads="1"/>
              </p:cNvSpPr>
              <p:nvPr/>
            </p:nvSpPr>
            <p:spPr bwMode="auto">
              <a:xfrm>
                <a:off x="1995" y="5173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0" name="Rectangle 58"/>
              <p:cNvSpPr>
                <a:spLocks noChangeArrowheads="1"/>
              </p:cNvSpPr>
              <p:nvPr/>
            </p:nvSpPr>
            <p:spPr bwMode="auto">
              <a:xfrm>
                <a:off x="1521" y="5044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51" name="Oval 59"/>
              <p:cNvSpPr>
                <a:spLocks noChangeArrowheads="1"/>
              </p:cNvSpPr>
              <p:nvPr/>
            </p:nvSpPr>
            <p:spPr bwMode="auto">
              <a:xfrm>
                <a:off x="1513" y="5173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2" name="Rectangle 60"/>
              <p:cNvSpPr>
                <a:spLocks noChangeArrowheads="1"/>
              </p:cNvSpPr>
              <p:nvPr/>
            </p:nvSpPr>
            <p:spPr bwMode="auto">
              <a:xfrm>
                <a:off x="1195" y="5044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53" name="Oval 61"/>
              <p:cNvSpPr>
                <a:spLocks noChangeArrowheads="1"/>
              </p:cNvSpPr>
              <p:nvPr/>
            </p:nvSpPr>
            <p:spPr bwMode="auto">
              <a:xfrm>
                <a:off x="1354" y="5173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4" name="Rectangle 62"/>
              <p:cNvSpPr>
                <a:spLocks noChangeArrowheads="1"/>
              </p:cNvSpPr>
              <p:nvPr/>
            </p:nvSpPr>
            <p:spPr bwMode="auto">
              <a:xfrm>
                <a:off x="874" y="5044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55" name="Rectangle 63"/>
              <p:cNvSpPr>
                <a:spLocks noChangeArrowheads="1"/>
              </p:cNvSpPr>
              <p:nvPr/>
            </p:nvSpPr>
            <p:spPr bwMode="auto">
              <a:xfrm>
                <a:off x="1188" y="5173"/>
                <a:ext cx="64" cy="61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6" name="Line 64"/>
              <p:cNvSpPr>
                <a:spLocks noChangeShapeType="1"/>
              </p:cNvSpPr>
              <p:nvPr/>
            </p:nvSpPr>
            <p:spPr bwMode="auto">
              <a:xfrm>
                <a:off x="1189" y="5173"/>
                <a:ext cx="65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7" name="Line 65"/>
              <p:cNvSpPr>
                <a:spLocks noChangeShapeType="1"/>
              </p:cNvSpPr>
              <p:nvPr/>
            </p:nvSpPr>
            <p:spPr bwMode="auto">
              <a:xfrm flipV="1">
                <a:off x="1189" y="5173"/>
                <a:ext cx="65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8" name="Rectangle 66"/>
              <p:cNvSpPr>
                <a:spLocks noChangeArrowheads="1"/>
              </p:cNvSpPr>
              <p:nvPr/>
            </p:nvSpPr>
            <p:spPr bwMode="auto">
              <a:xfrm>
                <a:off x="1652" y="4968"/>
                <a:ext cx="16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59" name="Oval 67"/>
              <p:cNvSpPr>
                <a:spLocks noChangeArrowheads="1"/>
              </p:cNvSpPr>
              <p:nvPr/>
            </p:nvSpPr>
            <p:spPr bwMode="auto">
              <a:xfrm>
                <a:off x="1030" y="5173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60" name="Rectangle 68"/>
              <p:cNvSpPr>
                <a:spLocks noChangeArrowheads="1"/>
              </p:cNvSpPr>
              <p:nvPr/>
            </p:nvSpPr>
            <p:spPr bwMode="auto">
              <a:xfrm>
                <a:off x="1519" y="4951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61" name="Oval 69"/>
              <p:cNvSpPr>
                <a:spLocks noChangeArrowheads="1"/>
              </p:cNvSpPr>
              <p:nvPr/>
            </p:nvSpPr>
            <p:spPr bwMode="auto">
              <a:xfrm>
                <a:off x="865" y="5173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62" name="Rectangle 70"/>
              <p:cNvSpPr>
                <a:spLocks noChangeArrowheads="1"/>
              </p:cNvSpPr>
              <p:nvPr/>
            </p:nvSpPr>
            <p:spPr bwMode="auto">
              <a:xfrm>
                <a:off x="1195" y="4951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63" name="Oval 71"/>
              <p:cNvSpPr>
                <a:spLocks noChangeArrowheads="1"/>
              </p:cNvSpPr>
              <p:nvPr/>
            </p:nvSpPr>
            <p:spPr bwMode="auto">
              <a:xfrm>
                <a:off x="706" y="5173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64" name="Rectangle 72"/>
              <p:cNvSpPr>
                <a:spLocks noChangeArrowheads="1"/>
              </p:cNvSpPr>
              <p:nvPr/>
            </p:nvSpPr>
            <p:spPr bwMode="auto">
              <a:xfrm>
                <a:off x="871" y="4968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65" name="Oval 73"/>
              <p:cNvSpPr>
                <a:spLocks noChangeArrowheads="1"/>
              </p:cNvSpPr>
              <p:nvPr/>
            </p:nvSpPr>
            <p:spPr bwMode="auto">
              <a:xfrm>
                <a:off x="1188" y="5271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66" name="Rectangle 74"/>
              <p:cNvSpPr>
                <a:spLocks noChangeArrowheads="1"/>
              </p:cNvSpPr>
              <p:nvPr/>
            </p:nvSpPr>
            <p:spPr bwMode="auto">
              <a:xfrm>
                <a:off x="2001" y="4875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67" name="Oval 75"/>
              <p:cNvSpPr>
                <a:spLocks noChangeArrowheads="1"/>
              </p:cNvSpPr>
              <p:nvPr/>
            </p:nvSpPr>
            <p:spPr bwMode="auto">
              <a:xfrm>
                <a:off x="1433" y="5403"/>
                <a:ext cx="64" cy="61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68" name="Rectangle 76"/>
              <p:cNvSpPr>
                <a:spLocks noChangeArrowheads="1"/>
              </p:cNvSpPr>
              <p:nvPr/>
            </p:nvSpPr>
            <p:spPr bwMode="auto">
              <a:xfrm>
                <a:off x="468" y="4875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69" name="Oval 77"/>
              <p:cNvSpPr>
                <a:spLocks noChangeArrowheads="1"/>
              </p:cNvSpPr>
              <p:nvPr/>
            </p:nvSpPr>
            <p:spPr bwMode="auto">
              <a:xfrm>
                <a:off x="1666" y="5293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70" name="Rectangle 78"/>
              <p:cNvSpPr>
                <a:spLocks noChangeArrowheads="1"/>
              </p:cNvSpPr>
              <p:nvPr/>
            </p:nvSpPr>
            <p:spPr bwMode="auto">
              <a:xfrm>
                <a:off x="1252" y="4722"/>
                <a:ext cx="16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71" name="Oval 79"/>
              <p:cNvSpPr>
                <a:spLocks noChangeArrowheads="1"/>
              </p:cNvSpPr>
              <p:nvPr/>
            </p:nvSpPr>
            <p:spPr bwMode="auto">
              <a:xfrm>
                <a:off x="541" y="5293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72" name="Rectangle 80"/>
              <p:cNvSpPr>
                <a:spLocks noChangeArrowheads="1"/>
              </p:cNvSpPr>
              <p:nvPr/>
            </p:nvSpPr>
            <p:spPr bwMode="auto">
              <a:xfrm>
                <a:off x="601" y="5028"/>
                <a:ext cx="16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73" name="Oval 81"/>
              <p:cNvSpPr>
                <a:spLocks noChangeArrowheads="1"/>
              </p:cNvSpPr>
              <p:nvPr/>
            </p:nvSpPr>
            <p:spPr bwMode="auto">
              <a:xfrm>
                <a:off x="1995" y="4084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74" name="Rectangle 82"/>
              <p:cNvSpPr>
                <a:spLocks noChangeArrowheads="1"/>
              </p:cNvSpPr>
              <p:nvPr/>
            </p:nvSpPr>
            <p:spPr bwMode="auto">
              <a:xfrm>
                <a:off x="1521" y="3956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75" name="Oval 83"/>
              <p:cNvSpPr>
                <a:spLocks noChangeArrowheads="1"/>
              </p:cNvSpPr>
              <p:nvPr/>
            </p:nvSpPr>
            <p:spPr bwMode="auto">
              <a:xfrm>
                <a:off x="1513" y="4084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76" name="Rectangle 84"/>
              <p:cNvSpPr>
                <a:spLocks noChangeArrowheads="1"/>
              </p:cNvSpPr>
              <p:nvPr/>
            </p:nvSpPr>
            <p:spPr bwMode="auto">
              <a:xfrm>
                <a:off x="1195" y="3956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77" name="Oval 85"/>
              <p:cNvSpPr>
                <a:spLocks noChangeArrowheads="1"/>
              </p:cNvSpPr>
              <p:nvPr/>
            </p:nvSpPr>
            <p:spPr bwMode="auto">
              <a:xfrm>
                <a:off x="1354" y="4084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78" name="Rectangle 86"/>
              <p:cNvSpPr>
                <a:spLocks noChangeArrowheads="1"/>
              </p:cNvSpPr>
              <p:nvPr/>
            </p:nvSpPr>
            <p:spPr bwMode="auto">
              <a:xfrm>
                <a:off x="874" y="3956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79" name="Rectangle 87"/>
              <p:cNvSpPr>
                <a:spLocks noChangeArrowheads="1"/>
              </p:cNvSpPr>
              <p:nvPr/>
            </p:nvSpPr>
            <p:spPr bwMode="auto">
              <a:xfrm>
                <a:off x="1188" y="4084"/>
                <a:ext cx="64" cy="61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80" name="Line 88"/>
              <p:cNvSpPr>
                <a:spLocks noChangeShapeType="1"/>
              </p:cNvSpPr>
              <p:nvPr/>
            </p:nvSpPr>
            <p:spPr bwMode="auto">
              <a:xfrm>
                <a:off x="1189" y="4084"/>
                <a:ext cx="65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81" name="Line 89"/>
              <p:cNvSpPr>
                <a:spLocks noChangeShapeType="1"/>
              </p:cNvSpPr>
              <p:nvPr/>
            </p:nvSpPr>
            <p:spPr bwMode="auto">
              <a:xfrm flipV="1">
                <a:off x="1189" y="4084"/>
                <a:ext cx="65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82" name="Rectangle 90"/>
              <p:cNvSpPr>
                <a:spLocks noChangeArrowheads="1"/>
              </p:cNvSpPr>
              <p:nvPr/>
            </p:nvSpPr>
            <p:spPr bwMode="auto">
              <a:xfrm>
                <a:off x="1678" y="3956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83" name="Oval 91"/>
              <p:cNvSpPr>
                <a:spLocks noChangeArrowheads="1"/>
              </p:cNvSpPr>
              <p:nvPr/>
            </p:nvSpPr>
            <p:spPr bwMode="auto">
              <a:xfrm>
                <a:off x="1030" y="4084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84" name="Rectangle 92"/>
              <p:cNvSpPr>
                <a:spLocks noChangeArrowheads="1"/>
              </p:cNvSpPr>
              <p:nvPr/>
            </p:nvSpPr>
            <p:spPr bwMode="auto">
              <a:xfrm>
                <a:off x="1354" y="3863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85" name="Oval 93"/>
              <p:cNvSpPr>
                <a:spLocks noChangeArrowheads="1"/>
              </p:cNvSpPr>
              <p:nvPr/>
            </p:nvSpPr>
            <p:spPr bwMode="auto">
              <a:xfrm>
                <a:off x="865" y="4084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86" name="Rectangle 94"/>
              <p:cNvSpPr>
                <a:spLocks noChangeArrowheads="1"/>
              </p:cNvSpPr>
              <p:nvPr/>
            </p:nvSpPr>
            <p:spPr bwMode="auto">
              <a:xfrm>
                <a:off x="1030" y="3863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87" name="Oval 95"/>
              <p:cNvSpPr>
                <a:spLocks noChangeArrowheads="1"/>
              </p:cNvSpPr>
              <p:nvPr/>
            </p:nvSpPr>
            <p:spPr bwMode="auto">
              <a:xfrm>
                <a:off x="706" y="4084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88" name="Rectangle 96"/>
              <p:cNvSpPr>
                <a:spLocks noChangeArrowheads="1"/>
              </p:cNvSpPr>
              <p:nvPr/>
            </p:nvSpPr>
            <p:spPr bwMode="auto">
              <a:xfrm>
                <a:off x="712" y="3956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89" name="Oval 97"/>
              <p:cNvSpPr>
                <a:spLocks noChangeArrowheads="1"/>
              </p:cNvSpPr>
              <p:nvPr/>
            </p:nvSpPr>
            <p:spPr bwMode="auto">
              <a:xfrm>
                <a:off x="1188" y="4183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90" name="Rectangle 98"/>
              <p:cNvSpPr>
                <a:spLocks noChangeArrowheads="1"/>
              </p:cNvSpPr>
              <p:nvPr/>
            </p:nvSpPr>
            <p:spPr bwMode="auto">
              <a:xfrm>
                <a:off x="2001" y="3863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91" name="Oval 99"/>
              <p:cNvSpPr>
                <a:spLocks noChangeArrowheads="1"/>
              </p:cNvSpPr>
              <p:nvPr/>
            </p:nvSpPr>
            <p:spPr bwMode="auto">
              <a:xfrm>
                <a:off x="1433" y="4319"/>
                <a:ext cx="64" cy="62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92" name="Rectangle 100"/>
              <p:cNvSpPr>
                <a:spLocks noChangeArrowheads="1"/>
              </p:cNvSpPr>
              <p:nvPr/>
            </p:nvSpPr>
            <p:spPr bwMode="auto">
              <a:xfrm>
                <a:off x="468" y="3863"/>
                <a:ext cx="10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93" name="Oval 101"/>
              <p:cNvSpPr>
                <a:spLocks noChangeArrowheads="1"/>
              </p:cNvSpPr>
              <p:nvPr/>
            </p:nvSpPr>
            <p:spPr bwMode="auto">
              <a:xfrm>
                <a:off x="1672" y="4199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94" name="Rectangle 102"/>
              <p:cNvSpPr>
                <a:spLocks noChangeArrowheads="1"/>
              </p:cNvSpPr>
              <p:nvPr/>
            </p:nvSpPr>
            <p:spPr bwMode="auto">
              <a:xfrm>
                <a:off x="1575" y="3633"/>
                <a:ext cx="16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95" name="Oval 103"/>
              <p:cNvSpPr>
                <a:spLocks noChangeArrowheads="1"/>
              </p:cNvSpPr>
              <p:nvPr/>
            </p:nvSpPr>
            <p:spPr bwMode="auto">
              <a:xfrm>
                <a:off x="547" y="4199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96" name="Rectangle 104"/>
              <p:cNvSpPr>
                <a:spLocks noChangeArrowheads="1"/>
              </p:cNvSpPr>
              <p:nvPr/>
            </p:nvSpPr>
            <p:spPr bwMode="auto">
              <a:xfrm>
                <a:off x="686" y="3633"/>
                <a:ext cx="16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97" name="Rectangle 105"/>
              <p:cNvSpPr>
                <a:spLocks noChangeArrowheads="1"/>
              </p:cNvSpPr>
              <p:nvPr/>
            </p:nvSpPr>
            <p:spPr bwMode="auto">
              <a:xfrm>
                <a:off x="1867" y="3228"/>
                <a:ext cx="29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98" name="Rectangle 106"/>
              <p:cNvSpPr>
                <a:spLocks noChangeArrowheads="1"/>
              </p:cNvSpPr>
              <p:nvPr/>
            </p:nvSpPr>
            <p:spPr bwMode="auto">
              <a:xfrm>
                <a:off x="364" y="5443"/>
                <a:ext cx="29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99" name="Rectangle 107"/>
              <p:cNvSpPr>
                <a:spLocks noChangeArrowheads="1"/>
              </p:cNvSpPr>
              <p:nvPr/>
            </p:nvSpPr>
            <p:spPr bwMode="auto">
              <a:xfrm>
                <a:off x="1904" y="4355"/>
                <a:ext cx="29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0" name="Rectangle 108"/>
              <p:cNvSpPr>
                <a:spLocks noChangeArrowheads="1"/>
              </p:cNvSpPr>
              <p:nvPr/>
            </p:nvSpPr>
            <p:spPr bwMode="auto">
              <a:xfrm>
                <a:off x="782" y="1984"/>
                <a:ext cx="29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1" name="Rectangle 109"/>
              <p:cNvSpPr>
                <a:spLocks noChangeArrowheads="1"/>
              </p:cNvSpPr>
              <p:nvPr/>
            </p:nvSpPr>
            <p:spPr bwMode="auto">
              <a:xfrm>
                <a:off x="2175" y="2334"/>
                <a:ext cx="206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2" name="Rectangle 110"/>
              <p:cNvSpPr>
                <a:spLocks noChangeArrowheads="1"/>
              </p:cNvSpPr>
              <p:nvPr/>
            </p:nvSpPr>
            <p:spPr bwMode="auto">
              <a:xfrm>
                <a:off x="2266" y="2334"/>
                <a:ext cx="206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Release as on a pass. Block 1st LB inside.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3" name="Rectangle 111"/>
              <p:cNvSpPr>
                <a:spLocks noChangeArrowheads="1"/>
              </p:cNvSpPr>
              <p:nvPr/>
            </p:nvSpPr>
            <p:spPr bwMode="auto">
              <a:xfrm>
                <a:off x="2175" y="2449"/>
                <a:ext cx="7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4" name="Rectangle 112"/>
              <p:cNvSpPr>
                <a:spLocks noChangeArrowheads="1"/>
              </p:cNvSpPr>
              <p:nvPr/>
            </p:nvSpPr>
            <p:spPr bwMode="auto">
              <a:xfrm>
                <a:off x="2175" y="2564"/>
                <a:ext cx="206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5" name="Rectangle 113"/>
              <p:cNvSpPr>
                <a:spLocks noChangeArrowheads="1"/>
              </p:cNvSpPr>
              <p:nvPr/>
            </p:nvSpPr>
            <p:spPr bwMode="auto">
              <a:xfrm>
                <a:off x="2315" y="2564"/>
                <a:ext cx="174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Step and Hinge. Block out on next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6" name="Rectangle 114"/>
              <p:cNvSpPr>
                <a:spLocks noChangeArrowheads="1"/>
              </p:cNvSpPr>
              <p:nvPr/>
            </p:nvSpPr>
            <p:spPr bwMode="auto">
              <a:xfrm>
                <a:off x="2175" y="2679"/>
                <a:ext cx="86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adjacent lineman.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7" name="Rectangle 115"/>
              <p:cNvSpPr>
                <a:spLocks noChangeArrowheads="1"/>
              </p:cNvSpPr>
              <p:nvPr/>
            </p:nvSpPr>
            <p:spPr bwMode="auto">
              <a:xfrm>
                <a:off x="2175" y="2909"/>
                <a:ext cx="218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8" name="Rectangle 116"/>
              <p:cNvSpPr>
                <a:spLocks noChangeArrowheads="1"/>
              </p:cNvSpPr>
              <p:nvPr/>
            </p:nvSpPr>
            <p:spPr bwMode="auto">
              <a:xfrm>
                <a:off x="2303" y="2909"/>
                <a:ext cx="174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Step and Hinge. Block out on next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9" name="Rectangle 117"/>
              <p:cNvSpPr>
                <a:spLocks noChangeArrowheads="1"/>
              </p:cNvSpPr>
              <p:nvPr/>
            </p:nvSpPr>
            <p:spPr bwMode="auto">
              <a:xfrm>
                <a:off x="2175" y="3024"/>
                <a:ext cx="86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adjacent lineman.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10" name="Rectangle 118"/>
              <p:cNvSpPr>
                <a:spLocks noChangeArrowheads="1"/>
              </p:cNvSpPr>
              <p:nvPr/>
            </p:nvSpPr>
            <p:spPr bwMode="auto">
              <a:xfrm>
                <a:off x="2175" y="3253"/>
                <a:ext cx="223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11" name="Rectangle 119"/>
              <p:cNvSpPr>
                <a:spLocks noChangeArrowheads="1"/>
              </p:cNvSpPr>
              <p:nvPr/>
            </p:nvSpPr>
            <p:spPr bwMode="auto">
              <a:xfrm>
                <a:off x="2329" y="3253"/>
                <a:ext cx="89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Reach-On-Away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12" name="Rectangle 120"/>
              <p:cNvSpPr>
                <a:spLocks noChangeArrowheads="1"/>
              </p:cNvSpPr>
              <p:nvPr/>
            </p:nvSpPr>
            <p:spPr bwMode="auto">
              <a:xfrm>
                <a:off x="2175" y="3483"/>
                <a:ext cx="223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13" name="Rectangle 121"/>
              <p:cNvSpPr>
                <a:spLocks noChangeArrowheads="1"/>
              </p:cNvSpPr>
              <p:nvPr/>
            </p:nvSpPr>
            <p:spPr bwMode="auto">
              <a:xfrm>
                <a:off x="2334" y="3483"/>
                <a:ext cx="74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14" name="Rectangle 122"/>
              <p:cNvSpPr>
                <a:spLocks noChangeArrowheads="1"/>
              </p:cNvSpPr>
              <p:nvPr/>
            </p:nvSpPr>
            <p:spPr bwMode="auto">
              <a:xfrm>
                <a:off x="2175" y="3713"/>
                <a:ext cx="212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15" name="Rectangle 123"/>
              <p:cNvSpPr>
                <a:spLocks noChangeArrowheads="1"/>
              </p:cNvSpPr>
              <p:nvPr/>
            </p:nvSpPr>
            <p:spPr bwMode="auto">
              <a:xfrm>
                <a:off x="2315" y="3713"/>
                <a:ext cx="74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16" name="Rectangle 124"/>
              <p:cNvSpPr>
                <a:spLocks noChangeArrowheads="1"/>
              </p:cNvSpPr>
              <p:nvPr/>
            </p:nvSpPr>
            <p:spPr bwMode="auto">
              <a:xfrm>
                <a:off x="2175" y="3943"/>
                <a:ext cx="193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17" name="Rectangle 125"/>
              <p:cNvSpPr>
                <a:spLocks noChangeArrowheads="1"/>
              </p:cNvSpPr>
              <p:nvPr/>
            </p:nvSpPr>
            <p:spPr bwMode="auto">
              <a:xfrm>
                <a:off x="2315" y="3943"/>
                <a:ext cx="150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Crossfield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Block back @hole.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18" name="Rectangle 126"/>
              <p:cNvSpPr>
                <a:spLocks noChangeArrowheads="1"/>
              </p:cNvSpPr>
              <p:nvPr/>
            </p:nvSpPr>
            <p:spPr bwMode="auto">
              <a:xfrm>
                <a:off x="2175" y="4172"/>
                <a:ext cx="218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19" name="Rectangle 127"/>
              <p:cNvSpPr>
                <a:spLocks noChangeArrowheads="1"/>
              </p:cNvSpPr>
              <p:nvPr/>
            </p:nvSpPr>
            <p:spPr bwMode="auto">
              <a:xfrm>
                <a:off x="2321" y="4172"/>
                <a:ext cx="201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18" over midline. Outside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20" name="Rectangle 128"/>
              <p:cNvSpPr>
                <a:spLocks noChangeArrowheads="1"/>
              </p:cNvSpPr>
              <p:nvPr/>
            </p:nvSpPr>
            <p:spPr bwMode="auto">
              <a:xfrm>
                <a:off x="2175" y="4287"/>
                <a:ext cx="220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HO to FB. Break contain.snap ball a tad later.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21" name="Rectangle 129"/>
              <p:cNvSpPr>
                <a:spLocks noChangeArrowheads="1"/>
              </p:cNvSpPr>
              <p:nvPr/>
            </p:nvSpPr>
            <p:spPr bwMode="auto">
              <a:xfrm>
                <a:off x="2175" y="4517"/>
                <a:ext cx="218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22" name="Rectangle 130"/>
              <p:cNvSpPr>
                <a:spLocks noChangeArrowheads="1"/>
              </p:cNvSpPr>
              <p:nvPr/>
            </p:nvSpPr>
            <p:spPr bwMode="auto">
              <a:xfrm>
                <a:off x="2302" y="4517"/>
                <a:ext cx="140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Early motion. Fake Jet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swp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23" name="Rectangle 131"/>
              <p:cNvSpPr>
                <a:spLocks noChangeArrowheads="1"/>
              </p:cNvSpPr>
              <p:nvPr/>
            </p:nvSpPr>
            <p:spPr bwMode="auto">
              <a:xfrm>
                <a:off x="2175" y="4747"/>
                <a:ext cx="253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24" name="Rectangle 132"/>
              <p:cNvSpPr>
                <a:spLocks noChangeArrowheads="1"/>
              </p:cNvSpPr>
              <p:nvPr/>
            </p:nvSpPr>
            <p:spPr bwMode="auto">
              <a:xfrm>
                <a:off x="2315" y="4742"/>
                <a:ext cx="189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On- Area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crossfield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block across hole.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25" name="Rectangle 133"/>
              <p:cNvSpPr>
                <a:spLocks noChangeArrowheads="1"/>
              </p:cNvSpPr>
              <p:nvPr/>
            </p:nvSpPr>
            <p:spPr bwMode="auto">
              <a:xfrm>
                <a:off x="2175" y="4977"/>
                <a:ext cx="198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26" name="Rectangle 134"/>
              <p:cNvSpPr>
                <a:spLocks noChangeArrowheads="1"/>
              </p:cNvSpPr>
              <p:nvPr/>
            </p:nvSpPr>
            <p:spPr bwMode="auto">
              <a:xfrm>
                <a:off x="2319" y="4977"/>
                <a:ext cx="186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Offset in B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gap.Receive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27" name="Rectangle 135"/>
              <p:cNvSpPr>
                <a:spLocks noChangeArrowheads="1"/>
              </p:cNvSpPr>
              <p:nvPr/>
            </p:nvSpPr>
            <p:spPr bwMode="auto">
              <a:xfrm>
                <a:off x="2175" y="5091"/>
                <a:ext cx="167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outside HO. Read backside blocks.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28" name="Rectangle 136"/>
              <p:cNvSpPr>
                <a:spLocks noChangeArrowheads="1"/>
              </p:cNvSpPr>
              <p:nvPr/>
            </p:nvSpPr>
            <p:spPr bwMode="auto">
              <a:xfrm>
                <a:off x="2175" y="5321"/>
                <a:ext cx="865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29" name="Rectangle 137"/>
              <p:cNvSpPr>
                <a:spLocks noChangeArrowheads="1"/>
              </p:cNvSpPr>
              <p:nvPr/>
            </p:nvSpPr>
            <p:spPr bwMode="auto">
              <a:xfrm>
                <a:off x="1704" y="219"/>
                <a:ext cx="418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30" name="Rectangle 138"/>
              <p:cNvSpPr>
                <a:spLocks noChangeArrowheads="1"/>
              </p:cNvSpPr>
              <p:nvPr/>
            </p:nvSpPr>
            <p:spPr bwMode="auto">
              <a:xfrm>
                <a:off x="2035" y="219"/>
                <a:ext cx="1469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Blue (-) 31 Jet Scissors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31" name="Line 139"/>
              <p:cNvSpPr>
                <a:spLocks noChangeShapeType="1"/>
              </p:cNvSpPr>
              <p:nvPr/>
            </p:nvSpPr>
            <p:spPr bwMode="auto">
              <a:xfrm flipV="1">
                <a:off x="2903" y="1311"/>
                <a:ext cx="0" cy="7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2" name="Freeform 140"/>
              <p:cNvSpPr>
                <a:spLocks/>
              </p:cNvSpPr>
              <p:nvPr/>
            </p:nvSpPr>
            <p:spPr bwMode="auto">
              <a:xfrm>
                <a:off x="2864" y="1304"/>
                <a:ext cx="7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3" name="Line 141"/>
              <p:cNvSpPr>
                <a:spLocks noChangeShapeType="1"/>
              </p:cNvSpPr>
              <p:nvPr/>
            </p:nvSpPr>
            <p:spPr bwMode="auto">
              <a:xfrm>
                <a:off x="2864" y="1304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4" name="Arc 142"/>
              <p:cNvSpPr>
                <a:spLocks/>
              </p:cNvSpPr>
              <p:nvPr/>
            </p:nvSpPr>
            <p:spPr bwMode="auto">
              <a:xfrm>
                <a:off x="753" y="4949"/>
                <a:ext cx="150" cy="217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744"/>
                  <a:gd name="T1" fmla="*/ 21699 h 21699"/>
                  <a:gd name="T2" fmla="*/ 21744 w 21744"/>
                  <a:gd name="T3" fmla="*/ 0 h 21699"/>
                  <a:gd name="T4" fmla="*/ 21600 w 21744"/>
                  <a:gd name="T5" fmla="*/ 21600 h 21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44" h="21699" fill="none" extrusionOk="0">
                    <a:moveTo>
                      <a:pt x="0" y="21698"/>
                    </a:moveTo>
                    <a:cubicBezTo>
                      <a:pt x="0" y="21665"/>
                      <a:pt x="0" y="21632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647" y="-1"/>
                      <a:pt x="21695" y="0"/>
                      <a:pt x="21743" y="0"/>
                    </a:cubicBezTo>
                  </a:path>
                  <a:path w="21744" h="21699" stroke="0" extrusionOk="0">
                    <a:moveTo>
                      <a:pt x="0" y="21698"/>
                    </a:moveTo>
                    <a:cubicBezTo>
                      <a:pt x="0" y="21665"/>
                      <a:pt x="0" y="21632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647" y="-1"/>
                      <a:pt x="21695" y="0"/>
                      <a:pt x="21743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5" name="Freeform 143"/>
              <p:cNvSpPr>
                <a:spLocks/>
              </p:cNvSpPr>
              <p:nvPr/>
            </p:nvSpPr>
            <p:spPr bwMode="auto">
              <a:xfrm>
                <a:off x="904" y="4911"/>
                <a:ext cx="8" cy="76"/>
              </a:xfrm>
              <a:custGeom>
                <a:avLst/>
                <a:gdLst>
                  <a:gd name="T0" fmla="*/ 21 w 21"/>
                  <a:gd name="T1" fmla="*/ 208 h 208"/>
                  <a:gd name="T2" fmla="*/ 0 w 21"/>
                  <a:gd name="T3" fmla="*/ 208 h 208"/>
                  <a:gd name="T4" fmla="*/ 0 w 21"/>
                  <a:gd name="T5" fmla="*/ 0 h 208"/>
                  <a:gd name="T6" fmla="*/ 21 w 21"/>
                  <a:gd name="T7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8">
                    <a:moveTo>
                      <a:pt x="21" y="208"/>
                    </a:moveTo>
                    <a:lnTo>
                      <a:pt x="0" y="208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6" name="Line 144"/>
              <p:cNvSpPr>
                <a:spLocks noChangeShapeType="1"/>
              </p:cNvSpPr>
              <p:nvPr/>
            </p:nvSpPr>
            <p:spPr bwMode="auto">
              <a:xfrm flipH="1">
                <a:off x="904" y="4911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7" name="Arc 145"/>
              <p:cNvSpPr>
                <a:spLocks/>
              </p:cNvSpPr>
              <p:nvPr/>
            </p:nvSpPr>
            <p:spPr bwMode="auto">
              <a:xfrm>
                <a:off x="741" y="3890"/>
                <a:ext cx="266" cy="19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81"/>
                  <a:gd name="T1" fmla="*/ 21711 h 21711"/>
                  <a:gd name="T2" fmla="*/ 21681 w 21681"/>
                  <a:gd name="T3" fmla="*/ 0 h 21711"/>
                  <a:gd name="T4" fmla="*/ 21600 w 21681"/>
                  <a:gd name="T5" fmla="*/ 21600 h 21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81" h="21711" fill="none" extrusionOk="0">
                    <a:moveTo>
                      <a:pt x="0" y="21710"/>
                    </a:moveTo>
                    <a:cubicBezTo>
                      <a:pt x="0" y="21673"/>
                      <a:pt x="0" y="21636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626" y="-1"/>
                      <a:pt x="21653" y="0"/>
                      <a:pt x="21680" y="0"/>
                    </a:cubicBezTo>
                  </a:path>
                  <a:path w="21681" h="21711" stroke="0" extrusionOk="0">
                    <a:moveTo>
                      <a:pt x="0" y="21710"/>
                    </a:moveTo>
                    <a:cubicBezTo>
                      <a:pt x="0" y="21673"/>
                      <a:pt x="0" y="21636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626" y="-1"/>
                      <a:pt x="21653" y="0"/>
                      <a:pt x="21680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8" name="Freeform 146"/>
              <p:cNvSpPr>
                <a:spLocks/>
              </p:cNvSpPr>
              <p:nvPr/>
            </p:nvSpPr>
            <p:spPr bwMode="auto">
              <a:xfrm>
                <a:off x="1008" y="3853"/>
                <a:ext cx="8" cy="75"/>
              </a:xfrm>
              <a:custGeom>
                <a:avLst/>
                <a:gdLst>
                  <a:gd name="T0" fmla="*/ 21 w 21"/>
                  <a:gd name="T1" fmla="*/ 208 h 208"/>
                  <a:gd name="T2" fmla="*/ 0 w 21"/>
                  <a:gd name="T3" fmla="*/ 208 h 208"/>
                  <a:gd name="T4" fmla="*/ 0 w 21"/>
                  <a:gd name="T5" fmla="*/ 0 h 208"/>
                  <a:gd name="T6" fmla="*/ 21 w 21"/>
                  <a:gd name="T7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8">
                    <a:moveTo>
                      <a:pt x="21" y="208"/>
                    </a:moveTo>
                    <a:lnTo>
                      <a:pt x="0" y="208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9" name="Line 147"/>
              <p:cNvSpPr>
                <a:spLocks noChangeShapeType="1"/>
              </p:cNvSpPr>
              <p:nvPr/>
            </p:nvSpPr>
            <p:spPr bwMode="auto">
              <a:xfrm flipH="1">
                <a:off x="1008" y="3853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0" name="Arc 148"/>
              <p:cNvSpPr>
                <a:spLocks/>
              </p:cNvSpPr>
              <p:nvPr/>
            </p:nvSpPr>
            <p:spPr bwMode="auto">
              <a:xfrm>
                <a:off x="718" y="2803"/>
                <a:ext cx="260" cy="223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83"/>
                  <a:gd name="T1" fmla="*/ 21697 h 21697"/>
                  <a:gd name="T2" fmla="*/ 21683 w 21683"/>
                  <a:gd name="T3" fmla="*/ 0 h 21697"/>
                  <a:gd name="T4" fmla="*/ 21600 w 21683"/>
                  <a:gd name="T5" fmla="*/ 21600 h 21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83" h="21697" fill="none" extrusionOk="0">
                    <a:moveTo>
                      <a:pt x="0" y="21696"/>
                    </a:moveTo>
                    <a:cubicBezTo>
                      <a:pt x="0" y="21664"/>
                      <a:pt x="0" y="21632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627" y="-1"/>
                      <a:pt x="21655" y="0"/>
                      <a:pt x="21682" y="0"/>
                    </a:cubicBezTo>
                  </a:path>
                  <a:path w="21683" h="21697" stroke="0" extrusionOk="0">
                    <a:moveTo>
                      <a:pt x="0" y="21696"/>
                    </a:moveTo>
                    <a:cubicBezTo>
                      <a:pt x="0" y="21664"/>
                      <a:pt x="0" y="21632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627" y="-1"/>
                      <a:pt x="21655" y="0"/>
                      <a:pt x="21682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1" name="Freeform 149"/>
              <p:cNvSpPr>
                <a:spLocks/>
              </p:cNvSpPr>
              <p:nvPr/>
            </p:nvSpPr>
            <p:spPr bwMode="auto">
              <a:xfrm>
                <a:off x="979" y="2765"/>
                <a:ext cx="8" cy="76"/>
              </a:xfrm>
              <a:custGeom>
                <a:avLst/>
                <a:gdLst>
                  <a:gd name="T0" fmla="*/ 21 w 21"/>
                  <a:gd name="T1" fmla="*/ 208 h 208"/>
                  <a:gd name="T2" fmla="*/ 0 w 21"/>
                  <a:gd name="T3" fmla="*/ 208 h 208"/>
                  <a:gd name="T4" fmla="*/ 0 w 21"/>
                  <a:gd name="T5" fmla="*/ 0 h 208"/>
                  <a:gd name="T6" fmla="*/ 21 w 21"/>
                  <a:gd name="T7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8">
                    <a:moveTo>
                      <a:pt x="21" y="208"/>
                    </a:moveTo>
                    <a:lnTo>
                      <a:pt x="0" y="208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2" name="Line 150"/>
              <p:cNvSpPr>
                <a:spLocks noChangeShapeType="1"/>
              </p:cNvSpPr>
              <p:nvPr/>
            </p:nvSpPr>
            <p:spPr bwMode="auto">
              <a:xfrm flipH="1">
                <a:off x="979" y="2765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3" name="Freeform 151"/>
              <p:cNvSpPr>
                <a:spLocks/>
              </p:cNvSpPr>
              <p:nvPr/>
            </p:nvSpPr>
            <p:spPr bwMode="auto">
              <a:xfrm>
                <a:off x="1152" y="4771"/>
                <a:ext cx="898" cy="396"/>
              </a:xfrm>
              <a:custGeom>
                <a:avLst/>
                <a:gdLst>
                  <a:gd name="T0" fmla="*/ 2371 w 2371"/>
                  <a:gd name="T1" fmla="*/ 1084 h 1084"/>
                  <a:gd name="T2" fmla="*/ 0 w 2371"/>
                  <a:gd name="T3" fmla="*/ 107 h 1084"/>
                  <a:gd name="T4" fmla="*/ 0 w 2371"/>
                  <a:gd name="T5" fmla="*/ 0 h 1084"/>
                  <a:gd name="T6" fmla="*/ 168 w 2371"/>
                  <a:gd name="T7" fmla="*/ 0 h 10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71" h="1084">
                    <a:moveTo>
                      <a:pt x="2371" y="1084"/>
                    </a:moveTo>
                    <a:lnTo>
                      <a:pt x="0" y="107"/>
                    </a:lnTo>
                    <a:lnTo>
                      <a:pt x="0" y="0"/>
                    </a:lnTo>
                    <a:lnTo>
                      <a:pt x="168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4" name="Freeform 152"/>
              <p:cNvSpPr>
                <a:spLocks/>
              </p:cNvSpPr>
              <p:nvPr/>
            </p:nvSpPr>
            <p:spPr bwMode="auto">
              <a:xfrm>
                <a:off x="1216" y="4733"/>
                <a:ext cx="8" cy="77"/>
              </a:xfrm>
              <a:custGeom>
                <a:avLst/>
                <a:gdLst>
                  <a:gd name="T0" fmla="*/ 21 w 21"/>
                  <a:gd name="T1" fmla="*/ 209 h 209"/>
                  <a:gd name="T2" fmla="*/ 0 w 21"/>
                  <a:gd name="T3" fmla="*/ 209 h 209"/>
                  <a:gd name="T4" fmla="*/ 0 w 21"/>
                  <a:gd name="T5" fmla="*/ 0 h 209"/>
                  <a:gd name="T6" fmla="*/ 21 w 21"/>
                  <a:gd name="T7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9">
                    <a:moveTo>
                      <a:pt x="21" y="209"/>
                    </a:moveTo>
                    <a:lnTo>
                      <a:pt x="0" y="209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5" name="Line 153"/>
              <p:cNvSpPr>
                <a:spLocks noChangeShapeType="1"/>
              </p:cNvSpPr>
              <p:nvPr/>
            </p:nvSpPr>
            <p:spPr bwMode="auto">
              <a:xfrm flipH="1">
                <a:off x="1216" y="4733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6" name="Line 154"/>
              <p:cNvSpPr>
                <a:spLocks noChangeShapeType="1"/>
              </p:cNvSpPr>
              <p:nvPr/>
            </p:nvSpPr>
            <p:spPr bwMode="auto">
              <a:xfrm flipV="1">
                <a:off x="1401" y="5128"/>
                <a:ext cx="0" cy="3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7" name="Freeform 155"/>
              <p:cNvSpPr>
                <a:spLocks/>
              </p:cNvSpPr>
              <p:nvPr/>
            </p:nvSpPr>
            <p:spPr bwMode="auto">
              <a:xfrm>
                <a:off x="1362" y="5121"/>
                <a:ext cx="79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8" name="Line 156"/>
              <p:cNvSpPr>
                <a:spLocks noChangeShapeType="1"/>
              </p:cNvSpPr>
              <p:nvPr/>
            </p:nvSpPr>
            <p:spPr bwMode="auto">
              <a:xfrm>
                <a:off x="1362" y="5121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9" name="Line 157"/>
              <p:cNvSpPr>
                <a:spLocks noChangeShapeType="1"/>
              </p:cNvSpPr>
              <p:nvPr/>
            </p:nvSpPr>
            <p:spPr bwMode="auto">
              <a:xfrm flipV="1">
                <a:off x="1563" y="5133"/>
                <a:ext cx="0" cy="4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0" name="Freeform 158"/>
              <p:cNvSpPr>
                <a:spLocks/>
              </p:cNvSpPr>
              <p:nvPr/>
            </p:nvSpPr>
            <p:spPr bwMode="auto">
              <a:xfrm>
                <a:off x="1524" y="5126"/>
                <a:ext cx="7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1" name="Line 159"/>
              <p:cNvSpPr>
                <a:spLocks noChangeShapeType="1"/>
              </p:cNvSpPr>
              <p:nvPr/>
            </p:nvSpPr>
            <p:spPr bwMode="auto">
              <a:xfrm>
                <a:off x="1524" y="5126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2" name="Freeform 160"/>
              <p:cNvSpPr>
                <a:spLocks/>
              </p:cNvSpPr>
              <p:nvPr/>
            </p:nvSpPr>
            <p:spPr bwMode="auto">
              <a:xfrm>
                <a:off x="886" y="5140"/>
                <a:ext cx="145" cy="155"/>
              </a:xfrm>
              <a:custGeom>
                <a:avLst/>
                <a:gdLst>
                  <a:gd name="T0" fmla="*/ 92 w 383"/>
                  <a:gd name="T1" fmla="*/ 275 h 426"/>
                  <a:gd name="T2" fmla="*/ 383 w 383"/>
                  <a:gd name="T3" fmla="*/ 426 h 426"/>
                  <a:gd name="T4" fmla="*/ 0 w 383"/>
                  <a:gd name="T5" fmla="*/ 0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3" h="426">
                    <a:moveTo>
                      <a:pt x="92" y="275"/>
                    </a:moveTo>
                    <a:lnTo>
                      <a:pt x="383" y="426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3" name="Freeform 161"/>
              <p:cNvSpPr>
                <a:spLocks/>
              </p:cNvSpPr>
              <p:nvPr/>
            </p:nvSpPr>
            <p:spPr bwMode="auto">
              <a:xfrm>
                <a:off x="851" y="5109"/>
                <a:ext cx="65" cy="56"/>
              </a:xfrm>
              <a:custGeom>
                <a:avLst/>
                <a:gdLst>
                  <a:gd name="T0" fmla="*/ 158 w 171"/>
                  <a:gd name="T1" fmla="*/ 0 h 155"/>
                  <a:gd name="T2" fmla="*/ 171 w 171"/>
                  <a:gd name="T3" fmla="*/ 15 h 155"/>
                  <a:gd name="T4" fmla="*/ 13 w 171"/>
                  <a:gd name="T5" fmla="*/ 155 h 155"/>
                  <a:gd name="T6" fmla="*/ 0 w 171"/>
                  <a:gd name="T7" fmla="*/ 14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55">
                    <a:moveTo>
                      <a:pt x="158" y="0"/>
                    </a:moveTo>
                    <a:lnTo>
                      <a:pt x="171" y="15"/>
                    </a:lnTo>
                    <a:lnTo>
                      <a:pt x="13" y="155"/>
                    </a:lnTo>
                    <a:lnTo>
                      <a:pt x="0" y="14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4" name="Line 162"/>
              <p:cNvSpPr>
                <a:spLocks noChangeShapeType="1"/>
              </p:cNvSpPr>
              <p:nvPr/>
            </p:nvSpPr>
            <p:spPr bwMode="auto">
              <a:xfrm>
                <a:off x="851" y="5160"/>
                <a:ext cx="5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5" name="Freeform 163"/>
              <p:cNvSpPr>
                <a:spLocks/>
              </p:cNvSpPr>
              <p:nvPr/>
            </p:nvSpPr>
            <p:spPr bwMode="auto">
              <a:xfrm>
                <a:off x="1031" y="5117"/>
                <a:ext cx="144" cy="156"/>
              </a:xfrm>
              <a:custGeom>
                <a:avLst/>
                <a:gdLst>
                  <a:gd name="T0" fmla="*/ 137 w 382"/>
                  <a:gd name="T1" fmla="*/ 322 h 428"/>
                  <a:gd name="T2" fmla="*/ 382 w 382"/>
                  <a:gd name="T3" fmla="*/ 428 h 428"/>
                  <a:gd name="T4" fmla="*/ 0 w 382"/>
                  <a:gd name="T5" fmla="*/ 0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2" h="428">
                    <a:moveTo>
                      <a:pt x="137" y="322"/>
                    </a:moveTo>
                    <a:lnTo>
                      <a:pt x="382" y="428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6" name="Freeform 164"/>
              <p:cNvSpPr>
                <a:spLocks/>
              </p:cNvSpPr>
              <p:nvPr/>
            </p:nvSpPr>
            <p:spPr bwMode="auto">
              <a:xfrm>
                <a:off x="996" y="5086"/>
                <a:ext cx="65" cy="57"/>
              </a:xfrm>
              <a:custGeom>
                <a:avLst/>
                <a:gdLst>
                  <a:gd name="T0" fmla="*/ 157 w 170"/>
                  <a:gd name="T1" fmla="*/ 0 h 155"/>
                  <a:gd name="T2" fmla="*/ 170 w 170"/>
                  <a:gd name="T3" fmla="*/ 15 h 155"/>
                  <a:gd name="T4" fmla="*/ 13 w 170"/>
                  <a:gd name="T5" fmla="*/ 155 h 155"/>
                  <a:gd name="T6" fmla="*/ 0 w 170"/>
                  <a:gd name="T7" fmla="*/ 141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0" h="155">
                    <a:moveTo>
                      <a:pt x="157" y="0"/>
                    </a:moveTo>
                    <a:lnTo>
                      <a:pt x="170" y="15"/>
                    </a:lnTo>
                    <a:lnTo>
                      <a:pt x="13" y="155"/>
                    </a:lnTo>
                    <a:lnTo>
                      <a:pt x="0" y="141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7" name="Line 165"/>
              <p:cNvSpPr>
                <a:spLocks noChangeShapeType="1"/>
              </p:cNvSpPr>
              <p:nvPr/>
            </p:nvSpPr>
            <p:spPr bwMode="auto">
              <a:xfrm>
                <a:off x="996" y="5137"/>
                <a:ext cx="5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8" name="Line 166"/>
              <p:cNvSpPr>
                <a:spLocks noChangeShapeType="1"/>
              </p:cNvSpPr>
              <p:nvPr/>
            </p:nvSpPr>
            <p:spPr bwMode="auto">
              <a:xfrm flipV="1">
                <a:off x="1228" y="5128"/>
                <a:ext cx="0" cy="4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9" name="Freeform 167"/>
              <p:cNvSpPr>
                <a:spLocks/>
              </p:cNvSpPr>
              <p:nvPr/>
            </p:nvSpPr>
            <p:spPr bwMode="auto">
              <a:xfrm>
                <a:off x="1188" y="5121"/>
                <a:ext cx="79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0" name="Line 168"/>
              <p:cNvSpPr>
                <a:spLocks noChangeShapeType="1"/>
              </p:cNvSpPr>
              <p:nvPr/>
            </p:nvSpPr>
            <p:spPr bwMode="auto">
              <a:xfrm>
                <a:off x="1188" y="5121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1" name="Freeform 169"/>
              <p:cNvSpPr>
                <a:spLocks/>
              </p:cNvSpPr>
              <p:nvPr/>
            </p:nvSpPr>
            <p:spPr bwMode="auto">
              <a:xfrm>
                <a:off x="1286" y="3712"/>
                <a:ext cx="753" cy="374"/>
              </a:xfrm>
              <a:custGeom>
                <a:avLst/>
                <a:gdLst>
                  <a:gd name="T0" fmla="*/ 1988 w 1988"/>
                  <a:gd name="T1" fmla="*/ 1025 h 1025"/>
                  <a:gd name="T2" fmla="*/ 0 w 1988"/>
                  <a:gd name="T3" fmla="*/ 183 h 1025"/>
                  <a:gd name="T4" fmla="*/ 0 w 1988"/>
                  <a:gd name="T5" fmla="*/ 0 h 1025"/>
                  <a:gd name="T6" fmla="*/ 167 w 1988"/>
                  <a:gd name="T7" fmla="*/ 0 h 10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88" h="1025">
                    <a:moveTo>
                      <a:pt x="1988" y="1025"/>
                    </a:moveTo>
                    <a:lnTo>
                      <a:pt x="0" y="183"/>
                    </a:lnTo>
                    <a:lnTo>
                      <a:pt x="0" y="0"/>
                    </a:lnTo>
                    <a:lnTo>
                      <a:pt x="167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2" name="Freeform 170"/>
              <p:cNvSpPr>
                <a:spLocks/>
              </p:cNvSpPr>
              <p:nvPr/>
            </p:nvSpPr>
            <p:spPr bwMode="auto">
              <a:xfrm>
                <a:off x="1349" y="3674"/>
                <a:ext cx="8" cy="76"/>
              </a:xfrm>
              <a:custGeom>
                <a:avLst/>
                <a:gdLst>
                  <a:gd name="T0" fmla="*/ 21 w 21"/>
                  <a:gd name="T1" fmla="*/ 208 h 208"/>
                  <a:gd name="T2" fmla="*/ 0 w 21"/>
                  <a:gd name="T3" fmla="*/ 208 h 208"/>
                  <a:gd name="T4" fmla="*/ 0 w 21"/>
                  <a:gd name="T5" fmla="*/ 0 h 208"/>
                  <a:gd name="T6" fmla="*/ 21 w 21"/>
                  <a:gd name="T7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8">
                    <a:moveTo>
                      <a:pt x="21" y="208"/>
                    </a:moveTo>
                    <a:lnTo>
                      <a:pt x="0" y="208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3" name="Line 171"/>
              <p:cNvSpPr>
                <a:spLocks noChangeShapeType="1"/>
              </p:cNvSpPr>
              <p:nvPr/>
            </p:nvSpPr>
            <p:spPr bwMode="auto">
              <a:xfrm flipH="1">
                <a:off x="1349" y="3674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4" name="Line 172"/>
              <p:cNvSpPr>
                <a:spLocks noChangeShapeType="1"/>
              </p:cNvSpPr>
              <p:nvPr/>
            </p:nvSpPr>
            <p:spPr bwMode="auto">
              <a:xfrm flipV="1">
                <a:off x="1396" y="4041"/>
                <a:ext cx="0" cy="4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5" name="Freeform 173"/>
              <p:cNvSpPr>
                <a:spLocks/>
              </p:cNvSpPr>
              <p:nvPr/>
            </p:nvSpPr>
            <p:spPr bwMode="auto">
              <a:xfrm>
                <a:off x="1356" y="4034"/>
                <a:ext cx="7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6" name="Line 174"/>
              <p:cNvSpPr>
                <a:spLocks noChangeShapeType="1"/>
              </p:cNvSpPr>
              <p:nvPr/>
            </p:nvSpPr>
            <p:spPr bwMode="auto">
              <a:xfrm>
                <a:off x="1356" y="4034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7" name="Line 175"/>
              <p:cNvSpPr>
                <a:spLocks noChangeShapeType="1"/>
              </p:cNvSpPr>
              <p:nvPr/>
            </p:nvSpPr>
            <p:spPr bwMode="auto">
              <a:xfrm flipV="1">
                <a:off x="1558" y="4052"/>
                <a:ext cx="0" cy="3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8" name="Freeform 176"/>
              <p:cNvSpPr>
                <a:spLocks/>
              </p:cNvSpPr>
              <p:nvPr/>
            </p:nvSpPr>
            <p:spPr bwMode="auto">
              <a:xfrm>
                <a:off x="1518" y="4045"/>
                <a:ext cx="7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9" name="Line 177"/>
              <p:cNvSpPr>
                <a:spLocks noChangeShapeType="1"/>
              </p:cNvSpPr>
              <p:nvPr/>
            </p:nvSpPr>
            <p:spPr bwMode="auto">
              <a:xfrm>
                <a:off x="1518" y="4045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0" name="Line 178"/>
              <p:cNvSpPr>
                <a:spLocks noChangeShapeType="1"/>
              </p:cNvSpPr>
              <p:nvPr/>
            </p:nvSpPr>
            <p:spPr bwMode="auto">
              <a:xfrm flipV="1">
                <a:off x="1233" y="4047"/>
                <a:ext cx="0" cy="3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1" name="Freeform 179"/>
              <p:cNvSpPr>
                <a:spLocks/>
              </p:cNvSpPr>
              <p:nvPr/>
            </p:nvSpPr>
            <p:spPr bwMode="auto">
              <a:xfrm>
                <a:off x="1194" y="4040"/>
                <a:ext cx="79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2" name="Line 180"/>
              <p:cNvSpPr>
                <a:spLocks noChangeShapeType="1"/>
              </p:cNvSpPr>
              <p:nvPr/>
            </p:nvSpPr>
            <p:spPr bwMode="auto">
              <a:xfrm>
                <a:off x="1194" y="4040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3" name="Freeform 181"/>
              <p:cNvSpPr>
                <a:spLocks/>
              </p:cNvSpPr>
              <p:nvPr/>
            </p:nvSpPr>
            <p:spPr bwMode="auto">
              <a:xfrm>
                <a:off x="851" y="4041"/>
                <a:ext cx="162" cy="145"/>
              </a:xfrm>
              <a:custGeom>
                <a:avLst/>
                <a:gdLst>
                  <a:gd name="T0" fmla="*/ 201 w 429"/>
                  <a:gd name="T1" fmla="*/ 305 h 396"/>
                  <a:gd name="T2" fmla="*/ 429 w 429"/>
                  <a:gd name="T3" fmla="*/ 396 h 396"/>
                  <a:gd name="T4" fmla="*/ 0 w 429"/>
                  <a:gd name="T5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9" h="396">
                    <a:moveTo>
                      <a:pt x="201" y="305"/>
                    </a:moveTo>
                    <a:lnTo>
                      <a:pt x="429" y="396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4" name="Freeform 182"/>
              <p:cNvSpPr>
                <a:spLocks/>
              </p:cNvSpPr>
              <p:nvPr/>
            </p:nvSpPr>
            <p:spPr bwMode="auto">
              <a:xfrm>
                <a:off x="819" y="4009"/>
                <a:ext cx="59" cy="60"/>
              </a:xfrm>
              <a:custGeom>
                <a:avLst/>
                <a:gdLst>
                  <a:gd name="T0" fmla="*/ 141 w 156"/>
                  <a:gd name="T1" fmla="*/ 0 h 166"/>
                  <a:gd name="T2" fmla="*/ 156 w 156"/>
                  <a:gd name="T3" fmla="*/ 12 h 166"/>
                  <a:gd name="T4" fmla="*/ 15 w 156"/>
                  <a:gd name="T5" fmla="*/ 166 h 166"/>
                  <a:gd name="T6" fmla="*/ 0 w 156"/>
                  <a:gd name="T7" fmla="*/ 153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6" h="166">
                    <a:moveTo>
                      <a:pt x="141" y="0"/>
                    </a:moveTo>
                    <a:lnTo>
                      <a:pt x="156" y="12"/>
                    </a:lnTo>
                    <a:lnTo>
                      <a:pt x="15" y="166"/>
                    </a:lnTo>
                    <a:lnTo>
                      <a:pt x="0" y="153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5" name="Line 183"/>
              <p:cNvSpPr>
                <a:spLocks noChangeShapeType="1"/>
              </p:cNvSpPr>
              <p:nvPr/>
            </p:nvSpPr>
            <p:spPr bwMode="auto">
              <a:xfrm>
                <a:off x="819" y="4064"/>
                <a:ext cx="5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6" name="Freeform 184"/>
              <p:cNvSpPr>
                <a:spLocks/>
              </p:cNvSpPr>
              <p:nvPr/>
            </p:nvSpPr>
            <p:spPr bwMode="auto">
              <a:xfrm>
                <a:off x="990" y="4029"/>
                <a:ext cx="196" cy="140"/>
              </a:xfrm>
              <a:custGeom>
                <a:avLst/>
                <a:gdLst>
                  <a:gd name="T0" fmla="*/ 277 w 519"/>
                  <a:gd name="T1" fmla="*/ 337 h 384"/>
                  <a:gd name="T2" fmla="*/ 519 w 519"/>
                  <a:gd name="T3" fmla="*/ 384 h 384"/>
                  <a:gd name="T4" fmla="*/ 0 w 519"/>
                  <a:gd name="T5" fmla="*/ 0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19" h="384">
                    <a:moveTo>
                      <a:pt x="277" y="337"/>
                    </a:moveTo>
                    <a:lnTo>
                      <a:pt x="519" y="384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7" name="Freeform 185"/>
              <p:cNvSpPr>
                <a:spLocks/>
              </p:cNvSpPr>
              <p:nvPr/>
            </p:nvSpPr>
            <p:spPr bwMode="auto">
              <a:xfrm>
                <a:off x="960" y="3994"/>
                <a:ext cx="53" cy="66"/>
              </a:xfrm>
              <a:custGeom>
                <a:avLst/>
                <a:gdLst>
                  <a:gd name="T0" fmla="*/ 124 w 141"/>
                  <a:gd name="T1" fmla="*/ 0 h 181"/>
                  <a:gd name="T2" fmla="*/ 141 w 141"/>
                  <a:gd name="T3" fmla="*/ 11 h 181"/>
                  <a:gd name="T4" fmla="*/ 17 w 141"/>
                  <a:gd name="T5" fmla="*/ 181 h 181"/>
                  <a:gd name="T6" fmla="*/ 0 w 141"/>
                  <a:gd name="T7" fmla="*/ 171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1" h="181">
                    <a:moveTo>
                      <a:pt x="124" y="0"/>
                    </a:moveTo>
                    <a:lnTo>
                      <a:pt x="141" y="11"/>
                    </a:lnTo>
                    <a:lnTo>
                      <a:pt x="17" y="181"/>
                    </a:lnTo>
                    <a:lnTo>
                      <a:pt x="0" y="171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8" name="Line 186"/>
              <p:cNvSpPr>
                <a:spLocks noChangeShapeType="1"/>
              </p:cNvSpPr>
              <p:nvPr/>
            </p:nvSpPr>
            <p:spPr bwMode="auto">
              <a:xfrm>
                <a:off x="960" y="4057"/>
                <a:ext cx="6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9" name="Freeform 187"/>
              <p:cNvSpPr>
                <a:spLocks/>
              </p:cNvSpPr>
              <p:nvPr/>
            </p:nvSpPr>
            <p:spPr bwMode="auto">
              <a:xfrm>
                <a:off x="1193" y="2625"/>
                <a:ext cx="851" cy="362"/>
              </a:xfrm>
              <a:custGeom>
                <a:avLst/>
                <a:gdLst>
                  <a:gd name="T0" fmla="*/ 2247 w 2247"/>
                  <a:gd name="T1" fmla="*/ 993 h 993"/>
                  <a:gd name="T2" fmla="*/ 0 w 2247"/>
                  <a:gd name="T3" fmla="*/ 136 h 993"/>
                  <a:gd name="T4" fmla="*/ 0 w 2247"/>
                  <a:gd name="T5" fmla="*/ 30 h 993"/>
                  <a:gd name="T6" fmla="*/ 136 w 2247"/>
                  <a:gd name="T7" fmla="*/ 0 h 9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47" h="993">
                    <a:moveTo>
                      <a:pt x="2247" y="993"/>
                    </a:moveTo>
                    <a:lnTo>
                      <a:pt x="0" y="136"/>
                    </a:lnTo>
                    <a:lnTo>
                      <a:pt x="0" y="30"/>
                    </a:lnTo>
                    <a:lnTo>
                      <a:pt x="136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80" name="Freeform 188"/>
              <p:cNvSpPr>
                <a:spLocks/>
              </p:cNvSpPr>
              <p:nvPr/>
            </p:nvSpPr>
            <p:spPr bwMode="auto">
              <a:xfrm>
                <a:off x="1237" y="2586"/>
                <a:ext cx="23" cy="76"/>
              </a:xfrm>
              <a:custGeom>
                <a:avLst/>
                <a:gdLst>
                  <a:gd name="T0" fmla="*/ 61 w 61"/>
                  <a:gd name="T1" fmla="*/ 204 h 208"/>
                  <a:gd name="T2" fmla="*/ 42 w 61"/>
                  <a:gd name="T3" fmla="*/ 208 h 208"/>
                  <a:gd name="T4" fmla="*/ 0 w 61"/>
                  <a:gd name="T5" fmla="*/ 4 h 208"/>
                  <a:gd name="T6" fmla="*/ 19 w 61"/>
                  <a:gd name="T7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208">
                    <a:moveTo>
                      <a:pt x="61" y="204"/>
                    </a:moveTo>
                    <a:lnTo>
                      <a:pt x="42" y="208"/>
                    </a:lnTo>
                    <a:lnTo>
                      <a:pt x="0" y="4"/>
                    </a:lnTo>
                    <a:lnTo>
                      <a:pt x="1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81" name="Line 189"/>
              <p:cNvSpPr>
                <a:spLocks noChangeShapeType="1"/>
              </p:cNvSpPr>
              <p:nvPr/>
            </p:nvSpPr>
            <p:spPr bwMode="auto">
              <a:xfrm flipH="1">
                <a:off x="1237" y="2586"/>
                <a:ext cx="7" cy="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82" name="Line 190"/>
              <p:cNvSpPr>
                <a:spLocks noChangeShapeType="1"/>
              </p:cNvSpPr>
              <p:nvPr/>
            </p:nvSpPr>
            <p:spPr bwMode="auto">
              <a:xfrm flipV="1">
                <a:off x="1558" y="2954"/>
                <a:ext cx="0" cy="3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83" name="Freeform 191"/>
              <p:cNvSpPr>
                <a:spLocks/>
              </p:cNvSpPr>
              <p:nvPr/>
            </p:nvSpPr>
            <p:spPr bwMode="auto">
              <a:xfrm>
                <a:off x="1518" y="2947"/>
                <a:ext cx="7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84" name="Line 192"/>
              <p:cNvSpPr>
                <a:spLocks noChangeShapeType="1"/>
              </p:cNvSpPr>
              <p:nvPr/>
            </p:nvSpPr>
            <p:spPr bwMode="auto">
              <a:xfrm>
                <a:off x="1518" y="2947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85" name="Freeform 193"/>
              <p:cNvSpPr>
                <a:spLocks/>
              </p:cNvSpPr>
              <p:nvPr/>
            </p:nvSpPr>
            <p:spPr bwMode="auto">
              <a:xfrm>
                <a:off x="1233" y="2931"/>
                <a:ext cx="41" cy="56"/>
              </a:xfrm>
              <a:custGeom>
                <a:avLst/>
                <a:gdLst>
                  <a:gd name="T0" fmla="*/ 0 w 107"/>
                  <a:gd name="T1" fmla="*/ 154 h 154"/>
                  <a:gd name="T2" fmla="*/ 107 w 107"/>
                  <a:gd name="T3" fmla="*/ 77 h 154"/>
                  <a:gd name="T4" fmla="*/ 107 w 107"/>
                  <a:gd name="T5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7" h="154">
                    <a:moveTo>
                      <a:pt x="0" y="154"/>
                    </a:moveTo>
                    <a:lnTo>
                      <a:pt x="107" y="77"/>
                    </a:lnTo>
                    <a:lnTo>
                      <a:pt x="107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86" name="Freeform 194"/>
              <p:cNvSpPr>
                <a:spLocks/>
              </p:cNvSpPr>
              <p:nvPr/>
            </p:nvSpPr>
            <p:spPr bwMode="auto">
              <a:xfrm>
                <a:off x="1234" y="2924"/>
                <a:ext cx="7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87" name="Line 195"/>
              <p:cNvSpPr>
                <a:spLocks noChangeShapeType="1"/>
              </p:cNvSpPr>
              <p:nvPr/>
            </p:nvSpPr>
            <p:spPr bwMode="auto">
              <a:xfrm>
                <a:off x="1234" y="2924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88" name="Line 196"/>
              <p:cNvSpPr>
                <a:spLocks noChangeShapeType="1"/>
              </p:cNvSpPr>
              <p:nvPr/>
            </p:nvSpPr>
            <p:spPr bwMode="auto">
              <a:xfrm flipV="1">
                <a:off x="1401" y="2937"/>
                <a:ext cx="0" cy="5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89" name="Freeform 197"/>
              <p:cNvSpPr>
                <a:spLocks/>
              </p:cNvSpPr>
              <p:nvPr/>
            </p:nvSpPr>
            <p:spPr bwMode="auto">
              <a:xfrm>
                <a:off x="1362" y="2930"/>
                <a:ext cx="79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90" name="Line 198"/>
              <p:cNvSpPr>
                <a:spLocks noChangeShapeType="1"/>
              </p:cNvSpPr>
              <p:nvPr/>
            </p:nvSpPr>
            <p:spPr bwMode="auto">
              <a:xfrm>
                <a:off x="1362" y="2930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91" name="Freeform 199"/>
              <p:cNvSpPr>
                <a:spLocks/>
              </p:cNvSpPr>
              <p:nvPr/>
            </p:nvSpPr>
            <p:spPr bwMode="auto">
              <a:xfrm>
                <a:off x="816" y="2937"/>
                <a:ext cx="220" cy="167"/>
              </a:xfrm>
              <a:custGeom>
                <a:avLst/>
                <a:gdLst>
                  <a:gd name="T0" fmla="*/ 260 w 581"/>
                  <a:gd name="T1" fmla="*/ 335 h 458"/>
                  <a:gd name="T2" fmla="*/ 581 w 581"/>
                  <a:gd name="T3" fmla="*/ 458 h 458"/>
                  <a:gd name="T4" fmla="*/ 0 w 581"/>
                  <a:gd name="T5" fmla="*/ 0 h 4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81" h="458">
                    <a:moveTo>
                      <a:pt x="260" y="335"/>
                    </a:moveTo>
                    <a:lnTo>
                      <a:pt x="581" y="458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92" name="Freeform 200"/>
              <p:cNvSpPr>
                <a:spLocks/>
              </p:cNvSpPr>
              <p:nvPr/>
            </p:nvSpPr>
            <p:spPr bwMode="auto">
              <a:xfrm>
                <a:off x="787" y="2902"/>
                <a:ext cx="54" cy="65"/>
              </a:xfrm>
              <a:custGeom>
                <a:avLst/>
                <a:gdLst>
                  <a:gd name="T0" fmla="*/ 128 w 143"/>
                  <a:gd name="T1" fmla="*/ 0 h 178"/>
                  <a:gd name="T2" fmla="*/ 143 w 143"/>
                  <a:gd name="T3" fmla="*/ 12 h 178"/>
                  <a:gd name="T4" fmla="*/ 15 w 143"/>
                  <a:gd name="T5" fmla="*/ 178 h 178"/>
                  <a:gd name="T6" fmla="*/ 0 w 143"/>
                  <a:gd name="T7" fmla="*/ 166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3" h="178">
                    <a:moveTo>
                      <a:pt x="128" y="0"/>
                    </a:moveTo>
                    <a:lnTo>
                      <a:pt x="143" y="12"/>
                    </a:lnTo>
                    <a:lnTo>
                      <a:pt x="15" y="178"/>
                    </a:lnTo>
                    <a:lnTo>
                      <a:pt x="0" y="166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93" name="Line 201"/>
              <p:cNvSpPr>
                <a:spLocks noChangeShapeType="1"/>
              </p:cNvSpPr>
              <p:nvPr/>
            </p:nvSpPr>
            <p:spPr bwMode="auto">
              <a:xfrm>
                <a:off x="787" y="2963"/>
                <a:ext cx="5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94" name="Freeform 202"/>
              <p:cNvSpPr>
                <a:spLocks/>
              </p:cNvSpPr>
              <p:nvPr/>
            </p:nvSpPr>
            <p:spPr bwMode="auto">
              <a:xfrm>
                <a:off x="1060" y="2954"/>
                <a:ext cx="126" cy="133"/>
              </a:xfrm>
              <a:custGeom>
                <a:avLst/>
                <a:gdLst>
                  <a:gd name="T0" fmla="*/ 75 w 334"/>
                  <a:gd name="T1" fmla="*/ 307 h 366"/>
                  <a:gd name="T2" fmla="*/ 334 w 334"/>
                  <a:gd name="T3" fmla="*/ 366 h 366"/>
                  <a:gd name="T4" fmla="*/ 0 w 334"/>
                  <a:gd name="T5" fmla="*/ 0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4" h="366">
                    <a:moveTo>
                      <a:pt x="75" y="307"/>
                    </a:moveTo>
                    <a:lnTo>
                      <a:pt x="334" y="366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95" name="Freeform 203"/>
              <p:cNvSpPr>
                <a:spLocks/>
              </p:cNvSpPr>
              <p:nvPr/>
            </p:nvSpPr>
            <p:spPr bwMode="auto">
              <a:xfrm>
                <a:off x="1026" y="2923"/>
                <a:ext cx="63" cy="56"/>
              </a:xfrm>
              <a:custGeom>
                <a:avLst/>
                <a:gdLst>
                  <a:gd name="T0" fmla="*/ 153 w 166"/>
                  <a:gd name="T1" fmla="*/ 0 h 155"/>
                  <a:gd name="T2" fmla="*/ 166 w 166"/>
                  <a:gd name="T3" fmla="*/ 15 h 155"/>
                  <a:gd name="T4" fmla="*/ 12 w 166"/>
                  <a:gd name="T5" fmla="*/ 155 h 155"/>
                  <a:gd name="T6" fmla="*/ 0 w 166"/>
                  <a:gd name="T7" fmla="*/ 14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6" h="155">
                    <a:moveTo>
                      <a:pt x="153" y="0"/>
                    </a:moveTo>
                    <a:lnTo>
                      <a:pt x="166" y="15"/>
                    </a:lnTo>
                    <a:lnTo>
                      <a:pt x="12" y="155"/>
                    </a:lnTo>
                    <a:lnTo>
                      <a:pt x="0" y="14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96" name="Line 204"/>
              <p:cNvSpPr>
                <a:spLocks noChangeShapeType="1"/>
              </p:cNvSpPr>
              <p:nvPr/>
            </p:nvSpPr>
            <p:spPr bwMode="auto">
              <a:xfrm>
                <a:off x="1026" y="2974"/>
                <a:ext cx="5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Arc 206"/>
            <p:cNvSpPr>
              <a:spLocks/>
            </p:cNvSpPr>
            <p:nvPr/>
          </p:nvSpPr>
          <p:spPr bwMode="auto">
            <a:xfrm>
              <a:off x="1503" y="1085"/>
              <a:ext cx="196" cy="30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711"/>
                <a:gd name="T1" fmla="*/ 21671 h 21671"/>
                <a:gd name="T2" fmla="*/ 21711 w 21711"/>
                <a:gd name="T3" fmla="*/ 0 h 21671"/>
                <a:gd name="T4" fmla="*/ 21600 w 21711"/>
                <a:gd name="T5" fmla="*/ 21600 h 21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11" h="21671" fill="none" extrusionOk="0">
                  <a:moveTo>
                    <a:pt x="0" y="21670"/>
                  </a:moveTo>
                  <a:cubicBezTo>
                    <a:pt x="0" y="21647"/>
                    <a:pt x="0" y="2162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36" y="-1"/>
                    <a:pt x="21673" y="0"/>
                    <a:pt x="21710" y="0"/>
                  </a:cubicBezTo>
                </a:path>
                <a:path w="21711" h="21671" stroke="0" extrusionOk="0">
                  <a:moveTo>
                    <a:pt x="0" y="21670"/>
                  </a:moveTo>
                  <a:cubicBezTo>
                    <a:pt x="0" y="21647"/>
                    <a:pt x="0" y="2162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36" y="-1"/>
                    <a:pt x="21673" y="0"/>
                    <a:pt x="21710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207"/>
            <p:cNvSpPr>
              <a:spLocks/>
            </p:cNvSpPr>
            <p:nvPr/>
          </p:nvSpPr>
          <p:spPr bwMode="auto">
            <a:xfrm>
              <a:off x="1699" y="1047"/>
              <a:ext cx="8" cy="76"/>
            </a:xfrm>
            <a:custGeom>
              <a:avLst/>
              <a:gdLst>
                <a:gd name="T0" fmla="*/ 21 w 21"/>
                <a:gd name="T1" fmla="*/ 209 h 209"/>
                <a:gd name="T2" fmla="*/ 0 w 21"/>
                <a:gd name="T3" fmla="*/ 209 h 209"/>
                <a:gd name="T4" fmla="*/ 0 w 21"/>
                <a:gd name="T5" fmla="*/ 0 h 209"/>
                <a:gd name="T6" fmla="*/ 21 w 21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9">
                  <a:moveTo>
                    <a:pt x="21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8"/>
            <p:cNvSpPr>
              <a:spLocks noChangeShapeType="1"/>
            </p:cNvSpPr>
            <p:nvPr/>
          </p:nvSpPr>
          <p:spPr bwMode="auto">
            <a:xfrm flipH="1">
              <a:off x="1699" y="1047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9"/>
            <p:cNvSpPr>
              <a:spLocks/>
            </p:cNvSpPr>
            <p:nvPr/>
          </p:nvSpPr>
          <p:spPr bwMode="auto">
            <a:xfrm>
              <a:off x="2293" y="692"/>
              <a:ext cx="1411" cy="709"/>
            </a:xfrm>
            <a:custGeom>
              <a:avLst/>
              <a:gdLst>
                <a:gd name="T0" fmla="*/ 3727 w 3727"/>
                <a:gd name="T1" fmla="*/ 1942 h 1942"/>
                <a:gd name="T2" fmla="*/ 0 w 3727"/>
                <a:gd name="T3" fmla="*/ 517 h 1942"/>
                <a:gd name="T4" fmla="*/ 0 w 3727"/>
                <a:gd name="T5" fmla="*/ 100 h 1942"/>
                <a:gd name="T6" fmla="*/ 260 w 3727"/>
                <a:gd name="T7" fmla="*/ 0 h 1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7" h="1942">
                  <a:moveTo>
                    <a:pt x="3727" y="1942"/>
                  </a:moveTo>
                  <a:lnTo>
                    <a:pt x="0" y="517"/>
                  </a:lnTo>
                  <a:lnTo>
                    <a:pt x="0" y="100"/>
                  </a:lnTo>
                  <a:lnTo>
                    <a:pt x="26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10"/>
            <p:cNvSpPr>
              <a:spLocks/>
            </p:cNvSpPr>
            <p:nvPr/>
          </p:nvSpPr>
          <p:spPr bwMode="auto">
            <a:xfrm>
              <a:off x="2377" y="654"/>
              <a:ext cx="35" cy="74"/>
            </a:xfrm>
            <a:custGeom>
              <a:avLst/>
              <a:gdLst>
                <a:gd name="T0" fmla="*/ 92 w 92"/>
                <a:gd name="T1" fmla="*/ 196 h 203"/>
                <a:gd name="T2" fmla="*/ 73 w 92"/>
                <a:gd name="T3" fmla="*/ 203 h 203"/>
                <a:gd name="T4" fmla="*/ 0 w 92"/>
                <a:gd name="T5" fmla="*/ 7 h 203"/>
                <a:gd name="T6" fmla="*/ 20 w 92"/>
                <a:gd name="T7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203">
                  <a:moveTo>
                    <a:pt x="92" y="196"/>
                  </a:moveTo>
                  <a:lnTo>
                    <a:pt x="73" y="203"/>
                  </a:lnTo>
                  <a:lnTo>
                    <a:pt x="0" y="7"/>
                  </a:lnTo>
                  <a:lnTo>
                    <a:pt x="2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1"/>
            <p:cNvSpPr>
              <a:spLocks noChangeShapeType="1"/>
            </p:cNvSpPr>
            <p:nvPr/>
          </p:nvSpPr>
          <p:spPr bwMode="auto">
            <a:xfrm flipH="1">
              <a:off x="2377" y="654"/>
              <a:ext cx="8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2"/>
            <p:cNvSpPr>
              <a:spLocks/>
            </p:cNvSpPr>
            <p:nvPr/>
          </p:nvSpPr>
          <p:spPr bwMode="auto">
            <a:xfrm>
              <a:off x="1661" y="1332"/>
              <a:ext cx="245" cy="210"/>
            </a:xfrm>
            <a:custGeom>
              <a:avLst/>
              <a:gdLst>
                <a:gd name="T0" fmla="*/ 388 w 647"/>
                <a:gd name="T1" fmla="*/ 445 h 575"/>
                <a:gd name="T2" fmla="*/ 647 w 647"/>
                <a:gd name="T3" fmla="*/ 575 h 575"/>
                <a:gd name="T4" fmla="*/ 0 w 647"/>
                <a:gd name="T5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7" h="575">
                  <a:moveTo>
                    <a:pt x="388" y="445"/>
                  </a:moveTo>
                  <a:lnTo>
                    <a:pt x="647" y="575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3"/>
            <p:cNvSpPr>
              <a:spLocks/>
            </p:cNvSpPr>
            <p:nvPr/>
          </p:nvSpPr>
          <p:spPr bwMode="auto">
            <a:xfrm>
              <a:off x="1629" y="1299"/>
              <a:ext cx="58" cy="62"/>
            </a:xfrm>
            <a:custGeom>
              <a:avLst/>
              <a:gdLst>
                <a:gd name="T0" fmla="*/ 140 w 155"/>
                <a:gd name="T1" fmla="*/ 0 h 171"/>
                <a:gd name="T2" fmla="*/ 155 w 155"/>
                <a:gd name="T3" fmla="*/ 13 h 171"/>
                <a:gd name="T4" fmla="*/ 15 w 155"/>
                <a:gd name="T5" fmla="*/ 171 h 171"/>
                <a:gd name="T6" fmla="*/ 0 w 155"/>
                <a:gd name="T7" fmla="*/ 15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5" h="171">
                  <a:moveTo>
                    <a:pt x="140" y="0"/>
                  </a:moveTo>
                  <a:lnTo>
                    <a:pt x="155" y="13"/>
                  </a:lnTo>
                  <a:lnTo>
                    <a:pt x="15" y="171"/>
                  </a:lnTo>
                  <a:lnTo>
                    <a:pt x="0" y="15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4"/>
            <p:cNvSpPr>
              <a:spLocks noChangeShapeType="1"/>
            </p:cNvSpPr>
            <p:nvPr/>
          </p:nvSpPr>
          <p:spPr bwMode="auto">
            <a:xfrm>
              <a:off x="1629" y="1357"/>
              <a:ext cx="5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5"/>
            <p:cNvSpPr>
              <a:spLocks/>
            </p:cNvSpPr>
            <p:nvPr/>
          </p:nvSpPr>
          <p:spPr bwMode="auto">
            <a:xfrm>
              <a:off x="2021" y="1300"/>
              <a:ext cx="190" cy="226"/>
            </a:xfrm>
            <a:custGeom>
              <a:avLst/>
              <a:gdLst>
                <a:gd name="T0" fmla="*/ 200 w 503"/>
                <a:gd name="T1" fmla="*/ 505 h 620"/>
                <a:gd name="T2" fmla="*/ 503 w 503"/>
                <a:gd name="T3" fmla="*/ 620 h 620"/>
                <a:gd name="T4" fmla="*/ 0 w 503"/>
                <a:gd name="T5" fmla="*/ 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3" h="620">
                  <a:moveTo>
                    <a:pt x="200" y="505"/>
                  </a:moveTo>
                  <a:lnTo>
                    <a:pt x="503" y="6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6"/>
            <p:cNvSpPr>
              <a:spLocks/>
            </p:cNvSpPr>
            <p:nvPr/>
          </p:nvSpPr>
          <p:spPr bwMode="auto">
            <a:xfrm>
              <a:off x="1985" y="1271"/>
              <a:ext cx="66" cy="53"/>
            </a:xfrm>
            <a:custGeom>
              <a:avLst/>
              <a:gdLst>
                <a:gd name="T0" fmla="*/ 162 w 175"/>
                <a:gd name="T1" fmla="*/ 0 h 146"/>
                <a:gd name="T2" fmla="*/ 175 w 175"/>
                <a:gd name="T3" fmla="*/ 14 h 146"/>
                <a:gd name="T4" fmla="*/ 13 w 175"/>
                <a:gd name="T5" fmla="*/ 146 h 146"/>
                <a:gd name="T6" fmla="*/ 0 w 175"/>
                <a:gd name="T7" fmla="*/ 13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5" h="146">
                  <a:moveTo>
                    <a:pt x="162" y="0"/>
                  </a:moveTo>
                  <a:lnTo>
                    <a:pt x="175" y="14"/>
                  </a:lnTo>
                  <a:lnTo>
                    <a:pt x="13" y="146"/>
                  </a:lnTo>
                  <a:lnTo>
                    <a:pt x="0" y="132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7"/>
            <p:cNvSpPr>
              <a:spLocks noChangeShapeType="1"/>
            </p:cNvSpPr>
            <p:nvPr/>
          </p:nvSpPr>
          <p:spPr bwMode="auto">
            <a:xfrm>
              <a:off x="1985" y="1319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8"/>
            <p:cNvSpPr>
              <a:spLocks noChangeShapeType="1"/>
            </p:cNvSpPr>
            <p:nvPr/>
          </p:nvSpPr>
          <p:spPr bwMode="auto">
            <a:xfrm flipV="1">
              <a:off x="2336" y="1300"/>
              <a:ext cx="0" cy="9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9"/>
            <p:cNvSpPr>
              <a:spLocks/>
            </p:cNvSpPr>
            <p:nvPr/>
          </p:nvSpPr>
          <p:spPr bwMode="auto">
            <a:xfrm>
              <a:off x="2296" y="1293"/>
              <a:ext cx="80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20"/>
            <p:cNvSpPr>
              <a:spLocks noChangeShapeType="1"/>
            </p:cNvSpPr>
            <p:nvPr/>
          </p:nvSpPr>
          <p:spPr bwMode="auto">
            <a:xfrm>
              <a:off x="2296" y="1293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1"/>
            <p:cNvSpPr>
              <a:spLocks/>
            </p:cNvSpPr>
            <p:nvPr/>
          </p:nvSpPr>
          <p:spPr bwMode="auto">
            <a:xfrm>
              <a:off x="2543" y="1317"/>
              <a:ext cx="77" cy="73"/>
            </a:xfrm>
            <a:custGeom>
              <a:avLst/>
              <a:gdLst>
                <a:gd name="T0" fmla="*/ 203 w 203"/>
                <a:gd name="T1" fmla="*/ 200 h 200"/>
                <a:gd name="T2" fmla="*/ 0 w 203"/>
                <a:gd name="T3" fmla="*/ 100 h 200"/>
                <a:gd name="T4" fmla="*/ 0 w 203"/>
                <a:gd name="T5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" h="200">
                  <a:moveTo>
                    <a:pt x="203" y="200"/>
                  </a:moveTo>
                  <a:lnTo>
                    <a:pt x="0" y="10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2"/>
            <p:cNvSpPr>
              <a:spLocks/>
            </p:cNvSpPr>
            <p:nvPr/>
          </p:nvSpPr>
          <p:spPr bwMode="auto">
            <a:xfrm>
              <a:off x="2504" y="1310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3"/>
            <p:cNvSpPr>
              <a:spLocks noChangeShapeType="1"/>
            </p:cNvSpPr>
            <p:nvPr/>
          </p:nvSpPr>
          <p:spPr bwMode="auto">
            <a:xfrm>
              <a:off x="2504" y="131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4"/>
            <p:cNvSpPr>
              <a:spLocks noChangeShapeType="1"/>
            </p:cNvSpPr>
            <p:nvPr/>
          </p:nvSpPr>
          <p:spPr bwMode="auto">
            <a:xfrm flipV="1">
              <a:off x="3152" y="1253"/>
              <a:ext cx="0" cy="25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5"/>
            <p:cNvSpPr>
              <a:spLocks/>
            </p:cNvSpPr>
            <p:nvPr/>
          </p:nvSpPr>
          <p:spPr bwMode="auto">
            <a:xfrm>
              <a:off x="3113" y="1246"/>
              <a:ext cx="79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6"/>
            <p:cNvSpPr>
              <a:spLocks noChangeShapeType="1"/>
            </p:cNvSpPr>
            <p:nvPr/>
          </p:nvSpPr>
          <p:spPr bwMode="auto">
            <a:xfrm>
              <a:off x="3113" y="124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7"/>
            <p:cNvSpPr>
              <a:spLocks/>
            </p:cNvSpPr>
            <p:nvPr/>
          </p:nvSpPr>
          <p:spPr bwMode="auto">
            <a:xfrm>
              <a:off x="1230" y="1654"/>
              <a:ext cx="1205" cy="49"/>
            </a:xfrm>
            <a:custGeom>
              <a:avLst/>
              <a:gdLst>
                <a:gd name="T0" fmla="*/ 0 w 3180"/>
                <a:gd name="T1" fmla="*/ 60 h 134"/>
                <a:gd name="T2" fmla="*/ 30 w 3180"/>
                <a:gd name="T3" fmla="*/ 0 h 134"/>
                <a:gd name="T4" fmla="*/ 89 w 3180"/>
                <a:gd name="T5" fmla="*/ 120 h 134"/>
                <a:gd name="T6" fmla="*/ 150 w 3180"/>
                <a:gd name="T7" fmla="*/ 0 h 134"/>
                <a:gd name="T8" fmla="*/ 209 w 3180"/>
                <a:gd name="T9" fmla="*/ 120 h 134"/>
                <a:gd name="T10" fmla="*/ 270 w 3180"/>
                <a:gd name="T11" fmla="*/ 1 h 134"/>
                <a:gd name="T12" fmla="*/ 329 w 3180"/>
                <a:gd name="T13" fmla="*/ 121 h 134"/>
                <a:gd name="T14" fmla="*/ 390 w 3180"/>
                <a:gd name="T15" fmla="*/ 1 h 134"/>
                <a:gd name="T16" fmla="*/ 449 w 3180"/>
                <a:gd name="T17" fmla="*/ 122 h 134"/>
                <a:gd name="T18" fmla="*/ 510 w 3180"/>
                <a:gd name="T19" fmla="*/ 2 h 134"/>
                <a:gd name="T20" fmla="*/ 569 w 3180"/>
                <a:gd name="T21" fmla="*/ 122 h 134"/>
                <a:gd name="T22" fmla="*/ 630 w 3180"/>
                <a:gd name="T23" fmla="*/ 2 h 134"/>
                <a:gd name="T24" fmla="*/ 689 w 3180"/>
                <a:gd name="T25" fmla="*/ 123 h 134"/>
                <a:gd name="T26" fmla="*/ 750 w 3180"/>
                <a:gd name="T27" fmla="*/ 3 h 134"/>
                <a:gd name="T28" fmla="*/ 809 w 3180"/>
                <a:gd name="T29" fmla="*/ 123 h 134"/>
                <a:gd name="T30" fmla="*/ 870 w 3180"/>
                <a:gd name="T31" fmla="*/ 4 h 134"/>
                <a:gd name="T32" fmla="*/ 929 w 3180"/>
                <a:gd name="T33" fmla="*/ 124 h 134"/>
                <a:gd name="T34" fmla="*/ 990 w 3180"/>
                <a:gd name="T35" fmla="*/ 4 h 134"/>
                <a:gd name="T36" fmla="*/ 1049 w 3180"/>
                <a:gd name="T37" fmla="*/ 124 h 134"/>
                <a:gd name="T38" fmla="*/ 1110 w 3180"/>
                <a:gd name="T39" fmla="*/ 5 h 134"/>
                <a:gd name="T40" fmla="*/ 1169 w 3180"/>
                <a:gd name="T41" fmla="*/ 125 h 134"/>
                <a:gd name="T42" fmla="*/ 1230 w 3180"/>
                <a:gd name="T43" fmla="*/ 5 h 134"/>
                <a:gd name="T44" fmla="*/ 1289 w 3180"/>
                <a:gd name="T45" fmla="*/ 126 h 134"/>
                <a:gd name="T46" fmla="*/ 1350 w 3180"/>
                <a:gd name="T47" fmla="*/ 6 h 134"/>
                <a:gd name="T48" fmla="*/ 1409 w 3180"/>
                <a:gd name="T49" fmla="*/ 126 h 134"/>
                <a:gd name="T50" fmla="*/ 1470 w 3180"/>
                <a:gd name="T51" fmla="*/ 6 h 134"/>
                <a:gd name="T52" fmla="*/ 1529 w 3180"/>
                <a:gd name="T53" fmla="*/ 127 h 134"/>
                <a:gd name="T54" fmla="*/ 1590 w 3180"/>
                <a:gd name="T55" fmla="*/ 7 h 134"/>
                <a:gd name="T56" fmla="*/ 1649 w 3180"/>
                <a:gd name="T57" fmla="*/ 127 h 134"/>
                <a:gd name="T58" fmla="*/ 1710 w 3180"/>
                <a:gd name="T59" fmla="*/ 8 h 134"/>
                <a:gd name="T60" fmla="*/ 1769 w 3180"/>
                <a:gd name="T61" fmla="*/ 128 h 134"/>
                <a:gd name="T62" fmla="*/ 1830 w 3180"/>
                <a:gd name="T63" fmla="*/ 8 h 134"/>
                <a:gd name="T64" fmla="*/ 1889 w 3180"/>
                <a:gd name="T65" fmla="*/ 128 h 134"/>
                <a:gd name="T66" fmla="*/ 1950 w 3180"/>
                <a:gd name="T67" fmla="*/ 9 h 134"/>
                <a:gd name="T68" fmla="*/ 2009 w 3180"/>
                <a:gd name="T69" fmla="*/ 129 h 134"/>
                <a:gd name="T70" fmla="*/ 2070 w 3180"/>
                <a:gd name="T71" fmla="*/ 9 h 134"/>
                <a:gd name="T72" fmla="*/ 2129 w 3180"/>
                <a:gd name="T73" fmla="*/ 130 h 134"/>
                <a:gd name="T74" fmla="*/ 2190 w 3180"/>
                <a:gd name="T75" fmla="*/ 10 h 134"/>
                <a:gd name="T76" fmla="*/ 2249 w 3180"/>
                <a:gd name="T77" fmla="*/ 130 h 134"/>
                <a:gd name="T78" fmla="*/ 2310 w 3180"/>
                <a:gd name="T79" fmla="*/ 10 h 134"/>
                <a:gd name="T80" fmla="*/ 2369 w 3180"/>
                <a:gd name="T81" fmla="*/ 131 h 134"/>
                <a:gd name="T82" fmla="*/ 2430 w 3180"/>
                <a:gd name="T83" fmla="*/ 11 h 134"/>
                <a:gd name="T84" fmla="*/ 2489 w 3180"/>
                <a:gd name="T85" fmla="*/ 131 h 134"/>
                <a:gd name="T86" fmla="*/ 2550 w 3180"/>
                <a:gd name="T87" fmla="*/ 12 h 134"/>
                <a:gd name="T88" fmla="*/ 2609 w 3180"/>
                <a:gd name="T89" fmla="*/ 132 h 134"/>
                <a:gd name="T90" fmla="*/ 2670 w 3180"/>
                <a:gd name="T91" fmla="*/ 12 h 134"/>
                <a:gd name="T92" fmla="*/ 2729 w 3180"/>
                <a:gd name="T93" fmla="*/ 132 h 134"/>
                <a:gd name="T94" fmla="*/ 2790 w 3180"/>
                <a:gd name="T95" fmla="*/ 13 h 134"/>
                <a:gd name="T96" fmla="*/ 2849 w 3180"/>
                <a:gd name="T97" fmla="*/ 133 h 134"/>
                <a:gd name="T98" fmla="*/ 2910 w 3180"/>
                <a:gd name="T99" fmla="*/ 13 h 134"/>
                <a:gd name="T100" fmla="*/ 2969 w 3180"/>
                <a:gd name="T101" fmla="*/ 134 h 134"/>
                <a:gd name="T102" fmla="*/ 3030 w 3180"/>
                <a:gd name="T103" fmla="*/ 14 h 134"/>
                <a:gd name="T104" fmla="*/ 3089 w 3180"/>
                <a:gd name="T105" fmla="*/ 134 h 134"/>
                <a:gd name="T106" fmla="*/ 3150 w 3180"/>
                <a:gd name="T107" fmla="*/ 14 h 134"/>
                <a:gd name="T108" fmla="*/ 3179 w 3180"/>
                <a:gd name="T109" fmla="*/ 74 h 134"/>
                <a:gd name="T110" fmla="*/ 3180 w 3180"/>
                <a:gd name="T111" fmla="*/ 7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80" h="134">
                  <a:moveTo>
                    <a:pt x="0" y="60"/>
                  </a:moveTo>
                  <a:lnTo>
                    <a:pt x="30" y="0"/>
                  </a:lnTo>
                  <a:lnTo>
                    <a:pt x="89" y="120"/>
                  </a:lnTo>
                  <a:lnTo>
                    <a:pt x="150" y="0"/>
                  </a:lnTo>
                  <a:lnTo>
                    <a:pt x="209" y="120"/>
                  </a:lnTo>
                  <a:lnTo>
                    <a:pt x="270" y="1"/>
                  </a:lnTo>
                  <a:lnTo>
                    <a:pt x="329" y="121"/>
                  </a:lnTo>
                  <a:lnTo>
                    <a:pt x="390" y="1"/>
                  </a:lnTo>
                  <a:lnTo>
                    <a:pt x="449" y="122"/>
                  </a:lnTo>
                  <a:lnTo>
                    <a:pt x="510" y="2"/>
                  </a:lnTo>
                  <a:lnTo>
                    <a:pt x="569" y="122"/>
                  </a:lnTo>
                  <a:lnTo>
                    <a:pt x="630" y="2"/>
                  </a:lnTo>
                  <a:lnTo>
                    <a:pt x="689" y="123"/>
                  </a:lnTo>
                  <a:lnTo>
                    <a:pt x="750" y="3"/>
                  </a:lnTo>
                  <a:lnTo>
                    <a:pt x="809" y="123"/>
                  </a:lnTo>
                  <a:lnTo>
                    <a:pt x="870" y="4"/>
                  </a:lnTo>
                  <a:lnTo>
                    <a:pt x="929" y="124"/>
                  </a:lnTo>
                  <a:lnTo>
                    <a:pt x="990" y="4"/>
                  </a:lnTo>
                  <a:lnTo>
                    <a:pt x="1049" y="124"/>
                  </a:lnTo>
                  <a:lnTo>
                    <a:pt x="1110" y="5"/>
                  </a:lnTo>
                  <a:lnTo>
                    <a:pt x="1169" y="125"/>
                  </a:lnTo>
                  <a:lnTo>
                    <a:pt x="1230" y="5"/>
                  </a:lnTo>
                  <a:lnTo>
                    <a:pt x="1289" y="126"/>
                  </a:lnTo>
                  <a:lnTo>
                    <a:pt x="1350" y="6"/>
                  </a:lnTo>
                  <a:lnTo>
                    <a:pt x="1409" y="126"/>
                  </a:lnTo>
                  <a:lnTo>
                    <a:pt x="1470" y="6"/>
                  </a:lnTo>
                  <a:lnTo>
                    <a:pt x="1529" y="127"/>
                  </a:lnTo>
                  <a:lnTo>
                    <a:pt x="1590" y="7"/>
                  </a:lnTo>
                  <a:lnTo>
                    <a:pt x="1649" y="127"/>
                  </a:lnTo>
                  <a:lnTo>
                    <a:pt x="1710" y="8"/>
                  </a:lnTo>
                  <a:lnTo>
                    <a:pt x="1769" y="128"/>
                  </a:lnTo>
                  <a:lnTo>
                    <a:pt x="1830" y="8"/>
                  </a:lnTo>
                  <a:lnTo>
                    <a:pt x="1889" y="128"/>
                  </a:lnTo>
                  <a:lnTo>
                    <a:pt x="1950" y="9"/>
                  </a:lnTo>
                  <a:lnTo>
                    <a:pt x="2009" y="129"/>
                  </a:lnTo>
                  <a:lnTo>
                    <a:pt x="2070" y="9"/>
                  </a:lnTo>
                  <a:lnTo>
                    <a:pt x="2129" y="130"/>
                  </a:lnTo>
                  <a:lnTo>
                    <a:pt x="2190" y="10"/>
                  </a:lnTo>
                  <a:lnTo>
                    <a:pt x="2249" y="130"/>
                  </a:lnTo>
                  <a:lnTo>
                    <a:pt x="2310" y="10"/>
                  </a:lnTo>
                  <a:lnTo>
                    <a:pt x="2369" y="131"/>
                  </a:lnTo>
                  <a:lnTo>
                    <a:pt x="2430" y="11"/>
                  </a:lnTo>
                  <a:lnTo>
                    <a:pt x="2489" y="131"/>
                  </a:lnTo>
                  <a:lnTo>
                    <a:pt x="2550" y="12"/>
                  </a:lnTo>
                  <a:lnTo>
                    <a:pt x="2609" y="132"/>
                  </a:lnTo>
                  <a:lnTo>
                    <a:pt x="2670" y="12"/>
                  </a:lnTo>
                  <a:lnTo>
                    <a:pt x="2729" y="132"/>
                  </a:lnTo>
                  <a:lnTo>
                    <a:pt x="2790" y="13"/>
                  </a:lnTo>
                  <a:lnTo>
                    <a:pt x="2849" y="133"/>
                  </a:lnTo>
                  <a:lnTo>
                    <a:pt x="2910" y="13"/>
                  </a:lnTo>
                  <a:lnTo>
                    <a:pt x="2969" y="134"/>
                  </a:lnTo>
                  <a:lnTo>
                    <a:pt x="3030" y="14"/>
                  </a:lnTo>
                  <a:lnTo>
                    <a:pt x="3089" y="134"/>
                  </a:lnTo>
                  <a:lnTo>
                    <a:pt x="3150" y="14"/>
                  </a:lnTo>
                  <a:lnTo>
                    <a:pt x="3179" y="74"/>
                  </a:lnTo>
                  <a:lnTo>
                    <a:pt x="3180" y="7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Arc 228"/>
            <p:cNvSpPr>
              <a:spLocks/>
            </p:cNvSpPr>
            <p:nvPr/>
          </p:nvSpPr>
          <p:spPr bwMode="auto">
            <a:xfrm>
              <a:off x="2434" y="1280"/>
              <a:ext cx="1210" cy="4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54 h 21600"/>
                <a:gd name="T2" fmla="*/ 18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53"/>
                  </a:moveTo>
                  <a:cubicBezTo>
                    <a:pt x="21570" y="11955"/>
                    <a:pt x="11919" y="21590"/>
                    <a:pt x="17" y="21599"/>
                  </a:cubicBezTo>
                </a:path>
                <a:path w="21600" h="21600" stroke="0" extrusionOk="0">
                  <a:moveTo>
                    <a:pt x="21599" y="53"/>
                  </a:moveTo>
                  <a:cubicBezTo>
                    <a:pt x="21570" y="11955"/>
                    <a:pt x="11919" y="21590"/>
                    <a:pt x="17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9"/>
            <p:cNvSpPr>
              <a:spLocks/>
            </p:cNvSpPr>
            <p:nvPr/>
          </p:nvSpPr>
          <p:spPr bwMode="auto">
            <a:xfrm>
              <a:off x="3624" y="1281"/>
              <a:ext cx="41" cy="54"/>
            </a:xfrm>
            <a:custGeom>
              <a:avLst/>
              <a:gdLst>
                <a:gd name="T0" fmla="*/ 21 w 41"/>
                <a:gd name="T1" fmla="*/ 0 h 54"/>
                <a:gd name="T2" fmla="*/ 0 w 41"/>
                <a:gd name="T3" fmla="*/ 54 h 54"/>
                <a:gd name="T4" fmla="*/ 21 w 41"/>
                <a:gd name="T5" fmla="*/ 40 h 54"/>
                <a:gd name="T6" fmla="*/ 41 w 41"/>
                <a:gd name="T7" fmla="*/ 54 h 54"/>
                <a:gd name="T8" fmla="*/ 21 w 41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4">
                  <a:moveTo>
                    <a:pt x="21" y="0"/>
                  </a:moveTo>
                  <a:lnTo>
                    <a:pt x="0" y="54"/>
                  </a:lnTo>
                  <a:lnTo>
                    <a:pt x="21" y="40"/>
                  </a:lnTo>
                  <a:lnTo>
                    <a:pt x="41" y="5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Arc 230"/>
            <p:cNvSpPr>
              <a:spLocks/>
            </p:cNvSpPr>
            <p:nvPr/>
          </p:nvSpPr>
          <p:spPr bwMode="auto">
            <a:xfrm>
              <a:off x="2285" y="1626"/>
              <a:ext cx="306" cy="82"/>
            </a:xfrm>
            <a:custGeom>
              <a:avLst/>
              <a:gdLst>
                <a:gd name="G0" fmla="+- 21598 0 0"/>
                <a:gd name="G1" fmla="+- 0 0 0"/>
                <a:gd name="G2" fmla="+- 21600 0 0"/>
                <a:gd name="T0" fmla="*/ 21598 w 21598"/>
                <a:gd name="T1" fmla="*/ 21600 h 21600"/>
                <a:gd name="T2" fmla="*/ 0 w 21598"/>
                <a:gd name="T3" fmla="*/ 263 h 21600"/>
                <a:gd name="T4" fmla="*/ 21598 w 2159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21598" y="21600"/>
                  </a:moveTo>
                  <a:cubicBezTo>
                    <a:pt x="9771" y="21600"/>
                    <a:pt x="143" y="12088"/>
                    <a:pt x="-1" y="263"/>
                  </a:cubicBezTo>
                </a:path>
                <a:path w="21598" h="21600" stroke="0" extrusionOk="0">
                  <a:moveTo>
                    <a:pt x="21598" y="21600"/>
                  </a:moveTo>
                  <a:cubicBezTo>
                    <a:pt x="9771" y="21600"/>
                    <a:pt x="143" y="12088"/>
                    <a:pt x="-1" y="263"/>
                  </a:cubicBezTo>
                  <a:lnTo>
                    <a:pt x="21598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Arc 231"/>
            <p:cNvSpPr>
              <a:spLocks/>
            </p:cNvSpPr>
            <p:nvPr/>
          </p:nvSpPr>
          <p:spPr bwMode="auto">
            <a:xfrm>
              <a:off x="2592" y="1709"/>
              <a:ext cx="218" cy="49"/>
            </a:xfrm>
            <a:custGeom>
              <a:avLst/>
              <a:gdLst>
                <a:gd name="G0" fmla="+- 21596 0 0"/>
                <a:gd name="G1" fmla="+- 0 0 0"/>
                <a:gd name="G2" fmla="+- 21600 0 0"/>
                <a:gd name="T0" fmla="*/ 21596 w 21596"/>
                <a:gd name="T1" fmla="*/ 21600 h 21600"/>
                <a:gd name="T2" fmla="*/ 0 w 21596"/>
                <a:gd name="T3" fmla="*/ 440 h 21600"/>
                <a:gd name="T4" fmla="*/ 21596 w 2159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6" h="21600" fill="none" extrusionOk="0">
                  <a:moveTo>
                    <a:pt x="21596" y="21600"/>
                  </a:moveTo>
                  <a:cubicBezTo>
                    <a:pt x="9838" y="21600"/>
                    <a:pt x="239" y="12195"/>
                    <a:pt x="0" y="439"/>
                  </a:cubicBezTo>
                </a:path>
                <a:path w="21596" h="21600" stroke="0" extrusionOk="0">
                  <a:moveTo>
                    <a:pt x="21596" y="21600"/>
                  </a:moveTo>
                  <a:cubicBezTo>
                    <a:pt x="9838" y="21600"/>
                    <a:pt x="239" y="12195"/>
                    <a:pt x="0" y="439"/>
                  </a:cubicBezTo>
                  <a:lnTo>
                    <a:pt x="21596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4" name="Arc 232"/>
            <p:cNvSpPr>
              <a:spLocks/>
            </p:cNvSpPr>
            <p:nvPr/>
          </p:nvSpPr>
          <p:spPr bwMode="auto">
            <a:xfrm>
              <a:off x="2810" y="1626"/>
              <a:ext cx="636" cy="13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63 h 21600"/>
                <a:gd name="T2" fmla="*/ 0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163"/>
                  </a:moveTo>
                  <a:cubicBezTo>
                    <a:pt x="21509" y="12028"/>
                    <a:pt x="11865" y="21599"/>
                    <a:pt x="0" y="21600"/>
                  </a:cubicBezTo>
                </a:path>
                <a:path w="21599" h="21600" stroke="0" extrusionOk="0">
                  <a:moveTo>
                    <a:pt x="21599" y="163"/>
                  </a:moveTo>
                  <a:cubicBezTo>
                    <a:pt x="21509" y="12028"/>
                    <a:pt x="11865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5" name="Freeform 233"/>
            <p:cNvSpPr>
              <a:spLocks/>
            </p:cNvSpPr>
            <p:nvPr/>
          </p:nvSpPr>
          <p:spPr bwMode="auto">
            <a:xfrm>
              <a:off x="3428" y="1627"/>
              <a:ext cx="40" cy="54"/>
            </a:xfrm>
            <a:custGeom>
              <a:avLst/>
              <a:gdLst>
                <a:gd name="T0" fmla="*/ 20 w 40"/>
                <a:gd name="T1" fmla="*/ 0 h 54"/>
                <a:gd name="T2" fmla="*/ 0 w 40"/>
                <a:gd name="T3" fmla="*/ 54 h 54"/>
                <a:gd name="T4" fmla="*/ 20 w 40"/>
                <a:gd name="T5" fmla="*/ 40 h 54"/>
                <a:gd name="T6" fmla="*/ 40 w 40"/>
                <a:gd name="T7" fmla="*/ 54 h 54"/>
                <a:gd name="T8" fmla="*/ 20 w 40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4">
                  <a:moveTo>
                    <a:pt x="20" y="0"/>
                  </a:moveTo>
                  <a:lnTo>
                    <a:pt x="0" y="54"/>
                  </a:lnTo>
                  <a:lnTo>
                    <a:pt x="20" y="40"/>
                  </a:lnTo>
                  <a:lnTo>
                    <a:pt x="40" y="54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7" name="Arc 234"/>
            <p:cNvSpPr>
              <a:spLocks/>
            </p:cNvSpPr>
            <p:nvPr/>
          </p:nvSpPr>
          <p:spPr bwMode="auto">
            <a:xfrm>
              <a:off x="2023" y="873"/>
              <a:ext cx="805" cy="91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27 w 21627"/>
                <a:gd name="T1" fmla="*/ 21600 h 21600"/>
                <a:gd name="T2" fmla="*/ 0 w 21627"/>
                <a:gd name="T3" fmla="*/ 24 h 21600"/>
                <a:gd name="T4" fmla="*/ 21600 w 2162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7" h="21600" fill="none" extrusionOk="0">
                  <a:moveTo>
                    <a:pt x="21626" y="21599"/>
                  </a:moveTo>
                  <a:cubicBezTo>
                    <a:pt x="21617" y="21599"/>
                    <a:pt x="21608" y="21599"/>
                    <a:pt x="21600" y="21600"/>
                  </a:cubicBezTo>
                  <a:cubicBezTo>
                    <a:pt x="9680" y="21600"/>
                    <a:pt x="13" y="11943"/>
                    <a:pt x="0" y="23"/>
                  </a:cubicBezTo>
                </a:path>
                <a:path w="21627" h="21600" stroke="0" extrusionOk="0">
                  <a:moveTo>
                    <a:pt x="21626" y="21599"/>
                  </a:moveTo>
                  <a:cubicBezTo>
                    <a:pt x="21617" y="21599"/>
                    <a:pt x="21608" y="21599"/>
                    <a:pt x="21600" y="21600"/>
                  </a:cubicBezTo>
                  <a:cubicBezTo>
                    <a:pt x="9680" y="21600"/>
                    <a:pt x="13" y="11943"/>
                    <a:pt x="0" y="23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8" name="Freeform 235"/>
            <p:cNvSpPr>
              <a:spLocks/>
            </p:cNvSpPr>
            <p:nvPr/>
          </p:nvSpPr>
          <p:spPr bwMode="auto">
            <a:xfrm>
              <a:off x="2003" y="874"/>
              <a:ext cx="40" cy="54"/>
            </a:xfrm>
            <a:custGeom>
              <a:avLst/>
              <a:gdLst>
                <a:gd name="T0" fmla="*/ 20 w 40"/>
                <a:gd name="T1" fmla="*/ 0 h 54"/>
                <a:gd name="T2" fmla="*/ 0 w 40"/>
                <a:gd name="T3" fmla="*/ 54 h 54"/>
                <a:gd name="T4" fmla="*/ 20 w 40"/>
                <a:gd name="T5" fmla="*/ 40 h 54"/>
                <a:gd name="T6" fmla="*/ 40 w 40"/>
                <a:gd name="T7" fmla="*/ 54 h 54"/>
                <a:gd name="T8" fmla="*/ 20 w 40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4">
                  <a:moveTo>
                    <a:pt x="20" y="0"/>
                  </a:moveTo>
                  <a:lnTo>
                    <a:pt x="0" y="54"/>
                  </a:lnTo>
                  <a:lnTo>
                    <a:pt x="20" y="40"/>
                  </a:lnTo>
                  <a:lnTo>
                    <a:pt x="40" y="54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9" name="Line 236"/>
            <p:cNvSpPr>
              <a:spLocks noChangeShapeType="1"/>
            </p:cNvSpPr>
            <p:nvPr/>
          </p:nvSpPr>
          <p:spPr bwMode="auto">
            <a:xfrm flipV="1">
              <a:off x="1722" y="2914"/>
              <a:ext cx="0" cy="20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0" name="Freeform 237"/>
            <p:cNvSpPr>
              <a:spLocks/>
            </p:cNvSpPr>
            <p:nvPr/>
          </p:nvSpPr>
          <p:spPr bwMode="auto">
            <a:xfrm>
              <a:off x="1683" y="2907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1" name="Line 238"/>
            <p:cNvSpPr>
              <a:spLocks noChangeShapeType="1"/>
            </p:cNvSpPr>
            <p:nvPr/>
          </p:nvSpPr>
          <p:spPr bwMode="auto">
            <a:xfrm>
              <a:off x="1683" y="2907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2" name="Line 239"/>
            <p:cNvSpPr>
              <a:spLocks noChangeShapeType="1"/>
            </p:cNvSpPr>
            <p:nvPr/>
          </p:nvSpPr>
          <p:spPr bwMode="auto">
            <a:xfrm flipH="1" flipV="1">
              <a:off x="935" y="2652"/>
              <a:ext cx="752" cy="23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3" name="Freeform 240"/>
            <p:cNvSpPr>
              <a:spLocks/>
            </p:cNvSpPr>
            <p:nvPr/>
          </p:nvSpPr>
          <p:spPr bwMode="auto">
            <a:xfrm>
              <a:off x="916" y="2613"/>
              <a:ext cx="31" cy="76"/>
            </a:xfrm>
            <a:custGeom>
              <a:avLst/>
              <a:gdLst>
                <a:gd name="T0" fmla="*/ 64 w 83"/>
                <a:gd name="T1" fmla="*/ 0 h 207"/>
                <a:gd name="T2" fmla="*/ 83 w 83"/>
                <a:gd name="T3" fmla="*/ 7 h 207"/>
                <a:gd name="T4" fmla="*/ 19 w 83"/>
                <a:gd name="T5" fmla="*/ 207 h 207"/>
                <a:gd name="T6" fmla="*/ 0 w 83"/>
                <a:gd name="T7" fmla="*/ 20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207">
                  <a:moveTo>
                    <a:pt x="64" y="0"/>
                  </a:moveTo>
                  <a:lnTo>
                    <a:pt x="83" y="7"/>
                  </a:lnTo>
                  <a:lnTo>
                    <a:pt x="19" y="207"/>
                  </a:lnTo>
                  <a:lnTo>
                    <a:pt x="0" y="20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4" name="Line 241"/>
            <p:cNvSpPr>
              <a:spLocks noChangeShapeType="1"/>
            </p:cNvSpPr>
            <p:nvPr/>
          </p:nvSpPr>
          <p:spPr bwMode="auto">
            <a:xfrm>
              <a:off x="916" y="2686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5" name="Line 242"/>
            <p:cNvSpPr>
              <a:spLocks noChangeShapeType="1"/>
            </p:cNvSpPr>
            <p:nvPr/>
          </p:nvSpPr>
          <p:spPr bwMode="auto">
            <a:xfrm flipV="1">
              <a:off x="1711" y="4040"/>
              <a:ext cx="0" cy="15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6" name="Freeform 243"/>
            <p:cNvSpPr>
              <a:spLocks/>
            </p:cNvSpPr>
            <p:nvPr/>
          </p:nvSpPr>
          <p:spPr bwMode="auto">
            <a:xfrm>
              <a:off x="1672" y="4033"/>
              <a:ext cx="78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7" name="Line 244"/>
            <p:cNvSpPr>
              <a:spLocks noChangeShapeType="1"/>
            </p:cNvSpPr>
            <p:nvPr/>
          </p:nvSpPr>
          <p:spPr bwMode="auto">
            <a:xfrm>
              <a:off x="1672" y="4033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8" name="Line 245"/>
            <p:cNvSpPr>
              <a:spLocks noChangeShapeType="1"/>
            </p:cNvSpPr>
            <p:nvPr/>
          </p:nvSpPr>
          <p:spPr bwMode="auto">
            <a:xfrm flipH="1" flipV="1">
              <a:off x="889" y="3728"/>
              <a:ext cx="781" cy="27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9" name="Freeform 246"/>
            <p:cNvSpPr>
              <a:spLocks/>
            </p:cNvSpPr>
            <p:nvPr/>
          </p:nvSpPr>
          <p:spPr bwMode="auto">
            <a:xfrm>
              <a:off x="868" y="3690"/>
              <a:ext cx="35" cy="74"/>
            </a:xfrm>
            <a:custGeom>
              <a:avLst/>
              <a:gdLst>
                <a:gd name="T0" fmla="*/ 73 w 92"/>
                <a:gd name="T1" fmla="*/ 0 h 203"/>
                <a:gd name="T2" fmla="*/ 92 w 92"/>
                <a:gd name="T3" fmla="*/ 7 h 203"/>
                <a:gd name="T4" fmla="*/ 19 w 92"/>
                <a:gd name="T5" fmla="*/ 203 h 203"/>
                <a:gd name="T6" fmla="*/ 0 w 92"/>
                <a:gd name="T7" fmla="*/ 19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203">
                  <a:moveTo>
                    <a:pt x="73" y="0"/>
                  </a:moveTo>
                  <a:lnTo>
                    <a:pt x="92" y="7"/>
                  </a:lnTo>
                  <a:lnTo>
                    <a:pt x="19" y="203"/>
                  </a:lnTo>
                  <a:lnTo>
                    <a:pt x="0" y="19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0" name="Line 247"/>
            <p:cNvSpPr>
              <a:spLocks noChangeShapeType="1"/>
            </p:cNvSpPr>
            <p:nvPr/>
          </p:nvSpPr>
          <p:spPr bwMode="auto">
            <a:xfrm>
              <a:off x="868" y="3761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1" name="Line 248"/>
            <p:cNvSpPr>
              <a:spLocks noChangeShapeType="1"/>
            </p:cNvSpPr>
            <p:nvPr/>
          </p:nvSpPr>
          <p:spPr bwMode="auto">
            <a:xfrm flipV="1">
              <a:off x="1705" y="5061"/>
              <a:ext cx="0" cy="23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2" name="Freeform 249"/>
            <p:cNvSpPr>
              <a:spLocks/>
            </p:cNvSpPr>
            <p:nvPr/>
          </p:nvSpPr>
          <p:spPr bwMode="auto">
            <a:xfrm>
              <a:off x="1666" y="5054"/>
              <a:ext cx="79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3" name="Line 250"/>
            <p:cNvSpPr>
              <a:spLocks noChangeShapeType="1"/>
            </p:cNvSpPr>
            <p:nvPr/>
          </p:nvSpPr>
          <p:spPr bwMode="auto">
            <a:xfrm>
              <a:off x="1666" y="5054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" name="Line 251"/>
            <p:cNvSpPr>
              <a:spLocks noChangeShapeType="1"/>
            </p:cNvSpPr>
            <p:nvPr/>
          </p:nvSpPr>
          <p:spPr bwMode="auto">
            <a:xfrm flipH="1" flipV="1">
              <a:off x="935" y="4816"/>
              <a:ext cx="718" cy="22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5" name="Freeform 252"/>
            <p:cNvSpPr>
              <a:spLocks/>
            </p:cNvSpPr>
            <p:nvPr/>
          </p:nvSpPr>
          <p:spPr bwMode="auto">
            <a:xfrm>
              <a:off x="916" y="4777"/>
              <a:ext cx="31" cy="75"/>
            </a:xfrm>
            <a:custGeom>
              <a:avLst/>
              <a:gdLst>
                <a:gd name="T0" fmla="*/ 64 w 83"/>
                <a:gd name="T1" fmla="*/ 0 h 207"/>
                <a:gd name="T2" fmla="*/ 83 w 83"/>
                <a:gd name="T3" fmla="*/ 7 h 207"/>
                <a:gd name="T4" fmla="*/ 19 w 83"/>
                <a:gd name="T5" fmla="*/ 207 h 207"/>
                <a:gd name="T6" fmla="*/ 0 w 83"/>
                <a:gd name="T7" fmla="*/ 20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207">
                  <a:moveTo>
                    <a:pt x="64" y="0"/>
                  </a:moveTo>
                  <a:lnTo>
                    <a:pt x="83" y="7"/>
                  </a:lnTo>
                  <a:lnTo>
                    <a:pt x="19" y="207"/>
                  </a:lnTo>
                  <a:lnTo>
                    <a:pt x="0" y="20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6" name="Line 253"/>
            <p:cNvSpPr>
              <a:spLocks noChangeShapeType="1"/>
            </p:cNvSpPr>
            <p:nvPr/>
          </p:nvSpPr>
          <p:spPr bwMode="auto">
            <a:xfrm>
              <a:off x="916" y="4850"/>
              <a:ext cx="7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7" name="Freeform 254"/>
            <p:cNvSpPr>
              <a:spLocks/>
            </p:cNvSpPr>
            <p:nvPr/>
          </p:nvSpPr>
          <p:spPr bwMode="auto">
            <a:xfrm>
              <a:off x="587" y="3143"/>
              <a:ext cx="678" cy="64"/>
            </a:xfrm>
            <a:custGeom>
              <a:avLst/>
              <a:gdLst>
                <a:gd name="T0" fmla="*/ 0 w 1789"/>
                <a:gd name="T1" fmla="*/ 59 h 176"/>
                <a:gd name="T2" fmla="*/ 32 w 1789"/>
                <a:gd name="T3" fmla="*/ 0 h 176"/>
                <a:gd name="T4" fmla="*/ 87 w 1789"/>
                <a:gd name="T5" fmla="*/ 122 h 176"/>
                <a:gd name="T6" fmla="*/ 151 w 1789"/>
                <a:gd name="T7" fmla="*/ 4 h 176"/>
                <a:gd name="T8" fmla="*/ 207 w 1789"/>
                <a:gd name="T9" fmla="*/ 126 h 176"/>
                <a:gd name="T10" fmla="*/ 271 w 1789"/>
                <a:gd name="T11" fmla="*/ 8 h 176"/>
                <a:gd name="T12" fmla="*/ 327 w 1789"/>
                <a:gd name="T13" fmla="*/ 130 h 176"/>
                <a:gd name="T14" fmla="*/ 391 w 1789"/>
                <a:gd name="T15" fmla="*/ 12 h 176"/>
                <a:gd name="T16" fmla="*/ 447 w 1789"/>
                <a:gd name="T17" fmla="*/ 134 h 176"/>
                <a:gd name="T18" fmla="*/ 511 w 1789"/>
                <a:gd name="T19" fmla="*/ 16 h 176"/>
                <a:gd name="T20" fmla="*/ 567 w 1789"/>
                <a:gd name="T21" fmla="*/ 138 h 176"/>
                <a:gd name="T22" fmla="*/ 631 w 1789"/>
                <a:gd name="T23" fmla="*/ 20 h 176"/>
                <a:gd name="T24" fmla="*/ 687 w 1789"/>
                <a:gd name="T25" fmla="*/ 142 h 176"/>
                <a:gd name="T26" fmla="*/ 751 w 1789"/>
                <a:gd name="T27" fmla="*/ 25 h 176"/>
                <a:gd name="T28" fmla="*/ 807 w 1789"/>
                <a:gd name="T29" fmla="*/ 147 h 176"/>
                <a:gd name="T30" fmla="*/ 871 w 1789"/>
                <a:gd name="T31" fmla="*/ 29 h 176"/>
                <a:gd name="T32" fmla="*/ 927 w 1789"/>
                <a:gd name="T33" fmla="*/ 151 h 176"/>
                <a:gd name="T34" fmla="*/ 991 w 1789"/>
                <a:gd name="T35" fmla="*/ 33 h 176"/>
                <a:gd name="T36" fmla="*/ 1047 w 1789"/>
                <a:gd name="T37" fmla="*/ 155 h 176"/>
                <a:gd name="T38" fmla="*/ 1111 w 1789"/>
                <a:gd name="T39" fmla="*/ 37 h 176"/>
                <a:gd name="T40" fmla="*/ 1167 w 1789"/>
                <a:gd name="T41" fmla="*/ 159 h 176"/>
                <a:gd name="T42" fmla="*/ 1231 w 1789"/>
                <a:gd name="T43" fmla="*/ 41 h 176"/>
                <a:gd name="T44" fmla="*/ 1287 w 1789"/>
                <a:gd name="T45" fmla="*/ 163 h 176"/>
                <a:gd name="T46" fmla="*/ 1351 w 1789"/>
                <a:gd name="T47" fmla="*/ 45 h 176"/>
                <a:gd name="T48" fmla="*/ 1407 w 1789"/>
                <a:gd name="T49" fmla="*/ 167 h 176"/>
                <a:gd name="T50" fmla="*/ 1471 w 1789"/>
                <a:gd name="T51" fmla="*/ 49 h 176"/>
                <a:gd name="T52" fmla="*/ 1526 w 1789"/>
                <a:gd name="T53" fmla="*/ 171 h 176"/>
                <a:gd name="T54" fmla="*/ 1591 w 1789"/>
                <a:gd name="T55" fmla="*/ 54 h 176"/>
                <a:gd name="T56" fmla="*/ 1646 w 1789"/>
                <a:gd name="T57" fmla="*/ 176 h 176"/>
                <a:gd name="T58" fmla="*/ 1711 w 1789"/>
                <a:gd name="T59" fmla="*/ 58 h 176"/>
                <a:gd name="T60" fmla="*/ 1738 w 1789"/>
                <a:gd name="T61" fmla="*/ 119 h 176"/>
                <a:gd name="T62" fmla="*/ 1789 w 1789"/>
                <a:gd name="T63" fmla="*/ 121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89" h="176">
                  <a:moveTo>
                    <a:pt x="0" y="59"/>
                  </a:moveTo>
                  <a:lnTo>
                    <a:pt x="32" y="0"/>
                  </a:lnTo>
                  <a:lnTo>
                    <a:pt x="87" y="122"/>
                  </a:lnTo>
                  <a:lnTo>
                    <a:pt x="151" y="4"/>
                  </a:lnTo>
                  <a:lnTo>
                    <a:pt x="207" y="126"/>
                  </a:lnTo>
                  <a:lnTo>
                    <a:pt x="271" y="8"/>
                  </a:lnTo>
                  <a:lnTo>
                    <a:pt x="327" y="130"/>
                  </a:lnTo>
                  <a:lnTo>
                    <a:pt x="391" y="12"/>
                  </a:lnTo>
                  <a:lnTo>
                    <a:pt x="447" y="134"/>
                  </a:lnTo>
                  <a:lnTo>
                    <a:pt x="511" y="16"/>
                  </a:lnTo>
                  <a:lnTo>
                    <a:pt x="567" y="138"/>
                  </a:lnTo>
                  <a:lnTo>
                    <a:pt x="631" y="20"/>
                  </a:lnTo>
                  <a:lnTo>
                    <a:pt x="687" y="142"/>
                  </a:lnTo>
                  <a:lnTo>
                    <a:pt x="751" y="25"/>
                  </a:lnTo>
                  <a:lnTo>
                    <a:pt x="807" y="147"/>
                  </a:lnTo>
                  <a:lnTo>
                    <a:pt x="871" y="29"/>
                  </a:lnTo>
                  <a:lnTo>
                    <a:pt x="927" y="151"/>
                  </a:lnTo>
                  <a:lnTo>
                    <a:pt x="991" y="33"/>
                  </a:lnTo>
                  <a:lnTo>
                    <a:pt x="1047" y="155"/>
                  </a:lnTo>
                  <a:lnTo>
                    <a:pt x="1111" y="37"/>
                  </a:lnTo>
                  <a:lnTo>
                    <a:pt x="1167" y="159"/>
                  </a:lnTo>
                  <a:lnTo>
                    <a:pt x="1231" y="41"/>
                  </a:lnTo>
                  <a:lnTo>
                    <a:pt x="1287" y="163"/>
                  </a:lnTo>
                  <a:lnTo>
                    <a:pt x="1351" y="45"/>
                  </a:lnTo>
                  <a:lnTo>
                    <a:pt x="1407" y="167"/>
                  </a:lnTo>
                  <a:lnTo>
                    <a:pt x="1471" y="49"/>
                  </a:lnTo>
                  <a:lnTo>
                    <a:pt x="1526" y="171"/>
                  </a:lnTo>
                  <a:lnTo>
                    <a:pt x="1591" y="54"/>
                  </a:lnTo>
                  <a:lnTo>
                    <a:pt x="1646" y="176"/>
                  </a:lnTo>
                  <a:lnTo>
                    <a:pt x="1711" y="58"/>
                  </a:lnTo>
                  <a:lnTo>
                    <a:pt x="1738" y="119"/>
                  </a:lnTo>
                  <a:lnTo>
                    <a:pt x="1789" y="121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8" name="Arc 255"/>
            <p:cNvSpPr>
              <a:spLocks/>
            </p:cNvSpPr>
            <p:nvPr/>
          </p:nvSpPr>
          <p:spPr bwMode="auto">
            <a:xfrm>
              <a:off x="1264" y="2847"/>
              <a:ext cx="671" cy="34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32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16"/>
                    <a:pt x="11948" y="21582"/>
                    <a:pt x="31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16"/>
                    <a:pt x="11948" y="21582"/>
                    <a:pt x="31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9" name="Freeform 256"/>
            <p:cNvSpPr>
              <a:spLocks/>
            </p:cNvSpPr>
            <p:nvPr/>
          </p:nvSpPr>
          <p:spPr bwMode="auto">
            <a:xfrm>
              <a:off x="1917" y="2847"/>
              <a:ext cx="40" cy="54"/>
            </a:xfrm>
            <a:custGeom>
              <a:avLst/>
              <a:gdLst>
                <a:gd name="T0" fmla="*/ 20 w 40"/>
                <a:gd name="T1" fmla="*/ 0 h 54"/>
                <a:gd name="T2" fmla="*/ 0 w 40"/>
                <a:gd name="T3" fmla="*/ 54 h 54"/>
                <a:gd name="T4" fmla="*/ 20 w 40"/>
                <a:gd name="T5" fmla="*/ 41 h 54"/>
                <a:gd name="T6" fmla="*/ 40 w 40"/>
                <a:gd name="T7" fmla="*/ 54 h 54"/>
                <a:gd name="T8" fmla="*/ 20 w 40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4">
                  <a:moveTo>
                    <a:pt x="20" y="0"/>
                  </a:moveTo>
                  <a:lnTo>
                    <a:pt x="0" y="54"/>
                  </a:lnTo>
                  <a:lnTo>
                    <a:pt x="20" y="41"/>
                  </a:lnTo>
                  <a:lnTo>
                    <a:pt x="40" y="54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0" name="Arc 257"/>
            <p:cNvSpPr>
              <a:spLocks/>
            </p:cNvSpPr>
            <p:nvPr/>
          </p:nvSpPr>
          <p:spPr bwMode="auto">
            <a:xfrm>
              <a:off x="1201" y="3125"/>
              <a:ext cx="151" cy="44"/>
            </a:xfrm>
            <a:custGeom>
              <a:avLst/>
              <a:gdLst>
                <a:gd name="G0" fmla="+- 21594 0 0"/>
                <a:gd name="G1" fmla="+- 0 0 0"/>
                <a:gd name="G2" fmla="+- 21600 0 0"/>
                <a:gd name="T0" fmla="*/ 21732 w 21732"/>
                <a:gd name="T1" fmla="*/ 21600 h 21600"/>
                <a:gd name="T2" fmla="*/ 0 w 21732"/>
                <a:gd name="T3" fmla="*/ 491 h 21600"/>
                <a:gd name="T4" fmla="*/ 21594 w 2173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32" h="21600" fill="none" extrusionOk="0">
                  <a:moveTo>
                    <a:pt x="21731" y="21599"/>
                  </a:moveTo>
                  <a:cubicBezTo>
                    <a:pt x="21685" y="21599"/>
                    <a:pt x="21639" y="21599"/>
                    <a:pt x="21594" y="21600"/>
                  </a:cubicBezTo>
                  <a:cubicBezTo>
                    <a:pt x="9855" y="21600"/>
                    <a:pt x="266" y="12226"/>
                    <a:pt x="-1" y="491"/>
                  </a:cubicBezTo>
                </a:path>
                <a:path w="21732" h="21600" stroke="0" extrusionOk="0">
                  <a:moveTo>
                    <a:pt x="21731" y="21599"/>
                  </a:moveTo>
                  <a:cubicBezTo>
                    <a:pt x="21685" y="21599"/>
                    <a:pt x="21639" y="21599"/>
                    <a:pt x="21594" y="21600"/>
                  </a:cubicBezTo>
                  <a:cubicBezTo>
                    <a:pt x="9855" y="21600"/>
                    <a:pt x="266" y="12226"/>
                    <a:pt x="-1" y="491"/>
                  </a:cubicBezTo>
                  <a:lnTo>
                    <a:pt x="21594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1" name="Arc 258"/>
            <p:cNvSpPr>
              <a:spLocks/>
            </p:cNvSpPr>
            <p:nvPr/>
          </p:nvSpPr>
          <p:spPr bwMode="auto">
            <a:xfrm>
              <a:off x="1352" y="3171"/>
              <a:ext cx="127" cy="4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69 w 21769"/>
                <a:gd name="T1" fmla="*/ 21599 h 21600"/>
                <a:gd name="T2" fmla="*/ 0 w 21769"/>
                <a:gd name="T3" fmla="*/ 0 h 21600"/>
                <a:gd name="T4" fmla="*/ 21600 w 2176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69" h="21600" fill="none" extrusionOk="0">
                  <a:moveTo>
                    <a:pt x="21769" y="21599"/>
                  </a:moveTo>
                  <a:cubicBezTo>
                    <a:pt x="21712" y="21599"/>
                    <a:pt x="21656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69" h="21600" stroke="0" extrusionOk="0">
                  <a:moveTo>
                    <a:pt x="21769" y="21599"/>
                  </a:moveTo>
                  <a:cubicBezTo>
                    <a:pt x="21712" y="21599"/>
                    <a:pt x="21656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2" name="Arc 259"/>
            <p:cNvSpPr>
              <a:spLocks/>
            </p:cNvSpPr>
            <p:nvPr/>
          </p:nvSpPr>
          <p:spPr bwMode="auto">
            <a:xfrm>
              <a:off x="1479" y="3126"/>
              <a:ext cx="509" cy="8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42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12"/>
                    <a:pt x="11954" y="21576"/>
                    <a:pt x="41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12"/>
                    <a:pt x="11954" y="21576"/>
                    <a:pt x="41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3" name="Freeform 260"/>
            <p:cNvSpPr>
              <a:spLocks/>
            </p:cNvSpPr>
            <p:nvPr/>
          </p:nvSpPr>
          <p:spPr bwMode="auto">
            <a:xfrm>
              <a:off x="1968" y="3126"/>
              <a:ext cx="41" cy="54"/>
            </a:xfrm>
            <a:custGeom>
              <a:avLst/>
              <a:gdLst>
                <a:gd name="T0" fmla="*/ 21 w 41"/>
                <a:gd name="T1" fmla="*/ 0 h 54"/>
                <a:gd name="T2" fmla="*/ 0 w 41"/>
                <a:gd name="T3" fmla="*/ 54 h 54"/>
                <a:gd name="T4" fmla="*/ 21 w 41"/>
                <a:gd name="T5" fmla="*/ 41 h 54"/>
                <a:gd name="T6" fmla="*/ 41 w 41"/>
                <a:gd name="T7" fmla="*/ 54 h 54"/>
                <a:gd name="T8" fmla="*/ 21 w 41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4">
                  <a:moveTo>
                    <a:pt x="21" y="0"/>
                  </a:moveTo>
                  <a:lnTo>
                    <a:pt x="0" y="54"/>
                  </a:lnTo>
                  <a:lnTo>
                    <a:pt x="21" y="41"/>
                  </a:lnTo>
                  <a:lnTo>
                    <a:pt x="41" y="5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4" name="Arc 261"/>
            <p:cNvSpPr>
              <a:spLocks/>
            </p:cNvSpPr>
            <p:nvPr/>
          </p:nvSpPr>
          <p:spPr bwMode="auto">
            <a:xfrm>
              <a:off x="1079" y="2696"/>
              <a:ext cx="365" cy="54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59 w 21659"/>
                <a:gd name="T1" fmla="*/ 21600 h 21600"/>
                <a:gd name="T2" fmla="*/ 0 w 21659"/>
                <a:gd name="T3" fmla="*/ 0 h 21600"/>
                <a:gd name="T4" fmla="*/ 21600 w 2165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59" h="21600" fill="none" extrusionOk="0">
                  <a:moveTo>
                    <a:pt x="21658" y="21599"/>
                  </a:moveTo>
                  <a:cubicBezTo>
                    <a:pt x="21639" y="21599"/>
                    <a:pt x="21619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59" h="21600" stroke="0" extrusionOk="0">
                  <a:moveTo>
                    <a:pt x="21658" y="21599"/>
                  </a:moveTo>
                  <a:cubicBezTo>
                    <a:pt x="21639" y="21599"/>
                    <a:pt x="21619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5" name="Freeform 262"/>
            <p:cNvSpPr>
              <a:spLocks/>
            </p:cNvSpPr>
            <p:nvPr/>
          </p:nvSpPr>
          <p:spPr bwMode="auto">
            <a:xfrm>
              <a:off x="1059" y="2696"/>
              <a:ext cx="40" cy="55"/>
            </a:xfrm>
            <a:custGeom>
              <a:avLst/>
              <a:gdLst>
                <a:gd name="T0" fmla="*/ 20 w 40"/>
                <a:gd name="T1" fmla="*/ 0 h 55"/>
                <a:gd name="T2" fmla="*/ 0 w 40"/>
                <a:gd name="T3" fmla="*/ 55 h 55"/>
                <a:gd name="T4" fmla="*/ 20 w 40"/>
                <a:gd name="T5" fmla="*/ 41 h 55"/>
                <a:gd name="T6" fmla="*/ 40 w 40"/>
                <a:gd name="T7" fmla="*/ 55 h 55"/>
                <a:gd name="T8" fmla="*/ 20 w 40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5">
                  <a:moveTo>
                    <a:pt x="20" y="0"/>
                  </a:moveTo>
                  <a:lnTo>
                    <a:pt x="0" y="55"/>
                  </a:lnTo>
                  <a:lnTo>
                    <a:pt x="20" y="41"/>
                  </a:lnTo>
                  <a:lnTo>
                    <a:pt x="40" y="55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6" name="Freeform 263"/>
            <p:cNvSpPr>
              <a:spLocks/>
            </p:cNvSpPr>
            <p:nvPr/>
          </p:nvSpPr>
          <p:spPr bwMode="auto">
            <a:xfrm>
              <a:off x="594" y="4247"/>
              <a:ext cx="677" cy="49"/>
            </a:xfrm>
            <a:custGeom>
              <a:avLst/>
              <a:gdLst>
                <a:gd name="T0" fmla="*/ 0 w 1787"/>
                <a:gd name="T1" fmla="*/ 60 h 135"/>
                <a:gd name="T2" fmla="*/ 30 w 1787"/>
                <a:gd name="T3" fmla="*/ 0 h 135"/>
                <a:gd name="T4" fmla="*/ 89 w 1787"/>
                <a:gd name="T5" fmla="*/ 120 h 135"/>
                <a:gd name="T6" fmla="*/ 150 w 1787"/>
                <a:gd name="T7" fmla="*/ 1 h 135"/>
                <a:gd name="T8" fmla="*/ 209 w 1787"/>
                <a:gd name="T9" fmla="*/ 121 h 135"/>
                <a:gd name="T10" fmla="*/ 270 w 1787"/>
                <a:gd name="T11" fmla="*/ 2 h 135"/>
                <a:gd name="T12" fmla="*/ 329 w 1787"/>
                <a:gd name="T13" fmla="*/ 123 h 135"/>
                <a:gd name="T14" fmla="*/ 390 w 1787"/>
                <a:gd name="T15" fmla="*/ 3 h 135"/>
                <a:gd name="T16" fmla="*/ 449 w 1787"/>
                <a:gd name="T17" fmla="*/ 124 h 135"/>
                <a:gd name="T18" fmla="*/ 510 w 1787"/>
                <a:gd name="T19" fmla="*/ 4 h 135"/>
                <a:gd name="T20" fmla="*/ 569 w 1787"/>
                <a:gd name="T21" fmla="*/ 125 h 135"/>
                <a:gd name="T22" fmla="*/ 630 w 1787"/>
                <a:gd name="T23" fmla="*/ 5 h 135"/>
                <a:gd name="T24" fmla="*/ 689 w 1787"/>
                <a:gd name="T25" fmla="*/ 126 h 135"/>
                <a:gd name="T26" fmla="*/ 750 w 1787"/>
                <a:gd name="T27" fmla="*/ 7 h 135"/>
                <a:gd name="T28" fmla="*/ 809 w 1787"/>
                <a:gd name="T29" fmla="*/ 127 h 135"/>
                <a:gd name="T30" fmla="*/ 870 w 1787"/>
                <a:gd name="T31" fmla="*/ 8 h 135"/>
                <a:gd name="T32" fmla="*/ 929 w 1787"/>
                <a:gd name="T33" fmla="*/ 128 h 135"/>
                <a:gd name="T34" fmla="*/ 990 w 1787"/>
                <a:gd name="T35" fmla="*/ 9 h 135"/>
                <a:gd name="T36" fmla="*/ 1049 w 1787"/>
                <a:gd name="T37" fmla="*/ 129 h 135"/>
                <a:gd name="T38" fmla="*/ 1110 w 1787"/>
                <a:gd name="T39" fmla="*/ 10 h 135"/>
                <a:gd name="T40" fmla="*/ 1169 w 1787"/>
                <a:gd name="T41" fmla="*/ 131 h 135"/>
                <a:gd name="T42" fmla="*/ 1230 w 1787"/>
                <a:gd name="T43" fmla="*/ 11 h 135"/>
                <a:gd name="T44" fmla="*/ 1289 w 1787"/>
                <a:gd name="T45" fmla="*/ 132 h 135"/>
                <a:gd name="T46" fmla="*/ 1350 w 1787"/>
                <a:gd name="T47" fmla="*/ 12 h 135"/>
                <a:gd name="T48" fmla="*/ 1409 w 1787"/>
                <a:gd name="T49" fmla="*/ 133 h 135"/>
                <a:gd name="T50" fmla="*/ 1470 w 1787"/>
                <a:gd name="T51" fmla="*/ 13 h 135"/>
                <a:gd name="T52" fmla="*/ 1529 w 1787"/>
                <a:gd name="T53" fmla="*/ 134 h 135"/>
                <a:gd name="T54" fmla="*/ 1590 w 1787"/>
                <a:gd name="T55" fmla="*/ 15 h 135"/>
                <a:gd name="T56" fmla="*/ 1649 w 1787"/>
                <a:gd name="T57" fmla="*/ 135 h 135"/>
                <a:gd name="T58" fmla="*/ 1710 w 1787"/>
                <a:gd name="T59" fmla="*/ 16 h 135"/>
                <a:gd name="T60" fmla="*/ 1739 w 1787"/>
                <a:gd name="T61" fmla="*/ 76 h 135"/>
                <a:gd name="T62" fmla="*/ 1787 w 1787"/>
                <a:gd name="T63" fmla="*/ 7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87" h="135">
                  <a:moveTo>
                    <a:pt x="0" y="60"/>
                  </a:moveTo>
                  <a:lnTo>
                    <a:pt x="30" y="0"/>
                  </a:lnTo>
                  <a:lnTo>
                    <a:pt x="89" y="120"/>
                  </a:lnTo>
                  <a:lnTo>
                    <a:pt x="150" y="1"/>
                  </a:lnTo>
                  <a:lnTo>
                    <a:pt x="209" y="121"/>
                  </a:lnTo>
                  <a:lnTo>
                    <a:pt x="270" y="2"/>
                  </a:lnTo>
                  <a:lnTo>
                    <a:pt x="329" y="123"/>
                  </a:lnTo>
                  <a:lnTo>
                    <a:pt x="390" y="3"/>
                  </a:lnTo>
                  <a:lnTo>
                    <a:pt x="449" y="124"/>
                  </a:lnTo>
                  <a:lnTo>
                    <a:pt x="510" y="4"/>
                  </a:lnTo>
                  <a:lnTo>
                    <a:pt x="569" y="125"/>
                  </a:lnTo>
                  <a:lnTo>
                    <a:pt x="630" y="5"/>
                  </a:lnTo>
                  <a:lnTo>
                    <a:pt x="689" y="126"/>
                  </a:lnTo>
                  <a:lnTo>
                    <a:pt x="750" y="7"/>
                  </a:lnTo>
                  <a:lnTo>
                    <a:pt x="809" y="127"/>
                  </a:lnTo>
                  <a:lnTo>
                    <a:pt x="870" y="8"/>
                  </a:lnTo>
                  <a:lnTo>
                    <a:pt x="929" y="128"/>
                  </a:lnTo>
                  <a:lnTo>
                    <a:pt x="990" y="9"/>
                  </a:lnTo>
                  <a:lnTo>
                    <a:pt x="1049" y="129"/>
                  </a:lnTo>
                  <a:lnTo>
                    <a:pt x="1110" y="10"/>
                  </a:lnTo>
                  <a:lnTo>
                    <a:pt x="1169" y="131"/>
                  </a:lnTo>
                  <a:lnTo>
                    <a:pt x="1230" y="11"/>
                  </a:lnTo>
                  <a:lnTo>
                    <a:pt x="1289" y="132"/>
                  </a:lnTo>
                  <a:lnTo>
                    <a:pt x="1350" y="12"/>
                  </a:lnTo>
                  <a:lnTo>
                    <a:pt x="1409" y="133"/>
                  </a:lnTo>
                  <a:lnTo>
                    <a:pt x="1470" y="13"/>
                  </a:lnTo>
                  <a:lnTo>
                    <a:pt x="1529" y="134"/>
                  </a:lnTo>
                  <a:lnTo>
                    <a:pt x="1590" y="15"/>
                  </a:lnTo>
                  <a:lnTo>
                    <a:pt x="1649" y="135"/>
                  </a:lnTo>
                  <a:lnTo>
                    <a:pt x="1710" y="16"/>
                  </a:lnTo>
                  <a:lnTo>
                    <a:pt x="1739" y="76"/>
                  </a:lnTo>
                  <a:lnTo>
                    <a:pt x="1787" y="7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7" name="Arc 264"/>
            <p:cNvSpPr>
              <a:spLocks/>
            </p:cNvSpPr>
            <p:nvPr/>
          </p:nvSpPr>
          <p:spPr bwMode="auto">
            <a:xfrm>
              <a:off x="1270" y="4034"/>
              <a:ext cx="589" cy="23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90 h 21600"/>
                <a:gd name="T2" fmla="*/ 36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89"/>
                  </a:moveTo>
                  <a:cubicBezTo>
                    <a:pt x="21550" y="11970"/>
                    <a:pt x="11916" y="21580"/>
                    <a:pt x="35" y="21599"/>
                  </a:cubicBezTo>
                </a:path>
                <a:path w="21600" h="21600" stroke="0" extrusionOk="0">
                  <a:moveTo>
                    <a:pt x="21599" y="89"/>
                  </a:moveTo>
                  <a:cubicBezTo>
                    <a:pt x="21550" y="11970"/>
                    <a:pt x="11916" y="21580"/>
                    <a:pt x="35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8" name="Freeform 265"/>
            <p:cNvSpPr>
              <a:spLocks/>
            </p:cNvSpPr>
            <p:nvPr/>
          </p:nvSpPr>
          <p:spPr bwMode="auto">
            <a:xfrm>
              <a:off x="1841" y="4035"/>
              <a:ext cx="40" cy="54"/>
            </a:xfrm>
            <a:custGeom>
              <a:avLst/>
              <a:gdLst>
                <a:gd name="T0" fmla="*/ 20 w 40"/>
                <a:gd name="T1" fmla="*/ 0 h 54"/>
                <a:gd name="T2" fmla="*/ 0 w 40"/>
                <a:gd name="T3" fmla="*/ 54 h 54"/>
                <a:gd name="T4" fmla="*/ 20 w 40"/>
                <a:gd name="T5" fmla="*/ 40 h 54"/>
                <a:gd name="T6" fmla="*/ 40 w 40"/>
                <a:gd name="T7" fmla="*/ 54 h 54"/>
                <a:gd name="T8" fmla="*/ 20 w 40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4">
                  <a:moveTo>
                    <a:pt x="20" y="0"/>
                  </a:moveTo>
                  <a:lnTo>
                    <a:pt x="0" y="54"/>
                  </a:lnTo>
                  <a:lnTo>
                    <a:pt x="20" y="40"/>
                  </a:lnTo>
                  <a:lnTo>
                    <a:pt x="40" y="54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9" name="Arc 266"/>
            <p:cNvSpPr>
              <a:spLocks/>
            </p:cNvSpPr>
            <p:nvPr/>
          </p:nvSpPr>
          <p:spPr bwMode="auto">
            <a:xfrm>
              <a:off x="1196" y="4207"/>
              <a:ext cx="162" cy="5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30 w 21730"/>
                <a:gd name="T1" fmla="*/ 21600 h 21600"/>
                <a:gd name="T2" fmla="*/ 0 w 21730"/>
                <a:gd name="T3" fmla="*/ 0 h 21600"/>
                <a:gd name="T4" fmla="*/ 21600 w 2173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30" h="21600" fill="none" extrusionOk="0">
                  <a:moveTo>
                    <a:pt x="21729" y="21599"/>
                  </a:moveTo>
                  <a:cubicBezTo>
                    <a:pt x="21686" y="21599"/>
                    <a:pt x="21643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30" h="21600" stroke="0" extrusionOk="0">
                  <a:moveTo>
                    <a:pt x="21729" y="21599"/>
                  </a:moveTo>
                  <a:cubicBezTo>
                    <a:pt x="21686" y="21599"/>
                    <a:pt x="21643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0" name="Arc 267"/>
            <p:cNvSpPr>
              <a:spLocks/>
            </p:cNvSpPr>
            <p:nvPr/>
          </p:nvSpPr>
          <p:spPr bwMode="auto">
            <a:xfrm>
              <a:off x="1358" y="4257"/>
              <a:ext cx="122" cy="44"/>
            </a:xfrm>
            <a:custGeom>
              <a:avLst/>
              <a:gdLst>
                <a:gd name="G0" fmla="+- 21594 0 0"/>
                <a:gd name="G1" fmla="+- 0 0 0"/>
                <a:gd name="G2" fmla="+- 21600 0 0"/>
                <a:gd name="T0" fmla="*/ 21769 w 21769"/>
                <a:gd name="T1" fmla="*/ 21599 h 21600"/>
                <a:gd name="T2" fmla="*/ 0 w 21769"/>
                <a:gd name="T3" fmla="*/ 491 h 21600"/>
                <a:gd name="T4" fmla="*/ 21594 w 2176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69" h="21600" fill="none" extrusionOk="0">
                  <a:moveTo>
                    <a:pt x="21769" y="21599"/>
                  </a:moveTo>
                  <a:cubicBezTo>
                    <a:pt x="21710" y="21599"/>
                    <a:pt x="21652" y="21599"/>
                    <a:pt x="21594" y="21600"/>
                  </a:cubicBezTo>
                  <a:cubicBezTo>
                    <a:pt x="9855" y="21600"/>
                    <a:pt x="266" y="12226"/>
                    <a:pt x="-1" y="491"/>
                  </a:cubicBezTo>
                </a:path>
                <a:path w="21769" h="21600" stroke="0" extrusionOk="0">
                  <a:moveTo>
                    <a:pt x="21769" y="21599"/>
                  </a:moveTo>
                  <a:cubicBezTo>
                    <a:pt x="21710" y="21599"/>
                    <a:pt x="21652" y="21599"/>
                    <a:pt x="21594" y="21600"/>
                  </a:cubicBezTo>
                  <a:cubicBezTo>
                    <a:pt x="9855" y="21600"/>
                    <a:pt x="266" y="12226"/>
                    <a:pt x="-1" y="491"/>
                  </a:cubicBezTo>
                  <a:lnTo>
                    <a:pt x="21594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1" name="Arc 268"/>
            <p:cNvSpPr>
              <a:spLocks/>
            </p:cNvSpPr>
            <p:nvPr/>
          </p:nvSpPr>
          <p:spPr bwMode="auto">
            <a:xfrm>
              <a:off x="1479" y="4163"/>
              <a:ext cx="479" cy="13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45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11"/>
                    <a:pt x="11956" y="21575"/>
                    <a:pt x="44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11"/>
                    <a:pt x="11956" y="21575"/>
                    <a:pt x="44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2" name="Freeform 269"/>
            <p:cNvSpPr>
              <a:spLocks/>
            </p:cNvSpPr>
            <p:nvPr/>
          </p:nvSpPr>
          <p:spPr bwMode="auto">
            <a:xfrm>
              <a:off x="1939" y="4163"/>
              <a:ext cx="40" cy="55"/>
            </a:xfrm>
            <a:custGeom>
              <a:avLst/>
              <a:gdLst>
                <a:gd name="T0" fmla="*/ 20 w 40"/>
                <a:gd name="T1" fmla="*/ 0 h 55"/>
                <a:gd name="T2" fmla="*/ 0 w 40"/>
                <a:gd name="T3" fmla="*/ 55 h 55"/>
                <a:gd name="T4" fmla="*/ 20 w 40"/>
                <a:gd name="T5" fmla="*/ 40 h 55"/>
                <a:gd name="T6" fmla="*/ 40 w 40"/>
                <a:gd name="T7" fmla="*/ 55 h 55"/>
                <a:gd name="T8" fmla="*/ 20 w 40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5">
                  <a:moveTo>
                    <a:pt x="20" y="0"/>
                  </a:moveTo>
                  <a:lnTo>
                    <a:pt x="0" y="55"/>
                  </a:lnTo>
                  <a:lnTo>
                    <a:pt x="20" y="40"/>
                  </a:lnTo>
                  <a:lnTo>
                    <a:pt x="40" y="55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3" name="Arc 270"/>
            <p:cNvSpPr>
              <a:spLocks/>
            </p:cNvSpPr>
            <p:nvPr/>
          </p:nvSpPr>
          <p:spPr bwMode="auto">
            <a:xfrm>
              <a:off x="1091" y="3706"/>
              <a:ext cx="376" cy="61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4" name="Freeform 271"/>
            <p:cNvSpPr>
              <a:spLocks/>
            </p:cNvSpPr>
            <p:nvPr/>
          </p:nvSpPr>
          <p:spPr bwMode="auto">
            <a:xfrm>
              <a:off x="1071" y="3706"/>
              <a:ext cx="40" cy="55"/>
            </a:xfrm>
            <a:custGeom>
              <a:avLst/>
              <a:gdLst>
                <a:gd name="T0" fmla="*/ 20 w 40"/>
                <a:gd name="T1" fmla="*/ 0 h 55"/>
                <a:gd name="T2" fmla="*/ 0 w 40"/>
                <a:gd name="T3" fmla="*/ 55 h 55"/>
                <a:gd name="T4" fmla="*/ 20 w 40"/>
                <a:gd name="T5" fmla="*/ 41 h 55"/>
                <a:gd name="T6" fmla="*/ 40 w 40"/>
                <a:gd name="T7" fmla="*/ 55 h 55"/>
                <a:gd name="T8" fmla="*/ 20 w 40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5">
                  <a:moveTo>
                    <a:pt x="20" y="0"/>
                  </a:moveTo>
                  <a:lnTo>
                    <a:pt x="0" y="55"/>
                  </a:lnTo>
                  <a:lnTo>
                    <a:pt x="20" y="41"/>
                  </a:lnTo>
                  <a:lnTo>
                    <a:pt x="40" y="55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5" name="Freeform 272"/>
            <p:cNvSpPr>
              <a:spLocks/>
            </p:cNvSpPr>
            <p:nvPr/>
          </p:nvSpPr>
          <p:spPr bwMode="auto">
            <a:xfrm>
              <a:off x="576" y="5340"/>
              <a:ext cx="672" cy="44"/>
            </a:xfrm>
            <a:custGeom>
              <a:avLst/>
              <a:gdLst>
                <a:gd name="T0" fmla="*/ 0 w 1774"/>
                <a:gd name="T1" fmla="*/ 60 h 120"/>
                <a:gd name="T2" fmla="*/ 30 w 1774"/>
                <a:gd name="T3" fmla="*/ 0 h 120"/>
                <a:gd name="T4" fmla="*/ 90 w 1774"/>
                <a:gd name="T5" fmla="*/ 120 h 120"/>
                <a:gd name="T6" fmla="*/ 150 w 1774"/>
                <a:gd name="T7" fmla="*/ 0 h 120"/>
                <a:gd name="T8" fmla="*/ 210 w 1774"/>
                <a:gd name="T9" fmla="*/ 120 h 120"/>
                <a:gd name="T10" fmla="*/ 270 w 1774"/>
                <a:gd name="T11" fmla="*/ 0 h 120"/>
                <a:gd name="T12" fmla="*/ 330 w 1774"/>
                <a:gd name="T13" fmla="*/ 120 h 120"/>
                <a:gd name="T14" fmla="*/ 390 w 1774"/>
                <a:gd name="T15" fmla="*/ 0 h 120"/>
                <a:gd name="T16" fmla="*/ 450 w 1774"/>
                <a:gd name="T17" fmla="*/ 120 h 120"/>
                <a:gd name="T18" fmla="*/ 510 w 1774"/>
                <a:gd name="T19" fmla="*/ 0 h 120"/>
                <a:gd name="T20" fmla="*/ 570 w 1774"/>
                <a:gd name="T21" fmla="*/ 120 h 120"/>
                <a:gd name="T22" fmla="*/ 630 w 1774"/>
                <a:gd name="T23" fmla="*/ 0 h 120"/>
                <a:gd name="T24" fmla="*/ 690 w 1774"/>
                <a:gd name="T25" fmla="*/ 120 h 120"/>
                <a:gd name="T26" fmla="*/ 750 w 1774"/>
                <a:gd name="T27" fmla="*/ 0 h 120"/>
                <a:gd name="T28" fmla="*/ 810 w 1774"/>
                <a:gd name="T29" fmla="*/ 120 h 120"/>
                <a:gd name="T30" fmla="*/ 870 w 1774"/>
                <a:gd name="T31" fmla="*/ 0 h 120"/>
                <a:gd name="T32" fmla="*/ 930 w 1774"/>
                <a:gd name="T33" fmla="*/ 120 h 120"/>
                <a:gd name="T34" fmla="*/ 990 w 1774"/>
                <a:gd name="T35" fmla="*/ 0 h 120"/>
                <a:gd name="T36" fmla="*/ 1050 w 1774"/>
                <a:gd name="T37" fmla="*/ 120 h 120"/>
                <a:gd name="T38" fmla="*/ 1110 w 1774"/>
                <a:gd name="T39" fmla="*/ 0 h 120"/>
                <a:gd name="T40" fmla="*/ 1170 w 1774"/>
                <a:gd name="T41" fmla="*/ 120 h 120"/>
                <a:gd name="T42" fmla="*/ 1230 w 1774"/>
                <a:gd name="T43" fmla="*/ 0 h 120"/>
                <a:gd name="T44" fmla="*/ 1290 w 1774"/>
                <a:gd name="T45" fmla="*/ 120 h 120"/>
                <a:gd name="T46" fmla="*/ 1350 w 1774"/>
                <a:gd name="T47" fmla="*/ 0 h 120"/>
                <a:gd name="T48" fmla="*/ 1410 w 1774"/>
                <a:gd name="T49" fmla="*/ 120 h 120"/>
                <a:gd name="T50" fmla="*/ 1470 w 1774"/>
                <a:gd name="T51" fmla="*/ 0 h 120"/>
                <a:gd name="T52" fmla="*/ 1530 w 1774"/>
                <a:gd name="T53" fmla="*/ 120 h 120"/>
                <a:gd name="T54" fmla="*/ 1590 w 1774"/>
                <a:gd name="T55" fmla="*/ 0 h 120"/>
                <a:gd name="T56" fmla="*/ 1650 w 1774"/>
                <a:gd name="T57" fmla="*/ 120 h 120"/>
                <a:gd name="T58" fmla="*/ 1710 w 1774"/>
                <a:gd name="T59" fmla="*/ 0 h 120"/>
                <a:gd name="T60" fmla="*/ 1740 w 1774"/>
                <a:gd name="T61" fmla="*/ 60 h 120"/>
                <a:gd name="T62" fmla="*/ 1774 w 1774"/>
                <a:gd name="T63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74" h="120">
                  <a:moveTo>
                    <a:pt x="0" y="60"/>
                  </a:moveTo>
                  <a:lnTo>
                    <a:pt x="30" y="0"/>
                  </a:lnTo>
                  <a:lnTo>
                    <a:pt x="90" y="120"/>
                  </a:lnTo>
                  <a:lnTo>
                    <a:pt x="150" y="0"/>
                  </a:lnTo>
                  <a:lnTo>
                    <a:pt x="210" y="120"/>
                  </a:lnTo>
                  <a:lnTo>
                    <a:pt x="270" y="0"/>
                  </a:lnTo>
                  <a:lnTo>
                    <a:pt x="330" y="120"/>
                  </a:lnTo>
                  <a:lnTo>
                    <a:pt x="390" y="0"/>
                  </a:lnTo>
                  <a:lnTo>
                    <a:pt x="450" y="120"/>
                  </a:lnTo>
                  <a:lnTo>
                    <a:pt x="510" y="0"/>
                  </a:lnTo>
                  <a:lnTo>
                    <a:pt x="570" y="120"/>
                  </a:lnTo>
                  <a:lnTo>
                    <a:pt x="630" y="0"/>
                  </a:lnTo>
                  <a:lnTo>
                    <a:pt x="690" y="120"/>
                  </a:lnTo>
                  <a:lnTo>
                    <a:pt x="750" y="0"/>
                  </a:lnTo>
                  <a:lnTo>
                    <a:pt x="810" y="120"/>
                  </a:lnTo>
                  <a:lnTo>
                    <a:pt x="870" y="0"/>
                  </a:lnTo>
                  <a:lnTo>
                    <a:pt x="930" y="120"/>
                  </a:lnTo>
                  <a:lnTo>
                    <a:pt x="990" y="0"/>
                  </a:lnTo>
                  <a:lnTo>
                    <a:pt x="1050" y="120"/>
                  </a:lnTo>
                  <a:lnTo>
                    <a:pt x="1110" y="0"/>
                  </a:lnTo>
                  <a:lnTo>
                    <a:pt x="1170" y="120"/>
                  </a:lnTo>
                  <a:lnTo>
                    <a:pt x="1230" y="0"/>
                  </a:lnTo>
                  <a:lnTo>
                    <a:pt x="1290" y="120"/>
                  </a:lnTo>
                  <a:lnTo>
                    <a:pt x="1350" y="0"/>
                  </a:lnTo>
                  <a:lnTo>
                    <a:pt x="1410" y="120"/>
                  </a:lnTo>
                  <a:lnTo>
                    <a:pt x="1470" y="0"/>
                  </a:lnTo>
                  <a:lnTo>
                    <a:pt x="1530" y="120"/>
                  </a:lnTo>
                  <a:lnTo>
                    <a:pt x="1590" y="0"/>
                  </a:lnTo>
                  <a:lnTo>
                    <a:pt x="1650" y="120"/>
                  </a:lnTo>
                  <a:lnTo>
                    <a:pt x="1710" y="0"/>
                  </a:lnTo>
                  <a:lnTo>
                    <a:pt x="1740" y="60"/>
                  </a:lnTo>
                  <a:lnTo>
                    <a:pt x="1774" y="6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6" name="Arc 273"/>
            <p:cNvSpPr>
              <a:spLocks/>
            </p:cNvSpPr>
            <p:nvPr/>
          </p:nvSpPr>
          <p:spPr bwMode="auto">
            <a:xfrm>
              <a:off x="1247" y="5072"/>
              <a:ext cx="700" cy="28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31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17"/>
                    <a:pt x="11948" y="21582"/>
                    <a:pt x="3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17"/>
                    <a:pt x="11948" y="21582"/>
                    <a:pt x="3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7" name="Freeform 274"/>
            <p:cNvSpPr>
              <a:spLocks/>
            </p:cNvSpPr>
            <p:nvPr/>
          </p:nvSpPr>
          <p:spPr bwMode="auto">
            <a:xfrm>
              <a:off x="1928" y="5072"/>
              <a:ext cx="40" cy="54"/>
            </a:xfrm>
            <a:custGeom>
              <a:avLst/>
              <a:gdLst>
                <a:gd name="T0" fmla="*/ 20 w 40"/>
                <a:gd name="T1" fmla="*/ 0 h 54"/>
                <a:gd name="T2" fmla="*/ 0 w 40"/>
                <a:gd name="T3" fmla="*/ 54 h 54"/>
                <a:gd name="T4" fmla="*/ 20 w 40"/>
                <a:gd name="T5" fmla="*/ 40 h 54"/>
                <a:gd name="T6" fmla="*/ 40 w 40"/>
                <a:gd name="T7" fmla="*/ 54 h 54"/>
                <a:gd name="T8" fmla="*/ 20 w 40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4">
                  <a:moveTo>
                    <a:pt x="20" y="0"/>
                  </a:moveTo>
                  <a:lnTo>
                    <a:pt x="0" y="54"/>
                  </a:lnTo>
                  <a:lnTo>
                    <a:pt x="20" y="40"/>
                  </a:lnTo>
                  <a:lnTo>
                    <a:pt x="40" y="54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8" name="Arc 275"/>
            <p:cNvSpPr>
              <a:spLocks/>
            </p:cNvSpPr>
            <p:nvPr/>
          </p:nvSpPr>
          <p:spPr bwMode="auto">
            <a:xfrm>
              <a:off x="1201" y="5305"/>
              <a:ext cx="197" cy="44"/>
            </a:xfrm>
            <a:custGeom>
              <a:avLst/>
              <a:gdLst>
                <a:gd name="G0" fmla="+- 21594 0 0"/>
                <a:gd name="G1" fmla="+- 0 0 0"/>
                <a:gd name="G2" fmla="+- 21600 0 0"/>
                <a:gd name="T0" fmla="*/ 21699 w 21699"/>
                <a:gd name="T1" fmla="*/ 21600 h 21600"/>
                <a:gd name="T2" fmla="*/ 0 w 21699"/>
                <a:gd name="T3" fmla="*/ 491 h 21600"/>
                <a:gd name="T4" fmla="*/ 21594 w 216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99" h="21600" fill="none" extrusionOk="0">
                  <a:moveTo>
                    <a:pt x="21698" y="21599"/>
                  </a:moveTo>
                  <a:cubicBezTo>
                    <a:pt x="21663" y="21599"/>
                    <a:pt x="21628" y="21599"/>
                    <a:pt x="21594" y="21600"/>
                  </a:cubicBezTo>
                  <a:cubicBezTo>
                    <a:pt x="9855" y="21600"/>
                    <a:pt x="266" y="12226"/>
                    <a:pt x="-1" y="491"/>
                  </a:cubicBezTo>
                </a:path>
                <a:path w="21699" h="21600" stroke="0" extrusionOk="0">
                  <a:moveTo>
                    <a:pt x="21698" y="21599"/>
                  </a:moveTo>
                  <a:cubicBezTo>
                    <a:pt x="21663" y="21599"/>
                    <a:pt x="21628" y="21599"/>
                    <a:pt x="21594" y="21600"/>
                  </a:cubicBezTo>
                  <a:cubicBezTo>
                    <a:pt x="9855" y="21600"/>
                    <a:pt x="266" y="12226"/>
                    <a:pt x="-1" y="491"/>
                  </a:cubicBezTo>
                  <a:lnTo>
                    <a:pt x="21594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9" name="Arc 276"/>
            <p:cNvSpPr>
              <a:spLocks/>
            </p:cNvSpPr>
            <p:nvPr/>
          </p:nvSpPr>
          <p:spPr bwMode="auto">
            <a:xfrm>
              <a:off x="1398" y="5350"/>
              <a:ext cx="76" cy="44"/>
            </a:xfrm>
            <a:custGeom>
              <a:avLst/>
              <a:gdLst>
                <a:gd name="G0" fmla="+- 21594 0 0"/>
                <a:gd name="G1" fmla="+- 0 0 0"/>
                <a:gd name="G2" fmla="+- 21600 0 0"/>
                <a:gd name="T0" fmla="*/ 21876 w 21876"/>
                <a:gd name="T1" fmla="*/ 21598 h 21600"/>
                <a:gd name="T2" fmla="*/ 0 w 21876"/>
                <a:gd name="T3" fmla="*/ 491 h 21600"/>
                <a:gd name="T4" fmla="*/ 21594 w 2187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76" h="21600" fill="none" extrusionOk="0">
                  <a:moveTo>
                    <a:pt x="21876" y="21598"/>
                  </a:moveTo>
                  <a:cubicBezTo>
                    <a:pt x="21782" y="21599"/>
                    <a:pt x="21688" y="21599"/>
                    <a:pt x="21594" y="21600"/>
                  </a:cubicBezTo>
                  <a:cubicBezTo>
                    <a:pt x="9855" y="21600"/>
                    <a:pt x="266" y="12226"/>
                    <a:pt x="-1" y="491"/>
                  </a:cubicBezTo>
                </a:path>
                <a:path w="21876" h="21600" stroke="0" extrusionOk="0">
                  <a:moveTo>
                    <a:pt x="21876" y="21598"/>
                  </a:moveTo>
                  <a:cubicBezTo>
                    <a:pt x="21782" y="21599"/>
                    <a:pt x="21688" y="21599"/>
                    <a:pt x="21594" y="21600"/>
                  </a:cubicBezTo>
                  <a:cubicBezTo>
                    <a:pt x="9855" y="21600"/>
                    <a:pt x="266" y="12226"/>
                    <a:pt x="-1" y="491"/>
                  </a:cubicBezTo>
                  <a:lnTo>
                    <a:pt x="21594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0" name="Arc 277"/>
            <p:cNvSpPr>
              <a:spLocks/>
            </p:cNvSpPr>
            <p:nvPr/>
          </p:nvSpPr>
          <p:spPr bwMode="auto">
            <a:xfrm>
              <a:off x="1473" y="5239"/>
              <a:ext cx="491" cy="15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44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12"/>
                    <a:pt x="11956" y="21575"/>
                    <a:pt x="43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12"/>
                    <a:pt x="11956" y="21575"/>
                    <a:pt x="43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1" name="Freeform 278"/>
            <p:cNvSpPr>
              <a:spLocks/>
            </p:cNvSpPr>
            <p:nvPr/>
          </p:nvSpPr>
          <p:spPr bwMode="auto">
            <a:xfrm>
              <a:off x="1946" y="5239"/>
              <a:ext cx="40" cy="54"/>
            </a:xfrm>
            <a:custGeom>
              <a:avLst/>
              <a:gdLst>
                <a:gd name="T0" fmla="*/ 20 w 40"/>
                <a:gd name="T1" fmla="*/ 0 h 54"/>
                <a:gd name="T2" fmla="*/ 0 w 40"/>
                <a:gd name="T3" fmla="*/ 54 h 54"/>
                <a:gd name="T4" fmla="*/ 20 w 40"/>
                <a:gd name="T5" fmla="*/ 40 h 54"/>
                <a:gd name="T6" fmla="*/ 40 w 40"/>
                <a:gd name="T7" fmla="*/ 54 h 54"/>
                <a:gd name="T8" fmla="*/ 20 w 40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4">
                  <a:moveTo>
                    <a:pt x="20" y="0"/>
                  </a:moveTo>
                  <a:lnTo>
                    <a:pt x="0" y="54"/>
                  </a:lnTo>
                  <a:lnTo>
                    <a:pt x="20" y="40"/>
                  </a:lnTo>
                  <a:lnTo>
                    <a:pt x="40" y="54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2" name="Arc 279"/>
            <p:cNvSpPr>
              <a:spLocks/>
            </p:cNvSpPr>
            <p:nvPr/>
          </p:nvSpPr>
          <p:spPr bwMode="auto">
            <a:xfrm>
              <a:off x="999" y="4898"/>
              <a:ext cx="463" cy="50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47 w 21647"/>
                <a:gd name="T1" fmla="*/ 21600 h 21600"/>
                <a:gd name="T2" fmla="*/ 0 w 21647"/>
                <a:gd name="T3" fmla="*/ 43 h 21600"/>
                <a:gd name="T4" fmla="*/ 21600 w 2164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7" h="21600" fill="none" extrusionOk="0">
                  <a:moveTo>
                    <a:pt x="21646" y="21599"/>
                  </a:moveTo>
                  <a:cubicBezTo>
                    <a:pt x="21631" y="21599"/>
                    <a:pt x="21615" y="21599"/>
                    <a:pt x="21600" y="21600"/>
                  </a:cubicBezTo>
                  <a:cubicBezTo>
                    <a:pt x="9687" y="21600"/>
                    <a:pt x="23" y="11955"/>
                    <a:pt x="0" y="42"/>
                  </a:cubicBezTo>
                </a:path>
                <a:path w="21647" h="21600" stroke="0" extrusionOk="0">
                  <a:moveTo>
                    <a:pt x="21646" y="21599"/>
                  </a:moveTo>
                  <a:cubicBezTo>
                    <a:pt x="21631" y="21599"/>
                    <a:pt x="21615" y="21599"/>
                    <a:pt x="21600" y="21600"/>
                  </a:cubicBezTo>
                  <a:cubicBezTo>
                    <a:pt x="9687" y="21600"/>
                    <a:pt x="23" y="11955"/>
                    <a:pt x="0" y="42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3" name="Freeform 280"/>
            <p:cNvSpPr>
              <a:spLocks/>
            </p:cNvSpPr>
            <p:nvPr/>
          </p:nvSpPr>
          <p:spPr bwMode="auto">
            <a:xfrm>
              <a:off x="979" y="4899"/>
              <a:ext cx="40" cy="54"/>
            </a:xfrm>
            <a:custGeom>
              <a:avLst/>
              <a:gdLst>
                <a:gd name="T0" fmla="*/ 20 w 40"/>
                <a:gd name="T1" fmla="*/ 0 h 54"/>
                <a:gd name="T2" fmla="*/ 0 w 40"/>
                <a:gd name="T3" fmla="*/ 54 h 54"/>
                <a:gd name="T4" fmla="*/ 20 w 40"/>
                <a:gd name="T5" fmla="*/ 40 h 54"/>
                <a:gd name="T6" fmla="*/ 40 w 40"/>
                <a:gd name="T7" fmla="*/ 54 h 54"/>
                <a:gd name="T8" fmla="*/ 20 w 40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4">
                  <a:moveTo>
                    <a:pt x="20" y="0"/>
                  </a:moveTo>
                  <a:lnTo>
                    <a:pt x="0" y="54"/>
                  </a:lnTo>
                  <a:lnTo>
                    <a:pt x="20" y="40"/>
                  </a:lnTo>
                  <a:lnTo>
                    <a:pt x="40" y="54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4" name="Line 281"/>
            <p:cNvSpPr>
              <a:spLocks noChangeShapeType="1"/>
            </p:cNvSpPr>
            <p:nvPr/>
          </p:nvSpPr>
          <p:spPr bwMode="auto">
            <a:xfrm flipH="1" flipV="1">
              <a:off x="1731" y="739"/>
              <a:ext cx="1417" cy="50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5" name="Freeform 282"/>
            <p:cNvSpPr>
              <a:spLocks/>
            </p:cNvSpPr>
            <p:nvPr/>
          </p:nvSpPr>
          <p:spPr bwMode="auto">
            <a:xfrm>
              <a:off x="1710" y="701"/>
              <a:ext cx="35" cy="73"/>
            </a:xfrm>
            <a:custGeom>
              <a:avLst/>
              <a:gdLst>
                <a:gd name="T0" fmla="*/ 72 w 91"/>
                <a:gd name="T1" fmla="*/ 0 h 202"/>
                <a:gd name="T2" fmla="*/ 91 w 91"/>
                <a:gd name="T3" fmla="*/ 6 h 202"/>
                <a:gd name="T4" fmla="*/ 19 w 91"/>
                <a:gd name="T5" fmla="*/ 202 h 202"/>
                <a:gd name="T6" fmla="*/ 0 w 91"/>
                <a:gd name="T7" fmla="*/ 196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202">
                  <a:moveTo>
                    <a:pt x="72" y="0"/>
                  </a:moveTo>
                  <a:lnTo>
                    <a:pt x="91" y="6"/>
                  </a:lnTo>
                  <a:lnTo>
                    <a:pt x="19" y="202"/>
                  </a:lnTo>
                  <a:lnTo>
                    <a:pt x="0" y="19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6" name="Line 283"/>
            <p:cNvSpPr>
              <a:spLocks noChangeShapeType="1"/>
            </p:cNvSpPr>
            <p:nvPr/>
          </p:nvSpPr>
          <p:spPr bwMode="auto">
            <a:xfrm>
              <a:off x="4009" y="1591"/>
              <a:ext cx="19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304800"/>
            <a:ext cx="6732588" cy="8458200"/>
            <a:chOff x="144" y="192"/>
            <a:chExt cx="4241" cy="5328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92"/>
              <a:ext cx="3936" cy="5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172" y="218"/>
              <a:ext cx="4213" cy="5223"/>
              <a:chOff x="172" y="218"/>
              <a:chExt cx="4213" cy="5223"/>
            </a:xfrm>
          </p:grpSpPr>
          <p:sp>
            <p:nvSpPr>
              <p:cNvPr id="7226" name="Rectangle 5"/>
              <p:cNvSpPr>
                <a:spLocks noChangeArrowheads="1"/>
              </p:cNvSpPr>
              <p:nvPr/>
            </p:nvSpPr>
            <p:spPr bwMode="auto">
              <a:xfrm>
                <a:off x="172" y="4281"/>
                <a:ext cx="1873" cy="991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27" name="Rectangle 6"/>
              <p:cNvSpPr>
                <a:spLocks noChangeArrowheads="1"/>
              </p:cNvSpPr>
              <p:nvPr/>
            </p:nvSpPr>
            <p:spPr bwMode="auto">
              <a:xfrm>
                <a:off x="172" y="2212"/>
                <a:ext cx="1873" cy="991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28" name="Rectangle 7"/>
              <p:cNvSpPr>
                <a:spLocks noChangeArrowheads="1"/>
              </p:cNvSpPr>
              <p:nvPr/>
            </p:nvSpPr>
            <p:spPr bwMode="auto">
              <a:xfrm>
                <a:off x="172" y="3247"/>
                <a:ext cx="1873" cy="990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29" name="Rectangle 8"/>
              <p:cNvSpPr>
                <a:spLocks noChangeArrowheads="1"/>
              </p:cNvSpPr>
              <p:nvPr/>
            </p:nvSpPr>
            <p:spPr bwMode="auto">
              <a:xfrm>
                <a:off x="603" y="366"/>
                <a:ext cx="3247" cy="1719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30" name="Oval 9"/>
              <p:cNvSpPr>
                <a:spLocks noChangeArrowheads="1"/>
              </p:cNvSpPr>
              <p:nvPr/>
            </p:nvSpPr>
            <p:spPr bwMode="auto">
              <a:xfrm>
                <a:off x="3545" y="1331"/>
                <a:ext cx="110" cy="103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31" name="Rectangle 10"/>
              <p:cNvSpPr>
                <a:spLocks noChangeArrowheads="1"/>
              </p:cNvSpPr>
              <p:nvPr/>
            </p:nvSpPr>
            <p:spPr bwMode="auto">
              <a:xfrm>
                <a:off x="2738" y="1121"/>
                <a:ext cx="159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32" name="Oval 11"/>
              <p:cNvSpPr>
                <a:spLocks noChangeArrowheads="1"/>
              </p:cNvSpPr>
              <p:nvPr/>
            </p:nvSpPr>
            <p:spPr bwMode="auto">
              <a:xfrm>
                <a:off x="2730" y="1331"/>
                <a:ext cx="109" cy="103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33" name="Rectangle 12"/>
              <p:cNvSpPr>
                <a:spLocks noChangeArrowheads="1"/>
              </p:cNvSpPr>
              <p:nvPr/>
            </p:nvSpPr>
            <p:spPr bwMode="auto">
              <a:xfrm>
                <a:off x="2333" y="1136"/>
                <a:ext cx="175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34" name="Oval 13"/>
              <p:cNvSpPr>
                <a:spLocks noChangeArrowheads="1"/>
              </p:cNvSpPr>
              <p:nvPr/>
            </p:nvSpPr>
            <p:spPr bwMode="auto">
              <a:xfrm>
                <a:off x="2458" y="1331"/>
                <a:ext cx="109" cy="103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35" name="Rectangle 14"/>
              <p:cNvSpPr>
                <a:spLocks noChangeArrowheads="1"/>
              </p:cNvSpPr>
              <p:nvPr/>
            </p:nvSpPr>
            <p:spPr bwMode="auto">
              <a:xfrm>
                <a:off x="1878" y="1157"/>
                <a:ext cx="159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36" name="Rectangle 15"/>
              <p:cNvSpPr>
                <a:spLocks noChangeArrowheads="1"/>
              </p:cNvSpPr>
              <p:nvPr/>
            </p:nvSpPr>
            <p:spPr bwMode="auto">
              <a:xfrm>
                <a:off x="2180" y="1331"/>
                <a:ext cx="110" cy="103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37" name="Line 16"/>
              <p:cNvSpPr>
                <a:spLocks noChangeShapeType="1"/>
              </p:cNvSpPr>
              <p:nvPr/>
            </p:nvSpPr>
            <p:spPr bwMode="auto">
              <a:xfrm>
                <a:off x="2180" y="1331"/>
                <a:ext cx="106" cy="9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38" name="Line 17"/>
              <p:cNvSpPr>
                <a:spLocks noChangeShapeType="1"/>
              </p:cNvSpPr>
              <p:nvPr/>
            </p:nvSpPr>
            <p:spPr bwMode="auto">
              <a:xfrm flipV="1">
                <a:off x="2180" y="1331"/>
                <a:ext cx="106" cy="9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39" name="Rectangle 18"/>
              <p:cNvSpPr>
                <a:spLocks noChangeArrowheads="1"/>
              </p:cNvSpPr>
              <p:nvPr/>
            </p:nvSpPr>
            <p:spPr bwMode="auto">
              <a:xfrm>
                <a:off x="3005" y="991"/>
                <a:ext cx="175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40" name="Oval 19"/>
              <p:cNvSpPr>
                <a:spLocks noChangeArrowheads="1"/>
              </p:cNvSpPr>
              <p:nvPr/>
            </p:nvSpPr>
            <p:spPr bwMode="auto">
              <a:xfrm>
                <a:off x="1908" y="1331"/>
                <a:ext cx="110" cy="103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41" name="Rectangle 20"/>
              <p:cNvSpPr>
                <a:spLocks noChangeArrowheads="1"/>
              </p:cNvSpPr>
              <p:nvPr/>
            </p:nvSpPr>
            <p:spPr bwMode="auto">
              <a:xfrm>
                <a:off x="2183" y="970"/>
                <a:ext cx="175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42" name="Oval 21"/>
              <p:cNvSpPr>
                <a:spLocks noChangeArrowheads="1"/>
              </p:cNvSpPr>
              <p:nvPr/>
            </p:nvSpPr>
            <p:spPr bwMode="auto">
              <a:xfrm>
                <a:off x="1637" y="1331"/>
                <a:ext cx="109" cy="103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43" name="Rectangle 22"/>
              <p:cNvSpPr>
                <a:spLocks noChangeArrowheads="1"/>
              </p:cNvSpPr>
              <p:nvPr/>
            </p:nvSpPr>
            <p:spPr bwMode="auto">
              <a:xfrm>
                <a:off x="1640" y="970"/>
                <a:ext cx="175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44" name="Oval 23"/>
              <p:cNvSpPr>
                <a:spLocks noChangeArrowheads="1"/>
              </p:cNvSpPr>
              <p:nvPr/>
            </p:nvSpPr>
            <p:spPr bwMode="auto">
              <a:xfrm>
                <a:off x="1365" y="1331"/>
                <a:ext cx="109" cy="103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45" name="Rectangle 24"/>
              <p:cNvSpPr>
                <a:spLocks noChangeArrowheads="1"/>
              </p:cNvSpPr>
              <p:nvPr/>
            </p:nvSpPr>
            <p:spPr bwMode="auto">
              <a:xfrm>
                <a:off x="1373" y="1121"/>
                <a:ext cx="166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46" name="Oval 25"/>
              <p:cNvSpPr>
                <a:spLocks noChangeArrowheads="1"/>
              </p:cNvSpPr>
              <p:nvPr/>
            </p:nvSpPr>
            <p:spPr bwMode="auto">
              <a:xfrm>
                <a:off x="2180" y="1492"/>
                <a:ext cx="110" cy="103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47" name="Rectangle 26"/>
              <p:cNvSpPr>
                <a:spLocks noChangeArrowheads="1"/>
              </p:cNvSpPr>
              <p:nvPr/>
            </p:nvSpPr>
            <p:spPr bwMode="auto">
              <a:xfrm>
                <a:off x="3548" y="970"/>
                <a:ext cx="175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48" name="Oval 27"/>
              <p:cNvSpPr>
                <a:spLocks noChangeArrowheads="1"/>
              </p:cNvSpPr>
              <p:nvPr/>
            </p:nvSpPr>
            <p:spPr bwMode="auto">
              <a:xfrm>
                <a:off x="2735" y="1773"/>
                <a:ext cx="109" cy="102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49" name="Rectangle 28"/>
              <p:cNvSpPr>
                <a:spLocks noChangeArrowheads="1"/>
              </p:cNvSpPr>
              <p:nvPr/>
            </p:nvSpPr>
            <p:spPr bwMode="auto">
              <a:xfrm>
                <a:off x="957" y="970"/>
                <a:ext cx="175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50" name="Oval 29"/>
              <p:cNvSpPr>
                <a:spLocks noChangeArrowheads="1"/>
              </p:cNvSpPr>
              <p:nvPr/>
            </p:nvSpPr>
            <p:spPr bwMode="auto">
              <a:xfrm>
                <a:off x="2974" y="1518"/>
                <a:ext cx="109" cy="103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51" name="Rectangle 30"/>
              <p:cNvSpPr>
                <a:spLocks noChangeArrowheads="1"/>
              </p:cNvSpPr>
              <p:nvPr/>
            </p:nvSpPr>
            <p:spPr bwMode="auto">
              <a:xfrm>
                <a:off x="2833" y="585"/>
                <a:ext cx="256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52" name="Oval 31"/>
              <p:cNvSpPr>
                <a:spLocks noChangeArrowheads="1"/>
              </p:cNvSpPr>
              <p:nvPr/>
            </p:nvSpPr>
            <p:spPr bwMode="auto">
              <a:xfrm>
                <a:off x="1098" y="1529"/>
                <a:ext cx="110" cy="102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53" name="Rectangle 32"/>
              <p:cNvSpPr>
                <a:spLocks noChangeArrowheads="1"/>
              </p:cNvSpPr>
              <p:nvPr/>
            </p:nvSpPr>
            <p:spPr bwMode="auto">
              <a:xfrm>
                <a:off x="1331" y="585"/>
                <a:ext cx="2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54" name="Oval 33"/>
              <p:cNvSpPr>
                <a:spLocks noChangeArrowheads="1"/>
              </p:cNvSpPr>
              <p:nvPr/>
            </p:nvSpPr>
            <p:spPr bwMode="auto">
              <a:xfrm>
                <a:off x="1906" y="2858"/>
                <a:ext cx="61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55" name="Rectangle 34"/>
              <p:cNvSpPr>
                <a:spLocks noChangeArrowheads="1"/>
              </p:cNvSpPr>
              <p:nvPr/>
            </p:nvSpPr>
            <p:spPr bwMode="auto">
              <a:xfrm>
                <a:off x="1442" y="2741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56" name="Oval 35"/>
              <p:cNvSpPr>
                <a:spLocks noChangeArrowheads="1"/>
              </p:cNvSpPr>
              <p:nvPr/>
            </p:nvSpPr>
            <p:spPr bwMode="auto">
              <a:xfrm>
                <a:off x="1434" y="2858"/>
                <a:ext cx="62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57" name="Rectangle 36"/>
              <p:cNvSpPr>
                <a:spLocks noChangeArrowheads="1"/>
              </p:cNvSpPr>
              <p:nvPr/>
            </p:nvSpPr>
            <p:spPr bwMode="auto">
              <a:xfrm>
                <a:off x="1204" y="2741"/>
                <a:ext cx="102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58" name="Oval 37"/>
              <p:cNvSpPr>
                <a:spLocks noChangeArrowheads="1"/>
              </p:cNvSpPr>
              <p:nvPr/>
            </p:nvSpPr>
            <p:spPr bwMode="auto">
              <a:xfrm>
                <a:off x="1279" y="2858"/>
                <a:ext cx="62" cy="58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59" name="Rectangle 38"/>
              <p:cNvSpPr>
                <a:spLocks noChangeArrowheads="1"/>
              </p:cNvSpPr>
              <p:nvPr/>
            </p:nvSpPr>
            <p:spPr bwMode="auto">
              <a:xfrm>
                <a:off x="888" y="2741"/>
                <a:ext cx="102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60" name="Rectangle 39"/>
              <p:cNvSpPr>
                <a:spLocks noChangeArrowheads="1"/>
              </p:cNvSpPr>
              <p:nvPr/>
            </p:nvSpPr>
            <p:spPr bwMode="auto">
              <a:xfrm>
                <a:off x="1118" y="2858"/>
                <a:ext cx="62" cy="58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61" name="Line 40"/>
              <p:cNvSpPr>
                <a:spLocks noChangeShapeType="1"/>
              </p:cNvSpPr>
              <p:nvPr/>
            </p:nvSpPr>
            <p:spPr bwMode="auto">
              <a:xfrm>
                <a:off x="1118" y="2858"/>
                <a:ext cx="64" cy="6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62" name="Line 41"/>
              <p:cNvSpPr>
                <a:spLocks noChangeShapeType="1"/>
              </p:cNvSpPr>
              <p:nvPr/>
            </p:nvSpPr>
            <p:spPr bwMode="auto">
              <a:xfrm flipV="1">
                <a:off x="1118" y="2858"/>
                <a:ext cx="64" cy="6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63" name="Rectangle 42"/>
              <p:cNvSpPr>
                <a:spLocks noChangeArrowheads="1"/>
              </p:cNvSpPr>
              <p:nvPr/>
            </p:nvSpPr>
            <p:spPr bwMode="auto">
              <a:xfrm>
                <a:off x="1634" y="2653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64" name="Oval 43"/>
              <p:cNvSpPr>
                <a:spLocks noChangeArrowheads="1"/>
              </p:cNvSpPr>
              <p:nvPr/>
            </p:nvSpPr>
            <p:spPr bwMode="auto">
              <a:xfrm>
                <a:off x="962" y="2858"/>
                <a:ext cx="62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65" name="Rectangle 44"/>
              <p:cNvSpPr>
                <a:spLocks noChangeArrowheads="1"/>
              </p:cNvSpPr>
              <p:nvPr/>
            </p:nvSpPr>
            <p:spPr bwMode="auto">
              <a:xfrm>
                <a:off x="1279" y="2653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66" name="Oval 45"/>
              <p:cNvSpPr>
                <a:spLocks noChangeArrowheads="1"/>
              </p:cNvSpPr>
              <p:nvPr/>
            </p:nvSpPr>
            <p:spPr bwMode="auto">
              <a:xfrm>
                <a:off x="801" y="2858"/>
                <a:ext cx="63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67" name="Rectangle 46"/>
              <p:cNvSpPr>
                <a:spLocks noChangeArrowheads="1"/>
              </p:cNvSpPr>
              <p:nvPr/>
            </p:nvSpPr>
            <p:spPr bwMode="auto">
              <a:xfrm>
                <a:off x="963" y="2653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68" name="Oval 47"/>
              <p:cNvSpPr>
                <a:spLocks noChangeArrowheads="1"/>
              </p:cNvSpPr>
              <p:nvPr/>
            </p:nvSpPr>
            <p:spPr bwMode="auto">
              <a:xfrm>
                <a:off x="646" y="2858"/>
                <a:ext cx="62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69" name="Rectangle 48"/>
              <p:cNvSpPr>
                <a:spLocks noChangeArrowheads="1"/>
              </p:cNvSpPr>
              <p:nvPr/>
            </p:nvSpPr>
            <p:spPr bwMode="auto">
              <a:xfrm>
                <a:off x="654" y="2741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70" name="Oval 49"/>
              <p:cNvSpPr>
                <a:spLocks noChangeArrowheads="1"/>
              </p:cNvSpPr>
              <p:nvPr/>
            </p:nvSpPr>
            <p:spPr bwMode="auto">
              <a:xfrm>
                <a:off x="1118" y="2952"/>
                <a:ext cx="62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1" name="Rectangle 50"/>
              <p:cNvSpPr>
                <a:spLocks noChangeArrowheads="1"/>
              </p:cNvSpPr>
              <p:nvPr/>
            </p:nvSpPr>
            <p:spPr bwMode="auto">
              <a:xfrm>
                <a:off x="1912" y="2517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72" name="Oval 51"/>
              <p:cNvSpPr>
                <a:spLocks noChangeArrowheads="1"/>
              </p:cNvSpPr>
              <p:nvPr/>
            </p:nvSpPr>
            <p:spPr bwMode="auto">
              <a:xfrm>
                <a:off x="1434" y="3087"/>
                <a:ext cx="62" cy="58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3" name="Rectangle 52"/>
              <p:cNvSpPr>
                <a:spLocks noChangeArrowheads="1"/>
              </p:cNvSpPr>
              <p:nvPr/>
            </p:nvSpPr>
            <p:spPr bwMode="auto">
              <a:xfrm>
                <a:off x="380" y="2653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74" name="Oval 53"/>
              <p:cNvSpPr>
                <a:spLocks noChangeArrowheads="1"/>
              </p:cNvSpPr>
              <p:nvPr/>
            </p:nvSpPr>
            <p:spPr bwMode="auto">
              <a:xfrm>
                <a:off x="1545" y="2967"/>
                <a:ext cx="62" cy="58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5" name="Rectangle 54"/>
              <p:cNvSpPr>
                <a:spLocks noChangeArrowheads="1"/>
              </p:cNvSpPr>
              <p:nvPr/>
            </p:nvSpPr>
            <p:spPr bwMode="auto">
              <a:xfrm>
                <a:off x="1179" y="2429"/>
                <a:ext cx="16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76" name="Oval 55"/>
              <p:cNvSpPr>
                <a:spLocks noChangeArrowheads="1"/>
              </p:cNvSpPr>
              <p:nvPr/>
            </p:nvSpPr>
            <p:spPr bwMode="auto">
              <a:xfrm>
                <a:off x="491" y="2993"/>
                <a:ext cx="62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7" name="Rectangle 56"/>
              <p:cNvSpPr>
                <a:spLocks noChangeArrowheads="1"/>
              </p:cNvSpPr>
              <p:nvPr/>
            </p:nvSpPr>
            <p:spPr bwMode="auto">
              <a:xfrm>
                <a:off x="608" y="2486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78" name="Oval 57"/>
              <p:cNvSpPr>
                <a:spLocks noChangeArrowheads="1"/>
              </p:cNvSpPr>
              <p:nvPr/>
            </p:nvSpPr>
            <p:spPr bwMode="auto">
              <a:xfrm>
                <a:off x="1906" y="4928"/>
                <a:ext cx="61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9" name="Rectangle 58"/>
              <p:cNvSpPr>
                <a:spLocks noChangeArrowheads="1"/>
              </p:cNvSpPr>
              <p:nvPr/>
            </p:nvSpPr>
            <p:spPr bwMode="auto">
              <a:xfrm>
                <a:off x="1442" y="4806"/>
                <a:ext cx="102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80" name="Oval 59"/>
              <p:cNvSpPr>
                <a:spLocks noChangeArrowheads="1"/>
              </p:cNvSpPr>
              <p:nvPr/>
            </p:nvSpPr>
            <p:spPr bwMode="auto">
              <a:xfrm>
                <a:off x="1434" y="4928"/>
                <a:ext cx="62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1" name="Rectangle 60"/>
              <p:cNvSpPr>
                <a:spLocks noChangeArrowheads="1"/>
              </p:cNvSpPr>
              <p:nvPr/>
            </p:nvSpPr>
            <p:spPr bwMode="auto">
              <a:xfrm>
                <a:off x="1124" y="4806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82" name="Oval 61"/>
              <p:cNvSpPr>
                <a:spLocks noChangeArrowheads="1"/>
              </p:cNvSpPr>
              <p:nvPr/>
            </p:nvSpPr>
            <p:spPr bwMode="auto">
              <a:xfrm>
                <a:off x="1279" y="4928"/>
                <a:ext cx="62" cy="58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3" name="Rectangle 62"/>
              <p:cNvSpPr>
                <a:spLocks noChangeArrowheads="1"/>
              </p:cNvSpPr>
              <p:nvPr/>
            </p:nvSpPr>
            <p:spPr bwMode="auto">
              <a:xfrm>
                <a:off x="810" y="4806"/>
                <a:ext cx="102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84" name="Rectangle 63"/>
              <p:cNvSpPr>
                <a:spLocks noChangeArrowheads="1"/>
              </p:cNvSpPr>
              <p:nvPr/>
            </p:nvSpPr>
            <p:spPr bwMode="auto">
              <a:xfrm>
                <a:off x="1118" y="4928"/>
                <a:ext cx="62" cy="58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5" name="Line 64"/>
              <p:cNvSpPr>
                <a:spLocks noChangeShapeType="1"/>
              </p:cNvSpPr>
              <p:nvPr/>
            </p:nvSpPr>
            <p:spPr bwMode="auto">
              <a:xfrm>
                <a:off x="1118" y="4928"/>
                <a:ext cx="64" cy="6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6" name="Line 65"/>
              <p:cNvSpPr>
                <a:spLocks noChangeShapeType="1"/>
              </p:cNvSpPr>
              <p:nvPr/>
            </p:nvSpPr>
            <p:spPr bwMode="auto">
              <a:xfrm flipV="1">
                <a:off x="1118" y="4928"/>
                <a:ext cx="64" cy="6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7" name="Rectangle 66"/>
              <p:cNvSpPr>
                <a:spLocks noChangeArrowheads="1"/>
              </p:cNvSpPr>
              <p:nvPr/>
            </p:nvSpPr>
            <p:spPr bwMode="auto">
              <a:xfrm>
                <a:off x="1570" y="4733"/>
                <a:ext cx="17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88" name="Oval 67"/>
              <p:cNvSpPr>
                <a:spLocks noChangeArrowheads="1"/>
              </p:cNvSpPr>
              <p:nvPr/>
            </p:nvSpPr>
            <p:spPr bwMode="auto">
              <a:xfrm>
                <a:off x="962" y="4928"/>
                <a:ext cx="62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9" name="Rectangle 68"/>
              <p:cNvSpPr>
                <a:spLocks noChangeArrowheads="1"/>
              </p:cNvSpPr>
              <p:nvPr/>
            </p:nvSpPr>
            <p:spPr bwMode="auto">
              <a:xfrm>
                <a:off x="1440" y="4718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90" name="Oval 69"/>
              <p:cNvSpPr>
                <a:spLocks noChangeArrowheads="1"/>
              </p:cNvSpPr>
              <p:nvPr/>
            </p:nvSpPr>
            <p:spPr bwMode="auto">
              <a:xfrm>
                <a:off x="801" y="4928"/>
                <a:ext cx="63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91" name="Rectangle 70"/>
              <p:cNvSpPr>
                <a:spLocks noChangeArrowheads="1"/>
              </p:cNvSpPr>
              <p:nvPr/>
            </p:nvSpPr>
            <p:spPr bwMode="auto">
              <a:xfrm>
                <a:off x="1124" y="4718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92" name="Oval 71"/>
              <p:cNvSpPr>
                <a:spLocks noChangeArrowheads="1"/>
              </p:cNvSpPr>
              <p:nvPr/>
            </p:nvSpPr>
            <p:spPr bwMode="auto">
              <a:xfrm>
                <a:off x="646" y="4928"/>
                <a:ext cx="62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93" name="Rectangle 72"/>
              <p:cNvSpPr>
                <a:spLocks noChangeArrowheads="1"/>
              </p:cNvSpPr>
              <p:nvPr/>
            </p:nvSpPr>
            <p:spPr bwMode="auto">
              <a:xfrm>
                <a:off x="807" y="4733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94" name="Oval 73"/>
              <p:cNvSpPr>
                <a:spLocks noChangeArrowheads="1"/>
              </p:cNvSpPr>
              <p:nvPr/>
            </p:nvSpPr>
            <p:spPr bwMode="auto">
              <a:xfrm>
                <a:off x="1118" y="5022"/>
                <a:ext cx="62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95" name="Rectangle 74"/>
              <p:cNvSpPr>
                <a:spLocks noChangeArrowheads="1"/>
              </p:cNvSpPr>
              <p:nvPr/>
            </p:nvSpPr>
            <p:spPr bwMode="auto">
              <a:xfrm>
                <a:off x="1912" y="4645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96" name="Oval 75"/>
              <p:cNvSpPr>
                <a:spLocks noChangeArrowheads="1"/>
              </p:cNvSpPr>
              <p:nvPr/>
            </p:nvSpPr>
            <p:spPr bwMode="auto">
              <a:xfrm>
                <a:off x="1434" y="5162"/>
                <a:ext cx="62" cy="59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97" name="Rectangle 76"/>
              <p:cNvSpPr>
                <a:spLocks noChangeArrowheads="1"/>
              </p:cNvSpPr>
              <p:nvPr/>
            </p:nvSpPr>
            <p:spPr bwMode="auto">
              <a:xfrm>
                <a:off x="413" y="4645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98" name="Oval 77"/>
              <p:cNvSpPr>
                <a:spLocks noChangeArrowheads="1"/>
              </p:cNvSpPr>
              <p:nvPr/>
            </p:nvSpPr>
            <p:spPr bwMode="auto">
              <a:xfrm>
                <a:off x="1545" y="5032"/>
                <a:ext cx="62" cy="59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99" name="Rectangle 78"/>
              <p:cNvSpPr>
                <a:spLocks noChangeArrowheads="1"/>
              </p:cNvSpPr>
              <p:nvPr/>
            </p:nvSpPr>
            <p:spPr bwMode="auto">
              <a:xfrm>
                <a:off x="1179" y="4499"/>
                <a:ext cx="16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00" name="Oval 79"/>
              <p:cNvSpPr>
                <a:spLocks noChangeArrowheads="1"/>
              </p:cNvSpPr>
              <p:nvPr/>
            </p:nvSpPr>
            <p:spPr bwMode="auto">
              <a:xfrm>
                <a:off x="491" y="5058"/>
                <a:ext cx="62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01" name="Rectangle 80"/>
              <p:cNvSpPr>
                <a:spLocks noChangeArrowheads="1"/>
              </p:cNvSpPr>
              <p:nvPr/>
            </p:nvSpPr>
            <p:spPr bwMode="auto">
              <a:xfrm>
                <a:off x="544" y="4791"/>
                <a:ext cx="17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02" name="Oval 81"/>
              <p:cNvSpPr>
                <a:spLocks noChangeArrowheads="1"/>
              </p:cNvSpPr>
              <p:nvPr/>
            </p:nvSpPr>
            <p:spPr bwMode="auto">
              <a:xfrm>
                <a:off x="1906" y="3893"/>
                <a:ext cx="61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03" name="Rectangle 82"/>
              <p:cNvSpPr>
                <a:spLocks noChangeArrowheads="1"/>
              </p:cNvSpPr>
              <p:nvPr/>
            </p:nvSpPr>
            <p:spPr bwMode="auto">
              <a:xfrm>
                <a:off x="1442" y="3771"/>
                <a:ext cx="102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04" name="Oval 83"/>
              <p:cNvSpPr>
                <a:spLocks noChangeArrowheads="1"/>
              </p:cNvSpPr>
              <p:nvPr/>
            </p:nvSpPr>
            <p:spPr bwMode="auto">
              <a:xfrm>
                <a:off x="1434" y="3893"/>
                <a:ext cx="62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05" name="Rectangle 84"/>
              <p:cNvSpPr>
                <a:spLocks noChangeArrowheads="1"/>
              </p:cNvSpPr>
              <p:nvPr/>
            </p:nvSpPr>
            <p:spPr bwMode="auto">
              <a:xfrm>
                <a:off x="1124" y="3771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06" name="Oval 85"/>
              <p:cNvSpPr>
                <a:spLocks noChangeArrowheads="1"/>
              </p:cNvSpPr>
              <p:nvPr/>
            </p:nvSpPr>
            <p:spPr bwMode="auto">
              <a:xfrm>
                <a:off x="1279" y="3893"/>
                <a:ext cx="62" cy="58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07" name="Rectangle 86"/>
              <p:cNvSpPr>
                <a:spLocks noChangeArrowheads="1"/>
              </p:cNvSpPr>
              <p:nvPr/>
            </p:nvSpPr>
            <p:spPr bwMode="auto">
              <a:xfrm>
                <a:off x="810" y="3771"/>
                <a:ext cx="102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08" name="Rectangle 87"/>
              <p:cNvSpPr>
                <a:spLocks noChangeArrowheads="1"/>
              </p:cNvSpPr>
              <p:nvPr/>
            </p:nvSpPr>
            <p:spPr bwMode="auto">
              <a:xfrm>
                <a:off x="1118" y="3893"/>
                <a:ext cx="62" cy="58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09" name="Line 88"/>
              <p:cNvSpPr>
                <a:spLocks noChangeShapeType="1"/>
              </p:cNvSpPr>
              <p:nvPr/>
            </p:nvSpPr>
            <p:spPr bwMode="auto">
              <a:xfrm>
                <a:off x="1118" y="3893"/>
                <a:ext cx="64" cy="6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10" name="Line 89"/>
              <p:cNvSpPr>
                <a:spLocks noChangeShapeType="1"/>
              </p:cNvSpPr>
              <p:nvPr/>
            </p:nvSpPr>
            <p:spPr bwMode="auto">
              <a:xfrm flipV="1">
                <a:off x="1118" y="3893"/>
                <a:ext cx="64" cy="6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11" name="Rectangle 90"/>
              <p:cNvSpPr>
                <a:spLocks noChangeArrowheads="1"/>
              </p:cNvSpPr>
              <p:nvPr/>
            </p:nvSpPr>
            <p:spPr bwMode="auto">
              <a:xfrm>
                <a:off x="1595" y="3771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12" name="Oval 91"/>
              <p:cNvSpPr>
                <a:spLocks noChangeArrowheads="1"/>
              </p:cNvSpPr>
              <p:nvPr/>
            </p:nvSpPr>
            <p:spPr bwMode="auto">
              <a:xfrm>
                <a:off x="962" y="3893"/>
                <a:ext cx="62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13" name="Rectangle 92"/>
              <p:cNvSpPr>
                <a:spLocks noChangeArrowheads="1"/>
              </p:cNvSpPr>
              <p:nvPr/>
            </p:nvSpPr>
            <p:spPr bwMode="auto">
              <a:xfrm>
                <a:off x="1279" y="3683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14" name="Oval 93"/>
              <p:cNvSpPr>
                <a:spLocks noChangeArrowheads="1"/>
              </p:cNvSpPr>
              <p:nvPr/>
            </p:nvSpPr>
            <p:spPr bwMode="auto">
              <a:xfrm>
                <a:off x="801" y="3893"/>
                <a:ext cx="63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15" name="Rectangle 94"/>
              <p:cNvSpPr>
                <a:spLocks noChangeArrowheads="1"/>
              </p:cNvSpPr>
              <p:nvPr/>
            </p:nvSpPr>
            <p:spPr bwMode="auto">
              <a:xfrm>
                <a:off x="963" y="3683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16" name="Oval 95"/>
              <p:cNvSpPr>
                <a:spLocks noChangeArrowheads="1"/>
              </p:cNvSpPr>
              <p:nvPr/>
            </p:nvSpPr>
            <p:spPr bwMode="auto">
              <a:xfrm>
                <a:off x="646" y="3893"/>
                <a:ext cx="62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17" name="Rectangle 96"/>
              <p:cNvSpPr>
                <a:spLocks noChangeArrowheads="1"/>
              </p:cNvSpPr>
              <p:nvPr/>
            </p:nvSpPr>
            <p:spPr bwMode="auto">
              <a:xfrm>
                <a:off x="630" y="3771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18" name="Oval 97"/>
              <p:cNvSpPr>
                <a:spLocks noChangeArrowheads="1"/>
              </p:cNvSpPr>
              <p:nvPr/>
            </p:nvSpPr>
            <p:spPr bwMode="auto">
              <a:xfrm>
                <a:off x="1118" y="3987"/>
                <a:ext cx="62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19" name="Rectangle 98"/>
              <p:cNvSpPr>
                <a:spLocks noChangeArrowheads="1"/>
              </p:cNvSpPr>
              <p:nvPr/>
            </p:nvSpPr>
            <p:spPr bwMode="auto">
              <a:xfrm>
                <a:off x="1912" y="3683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20" name="Oval 99"/>
              <p:cNvSpPr>
                <a:spLocks noChangeArrowheads="1"/>
              </p:cNvSpPr>
              <p:nvPr/>
            </p:nvSpPr>
            <p:spPr bwMode="auto">
              <a:xfrm>
                <a:off x="1434" y="4132"/>
                <a:ext cx="62" cy="59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21" name="Rectangle 100"/>
              <p:cNvSpPr>
                <a:spLocks noChangeArrowheads="1"/>
              </p:cNvSpPr>
              <p:nvPr/>
            </p:nvSpPr>
            <p:spPr bwMode="auto">
              <a:xfrm>
                <a:off x="413" y="3683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22" name="Oval 101"/>
              <p:cNvSpPr>
                <a:spLocks noChangeArrowheads="1"/>
              </p:cNvSpPr>
              <p:nvPr/>
            </p:nvSpPr>
            <p:spPr bwMode="auto">
              <a:xfrm>
                <a:off x="1534" y="3992"/>
                <a:ext cx="62" cy="58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23" name="Rectangle 102"/>
              <p:cNvSpPr>
                <a:spLocks noChangeArrowheads="1"/>
              </p:cNvSpPr>
              <p:nvPr/>
            </p:nvSpPr>
            <p:spPr bwMode="auto">
              <a:xfrm>
                <a:off x="1495" y="3464"/>
                <a:ext cx="16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24" name="Oval 103"/>
              <p:cNvSpPr>
                <a:spLocks noChangeArrowheads="1"/>
              </p:cNvSpPr>
              <p:nvPr/>
            </p:nvSpPr>
            <p:spPr bwMode="auto">
              <a:xfrm>
                <a:off x="491" y="4018"/>
                <a:ext cx="62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25" name="Rectangle 104"/>
              <p:cNvSpPr>
                <a:spLocks noChangeArrowheads="1"/>
              </p:cNvSpPr>
              <p:nvPr/>
            </p:nvSpPr>
            <p:spPr bwMode="auto">
              <a:xfrm>
                <a:off x="627" y="3464"/>
                <a:ext cx="17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26" name="Rectangle 105"/>
              <p:cNvSpPr>
                <a:spLocks noChangeArrowheads="1"/>
              </p:cNvSpPr>
              <p:nvPr/>
            </p:nvSpPr>
            <p:spPr bwMode="auto">
              <a:xfrm>
                <a:off x="1780" y="3079"/>
                <a:ext cx="301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27" name="Rectangle 106"/>
              <p:cNvSpPr>
                <a:spLocks noChangeArrowheads="1"/>
              </p:cNvSpPr>
              <p:nvPr/>
            </p:nvSpPr>
            <p:spPr bwMode="auto">
              <a:xfrm>
                <a:off x="1804" y="5186"/>
                <a:ext cx="301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28" name="Rectangle 107"/>
              <p:cNvSpPr>
                <a:spLocks noChangeArrowheads="1"/>
              </p:cNvSpPr>
              <p:nvPr/>
            </p:nvSpPr>
            <p:spPr bwMode="auto">
              <a:xfrm>
                <a:off x="1817" y="4151"/>
                <a:ext cx="301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29" name="Rectangle 108"/>
              <p:cNvSpPr>
                <a:spLocks noChangeArrowheads="1"/>
              </p:cNvSpPr>
              <p:nvPr/>
            </p:nvSpPr>
            <p:spPr bwMode="auto">
              <a:xfrm>
                <a:off x="721" y="1896"/>
                <a:ext cx="301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0" name="Rectangle 109"/>
              <p:cNvSpPr>
                <a:spLocks noChangeArrowheads="1"/>
              </p:cNvSpPr>
              <p:nvPr/>
            </p:nvSpPr>
            <p:spPr bwMode="auto">
              <a:xfrm>
                <a:off x="2081" y="2229"/>
                <a:ext cx="211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1" name="Rectangle 110"/>
              <p:cNvSpPr>
                <a:spLocks noChangeArrowheads="1"/>
              </p:cNvSpPr>
              <p:nvPr/>
            </p:nvSpPr>
            <p:spPr bwMode="auto">
              <a:xfrm>
                <a:off x="2208" y="2229"/>
                <a:ext cx="1791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1st Backer from C. Influence right.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2" name="Rectangle 111"/>
              <p:cNvSpPr>
                <a:spLocks noChangeArrowheads="1"/>
              </p:cNvSpPr>
              <p:nvPr/>
            </p:nvSpPr>
            <p:spPr bwMode="auto">
              <a:xfrm>
                <a:off x="2081" y="2338"/>
                <a:ext cx="7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3" name="Rectangle 112"/>
              <p:cNvSpPr>
                <a:spLocks noChangeArrowheads="1"/>
              </p:cNvSpPr>
              <p:nvPr/>
            </p:nvSpPr>
            <p:spPr bwMode="auto">
              <a:xfrm>
                <a:off x="2081" y="2448"/>
                <a:ext cx="211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4" name="Rectangle 113"/>
              <p:cNvSpPr>
                <a:spLocks noChangeArrowheads="1"/>
              </p:cNvSpPr>
              <p:nvPr/>
            </p:nvSpPr>
            <p:spPr bwMode="auto">
              <a:xfrm>
                <a:off x="2207" y="2448"/>
                <a:ext cx="86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Gap-Post-Lead.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5" name="Rectangle 114"/>
              <p:cNvSpPr>
                <a:spLocks noChangeArrowheads="1"/>
              </p:cNvSpPr>
              <p:nvPr/>
            </p:nvSpPr>
            <p:spPr bwMode="auto">
              <a:xfrm>
                <a:off x="2081" y="2666"/>
                <a:ext cx="224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6" name="Rectangle 115"/>
              <p:cNvSpPr>
                <a:spLocks noChangeArrowheads="1"/>
              </p:cNvSpPr>
              <p:nvPr/>
            </p:nvSpPr>
            <p:spPr bwMode="auto">
              <a:xfrm>
                <a:off x="2202" y="2666"/>
                <a:ext cx="91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Gap-Down-Post.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7" name="Rectangle 116"/>
              <p:cNvSpPr>
                <a:spLocks noChangeArrowheads="1"/>
              </p:cNvSpPr>
              <p:nvPr/>
            </p:nvSpPr>
            <p:spPr bwMode="auto">
              <a:xfrm>
                <a:off x="2081" y="2885"/>
                <a:ext cx="230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8" name="Rectangle 117"/>
              <p:cNvSpPr>
                <a:spLocks noChangeArrowheads="1"/>
              </p:cNvSpPr>
              <p:nvPr/>
            </p:nvSpPr>
            <p:spPr bwMode="auto">
              <a:xfrm>
                <a:off x="2208" y="2885"/>
                <a:ext cx="88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On-Area-Away.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9" name="Rectangle 118"/>
              <p:cNvSpPr>
                <a:spLocks noChangeArrowheads="1"/>
              </p:cNvSpPr>
              <p:nvPr/>
            </p:nvSpPr>
            <p:spPr bwMode="auto">
              <a:xfrm>
                <a:off x="2081" y="3103"/>
                <a:ext cx="260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40" name="Rectangle 119"/>
              <p:cNvSpPr>
                <a:spLocks noChangeArrowheads="1"/>
              </p:cNvSpPr>
              <p:nvPr/>
            </p:nvSpPr>
            <p:spPr bwMode="auto">
              <a:xfrm>
                <a:off x="2229" y="3103"/>
                <a:ext cx="141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:Pull. Kick out 1st past PSG.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41" name="Rectangle 120"/>
              <p:cNvSpPr>
                <a:spLocks noChangeArrowheads="1"/>
              </p:cNvSpPr>
              <p:nvPr/>
            </p:nvSpPr>
            <p:spPr bwMode="auto">
              <a:xfrm>
                <a:off x="2081" y="3321"/>
                <a:ext cx="217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42" name="Rectangle 121"/>
              <p:cNvSpPr>
                <a:spLocks noChangeArrowheads="1"/>
              </p:cNvSpPr>
              <p:nvPr/>
            </p:nvSpPr>
            <p:spPr bwMode="auto">
              <a:xfrm>
                <a:off x="2226" y="3321"/>
                <a:ext cx="79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43" name="Rectangle 122"/>
              <p:cNvSpPr>
                <a:spLocks noChangeArrowheads="1"/>
              </p:cNvSpPr>
              <p:nvPr/>
            </p:nvSpPr>
            <p:spPr bwMode="auto">
              <a:xfrm>
                <a:off x="2081" y="3540"/>
                <a:ext cx="197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44" name="Rectangle 123"/>
              <p:cNvSpPr>
                <a:spLocks noChangeArrowheads="1"/>
              </p:cNvSpPr>
              <p:nvPr/>
            </p:nvSpPr>
            <p:spPr bwMode="auto">
              <a:xfrm>
                <a:off x="2160" y="3540"/>
                <a:ext cx="158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</a:t>
                </a:r>
                <a:r>
                  <a:rPr kumimoji="0" lang="en-US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Crossfield</a:t>
                </a: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. Block back @hole.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45" name="Rectangle 124"/>
              <p:cNvSpPr>
                <a:spLocks noChangeArrowheads="1"/>
              </p:cNvSpPr>
              <p:nvPr/>
            </p:nvSpPr>
            <p:spPr bwMode="auto">
              <a:xfrm>
                <a:off x="2081" y="3758"/>
                <a:ext cx="224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46" name="Rectangle 125"/>
              <p:cNvSpPr>
                <a:spLocks noChangeArrowheads="1"/>
              </p:cNvSpPr>
              <p:nvPr/>
            </p:nvSpPr>
            <p:spPr bwMode="auto">
              <a:xfrm>
                <a:off x="2248" y="3758"/>
                <a:ext cx="207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as on Jet </a:t>
                </a:r>
                <a:r>
                  <a:rPr kumimoji="0" lang="en-US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Sweep.Snap</a:t>
                </a: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ball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47" name="Rectangle 126"/>
              <p:cNvSpPr>
                <a:spLocks noChangeArrowheads="1"/>
              </p:cNvSpPr>
              <p:nvPr/>
            </p:nvSpPr>
            <p:spPr bwMode="auto">
              <a:xfrm>
                <a:off x="2081" y="3868"/>
                <a:ext cx="214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when wing is@PST.Handoff to wing. Fake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48" name="Rectangle 127"/>
              <p:cNvSpPr>
                <a:spLocks noChangeArrowheads="1"/>
              </p:cNvSpPr>
              <p:nvPr/>
            </p:nvSpPr>
            <p:spPr bwMode="auto">
              <a:xfrm>
                <a:off x="2081" y="3977"/>
                <a:ext cx="91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waggle. Be quick.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49" name="Rectangle 128"/>
              <p:cNvSpPr>
                <a:spLocks noChangeArrowheads="1"/>
              </p:cNvSpPr>
              <p:nvPr/>
            </p:nvSpPr>
            <p:spPr bwMode="auto">
              <a:xfrm>
                <a:off x="2081" y="4195"/>
                <a:ext cx="224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50" name="Rectangle 129"/>
              <p:cNvSpPr>
                <a:spLocks noChangeArrowheads="1"/>
              </p:cNvSpPr>
              <p:nvPr/>
            </p:nvSpPr>
            <p:spPr bwMode="auto">
              <a:xfrm>
                <a:off x="2226" y="4195"/>
                <a:ext cx="195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Jet </a:t>
                </a:r>
                <a:r>
                  <a:rPr kumimoji="0" lang="en-US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motion.Receive</a:t>
                </a: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handoff from QB.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51" name="Rectangle 130"/>
              <p:cNvSpPr>
                <a:spLocks noChangeArrowheads="1"/>
              </p:cNvSpPr>
              <p:nvPr/>
            </p:nvSpPr>
            <p:spPr bwMode="auto">
              <a:xfrm>
                <a:off x="2081" y="4305"/>
                <a:ext cx="2041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Gain depth. Give outside HO to FB. You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52" name="Rectangle 131"/>
              <p:cNvSpPr>
                <a:spLocks noChangeArrowheads="1"/>
              </p:cNvSpPr>
              <p:nvPr/>
            </p:nvSpPr>
            <p:spPr bwMode="auto">
              <a:xfrm>
                <a:off x="2081" y="4414"/>
                <a:ext cx="108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should be 3 yds.deep.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53" name="Rectangle 132"/>
              <p:cNvSpPr>
                <a:spLocks noChangeArrowheads="1"/>
              </p:cNvSpPr>
              <p:nvPr/>
            </p:nvSpPr>
            <p:spPr bwMode="auto">
              <a:xfrm>
                <a:off x="2081" y="4632"/>
                <a:ext cx="230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54" name="Rectangle 133"/>
              <p:cNvSpPr>
                <a:spLocks noChangeArrowheads="1"/>
              </p:cNvSpPr>
              <p:nvPr/>
            </p:nvSpPr>
            <p:spPr bwMode="auto">
              <a:xfrm>
                <a:off x="2239" y="4632"/>
                <a:ext cx="1121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 inside. Wall-off.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55" name="Rectangle 134"/>
              <p:cNvSpPr>
                <a:spLocks noChangeArrowheads="1"/>
              </p:cNvSpPr>
              <p:nvPr/>
            </p:nvSpPr>
            <p:spPr bwMode="auto">
              <a:xfrm>
                <a:off x="2081" y="4851"/>
                <a:ext cx="204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56" name="Rectangle 135"/>
              <p:cNvSpPr>
                <a:spLocks noChangeArrowheads="1"/>
              </p:cNvSpPr>
              <p:nvPr/>
            </p:nvSpPr>
            <p:spPr bwMode="auto">
              <a:xfrm>
                <a:off x="2227" y="4851"/>
                <a:ext cx="194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</a:t>
                </a:r>
                <a:r>
                  <a:rPr kumimoji="0" lang="en-US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Carrier.Align</a:t>
                </a: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behind BST toes @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57" name="Rectangle 136"/>
              <p:cNvSpPr>
                <a:spLocks noChangeArrowheads="1"/>
              </p:cNvSpPr>
              <p:nvPr/>
            </p:nvSpPr>
            <p:spPr bwMode="auto">
              <a:xfrm>
                <a:off x="2081" y="4960"/>
                <a:ext cx="230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4.5yds. Step up then crossover. Receive inside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58" name="Rectangle 137"/>
              <p:cNvSpPr>
                <a:spLocks noChangeArrowheads="1"/>
              </p:cNvSpPr>
              <p:nvPr/>
            </p:nvSpPr>
            <p:spPr bwMode="auto">
              <a:xfrm>
                <a:off x="2081" y="5069"/>
                <a:ext cx="135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HO from wing. Follow slot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59" name="Rectangle 138"/>
              <p:cNvSpPr>
                <a:spLocks noChangeArrowheads="1"/>
              </p:cNvSpPr>
              <p:nvPr/>
            </p:nvSpPr>
            <p:spPr bwMode="auto">
              <a:xfrm>
                <a:off x="2081" y="5288"/>
                <a:ext cx="888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60" name="Rectangle 139"/>
              <p:cNvSpPr>
                <a:spLocks noChangeArrowheads="1"/>
              </p:cNvSpPr>
              <p:nvPr/>
            </p:nvSpPr>
            <p:spPr bwMode="auto">
              <a:xfrm>
                <a:off x="1616" y="218"/>
                <a:ext cx="42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61" name="Rectangle 140"/>
              <p:cNvSpPr>
                <a:spLocks noChangeArrowheads="1"/>
              </p:cNvSpPr>
              <p:nvPr/>
            </p:nvSpPr>
            <p:spPr bwMode="auto">
              <a:xfrm>
                <a:off x="1959" y="218"/>
                <a:ext cx="1545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Blue (-) 35 Jet Joker XX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62" name="Line 141"/>
              <p:cNvSpPr>
                <a:spLocks noChangeShapeType="1"/>
              </p:cNvSpPr>
              <p:nvPr/>
            </p:nvSpPr>
            <p:spPr bwMode="auto">
              <a:xfrm flipV="1">
                <a:off x="1981" y="1291"/>
                <a:ext cx="0" cy="3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63" name="Freeform 142"/>
              <p:cNvSpPr>
                <a:spLocks/>
              </p:cNvSpPr>
              <p:nvPr/>
            </p:nvSpPr>
            <p:spPr bwMode="auto">
              <a:xfrm>
                <a:off x="1943" y="1284"/>
                <a:ext cx="77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64" name="Line 143"/>
              <p:cNvSpPr>
                <a:spLocks noChangeShapeType="1"/>
              </p:cNvSpPr>
              <p:nvPr/>
            </p:nvSpPr>
            <p:spPr bwMode="auto">
              <a:xfrm>
                <a:off x="1943" y="1284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65" name="Arc 144"/>
              <p:cNvSpPr>
                <a:spLocks/>
              </p:cNvSpPr>
              <p:nvPr/>
            </p:nvSpPr>
            <p:spPr bwMode="auto">
              <a:xfrm>
                <a:off x="1130" y="5059"/>
                <a:ext cx="116" cy="39"/>
              </a:xfrm>
              <a:custGeom>
                <a:avLst/>
                <a:gdLst>
                  <a:gd name="G0" fmla="+- 21593 0 0"/>
                  <a:gd name="G1" fmla="+- 0 0 0"/>
                  <a:gd name="G2" fmla="+- 21600 0 0"/>
                  <a:gd name="T0" fmla="*/ 21593 w 21593"/>
                  <a:gd name="T1" fmla="*/ 21600 h 21600"/>
                  <a:gd name="T2" fmla="*/ 0 w 21593"/>
                  <a:gd name="T3" fmla="*/ 551 h 21600"/>
                  <a:gd name="T4" fmla="*/ 21593 w 2159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3" h="21600" fill="none" extrusionOk="0">
                    <a:moveTo>
                      <a:pt x="21593" y="21600"/>
                    </a:moveTo>
                    <a:cubicBezTo>
                      <a:pt x="9878" y="21600"/>
                      <a:pt x="298" y="12261"/>
                      <a:pt x="0" y="550"/>
                    </a:cubicBezTo>
                  </a:path>
                  <a:path w="21593" h="21600" stroke="0" extrusionOk="0">
                    <a:moveTo>
                      <a:pt x="21593" y="21600"/>
                    </a:moveTo>
                    <a:cubicBezTo>
                      <a:pt x="9878" y="21600"/>
                      <a:pt x="298" y="12261"/>
                      <a:pt x="0" y="550"/>
                    </a:cubicBezTo>
                    <a:lnTo>
                      <a:pt x="21593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66" name="Arc 145"/>
              <p:cNvSpPr>
                <a:spLocks/>
              </p:cNvSpPr>
              <p:nvPr/>
            </p:nvSpPr>
            <p:spPr bwMode="auto">
              <a:xfrm>
                <a:off x="990" y="5099"/>
                <a:ext cx="255" cy="14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150 h 21600"/>
                  <a:gd name="T2" fmla="*/ 0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150"/>
                    </a:moveTo>
                    <a:cubicBezTo>
                      <a:pt x="21517" y="12020"/>
                      <a:pt x="11870" y="21599"/>
                      <a:pt x="0" y="21600"/>
                    </a:cubicBezTo>
                  </a:path>
                  <a:path w="21599" h="21600" stroke="0" extrusionOk="0">
                    <a:moveTo>
                      <a:pt x="21599" y="150"/>
                    </a:moveTo>
                    <a:cubicBezTo>
                      <a:pt x="21517" y="12020"/>
                      <a:pt x="11870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67" name="Freeform 146"/>
              <p:cNvSpPr>
                <a:spLocks/>
              </p:cNvSpPr>
              <p:nvPr/>
            </p:nvSpPr>
            <p:spPr bwMode="auto">
              <a:xfrm>
                <a:off x="990" y="5226"/>
                <a:ext cx="56" cy="37"/>
              </a:xfrm>
              <a:custGeom>
                <a:avLst/>
                <a:gdLst>
                  <a:gd name="T0" fmla="*/ 0 w 56"/>
                  <a:gd name="T1" fmla="*/ 18 h 37"/>
                  <a:gd name="T2" fmla="*/ 56 w 56"/>
                  <a:gd name="T3" fmla="*/ 37 h 37"/>
                  <a:gd name="T4" fmla="*/ 41 w 56"/>
                  <a:gd name="T5" fmla="*/ 18 h 37"/>
                  <a:gd name="T6" fmla="*/ 56 w 56"/>
                  <a:gd name="T7" fmla="*/ 0 h 37"/>
                  <a:gd name="T8" fmla="*/ 0 w 56"/>
                  <a:gd name="T9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37">
                    <a:moveTo>
                      <a:pt x="0" y="18"/>
                    </a:moveTo>
                    <a:lnTo>
                      <a:pt x="56" y="37"/>
                    </a:lnTo>
                    <a:lnTo>
                      <a:pt x="41" y="18"/>
                    </a:lnTo>
                    <a:lnTo>
                      <a:pt x="56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68" name="Arc 147"/>
              <p:cNvSpPr>
                <a:spLocks/>
              </p:cNvSpPr>
              <p:nvPr/>
            </p:nvSpPr>
            <p:spPr bwMode="auto">
              <a:xfrm>
                <a:off x="1129" y="4016"/>
                <a:ext cx="96" cy="7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69" name="Arc 148"/>
              <p:cNvSpPr>
                <a:spLocks/>
              </p:cNvSpPr>
              <p:nvPr/>
            </p:nvSpPr>
            <p:spPr bwMode="auto">
              <a:xfrm>
                <a:off x="947" y="4091"/>
                <a:ext cx="277" cy="11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77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899"/>
                      <a:pt x="11976" y="21557"/>
                      <a:pt x="76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899"/>
                      <a:pt x="11976" y="21557"/>
                      <a:pt x="76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0" name="Freeform 149"/>
              <p:cNvSpPr>
                <a:spLocks/>
              </p:cNvSpPr>
              <p:nvPr/>
            </p:nvSpPr>
            <p:spPr bwMode="auto">
              <a:xfrm>
                <a:off x="948" y="4193"/>
                <a:ext cx="55" cy="37"/>
              </a:xfrm>
              <a:custGeom>
                <a:avLst/>
                <a:gdLst>
                  <a:gd name="T0" fmla="*/ 0 w 55"/>
                  <a:gd name="T1" fmla="*/ 18 h 37"/>
                  <a:gd name="T2" fmla="*/ 55 w 55"/>
                  <a:gd name="T3" fmla="*/ 37 h 37"/>
                  <a:gd name="T4" fmla="*/ 41 w 55"/>
                  <a:gd name="T5" fmla="*/ 18 h 37"/>
                  <a:gd name="T6" fmla="*/ 55 w 55"/>
                  <a:gd name="T7" fmla="*/ 0 h 37"/>
                  <a:gd name="T8" fmla="*/ 0 w 55"/>
                  <a:gd name="T9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37">
                    <a:moveTo>
                      <a:pt x="0" y="18"/>
                    </a:moveTo>
                    <a:lnTo>
                      <a:pt x="55" y="37"/>
                    </a:lnTo>
                    <a:lnTo>
                      <a:pt x="41" y="18"/>
                    </a:lnTo>
                    <a:lnTo>
                      <a:pt x="55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1" name="Arc 150"/>
              <p:cNvSpPr>
                <a:spLocks/>
              </p:cNvSpPr>
              <p:nvPr/>
            </p:nvSpPr>
            <p:spPr bwMode="auto">
              <a:xfrm>
                <a:off x="1129" y="2993"/>
                <a:ext cx="91" cy="5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834 w 21834"/>
                  <a:gd name="T1" fmla="*/ 21599 h 21600"/>
                  <a:gd name="T2" fmla="*/ 0 w 21834"/>
                  <a:gd name="T3" fmla="*/ 0 h 21600"/>
                  <a:gd name="T4" fmla="*/ 21600 w 2183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34" h="21600" fill="none" extrusionOk="0">
                    <a:moveTo>
                      <a:pt x="21833" y="21598"/>
                    </a:moveTo>
                    <a:cubicBezTo>
                      <a:pt x="21756" y="21599"/>
                      <a:pt x="21678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834" h="21600" stroke="0" extrusionOk="0">
                    <a:moveTo>
                      <a:pt x="21833" y="21598"/>
                    </a:moveTo>
                    <a:cubicBezTo>
                      <a:pt x="21756" y="21599"/>
                      <a:pt x="21678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2" name="Arc 151"/>
              <p:cNvSpPr>
                <a:spLocks/>
              </p:cNvSpPr>
              <p:nvPr/>
            </p:nvSpPr>
            <p:spPr bwMode="auto">
              <a:xfrm>
                <a:off x="937" y="3048"/>
                <a:ext cx="281" cy="12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174 h 21600"/>
                  <a:gd name="T2" fmla="*/ 0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174"/>
                    </a:moveTo>
                    <a:cubicBezTo>
                      <a:pt x="21503" y="12035"/>
                      <a:pt x="11861" y="21599"/>
                      <a:pt x="0" y="21600"/>
                    </a:cubicBezTo>
                  </a:path>
                  <a:path w="21599" h="21600" stroke="0" extrusionOk="0">
                    <a:moveTo>
                      <a:pt x="21599" y="174"/>
                    </a:moveTo>
                    <a:cubicBezTo>
                      <a:pt x="21503" y="12035"/>
                      <a:pt x="11861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3" name="Freeform 152"/>
              <p:cNvSpPr>
                <a:spLocks/>
              </p:cNvSpPr>
              <p:nvPr/>
            </p:nvSpPr>
            <p:spPr bwMode="auto">
              <a:xfrm>
                <a:off x="937" y="3154"/>
                <a:ext cx="56" cy="37"/>
              </a:xfrm>
              <a:custGeom>
                <a:avLst/>
                <a:gdLst>
                  <a:gd name="T0" fmla="*/ 0 w 56"/>
                  <a:gd name="T1" fmla="*/ 19 h 37"/>
                  <a:gd name="T2" fmla="*/ 56 w 56"/>
                  <a:gd name="T3" fmla="*/ 37 h 37"/>
                  <a:gd name="T4" fmla="*/ 42 w 56"/>
                  <a:gd name="T5" fmla="*/ 19 h 37"/>
                  <a:gd name="T6" fmla="*/ 56 w 56"/>
                  <a:gd name="T7" fmla="*/ 0 h 37"/>
                  <a:gd name="T8" fmla="*/ 0 w 56"/>
                  <a:gd name="T9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37">
                    <a:moveTo>
                      <a:pt x="0" y="19"/>
                    </a:moveTo>
                    <a:lnTo>
                      <a:pt x="56" y="37"/>
                    </a:lnTo>
                    <a:lnTo>
                      <a:pt x="42" y="19"/>
                    </a:lnTo>
                    <a:lnTo>
                      <a:pt x="56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4" name="Freeform 153"/>
              <p:cNvSpPr>
                <a:spLocks/>
              </p:cNvSpPr>
              <p:nvPr/>
            </p:nvSpPr>
            <p:spPr bwMode="auto">
              <a:xfrm>
                <a:off x="1262" y="5144"/>
                <a:ext cx="219" cy="16"/>
              </a:xfrm>
              <a:custGeom>
                <a:avLst/>
                <a:gdLst>
                  <a:gd name="T0" fmla="*/ 590 w 590"/>
                  <a:gd name="T1" fmla="*/ 45 h 45"/>
                  <a:gd name="T2" fmla="*/ 590 w 590"/>
                  <a:gd name="T3" fmla="*/ 0 h 45"/>
                  <a:gd name="T4" fmla="*/ 0 w 590"/>
                  <a:gd name="T5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90" h="45">
                    <a:moveTo>
                      <a:pt x="590" y="45"/>
                    </a:moveTo>
                    <a:lnTo>
                      <a:pt x="590" y="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5" name="Arc 154"/>
              <p:cNvSpPr>
                <a:spLocks/>
              </p:cNvSpPr>
              <p:nvPr/>
            </p:nvSpPr>
            <p:spPr bwMode="auto">
              <a:xfrm>
                <a:off x="661" y="4529"/>
                <a:ext cx="601" cy="61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35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84" y="21600"/>
                      <a:pt x="19" y="11950"/>
                      <a:pt x="0" y="34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84" y="21600"/>
                      <a:pt x="19" y="11950"/>
                      <a:pt x="0" y="34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6" name="Freeform 155"/>
              <p:cNvSpPr>
                <a:spLocks/>
              </p:cNvSpPr>
              <p:nvPr/>
            </p:nvSpPr>
            <p:spPr bwMode="auto">
              <a:xfrm>
                <a:off x="641" y="4530"/>
                <a:ext cx="40" cy="52"/>
              </a:xfrm>
              <a:custGeom>
                <a:avLst/>
                <a:gdLst>
                  <a:gd name="T0" fmla="*/ 20 w 40"/>
                  <a:gd name="T1" fmla="*/ 0 h 52"/>
                  <a:gd name="T2" fmla="*/ 0 w 40"/>
                  <a:gd name="T3" fmla="*/ 52 h 52"/>
                  <a:gd name="T4" fmla="*/ 20 w 40"/>
                  <a:gd name="T5" fmla="*/ 39 h 52"/>
                  <a:gd name="T6" fmla="*/ 40 w 40"/>
                  <a:gd name="T7" fmla="*/ 52 h 52"/>
                  <a:gd name="T8" fmla="*/ 20 w 40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52">
                    <a:moveTo>
                      <a:pt x="20" y="0"/>
                    </a:moveTo>
                    <a:lnTo>
                      <a:pt x="0" y="52"/>
                    </a:lnTo>
                    <a:lnTo>
                      <a:pt x="20" y="39"/>
                    </a:lnTo>
                    <a:lnTo>
                      <a:pt x="40" y="52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7" name="Freeform 156"/>
              <p:cNvSpPr>
                <a:spLocks/>
              </p:cNvSpPr>
              <p:nvPr/>
            </p:nvSpPr>
            <p:spPr bwMode="auto">
              <a:xfrm>
                <a:off x="1268" y="4106"/>
                <a:ext cx="213" cy="25"/>
              </a:xfrm>
              <a:custGeom>
                <a:avLst/>
                <a:gdLst>
                  <a:gd name="T0" fmla="*/ 575 w 575"/>
                  <a:gd name="T1" fmla="*/ 72 h 72"/>
                  <a:gd name="T2" fmla="*/ 575 w 575"/>
                  <a:gd name="T3" fmla="*/ 0 h 72"/>
                  <a:gd name="T4" fmla="*/ 0 w 575"/>
                  <a:gd name="T5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75" h="72">
                    <a:moveTo>
                      <a:pt x="575" y="72"/>
                    </a:moveTo>
                    <a:lnTo>
                      <a:pt x="575" y="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8" name="Arc 157"/>
              <p:cNvSpPr>
                <a:spLocks/>
              </p:cNvSpPr>
              <p:nvPr/>
            </p:nvSpPr>
            <p:spPr bwMode="auto">
              <a:xfrm>
                <a:off x="671" y="3557"/>
                <a:ext cx="597" cy="54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36 w 21636"/>
                  <a:gd name="T1" fmla="*/ 21600 h 21600"/>
                  <a:gd name="T2" fmla="*/ 0 w 21636"/>
                  <a:gd name="T3" fmla="*/ 0 h 21600"/>
                  <a:gd name="T4" fmla="*/ 21600 w 2163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36" h="21600" fill="none" extrusionOk="0">
                    <a:moveTo>
                      <a:pt x="21635" y="21599"/>
                    </a:moveTo>
                    <a:cubicBezTo>
                      <a:pt x="21623" y="21599"/>
                      <a:pt x="216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636" h="21600" stroke="0" extrusionOk="0">
                    <a:moveTo>
                      <a:pt x="21635" y="21599"/>
                    </a:moveTo>
                    <a:cubicBezTo>
                      <a:pt x="21623" y="21599"/>
                      <a:pt x="216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9" name="Freeform 158"/>
              <p:cNvSpPr>
                <a:spLocks/>
              </p:cNvSpPr>
              <p:nvPr/>
            </p:nvSpPr>
            <p:spPr bwMode="auto">
              <a:xfrm>
                <a:off x="652" y="3557"/>
                <a:ext cx="39" cy="52"/>
              </a:xfrm>
              <a:custGeom>
                <a:avLst/>
                <a:gdLst>
                  <a:gd name="T0" fmla="*/ 19 w 39"/>
                  <a:gd name="T1" fmla="*/ 0 h 52"/>
                  <a:gd name="T2" fmla="*/ 0 w 39"/>
                  <a:gd name="T3" fmla="*/ 52 h 52"/>
                  <a:gd name="T4" fmla="*/ 19 w 39"/>
                  <a:gd name="T5" fmla="*/ 39 h 52"/>
                  <a:gd name="T6" fmla="*/ 39 w 39"/>
                  <a:gd name="T7" fmla="*/ 52 h 52"/>
                  <a:gd name="T8" fmla="*/ 19 w 39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9"/>
                    </a:lnTo>
                    <a:lnTo>
                      <a:pt x="39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0" name="Freeform 159"/>
              <p:cNvSpPr>
                <a:spLocks/>
              </p:cNvSpPr>
              <p:nvPr/>
            </p:nvSpPr>
            <p:spPr bwMode="auto">
              <a:xfrm>
                <a:off x="1241" y="3063"/>
                <a:ext cx="234" cy="20"/>
              </a:xfrm>
              <a:custGeom>
                <a:avLst/>
                <a:gdLst>
                  <a:gd name="T0" fmla="*/ 633 w 633"/>
                  <a:gd name="T1" fmla="*/ 58 h 58"/>
                  <a:gd name="T2" fmla="*/ 590 w 633"/>
                  <a:gd name="T3" fmla="*/ 0 h 58"/>
                  <a:gd name="T4" fmla="*/ 0 w 633"/>
                  <a:gd name="T5" fmla="*/ 15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33" h="58">
                    <a:moveTo>
                      <a:pt x="633" y="58"/>
                    </a:moveTo>
                    <a:lnTo>
                      <a:pt x="590" y="0"/>
                    </a:lnTo>
                    <a:lnTo>
                      <a:pt x="0" y="15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1" name="Arc 160"/>
              <p:cNvSpPr>
                <a:spLocks/>
              </p:cNvSpPr>
              <p:nvPr/>
            </p:nvSpPr>
            <p:spPr bwMode="auto">
              <a:xfrm>
                <a:off x="772" y="2538"/>
                <a:ext cx="469" cy="52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46 w 21646"/>
                  <a:gd name="T1" fmla="*/ 21600 h 21600"/>
                  <a:gd name="T2" fmla="*/ 0 w 21646"/>
                  <a:gd name="T3" fmla="*/ 41 h 21600"/>
                  <a:gd name="T4" fmla="*/ 21600 w 2164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46" h="21600" fill="none" extrusionOk="0">
                    <a:moveTo>
                      <a:pt x="21645" y="21599"/>
                    </a:moveTo>
                    <a:cubicBezTo>
                      <a:pt x="21630" y="21599"/>
                      <a:pt x="21615" y="21599"/>
                      <a:pt x="21600" y="21600"/>
                    </a:cubicBezTo>
                    <a:cubicBezTo>
                      <a:pt x="9686" y="21600"/>
                      <a:pt x="22" y="11954"/>
                      <a:pt x="0" y="40"/>
                    </a:cubicBezTo>
                  </a:path>
                  <a:path w="21646" h="21600" stroke="0" extrusionOk="0">
                    <a:moveTo>
                      <a:pt x="21645" y="21599"/>
                    </a:moveTo>
                    <a:cubicBezTo>
                      <a:pt x="21630" y="21599"/>
                      <a:pt x="21615" y="21599"/>
                      <a:pt x="21600" y="21600"/>
                    </a:cubicBezTo>
                    <a:cubicBezTo>
                      <a:pt x="9686" y="21600"/>
                      <a:pt x="22" y="11954"/>
                      <a:pt x="0" y="4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2" name="Freeform 161"/>
              <p:cNvSpPr>
                <a:spLocks/>
              </p:cNvSpPr>
              <p:nvPr/>
            </p:nvSpPr>
            <p:spPr bwMode="auto">
              <a:xfrm>
                <a:off x="753" y="2539"/>
                <a:ext cx="39" cy="51"/>
              </a:xfrm>
              <a:custGeom>
                <a:avLst/>
                <a:gdLst>
                  <a:gd name="T0" fmla="*/ 19 w 39"/>
                  <a:gd name="T1" fmla="*/ 0 h 51"/>
                  <a:gd name="T2" fmla="*/ 0 w 39"/>
                  <a:gd name="T3" fmla="*/ 51 h 51"/>
                  <a:gd name="T4" fmla="*/ 19 w 39"/>
                  <a:gd name="T5" fmla="*/ 38 h 51"/>
                  <a:gd name="T6" fmla="*/ 39 w 39"/>
                  <a:gd name="T7" fmla="*/ 51 h 51"/>
                  <a:gd name="T8" fmla="*/ 19 w 39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1">
                    <a:moveTo>
                      <a:pt x="19" y="0"/>
                    </a:moveTo>
                    <a:lnTo>
                      <a:pt x="0" y="51"/>
                    </a:lnTo>
                    <a:lnTo>
                      <a:pt x="19" y="38"/>
                    </a:lnTo>
                    <a:lnTo>
                      <a:pt x="39" y="51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3" name="Freeform 162"/>
              <p:cNvSpPr>
                <a:spLocks/>
              </p:cNvSpPr>
              <p:nvPr/>
            </p:nvSpPr>
            <p:spPr bwMode="auto">
              <a:xfrm>
                <a:off x="559" y="4899"/>
                <a:ext cx="1092" cy="241"/>
              </a:xfrm>
              <a:custGeom>
                <a:avLst/>
                <a:gdLst>
                  <a:gd name="T0" fmla="*/ 0 w 2950"/>
                  <a:gd name="T1" fmla="*/ 590 h 693"/>
                  <a:gd name="T2" fmla="*/ 31 w 2950"/>
                  <a:gd name="T3" fmla="*/ 530 h 693"/>
                  <a:gd name="T4" fmla="*/ 88 w 2950"/>
                  <a:gd name="T5" fmla="*/ 652 h 693"/>
                  <a:gd name="T6" fmla="*/ 151 w 2950"/>
                  <a:gd name="T7" fmla="*/ 533 h 693"/>
                  <a:gd name="T8" fmla="*/ 208 w 2950"/>
                  <a:gd name="T9" fmla="*/ 655 h 693"/>
                  <a:gd name="T10" fmla="*/ 271 w 2950"/>
                  <a:gd name="T11" fmla="*/ 537 h 693"/>
                  <a:gd name="T12" fmla="*/ 328 w 2950"/>
                  <a:gd name="T13" fmla="*/ 658 h 693"/>
                  <a:gd name="T14" fmla="*/ 391 w 2950"/>
                  <a:gd name="T15" fmla="*/ 540 h 693"/>
                  <a:gd name="T16" fmla="*/ 448 w 2950"/>
                  <a:gd name="T17" fmla="*/ 661 h 693"/>
                  <a:gd name="T18" fmla="*/ 511 w 2950"/>
                  <a:gd name="T19" fmla="*/ 543 h 693"/>
                  <a:gd name="T20" fmla="*/ 568 w 2950"/>
                  <a:gd name="T21" fmla="*/ 664 h 693"/>
                  <a:gd name="T22" fmla="*/ 631 w 2950"/>
                  <a:gd name="T23" fmla="*/ 546 h 693"/>
                  <a:gd name="T24" fmla="*/ 688 w 2950"/>
                  <a:gd name="T25" fmla="*/ 668 h 693"/>
                  <a:gd name="T26" fmla="*/ 751 w 2950"/>
                  <a:gd name="T27" fmla="*/ 549 h 693"/>
                  <a:gd name="T28" fmla="*/ 808 w 2950"/>
                  <a:gd name="T29" fmla="*/ 671 h 693"/>
                  <a:gd name="T30" fmla="*/ 871 w 2950"/>
                  <a:gd name="T31" fmla="*/ 552 h 693"/>
                  <a:gd name="T32" fmla="*/ 928 w 2950"/>
                  <a:gd name="T33" fmla="*/ 674 h 693"/>
                  <a:gd name="T34" fmla="*/ 991 w 2950"/>
                  <a:gd name="T35" fmla="*/ 556 h 693"/>
                  <a:gd name="T36" fmla="*/ 1048 w 2950"/>
                  <a:gd name="T37" fmla="*/ 677 h 693"/>
                  <a:gd name="T38" fmla="*/ 1111 w 2950"/>
                  <a:gd name="T39" fmla="*/ 559 h 693"/>
                  <a:gd name="T40" fmla="*/ 1167 w 2950"/>
                  <a:gd name="T41" fmla="*/ 680 h 693"/>
                  <a:gd name="T42" fmla="*/ 1231 w 2950"/>
                  <a:gd name="T43" fmla="*/ 562 h 693"/>
                  <a:gd name="T44" fmla="*/ 1287 w 2950"/>
                  <a:gd name="T45" fmla="*/ 683 h 693"/>
                  <a:gd name="T46" fmla="*/ 1351 w 2950"/>
                  <a:gd name="T47" fmla="*/ 565 h 693"/>
                  <a:gd name="T48" fmla="*/ 1407 w 2950"/>
                  <a:gd name="T49" fmla="*/ 687 h 693"/>
                  <a:gd name="T50" fmla="*/ 1471 w 2950"/>
                  <a:gd name="T51" fmla="*/ 568 h 693"/>
                  <a:gd name="T52" fmla="*/ 1527 w 2950"/>
                  <a:gd name="T53" fmla="*/ 690 h 693"/>
                  <a:gd name="T54" fmla="*/ 1590 w 2950"/>
                  <a:gd name="T55" fmla="*/ 571 h 693"/>
                  <a:gd name="T56" fmla="*/ 1647 w 2950"/>
                  <a:gd name="T57" fmla="*/ 693 h 693"/>
                  <a:gd name="T58" fmla="*/ 1679 w 2950"/>
                  <a:gd name="T59" fmla="*/ 634 h 693"/>
                  <a:gd name="T60" fmla="*/ 1712 w 2950"/>
                  <a:gd name="T61" fmla="*/ 635 h 693"/>
                  <a:gd name="T62" fmla="*/ 2635 w 2950"/>
                  <a:gd name="T63" fmla="*/ 663 h 693"/>
                  <a:gd name="T64" fmla="*/ 2950 w 2950"/>
                  <a:gd name="T65" fmla="*/ 0 h 6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950" h="693">
                    <a:moveTo>
                      <a:pt x="0" y="590"/>
                    </a:moveTo>
                    <a:lnTo>
                      <a:pt x="31" y="530"/>
                    </a:lnTo>
                    <a:lnTo>
                      <a:pt x="88" y="652"/>
                    </a:lnTo>
                    <a:lnTo>
                      <a:pt x="151" y="533"/>
                    </a:lnTo>
                    <a:lnTo>
                      <a:pt x="208" y="655"/>
                    </a:lnTo>
                    <a:lnTo>
                      <a:pt x="271" y="537"/>
                    </a:lnTo>
                    <a:lnTo>
                      <a:pt x="328" y="658"/>
                    </a:lnTo>
                    <a:lnTo>
                      <a:pt x="391" y="540"/>
                    </a:lnTo>
                    <a:lnTo>
                      <a:pt x="448" y="661"/>
                    </a:lnTo>
                    <a:lnTo>
                      <a:pt x="511" y="543"/>
                    </a:lnTo>
                    <a:lnTo>
                      <a:pt x="568" y="664"/>
                    </a:lnTo>
                    <a:lnTo>
                      <a:pt x="631" y="546"/>
                    </a:lnTo>
                    <a:lnTo>
                      <a:pt x="688" y="668"/>
                    </a:lnTo>
                    <a:lnTo>
                      <a:pt x="751" y="549"/>
                    </a:lnTo>
                    <a:lnTo>
                      <a:pt x="808" y="671"/>
                    </a:lnTo>
                    <a:lnTo>
                      <a:pt x="871" y="552"/>
                    </a:lnTo>
                    <a:lnTo>
                      <a:pt x="928" y="674"/>
                    </a:lnTo>
                    <a:lnTo>
                      <a:pt x="991" y="556"/>
                    </a:lnTo>
                    <a:lnTo>
                      <a:pt x="1048" y="677"/>
                    </a:lnTo>
                    <a:lnTo>
                      <a:pt x="1111" y="559"/>
                    </a:lnTo>
                    <a:lnTo>
                      <a:pt x="1167" y="680"/>
                    </a:lnTo>
                    <a:lnTo>
                      <a:pt x="1231" y="562"/>
                    </a:lnTo>
                    <a:lnTo>
                      <a:pt x="1287" y="683"/>
                    </a:lnTo>
                    <a:lnTo>
                      <a:pt x="1351" y="565"/>
                    </a:lnTo>
                    <a:lnTo>
                      <a:pt x="1407" y="687"/>
                    </a:lnTo>
                    <a:lnTo>
                      <a:pt x="1471" y="568"/>
                    </a:lnTo>
                    <a:lnTo>
                      <a:pt x="1527" y="690"/>
                    </a:lnTo>
                    <a:lnTo>
                      <a:pt x="1590" y="571"/>
                    </a:lnTo>
                    <a:lnTo>
                      <a:pt x="1647" y="693"/>
                    </a:lnTo>
                    <a:lnTo>
                      <a:pt x="1679" y="634"/>
                    </a:lnTo>
                    <a:lnTo>
                      <a:pt x="1712" y="635"/>
                    </a:lnTo>
                    <a:lnTo>
                      <a:pt x="2635" y="663"/>
                    </a:lnTo>
                    <a:lnTo>
                      <a:pt x="295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4" name="Freeform 163"/>
              <p:cNvSpPr>
                <a:spLocks/>
              </p:cNvSpPr>
              <p:nvPr/>
            </p:nvSpPr>
            <p:spPr bwMode="auto">
              <a:xfrm>
                <a:off x="1615" y="4878"/>
                <a:ext cx="74" cy="37"/>
              </a:xfrm>
              <a:custGeom>
                <a:avLst/>
                <a:gdLst>
                  <a:gd name="T0" fmla="*/ 200 w 200"/>
                  <a:gd name="T1" fmla="*/ 89 h 108"/>
                  <a:gd name="T2" fmla="*/ 192 w 200"/>
                  <a:gd name="T3" fmla="*/ 108 h 108"/>
                  <a:gd name="T4" fmla="*/ 0 w 200"/>
                  <a:gd name="T5" fmla="*/ 19 h 108"/>
                  <a:gd name="T6" fmla="*/ 8 w 200"/>
                  <a:gd name="T7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0" h="108">
                    <a:moveTo>
                      <a:pt x="200" y="89"/>
                    </a:moveTo>
                    <a:lnTo>
                      <a:pt x="192" y="108"/>
                    </a:lnTo>
                    <a:lnTo>
                      <a:pt x="0" y="19"/>
                    </a:lnTo>
                    <a:lnTo>
                      <a:pt x="8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5" name="Line 164"/>
              <p:cNvSpPr>
                <a:spLocks noChangeShapeType="1"/>
              </p:cNvSpPr>
              <p:nvPr/>
            </p:nvSpPr>
            <p:spPr bwMode="auto">
              <a:xfrm flipH="1">
                <a:off x="1615" y="4878"/>
                <a:ext cx="3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6" name="Freeform 165"/>
              <p:cNvSpPr>
                <a:spLocks/>
              </p:cNvSpPr>
              <p:nvPr/>
            </p:nvSpPr>
            <p:spPr bwMode="auto">
              <a:xfrm>
                <a:off x="538" y="2783"/>
                <a:ext cx="1139" cy="290"/>
              </a:xfrm>
              <a:custGeom>
                <a:avLst/>
                <a:gdLst>
                  <a:gd name="T0" fmla="*/ 0 w 3080"/>
                  <a:gd name="T1" fmla="*/ 765 h 836"/>
                  <a:gd name="T2" fmla="*/ 30 w 3080"/>
                  <a:gd name="T3" fmla="*/ 705 h 836"/>
                  <a:gd name="T4" fmla="*/ 89 w 3080"/>
                  <a:gd name="T5" fmla="*/ 825 h 836"/>
                  <a:gd name="T6" fmla="*/ 150 w 3080"/>
                  <a:gd name="T7" fmla="*/ 706 h 836"/>
                  <a:gd name="T8" fmla="*/ 209 w 3080"/>
                  <a:gd name="T9" fmla="*/ 826 h 836"/>
                  <a:gd name="T10" fmla="*/ 270 w 3080"/>
                  <a:gd name="T11" fmla="*/ 706 h 836"/>
                  <a:gd name="T12" fmla="*/ 329 w 3080"/>
                  <a:gd name="T13" fmla="*/ 827 h 836"/>
                  <a:gd name="T14" fmla="*/ 390 w 3080"/>
                  <a:gd name="T15" fmla="*/ 707 h 836"/>
                  <a:gd name="T16" fmla="*/ 449 w 3080"/>
                  <a:gd name="T17" fmla="*/ 828 h 836"/>
                  <a:gd name="T18" fmla="*/ 510 w 3080"/>
                  <a:gd name="T19" fmla="*/ 708 h 836"/>
                  <a:gd name="T20" fmla="*/ 569 w 3080"/>
                  <a:gd name="T21" fmla="*/ 828 h 836"/>
                  <a:gd name="T22" fmla="*/ 630 w 3080"/>
                  <a:gd name="T23" fmla="*/ 709 h 836"/>
                  <a:gd name="T24" fmla="*/ 689 w 3080"/>
                  <a:gd name="T25" fmla="*/ 829 h 836"/>
                  <a:gd name="T26" fmla="*/ 750 w 3080"/>
                  <a:gd name="T27" fmla="*/ 710 h 836"/>
                  <a:gd name="T28" fmla="*/ 809 w 3080"/>
                  <a:gd name="T29" fmla="*/ 830 h 836"/>
                  <a:gd name="T30" fmla="*/ 870 w 3080"/>
                  <a:gd name="T31" fmla="*/ 711 h 836"/>
                  <a:gd name="T32" fmla="*/ 929 w 3080"/>
                  <a:gd name="T33" fmla="*/ 831 h 836"/>
                  <a:gd name="T34" fmla="*/ 990 w 3080"/>
                  <a:gd name="T35" fmla="*/ 711 h 836"/>
                  <a:gd name="T36" fmla="*/ 1049 w 3080"/>
                  <a:gd name="T37" fmla="*/ 832 h 836"/>
                  <a:gd name="T38" fmla="*/ 1110 w 3080"/>
                  <a:gd name="T39" fmla="*/ 712 h 836"/>
                  <a:gd name="T40" fmla="*/ 1169 w 3080"/>
                  <a:gd name="T41" fmla="*/ 833 h 836"/>
                  <a:gd name="T42" fmla="*/ 1230 w 3080"/>
                  <a:gd name="T43" fmla="*/ 713 h 836"/>
                  <a:gd name="T44" fmla="*/ 1289 w 3080"/>
                  <a:gd name="T45" fmla="*/ 833 h 836"/>
                  <a:gd name="T46" fmla="*/ 1350 w 3080"/>
                  <a:gd name="T47" fmla="*/ 714 h 836"/>
                  <a:gd name="T48" fmla="*/ 1409 w 3080"/>
                  <a:gd name="T49" fmla="*/ 834 h 836"/>
                  <a:gd name="T50" fmla="*/ 1470 w 3080"/>
                  <a:gd name="T51" fmla="*/ 715 h 836"/>
                  <a:gd name="T52" fmla="*/ 1529 w 3080"/>
                  <a:gd name="T53" fmla="*/ 835 h 836"/>
                  <a:gd name="T54" fmla="*/ 1590 w 3080"/>
                  <a:gd name="T55" fmla="*/ 716 h 836"/>
                  <a:gd name="T56" fmla="*/ 1649 w 3080"/>
                  <a:gd name="T57" fmla="*/ 836 h 836"/>
                  <a:gd name="T58" fmla="*/ 1679 w 3080"/>
                  <a:gd name="T59" fmla="*/ 776 h 836"/>
                  <a:gd name="T60" fmla="*/ 1728 w 3080"/>
                  <a:gd name="T61" fmla="*/ 777 h 836"/>
                  <a:gd name="T62" fmla="*/ 2820 w 3080"/>
                  <a:gd name="T63" fmla="*/ 822 h 836"/>
                  <a:gd name="T64" fmla="*/ 3080 w 3080"/>
                  <a:gd name="T65" fmla="*/ 0 h 8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080" h="836">
                    <a:moveTo>
                      <a:pt x="0" y="765"/>
                    </a:moveTo>
                    <a:lnTo>
                      <a:pt x="30" y="705"/>
                    </a:lnTo>
                    <a:lnTo>
                      <a:pt x="89" y="825"/>
                    </a:lnTo>
                    <a:lnTo>
                      <a:pt x="150" y="706"/>
                    </a:lnTo>
                    <a:lnTo>
                      <a:pt x="209" y="826"/>
                    </a:lnTo>
                    <a:lnTo>
                      <a:pt x="270" y="706"/>
                    </a:lnTo>
                    <a:lnTo>
                      <a:pt x="329" y="827"/>
                    </a:lnTo>
                    <a:lnTo>
                      <a:pt x="390" y="707"/>
                    </a:lnTo>
                    <a:lnTo>
                      <a:pt x="449" y="828"/>
                    </a:lnTo>
                    <a:lnTo>
                      <a:pt x="510" y="708"/>
                    </a:lnTo>
                    <a:lnTo>
                      <a:pt x="569" y="828"/>
                    </a:lnTo>
                    <a:lnTo>
                      <a:pt x="630" y="709"/>
                    </a:lnTo>
                    <a:lnTo>
                      <a:pt x="689" y="829"/>
                    </a:lnTo>
                    <a:lnTo>
                      <a:pt x="750" y="710"/>
                    </a:lnTo>
                    <a:lnTo>
                      <a:pt x="809" y="830"/>
                    </a:lnTo>
                    <a:lnTo>
                      <a:pt x="870" y="711"/>
                    </a:lnTo>
                    <a:lnTo>
                      <a:pt x="929" y="831"/>
                    </a:lnTo>
                    <a:lnTo>
                      <a:pt x="990" y="711"/>
                    </a:lnTo>
                    <a:lnTo>
                      <a:pt x="1049" y="832"/>
                    </a:lnTo>
                    <a:lnTo>
                      <a:pt x="1110" y="712"/>
                    </a:lnTo>
                    <a:lnTo>
                      <a:pt x="1169" y="833"/>
                    </a:lnTo>
                    <a:lnTo>
                      <a:pt x="1230" y="713"/>
                    </a:lnTo>
                    <a:lnTo>
                      <a:pt x="1289" y="833"/>
                    </a:lnTo>
                    <a:lnTo>
                      <a:pt x="1350" y="714"/>
                    </a:lnTo>
                    <a:lnTo>
                      <a:pt x="1409" y="834"/>
                    </a:lnTo>
                    <a:lnTo>
                      <a:pt x="1470" y="715"/>
                    </a:lnTo>
                    <a:lnTo>
                      <a:pt x="1529" y="835"/>
                    </a:lnTo>
                    <a:lnTo>
                      <a:pt x="1590" y="716"/>
                    </a:lnTo>
                    <a:lnTo>
                      <a:pt x="1649" y="836"/>
                    </a:lnTo>
                    <a:lnTo>
                      <a:pt x="1679" y="776"/>
                    </a:lnTo>
                    <a:lnTo>
                      <a:pt x="1728" y="777"/>
                    </a:lnTo>
                    <a:lnTo>
                      <a:pt x="2820" y="822"/>
                    </a:lnTo>
                    <a:lnTo>
                      <a:pt x="308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7" name="Freeform 166"/>
              <p:cNvSpPr>
                <a:spLocks/>
              </p:cNvSpPr>
              <p:nvPr/>
            </p:nvSpPr>
            <p:spPr bwMode="auto">
              <a:xfrm>
                <a:off x="1640" y="2766"/>
                <a:ext cx="77" cy="28"/>
              </a:xfrm>
              <a:custGeom>
                <a:avLst/>
                <a:gdLst>
                  <a:gd name="T0" fmla="*/ 207 w 207"/>
                  <a:gd name="T1" fmla="*/ 64 h 83"/>
                  <a:gd name="T2" fmla="*/ 200 w 207"/>
                  <a:gd name="T3" fmla="*/ 83 h 83"/>
                  <a:gd name="T4" fmla="*/ 0 w 207"/>
                  <a:gd name="T5" fmla="*/ 19 h 83"/>
                  <a:gd name="T6" fmla="*/ 6 w 207"/>
                  <a:gd name="T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7" h="83">
                    <a:moveTo>
                      <a:pt x="207" y="64"/>
                    </a:moveTo>
                    <a:lnTo>
                      <a:pt x="200" y="83"/>
                    </a:lnTo>
                    <a:lnTo>
                      <a:pt x="0" y="19"/>
                    </a:lnTo>
                    <a:lnTo>
                      <a:pt x="6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8" name="Line 167"/>
              <p:cNvSpPr>
                <a:spLocks noChangeShapeType="1"/>
              </p:cNvSpPr>
              <p:nvPr/>
            </p:nvSpPr>
            <p:spPr bwMode="auto">
              <a:xfrm flipH="1">
                <a:off x="1640" y="2766"/>
                <a:ext cx="3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9" name="Freeform 168"/>
              <p:cNvSpPr>
                <a:spLocks/>
              </p:cNvSpPr>
              <p:nvPr/>
            </p:nvSpPr>
            <p:spPr bwMode="auto">
              <a:xfrm>
                <a:off x="549" y="3882"/>
                <a:ext cx="1091" cy="234"/>
              </a:xfrm>
              <a:custGeom>
                <a:avLst/>
                <a:gdLst>
                  <a:gd name="T0" fmla="*/ 0 w 2950"/>
                  <a:gd name="T1" fmla="*/ 590 h 677"/>
                  <a:gd name="T2" fmla="*/ 30 w 2950"/>
                  <a:gd name="T3" fmla="*/ 530 h 677"/>
                  <a:gd name="T4" fmla="*/ 88 w 2950"/>
                  <a:gd name="T5" fmla="*/ 651 h 677"/>
                  <a:gd name="T6" fmla="*/ 150 w 2950"/>
                  <a:gd name="T7" fmla="*/ 532 h 677"/>
                  <a:gd name="T8" fmla="*/ 208 w 2950"/>
                  <a:gd name="T9" fmla="*/ 653 h 677"/>
                  <a:gd name="T10" fmla="*/ 270 w 2950"/>
                  <a:gd name="T11" fmla="*/ 534 h 677"/>
                  <a:gd name="T12" fmla="*/ 328 w 2950"/>
                  <a:gd name="T13" fmla="*/ 655 h 677"/>
                  <a:gd name="T14" fmla="*/ 390 w 2950"/>
                  <a:gd name="T15" fmla="*/ 536 h 677"/>
                  <a:gd name="T16" fmla="*/ 448 w 2950"/>
                  <a:gd name="T17" fmla="*/ 657 h 677"/>
                  <a:gd name="T18" fmla="*/ 510 w 2950"/>
                  <a:gd name="T19" fmla="*/ 538 h 677"/>
                  <a:gd name="T20" fmla="*/ 568 w 2950"/>
                  <a:gd name="T21" fmla="*/ 659 h 677"/>
                  <a:gd name="T22" fmla="*/ 630 w 2950"/>
                  <a:gd name="T23" fmla="*/ 540 h 677"/>
                  <a:gd name="T24" fmla="*/ 688 w 2950"/>
                  <a:gd name="T25" fmla="*/ 661 h 677"/>
                  <a:gd name="T26" fmla="*/ 750 w 2950"/>
                  <a:gd name="T27" fmla="*/ 542 h 677"/>
                  <a:gd name="T28" fmla="*/ 808 w 2950"/>
                  <a:gd name="T29" fmla="*/ 663 h 677"/>
                  <a:gd name="T30" fmla="*/ 870 w 2950"/>
                  <a:gd name="T31" fmla="*/ 544 h 677"/>
                  <a:gd name="T32" fmla="*/ 928 w 2950"/>
                  <a:gd name="T33" fmla="*/ 665 h 677"/>
                  <a:gd name="T34" fmla="*/ 990 w 2950"/>
                  <a:gd name="T35" fmla="*/ 546 h 677"/>
                  <a:gd name="T36" fmla="*/ 1048 w 2950"/>
                  <a:gd name="T37" fmla="*/ 667 h 677"/>
                  <a:gd name="T38" fmla="*/ 1110 w 2950"/>
                  <a:gd name="T39" fmla="*/ 548 h 677"/>
                  <a:gd name="T40" fmla="*/ 1168 w 2950"/>
                  <a:gd name="T41" fmla="*/ 669 h 677"/>
                  <a:gd name="T42" fmla="*/ 1230 w 2950"/>
                  <a:gd name="T43" fmla="*/ 550 h 677"/>
                  <a:gd name="T44" fmla="*/ 1288 w 2950"/>
                  <a:gd name="T45" fmla="*/ 671 h 677"/>
                  <a:gd name="T46" fmla="*/ 1350 w 2950"/>
                  <a:gd name="T47" fmla="*/ 552 h 677"/>
                  <a:gd name="T48" fmla="*/ 1408 w 2950"/>
                  <a:gd name="T49" fmla="*/ 673 h 677"/>
                  <a:gd name="T50" fmla="*/ 1470 w 2950"/>
                  <a:gd name="T51" fmla="*/ 554 h 677"/>
                  <a:gd name="T52" fmla="*/ 1528 w 2950"/>
                  <a:gd name="T53" fmla="*/ 675 h 677"/>
                  <a:gd name="T54" fmla="*/ 1590 w 2950"/>
                  <a:gd name="T55" fmla="*/ 556 h 677"/>
                  <a:gd name="T56" fmla="*/ 1648 w 2950"/>
                  <a:gd name="T57" fmla="*/ 677 h 677"/>
                  <a:gd name="T58" fmla="*/ 1679 w 2950"/>
                  <a:gd name="T59" fmla="*/ 617 h 677"/>
                  <a:gd name="T60" fmla="*/ 1698 w 2950"/>
                  <a:gd name="T61" fmla="*/ 618 h 677"/>
                  <a:gd name="T62" fmla="*/ 2015 w 2950"/>
                  <a:gd name="T63" fmla="*/ 618 h 677"/>
                  <a:gd name="T64" fmla="*/ 2633 w 2950"/>
                  <a:gd name="T65" fmla="*/ 618 h 677"/>
                  <a:gd name="T66" fmla="*/ 2950 w 2950"/>
                  <a:gd name="T67" fmla="*/ 0 h 6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950" h="677">
                    <a:moveTo>
                      <a:pt x="0" y="590"/>
                    </a:moveTo>
                    <a:lnTo>
                      <a:pt x="30" y="530"/>
                    </a:lnTo>
                    <a:lnTo>
                      <a:pt x="88" y="651"/>
                    </a:lnTo>
                    <a:lnTo>
                      <a:pt x="150" y="532"/>
                    </a:lnTo>
                    <a:lnTo>
                      <a:pt x="208" y="653"/>
                    </a:lnTo>
                    <a:lnTo>
                      <a:pt x="270" y="534"/>
                    </a:lnTo>
                    <a:lnTo>
                      <a:pt x="328" y="655"/>
                    </a:lnTo>
                    <a:lnTo>
                      <a:pt x="390" y="536"/>
                    </a:lnTo>
                    <a:lnTo>
                      <a:pt x="448" y="657"/>
                    </a:lnTo>
                    <a:lnTo>
                      <a:pt x="510" y="538"/>
                    </a:lnTo>
                    <a:lnTo>
                      <a:pt x="568" y="659"/>
                    </a:lnTo>
                    <a:lnTo>
                      <a:pt x="630" y="540"/>
                    </a:lnTo>
                    <a:lnTo>
                      <a:pt x="688" y="661"/>
                    </a:lnTo>
                    <a:lnTo>
                      <a:pt x="750" y="542"/>
                    </a:lnTo>
                    <a:lnTo>
                      <a:pt x="808" y="663"/>
                    </a:lnTo>
                    <a:lnTo>
                      <a:pt x="870" y="544"/>
                    </a:lnTo>
                    <a:lnTo>
                      <a:pt x="928" y="665"/>
                    </a:lnTo>
                    <a:lnTo>
                      <a:pt x="990" y="546"/>
                    </a:lnTo>
                    <a:lnTo>
                      <a:pt x="1048" y="667"/>
                    </a:lnTo>
                    <a:lnTo>
                      <a:pt x="1110" y="548"/>
                    </a:lnTo>
                    <a:lnTo>
                      <a:pt x="1168" y="669"/>
                    </a:lnTo>
                    <a:lnTo>
                      <a:pt x="1230" y="550"/>
                    </a:lnTo>
                    <a:lnTo>
                      <a:pt x="1288" y="671"/>
                    </a:lnTo>
                    <a:lnTo>
                      <a:pt x="1350" y="552"/>
                    </a:lnTo>
                    <a:lnTo>
                      <a:pt x="1408" y="673"/>
                    </a:lnTo>
                    <a:lnTo>
                      <a:pt x="1470" y="554"/>
                    </a:lnTo>
                    <a:lnTo>
                      <a:pt x="1528" y="675"/>
                    </a:lnTo>
                    <a:lnTo>
                      <a:pt x="1590" y="556"/>
                    </a:lnTo>
                    <a:lnTo>
                      <a:pt x="1648" y="677"/>
                    </a:lnTo>
                    <a:lnTo>
                      <a:pt x="1679" y="617"/>
                    </a:lnTo>
                    <a:lnTo>
                      <a:pt x="1698" y="618"/>
                    </a:lnTo>
                    <a:lnTo>
                      <a:pt x="2015" y="618"/>
                    </a:lnTo>
                    <a:lnTo>
                      <a:pt x="2633" y="618"/>
                    </a:lnTo>
                    <a:lnTo>
                      <a:pt x="295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0" name="Freeform 169"/>
              <p:cNvSpPr>
                <a:spLocks/>
              </p:cNvSpPr>
              <p:nvPr/>
            </p:nvSpPr>
            <p:spPr bwMode="auto">
              <a:xfrm>
                <a:off x="1606" y="3859"/>
                <a:ext cx="72" cy="39"/>
              </a:xfrm>
              <a:custGeom>
                <a:avLst/>
                <a:gdLst>
                  <a:gd name="T0" fmla="*/ 196 w 196"/>
                  <a:gd name="T1" fmla="*/ 94 h 111"/>
                  <a:gd name="T2" fmla="*/ 188 w 196"/>
                  <a:gd name="T3" fmla="*/ 111 h 111"/>
                  <a:gd name="T4" fmla="*/ 0 w 196"/>
                  <a:gd name="T5" fmla="*/ 17 h 111"/>
                  <a:gd name="T6" fmla="*/ 9 w 196"/>
                  <a:gd name="T7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6" h="111">
                    <a:moveTo>
                      <a:pt x="196" y="94"/>
                    </a:moveTo>
                    <a:lnTo>
                      <a:pt x="188" y="111"/>
                    </a:lnTo>
                    <a:lnTo>
                      <a:pt x="0" y="17"/>
                    </a:lnTo>
                    <a:lnTo>
                      <a:pt x="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1" name="Line 170"/>
              <p:cNvSpPr>
                <a:spLocks noChangeShapeType="1"/>
              </p:cNvSpPr>
              <p:nvPr/>
            </p:nvSpPr>
            <p:spPr bwMode="auto">
              <a:xfrm flipH="1">
                <a:off x="1606" y="3859"/>
                <a:ext cx="3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2" name="Freeform 171"/>
              <p:cNvSpPr>
                <a:spLocks/>
              </p:cNvSpPr>
              <p:nvPr/>
            </p:nvSpPr>
            <p:spPr bwMode="auto">
              <a:xfrm>
                <a:off x="879" y="4561"/>
                <a:ext cx="1065" cy="364"/>
              </a:xfrm>
              <a:custGeom>
                <a:avLst/>
                <a:gdLst>
                  <a:gd name="T0" fmla="*/ 2878 w 2878"/>
                  <a:gd name="T1" fmla="*/ 1050 h 1050"/>
                  <a:gd name="T2" fmla="*/ 0 w 2878"/>
                  <a:gd name="T3" fmla="*/ 0 h 1050"/>
                  <a:gd name="T4" fmla="*/ 186 w 2878"/>
                  <a:gd name="T5" fmla="*/ 0 h 10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78" h="1050">
                    <a:moveTo>
                      <a:pt x="2878" y="1050"/>
                    </a:moveTo>
                    <a:lnTo>
                      <a:pt x="0" y="0"/>
                    </a:lnTo>
                    <a:lnTo>
                      <a:pt x="186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3" name="Freeform 172"/>
              <p:cNvSpPr>
                <a:spLocks/>
              </p:cNvSpPr>
              <p:nvPr/>
            </p:nvSpPr>
            <p:spPr bwMode="auto">
              <a:xfrm>
                <a:off x="948" y="4524"/>
                <a:ext cx="8" cy="73"/>
              </a:xfrm>
              <a:custGeom>
                <a:avLst/>
                <a:gdLst>
                  <a:gd name="T0" fmla="*/ 21 w 21"/>
                  <a:gd name="T1" fmla="*/ 209 h 209"/>
                  <a:gd name="T2" fmla="*/ 0 w 21"/>
                  <a:gd name="T3" fmla="*/ 209 h 209"/>
                  <a:gd name="T4" fmla="*/ 0 w 21"/>
                  <a:gd name="T5" fmla="*/ 0 h 209"/>
                  <a:gd name="T6" fmla="*/ 21 w 21"/>
                  <a:gd name="T7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9">
                    <a:moveTo>
                      <a:pt x="21" y="209"/>
                    </a:moveTo>
                    <a:lnTo>
                      <a:pt x="0" y="209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4" name="Line 173"/>
              <p:cNvSpPr>
                <a:spLocks noChangeShapeType="1"/>
              </p:cNvSpPr>
              <p:nvPr/>
            </p:nvSpPr>
            <p:spPr bwMode="auto">
              <a:xfrm flipH="1">
                <a:off x="948" y="4524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5" name="Freeform 174"/>
              <p:cNvSpPr>
                <a:spLocks/>
              </p:cNvSpPr>
              <p:nvPr/>
            </p:nvSpPr>
            <p:spPr bwMode="auto">
              <a:xfrm>
                <a:off x="922" y="3517"/>
                <a:ext cx="1011" cy="374"/>
              </a:xfrm>
              <a:custGeom>
                <a:avLst/>
                <a:gdLst>
                  <a:gd name="T0" fmla="*/ 2732 w 2732"/>
                  <a:gd name="T1" fmla="*/ 1078 h 1078"/>
                  <a:gd name="T2" fmla="*/ 0 w 2732"/>
                  <a:gd name="T3" fmla="*/ 0 h 1078"/>
                  <a:gd name="T4" fmla="*/ 272 w 2732"/>
                  <a:gd name="T5" fmla="*/ 0 h 10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32" h="1078">
                    <a:moveTo>
                      <a:pt x="2732" y="1078"/>
                    </a:moveTo>
                    <a:lnTo>
                      <a:pt x="0" y="0"/>
                    </a:lnTo>
                    <a:lnTo>
                      <a:pt x="27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6" name="Freeform 175"/>
              <p:cNvSpPr>
                <a:spLocks/>
              </p:cNvSpPr>
              <p:nvPr/>
            </p:nvSpPr>
            <p:spPr bwMode="auto">
              <a:xfrm>
                <a:off x="1023" y="3481"/>
                <a:ext cx="7" cy="73"/>
              </a:xfrm>
              <a:custGeom>
                <a:avLst/>
                <a:gdLst>
                  <a:gd name="T0" fmla="*/ 21 w 21"/>
                  <a:gd name="T1" fmla="*/ 209 h 209"/>
                  <a:gd name="T2" fmla="*/ 0 w 21"/>
                  <a:gd name="T3" fmla="*/ 209 h 209"/>
                  <a:gd name="T4" fmla="*/ 0 w 21"/>
                  <a:gd name="T5" fmla="*/ 0 h 209"/>
                  <a:gd name="T6" fmla="*/ 21 w 21"/>
                  <a:gd name="T7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9">
                    <a:moveTo>
                      <a:pt x="21" y="209"/>
                    </a:moveTo>
                    <a:lnTo>
                      <a:pt x="0" y="209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7" name="Line 176"/>
              <p:cNvSpPr>
                <a:spLocks noChangeShapeType="1"/>
              </p:cNvSpPr>
              <p:nvPr/>
            </p:nvSpPr>
            <p:spPr bwMode="auto">
              <a:xfrm flipH="1">
                <a:off x="1023" y="3481"/>
                <a:ext cx="7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8" name="Freeform 177"/>
              <p:cNvSpPr>
                <a:spLocks/>
              </p:cNvSpPr>
              <p:nvPr/>
            </p:nvSpPr>
            <p:spPr bwMode="auto">
              <a:xfrm>
                <a:off x="826" y="2479"/>
                <a:ext cx="1128" cy="380"/>
              </a:xfrm>
              <a:custGeom>
                <a:avLst/>
                <a:gdLst>
                  <a:gd name="T0" fmla="*/ 3050 w 3050"/>
                  <a:gd name="T1" fmla="*/ 1095 h 1095"/>
                  <a:gd name="T2" fmla="*/ 0 w 3050"/>
                  <a:gd name="T3" fmla="*/ 0 h 1095"/>
                  <a:gd name="T4" fmla="*/ 202 w 3050"/>
                  <a:gd name="T5" fmla="*/ 0 h 10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50" h="1095">
                    <a:moveTo>
                      <a:pt x="3050" y="1095"/>
                    </a:moveTo>
                    <a:lnTo>
                      <a:pt x="0" y="0"/>
                    </a:lnTo>
                    <a:lnTo>
                      <a:pt x="20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9" name="Freeform 178"/>
              <p:cNvSpPr>
                <a:spLocks/>
              </p:cNvSpPr>
              <p:nvPr/>
            </p:nvSpPr>
            <p:spPr bwMode="auto">
              <a:xfrm>
                <a:off x="900" y="2443"/>
                <a:ext cx="8" cy="72"/>
              </a:xfrm>
              <a:custGeom>
                <a:avLst/>
                <a:gdLst>
                  <a:gd name="T0" fmla="*/ 21 w 21"/>
                  <a:gd name="T1" fmla="*/ 209 h 209"/>
                  <a:gd name="T2" fmla="*/ 0 w 21"/>
                  <a:gd name="T3" fmla="*/ 209 h 209"/>
                  <a:gd name="T4" fmla="*/ 0 w 21"/>
                  <a:gd name="T5" fmla="*/ 0 h 209"/>
                  <a:gd name="T6" fmla="*/ 21 w 21"/>
                  <a:gd name="T7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9">
                    <a:moveTo>
                      <a:pt x="21" y="209"/>
                    </a:moveTo>
                    <a:lnTo>
                      <a:pt x="0" y="209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0" name="Line 179"/>
              <p:cNvSpPr>
                <a:spLocks noChangeShapeType="1"/>
              </p:cNvSpPr>
              <p:nvPr/>
            </p:nvSpPr>
            <p:spPr bwMode="auto">
              <a:xfrm flipH="1">
                <a:off x="900" y="2443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1" name="Line 180"/>
              <p:cNvSpPr>
                <a:spLocks noChangeShapeType="1"/>
              </p:cNvSpPr>
              <p:nvPr/>
            </p:nvSpPr>
            <p:spPr bwMode="auto">
              <a:xfrm flipH="1">
                <a:off x="1529" y="5089"/>
                <a:ext cx="42" cy="2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2" name="Arc 181"/>
              <p:cNvSpPr>
                <a:spLocks/>
              </p:cNvSpPr>
              <p:nvPr/>
            </p:nvSpPr>
            <p:spPr bwMode="auto">
              <a:xfrm>
                <a:off x="741" y="4720"/>
                <a:ext cx="788" cy="39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27 w 21627"/>
                  <a:gd name="T1" fmla="*/ 21600 h 21600"/>
                  <a:gd name="T2" fmla="*/ 0 w 21627"/>
                  <a:gd name="T3" fmla="*/ 0 h 21600"/>
                  <a:gd name="T4" fmla="*/ 21600 w 2162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27" h="21600" fill="none" extrusionOk="0">
                    <a:moveTo>
                      <a:pt x="21626" y="21599"/>
                    </a:moveTo>
                    <a:cubicBezTo>
                      <a:pt x="21617" y="21599"/>
                      <a:pt x="21608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627" h="21600" stroke="0" extrusionOk="0">
                    <a:moveTo>
                      <a:pt x="21626" y="21599"/>
                    </a:moveTo>
                    <a:cubicBezTo>
                      <a:pt x="21617" y="21599"/>
                      <a:pt x="21608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3" name="Arc 182"/>
              <p:cNvSpPr>
                <a:spLocks/>
              </p:cNvSpPr>
              <p:nvPr/>
            </p:nvSpPr>
            <p:spPr bwMode="auto">
              <a:xfrm>
                <a:off x="740" y="4714"/>
                <a:ext cx="20" cy="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063 w 21063"/>
                  <a:gd name="T1" fmla="*/ 4787 h 21588"/>
                  <a:gd name="T2" fmla="*/ 720 w 21063"/>
                  <a:gd name="T3" fmla="*/ 21588 h 21588"/>
                  <a:gd name="T4" fmla="*/ 0 w 21063"/>
                  <a:gd name="T5" fmla="*/ 0 h 21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063" h="21588" fill="none" extrusionOk="0">
                    <a:moveTo>
                      <a:pt x="21062" y="4786"/>
                    </a:moveTo>
                    <a:cubicBezTo>
                      <a:pt x="18887" y="14359"/>
                      <a:pt x="10530" y="21260"/>
                      <a:pt x="719" y="21587"/>
                    </a:cubicBezTo>
                  </a:path>
                  <a:path w="21063" h="21588" stroke="0" extrusionOk="0">
                    <a:moveTo>
                      <a:pt x="21062" y="4786"/>
                    </a:moveTo>
                    <a:cubicBezTo>
                      <a:pt x="18887" y="14359"/>
                      <a:pt x="10530" y="21260"/>
                      <a:pt x="719" y="21587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4" name="Freeform 183"/>
              <p:cNvSpPr>
                <a:spLocks/>
              </p:cNvSpPr>
              <p:nvPr/>
            </p:nvSpPr>
            <p:spPr bwMode="auto">
              <a:xfrm>
                <a:off x="753" y="4678"/>
                <a:ext cx="25" cy="72"/>
              </a:xfrm>
              <a:custGeom>
                <a:avLst/>
                <a:gdLst>
                  <a:gd name="T0" fmla="*/ 70 w 70"/>
                  <a:gd name="T1" fmla="*/ 205 h 209"/>
                  <a:gd name="T2" fmla="*/ 51 w 70"/>
                  <a:gd name="T3" fmla="*/ 209 h 209"/>
                  <a:gd name="T4" fmla="*/ 0 w 70"/>
                  <a:gd name="T5" fmla="*/ 5 h 209"/>
                  <a:gd name="T6" fmla="*/ 19 w 70"/>
                  <a:gd name="T7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0" h="209">
                    <a:moveTo>
                      <a:pt x="70" y="205"/>
                    </a:moveTo>
                    <a:lnTo>
                      <a:pt x="51" y="209"/>
                    </a:lnTo>
                    <a:lnTo>
                      <a:pt x="0" y="5"/>
                    </a:lnTo>
                    <a:lnTo>
                      <a:pt x="1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5" name="Line 184"/>
              <p:cNvSpPr>
                <a:spLocks noChangeShapeType="1"/>
              </p:cNvSpPr>
              <p:nvPr/>
            </p:nvSpPr>
            <p:spPr bwMode="auto">
              <a:xfrm flipH="1">
                <a:off x="753" y="4678"/>
                <a:ext cx="7" cy="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6" name="Line 185"/>
              <p:cNvSpPr>
                <a:spLocks noChangeShapeType="1"/>
              </p:cNvSpPr>
              <p:nvPr/>
            </p:nvSpPr>
            <p:spPr bwMode="auto">
              <a:xfrm flipH="1">
                <a:off x="1492" y="4052"/>
                <a:ext cx="74" cy="3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7" name="Arc 186"/>
              <p:cNvSpPr>
                <a:spLocks/>
              </p:cNvSpPr>
              <p:nvPr/>
            </p:nvSpPr>
            <p:spPr bwMode="auto">
              <a:xfrm>
                <a:off x="750" y="3721"/>
                <a:ext cx="741" cy="36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29 w 21629"/>
                  <a:gd name="T1" fmla="*/ 21600 h 21600"/>
                  <a:gd name="T2" fmla="*/ 0 w 21629"/>
                  <a:gd name="T3" fmla="*/ 60 h 21600"/>
                  <a:gd name="T4" fmla="*/ 21600 w 2162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29" h="21600" fill="none" extrusionOk="0">
                    <a:moveTo>
                      <a:pt x="21628" y="21599"/>
                    </a:moveTo>
                    <a:cubicBezTo>
                      <a:pt x="21619" y="21599"/>
                      <a:pt x="21609" y="21599"/>
                      <a:pt x="21600" y="21600"/>
                    </a:cubicBezTo>
                    <a:cubicBezTo>
                      <a:pt x="9694" y="21600"/>
                      <a:pt x="33" y="11965"/>
                      <a:pt x="0" y="59"/>
                    </a:cubicBezTo>
                  </a:path>
                  <a:path w="21629" h="21600" stroke="0" extrusionOk="0">
                    <a:moveTo>
                      <a:pt x="21628" y="21599"/>
                    </a:moveTo>
                    <a:cubicBezTo>
                      <a:pt x="21619" y="21599"/>
                      <a:pt x="21609" y="21599"/>
                      <a:pt x="21600" y="21600"/>
                    </a:cubicBezTo>
                    <a:cubicBezTo>
                      <a:pt x="9694" y="21600"/>
                      <a:pt x="33" y="11965"/>
                      <a:pt x="0" y="59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8" name="Arc 187"/>
              <p:cNvSpPr>
                <a:spLocks/>
              </p:cNvSpPr>
              <p:nvPr/>
            </p:nvSpPr>
            <p:spPr bwMode="auto">
              <a:xfrm>
                <a:off x="750" y="3716"/>
                <a:ext cx="31" cy="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010 w 21010"/>
                  <a:gd name="T1" fmla="*/ 5014 h 21595"/>
                  <a:gd name="T2" fmla="*/ 457 w 21010"/>
                  <a:gd name="T3" fmla="*/ 21595 h 21595"/>
                  <a:gd name="T4" fmla="*/ 0 w 21010"/>
                  <a:gd name="T5" fmla="*/ 0 h 21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010" h="21595" fill="none" extrusionOk="0">
                    <a:moveTo>
                      <a:pt x="21009" y="5013"/>
                    </a:moveTo>
                    <a:cubicBezTo>
                      <a:pt x="18728" y="14573"/>
                      <a:pt x="10282" y="21387"/>
                      <a:pt x="457" y="21595"/>
                    </a:cubicBezTo>
                  </a:path>
                  <a:path w="21010" h="21595" stroke="0" extrusionOk="0">
                    <a:moveTo>
                      <a:pt x="21009" y="5013"/>
                    </a:moveTo>
                    <a:cubicBezTo>
                      <a:pt x="18728" y="14573"/>
                      <a:pt x="10282" y="21387"/>
                      <a:pt x="457" y="21595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9" name="Freeform 188"/>
              <p:cNvSpPr>
                <a:spLocks/>
              </p:cNvSpPr>
              <p:nvPr/>
            </p:nvSpPr>
            <p:spPr bwMode="auto">
              <a:xfrm>
                <a:off x="777" y="3680"/>
                <a:ext cx="20" cy="73"/>
              </a:xfrm>
              <a:custGeom>
                <a:avLst/>
                <a:gdLst>
                  <a:gd name="T0" fmla="*/ 53 w 53"/>
                  <a:gd name="T1" fmla="*/ 209 h 211"/>
                  <a:gd name="T2" fmla="*/ 34 w 53"/>
                  <a:gd name="T3" fmla="*/ 211 h 211"/>
                  <a:gd name="T4" fmla="*/ 0 w 53"/>
                  <a:gd name="T5" fmla="*/ 2 h 211"/>
                  <a:gd name="T6" fmla="*/ 19 w 53"/>
                  <a:gd name="T7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211">
                    <a:moveTo>
                      <a:pt x="53" y="209"/>
                    </a:moveTo>
                    <a:lnTo>
                      <a:pt x="34" y="211"/>
                    </a:lnTo>
                    <a:lnTo>
                      <a:pt x="0" y="2"/>
                    </a:lnTo>
                    <a:lnTo>
                      <a:pt x="1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10" name="Line 189"/>
              <p:cNvSpPr>
                <a:spLocks noChangeShapeType="1"/>
              </p:cNvSpPr>
              <p:nvPr/>
            </p:nvSpPr>
            <p:spPr bwMode="auto">
              <a:xfrm flipH="1">
                <a:off x="777" y="3680"/>
                <a:ext cx="7" cy="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11" name="Line 190"/>
              <p:cNvSpPr>
                <a:spLocks noChangeShapeType="1"/>
              </p:cNvSpPr>
              <p:nvPr/>
            </p:nvSpPr>
            <p:spPr bwMode="auto">
              <a:xfrm flipH="1">
                <a:off x="1523" y="3028"/>
                <a:ext cx="54" cy="4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12" name="Arc 191"/>
              <p:cNvSpPr>
                <a:spLocks/>
              </p:cNvSpPr>
              <p:nvPr/>
            </p:nvSpPr>
            <p:spPr bwMode="auto">
              <a:xfrm>
                <a:off x="858" y="2663"/>
                <a:ext cx="665" cy="40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32 w 21632"/>
                  <a:gd name="T1" fmla="*/ 21600 h 21600"/>
                  <a:gd name="T2" fmla="*/ 0 w 21632"/>
                  <a:gd name="T3" fmla="*/ 54 h 21600"/>
                  <a:gd name="T4" fmla="*/ 21600 w 2163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32" h="21600" fill="none" extrusionOk="0">
                    <a:moveTo>
                      <a:pt x="21631" y="21599"/>
                    </a:moveTo>
                    <a:cubicBezTo>
                      <a:pt x="21621" y="21599"/>
                      <a:pt x="21610" y="21599"/>
                      <a:pt x="21600" y="21600"/>
                    </a:cubicBezTo>
                    <a:cubicBezTo>
                      <a:pt x="9691" y="21600"/>
                      <a:pt x="29" y="11962"/>
                      <a:pt x="0" y="53"/>
                    </a:cubicBezTo>
                  </a:path>
                  <a:path w="21632" h="21600" stroke="0" extrusionOk="0">
                    <a:moveTo>
                      <a:pt x="21631" y="21599"/>
                    </a:moveTo>
                    <a:cubicBezTo>
                      <a:pt x="21621" y="21599"/>
                      <a:pt x="21610" y="21599"/>
                      <a:pt x="21600" y="21600"/>
                    </a:cubicBezTo>
                    <a:cubicBezTo>
                      <a:pt x="9691" y="21600"/>
                      <a:pt x="29" y="11962"/>
                      <a:pt x="0" y="53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13" name="Arc 192"/>
              <p:cNvSpPr>
                <a:spLocks/>
              </p:cNvSpPr>
              <p:nvPr/>
            </p:nvSpPr>
            <p:spPr bwMode="auto">
              <a:xfrm>
                <a:off x="857" y="2659"/>
                <a:ext cx="20" cy="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87"/>
                  <a:gd name="T2" fmla="*/ 756 w 21600"/>
                  <a:gd name="T3" fmla="*/ 21587 h 21587"/>
                  <a:gd name="T4" fmla="*/ 0 w 21600"/>
                  <a:gd name="T5" fmla="*/ 0 h 215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87" fill="none" extrusionOk="0">
                    <a:moveTo>
                      <a:pt x="21600" y="0"/>
                    </a:moveTo>
                    <a:cubicBezTo>
                      <a:pt x="21600" y="11635"/>
                      <a:pt x="12383" y="21179"/>
                      <a:pt x="755" y="21586"/>
                    </a:cubicBezTo>
                  </a:path>
                  <a:path w="21600" h="21587" stroke="0" extrusionOk="0">
                    <a:moveTo>
                      <a:pt x="21600" y="0"/>
                    </a:moveTo>
                    <a:cubicBezTo>
                      <a:pt x="21600" y="11635"/>
                      <a:pt x="12383" y="21179"/>
                      <a:pt x="755" y="21586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14" name="Freeform 193"/>
              <p:cNvSpPr>
                <a:spLocks/>
              </p:cNvSpPr>
              <p:nvPr/>
            </p:nvSpPr>
            <p:spPr bwMode="auto">
              <a:xfrm>
                <a:off x="871" y="2622"/>
                <a:ext cx="23" cy="72"/>
              </a:xfrm>
              <a:custGeom>
                <a:avLst/>
                <a:gdLst>
                  <a:gd name="T0" fmla="*/ 62 w 62"/>
                  <a:gd name="T1" fmla="*/ 204 h 208"/>
                  <a:gd name="T2" fmla="*/ 43 w 62"/>
                  <a:gd name="T3" fmla="*/ 208 h 208"/>
                  <a:gd name="T4" fmla="*/ 0 w 62"/>
                  <a:gd name="T5" fmla="*/ 4 h 208"/>
                  <a:gd name="T6" fmla="*/ 19 w 62"/>
                  <a:gd name="T7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2" h="208">
                    <a:moveTo>
                      <a:pt x="62" y="204"/>
                    </a:moveTo>
                    <a:lnTo>
                      <a:pt x="43" y="208"/>
                    </a:lnTo>
                    <a:lnTo>
                      <a:pt x="0" y="4"/>
                    </a:lnTo>
                    <a:lnTo>
                      <a:pt x="1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15" name="Line 194"/>
              <p:cNvSpPr>
                <a:spLocks noChangeShapeType="1"/>
              </p:cNvSpPr>
              <p:nvPr/>
            </p:nvSpPr>
            <p:spPr bwMode="auto">
              <a:xfrm flipH="1">
                <a:off x="871" y="2622"/>
                <a:ext cx="7" cy="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16" name="Freeform 195"/>
              <p:cNvSpPr>
                <a:spLocks/>
              </p:cNvSpPr>
              <p:nvPr/>
            </p:nvSpPr>
            <p:spPr bwMode="auto">
              <a:xfrm>
                <a:off x="671" y="4855"/>
                <a:ext cx="649" cy="185"/>
              </a:xfrm>
              <a:custGeom>
                <a:avLst/>
                <a:gdLst>
                  <a:gd name="T0" fmla="*/ 1755 w 1755"/>
                  <a:gd name="T1" fmla="*/ 372 h 532"/>
                  <a:gd name="T2" fmla="*/ 1570 w 1755"/>
                  <a:gd name="T3" fmla="*/ 532 h 532"/>
                  <a:gd name="T4" fmla="*/ 0 w 1755"/>
                  <a:gd name="T5" fmla="*/ 0 h 5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55" h="532">
                    <a:moveTo>
                      <a:pt x="1755" y="372"/>
                    </a:moveTo>
                    <a:lnTo>
                      <a:pt x="1570" y="532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17" name="Freeform 196"/>
              <p:cNvSpPr>
                <a:spLocks/>
              </p:cNvSpPr>
              <p:nvPr/>
            </p:nvSpPr>
            <p:spPr bwMode="auto">
              <a:xfrm>
                <a:off x="652" y="4818"/>
                <a:ext cx="32" cy="72"/>
              </a:xfrm>
              <a:custGeom>
                <a:avLst/>
                <a:gdLst>
                  <a:gd name="T0" fmla="*/ 68 w 87"/>
                  <a:gd name="T1" fmla="*/ 0 h 207"/>
                  <a:gd name="T2" fmla="*/ 87 w 87"/>
                  <a:gd name="T3" fmla="*/ 7 h 207"/>
                  <a:gd name="T4" fmla="*/ 19 w 87"/>
                  <a:gd name="T5" fmla="*/ 207 h 207"/>
                  <a:gd name="T6" fmla="*/ 0 w 87"/>
                  <a:gd name="T7" fmla="*/ 20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7" h="207">
                    <a:moveTo>
                      <a:pt x="68" y="0"/>
                    </a:moveTo>
                    <a:lnTo>
                      <a:pt x="87" y="7"/>
                    </a:lnTo>
                    <a:lnTo>
                      <a:pt x="19" y="207"/>
                    </a:lnTo>
                    <a:lnTo>
                      <a:pt x="0" y="20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18" name="Line 197"/>
              <p:cNvSpPr>
                <a:spLocks noChangeShapeType="1"/>
              </p:cNvSpPr>
              <p:nvPr/>
            </p:nvSpPr>
            <p:spPr bwMode="auto">
              <a:xfrm>
                <a:off x="652" y="4888"/>
                <a:ext cx="7" cy="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19" name="Line 198"/>
              <p:cNvSpPr>
                <a:spLocks noChangeShapeType="1"/>
              </p:cNvSpPr>
              <p:nvPr/>
            </p:nvSpPr>
            <p:spPr bwMode="auto">
              <a:xfrm flipV="1">
                <a:off x="1012" y="4795"/>
                <a:ext cx="101" cy="13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20" name="Freeform 199"/>
              <p:cNvSpPr>
                <a:spLocks/>
              </p:cNvSpPr>
              <p:nvPr/>
            </p:nvSpPr>
            <p:spPr bwMode="auto">
              <a:xfrm>
                <a:off x="1082" y="4767"/>
                <a:ext cx="67" cy="49"/>
              </a:xfrm>
              <a:custGeom>
                <a:avLst/>
                <a:gdLst>
                  <a:gd name="T0" fmla="*/ 181 w 181"/>
                  <a:gd name="T1" fmla="*/ 124 h 141"/>
                  <a:gd name="T2" fmla="*/ 170 w 181"/>
                  <a:gd name="T3" fmla="*/ 141 h 141"/>
                  <a:gd name="T4" fmla="*/ 0 w 181"/>
                  <a:gd name="T5" fmla="*/ 17 h 141"/>
                  <a:gd name="T6" fmla="*/ 11 w 181"/>
                  <a:gd name="T7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1" h="141">
                    <a:moveTo>
                      <a:pt x="181" y="124"/>
                    </a:moveTo>
                    <a:lnTo>
                      <a:pt x="170" y="141"/>
                    </a:lnTo>
                    <a:lnTo>
                      <a:pt x="0" y="17"/>
                    </a:lnTo>
                    <a:lnTo>
                      <a:pt x="11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21" name="Line 200"/>
              <p:cNvSpPr>
                <a:spLocks noChangeShapeType="1"/>
              </p:cNvSpPr>
              <p:nvPr/>
            </p:nvSpPr>
            <p:spPr bwMode="auto">
              <a:xfrm flipH="1">
                <a:off x="1082" y="4767"/>
                <a:ext cx="4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22" name="Line 201"/>
              <p:cNvSpPr>
                <a:spLocks noChangeShapeType="1"/>
              </p:cNvSpPr>
              <p:nvPr/>
            </p:nvSpPr>
            <p:spPr bwMode="auto">
              <a:xfrm flipV="1">
                <a:off x="687" y="4835"/>
                <a:ext cx="112" cy="9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23" name="Freeform 202"/>
              <p:cNvSpPr>
                <a:spLocks/>
              </p:cNvSpPr>
              <p:nvPr/>
            </p:nvSpPr>
            <p:spPr bwMode="auto">
              <a:xfrm>
                <a:off x="773" y="4803"/>
                <a:ext cx="57" cy="59"/>
              </a:xfrm>
              <a:custGeom>
                <a:avLst/>
                <a:gdLst>
                  <a:gd name="T0" fmla="*/ 155 w 155"/>
                  <a:gd name="T1" fmla="*/ 158 h 171"/>
                  <a:gd name="T2" fmla="*/ 141 w 155"/>
                  <a:gd name="T3" fmla="*/ 171 h 171"/>
                  <a:gd name="T4" fmla="*/ 0 w 155"/>
                  <a:gd name="T5" fmla="*/ 13 h 171"/>
                  <a:gd name="T6" fmla="*/ 15 w 155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5" h="171">
                    <a:moveTo>
                      <a:pt x="155" y="158"/>
                    </a:moveTo>
                    <a:lnTo>
                      <a:pt x="141" y="171"/>
                    </a:lnTo>
                    <a:lnTo>
                      <a:pt x="0" y="13"/>
                    </a:lnTo>
                    <a:lnTo>
                      <a:pt x="1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24" name="Line 203"/>
              <p:cNvSpPr>
                <a:spLocks noChangeShapeType="1"/>
              </p:cNvSpPr>
              <p:nvPr/>
            </p:nvSpPr>
            <p:spPr bwMode="auto">
              <a:xfrm flipH="1">
                <a:off x="773" y="4803"/>
                <a:ext cx="5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25" name="Line 204"/>
              <p:cNvSpPr>
                <a:spLocks noChangeShapeType="1"/>
              </p:cNvSpPr>
              <p:nvPr/>
            </p:nvSpPr>
            <p:spPr bwMode="auto">
              <a:xfrm flipV="1">
                <a:off x="858" y="4860"/>
                <a:ext cx="0" cy="6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Freeform 206"/>
            <p:cNvSpPr>
              <a:spLocks/>
            </p:cNvSpPr>
            <p:nvPr/>
          </p:nvSpPr>
          <p:spPr bwMode="auto">
            <a:xfrm>
              <a:off x="819" y="4853"/>
              <a:ext cx="77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207"/>
            <p:cNvSpPr>
              <a:spLocks noChangeShapeType="1"/>
            </p:cNvSpPr>
            <p:nvPr/>
          </p:nvSpPr>
          <p:spPr bwMode="auto">
            <a:xfrm>
              <a:off x="819" y="4853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8"/>
            <p:cNvSpPr>
              <a:spLocks noChangeShapeType="1"/>
            </p:cNvSpPr>
            <p:nvPr/>
          </p:nvSpPr>
          <p:spPr bwMode="auto">
            <a:xfrm flipV="1">
              <a:off x="1166" y="4890"/>
              <a:ext cx="0" cy="4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9"/>
            <p:cNvSpPr>
              <a:spLocks/>
            </p:cNvSpPr>
            <p:nvPr/>
          </p:nvSpPr>
          <p:spPr bwMode="auto">
            <a:xfrm>
              <a:off x="1127" y="4883"/>
              <a:ext cx="78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10"/>
            <p:cNvSpPr>
              <a:spLocks noChangeShapeType="1"/>
            </p:cNvSpPr>
            <p:nvPr/>
          </p:nvSpPr>
          <p:spPr bwMode="auto">
            <a:xfrm>
              <a:off x="1127" y="4883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1"/>
            <p:cNvSpPr>
              <a:spLocks noChangeShapeType="1"/>
            </p:cNvSpPr>
            <p:nvPr/>
          </p:nvSpPr>
          <p:spPr bwMode="auto">
            <a:xfrm flipV="1">
              <a:off x="1481" y="4885"/>
              <a:ext cx="0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2"/>
            <p:cNvSpPr>
              <a:spLocks/>
            </p:cNvSpPr>
            <p:nvPr/>
          </p:nvSpPr>
          <p:spPr bwMode="auto">
            <a:xfrm>
              <a:off x="1442" y="4878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3"/>
            <p:cNvSpPr>
              <a:spLocks noChangeShapeType="1"/>
            </p:cNvSpPr>
            <p:nvPr/>
          </p:nvSpPr>
          <p:spPr bwMode="auto">
            <a:xfrm>
              <a:off x="1442" y="487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4"/>
            <p:cNvSpPr>
              <a:spLocks/>
            </p:cNvSpPr>
            <p:nvPr/>
          </p:nvSpPr>
          <p:spPr bwMode="auto">
            <a:xfrm>
              <a:off x="687" y="3831"/>
              <a:ext cx="629" cy="156"/>
            </a:xfrm>
            <a:custGeom>
              <a:avLst/>
              <a:gdLst>
                <a:gd name="T0" fmla="*/ 1700 w 1700"/>
                <a:gd name="T1" fmla="*/ 348 h 448"/>
                <a:gd name="T2" fmla="*/ 1512 w 1700"/>
                <a:gd name="T3" fmla="*/ 448 h 448"/>
                <a:gd name="T4" fmla="*/ 0 w 1700"/>
                <a:gd name="T5" fmla="*/ 0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00" h="448">
                  <a:moveTo>
                    <a:pt x="1700" y="348"/>
                  </a:moveTo>
                  <a:lnTo>
                    <a:pt x="1512" y="448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5"/>
            <p:cNvSpPr>
              <a:spLocks/>
            </p:cNvSpPr>
            <p:nvPr/>
          </p:nvSpPr>
          <p:spPr bwMode="auto">
            <a:xfrm>
              <a:off x="669" y="3795"/>
              <a:ext cx="29" cy="71"/>
            </a:xfrm>
            <a:custGeom>
              <a:avLst/>
              <a:gdLst>
                <a:gd name="T0" fmla="*/ 59 w 79"/>
                <a:gd name="T1" fmla="*/ 0 h 205"/>
                <a:gd name="T2" fmla="*/ 79 w 79"/>
                <a:gd name="T3" fmla="*/ 4 h 205"/>
                <a:gd name="T4" fmla="*/ 19 w 79"/>
                <a:gd name="T5" fmla="*/ 205 h 205"/>
                <a:gd name="T6" fmla="*/ 0 w 79"/>
                <a:gd name="T7" fmla="*/ 20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205">
                  <a:moveTo>
                    <a:pt x="59" y="0"/>
                  </a:moveTo>
                  <a:lnTo>
                    <a:pt x="79" y="4"/>
                  </a:lnTo>
                  <a:lnTo>
                    <a:pt x="19" y="205"/>
                  </a:lnTo>
                  <a:lnTo>
                    <a:pt x="0" y="20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6"/>
            <p:cNvSpPr>
              <a:spLocks noChangeShapeType="1"/>
            </p:cNvSpPr>
            <p:nvPr/>
          </p:nvSpPr>
          <p:spPr bwMode="auto">
            <a:xfrm>
              <a:off x="669" y="3865"/>
              <a:ext cx="7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7"/>
            <p:cNvSpPr>
              <a:spLocks noChangeShapeType="1"/>
            </p:cNvSpPr>
            <p:nvPr/>
          </p:nvSpPr>
          <p:spPr bwMode="auto">
            <a:xfrm flipV="1">
              <a:off x="1481" y="3836"/>
              <a:ext cx="0" cy="5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8"/>
            <p:cNvSpPr>
              <a:spLocks/>
            </p:cNvSpPr>
            <p:nvPr/>
          </p:nvSpPr>
          <p:spPr bwMode="auto">
            <a:xfrm>
              <a:off x="1442" y="3830"/>
              <a:ext cx="77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9"/>
            <p:cNvSpPr>
              <a:spLocks noChangeShapeType="1"/>
            </p:cNvSpPr>
            <p:nvPr/>
          </p:nvSpPr>
          <p:spPr bwMode="auto">
            <a:xfrm>
              <a:off x="1442" y="3830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20"/>
            <p:cNvSpPr>
              <a:spLocks noChangeShapeType="1"/>
            </p:cNvSpPr>
            <p:nvPr/>
          </p:nvSpPr>
          <p:spPr bwMode="auto">
            <a:xfrm flipV="1">
              <a:off x="911" y="3791"/>
              <a:ext cx="58" cy="3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1"/>
            <p:cNvSpPr>
              <a:spLocks/>
            </p:cNvSpPr>
            <p:nvPr/>
          </p:nvSpPr>
          <p:spPr bwMode="auto">
            <a:xfrm>
              <a:off x="948" y="3757"/>
              <a:ext cx="49" cy="65"/>
            </a:xfrm>
            <a:custGeom>
              <a:avLst/>
              <a:gdLst>
                <a:gd name="T0" fmla="*/ 132 w 132"/>
                <a:gd name="T1" fmla="*/ 175 h 186"/>
                <a:gd name="T2" fmla="*/ 115 w 132"/>
                <a:gd name="T3" fmla="*/ 186 h 186"/>
                <a:gd name="T4" fmla="*/ 0 w 132"/>
                <a:gd name="T5" fmla="*/ 11 h 186"/>
                <a:gd name="T6" fmla="*/ 17 w 132"/>
                <a:gd name="T7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186">
                  <a:moveTo>
                    <a:pt x="132" y="175"/>
                  </a:moveTo>
                  <a:lnTo>
                    <a:pt x="115" y="186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2"/>
            <p:cNvSpPr>
              <a:spLocks noChangeShapeType="1"/>
            </p:cNvSpPr>
            <p:nvPr/>
          </p:nvSpPr>
          <p:spPr bwMode="auto">
            <a:xfrm flipH="1">
              <a:off x="948" y="3757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3"/>
            <p:cNvSpPr>
              <a:spLocks noChangeShapeType="1"/>
            </p:cNvSpPr>
            <p:nvPr/>
          </p:nvSpPr>
          <p:spPr bwMode="auto">
            <a:xfrm flipV="1">
              <a:off x="1198" y="3812"/>
              <a:ext cx="75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4"/>
            <p:cNvSpPr>
              <a:spLocks/>
            </p:cNvSpPr>
            <p:nvPr/>
          </p:nvSpPr>
          <p:spPr bwMode="auto">
            <a:xfrm>
              <a:off x="1263" y="3774"/>
              <a:ext cx="27" cy="73"/>
            </a:xfrm>
            <a:custGeom>
              <a:avLst/>
              <a:gdLst>
                <a:gd name="T0" fmla="*/ 74 w 74"/>
                <a:gd name="T1" fmla="*/ 205 h 209"/>
                <a:gd name="T2" fmla="*/ 55 w 74"/>
                <a:gd name="T3" fmla="*/ 209 h 209"/>
                <a:gd name="T4" fmla="*/ 0 w 74"/>
                <a:gd name="T5" fmla="*/ 5 h 209"/>
                <a:gd name="T6" fmla="*/ 19 w 74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209">
                  <a:moveTo>
                    <a:pt x="74" y="205"/>
                  </a:moveTo>
                  <a:lnTo>
                    <a:pt x="55" y="209"/>
                  </a:lnTo>
                  <a:lnTo>
                    <a:pt x="0" y="5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5"/>
            <p:cNvSpPr>
              <a:spLocks noChangeShapeType="1"/>
            </p:cNvSpPr>
            <p:nvPr/>
          </p:nvSpPr>
          <p:spPr bwMode="auto">
            <a:xfrm flipH="1">
              <a:off x="1263" y="3774"/>
              <a:ext cx="7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6"/>
            <p:cNvSpPr>
              <a:spLocks noChangeShapeType="1"/>
            </p:cNvSpPr>
            <p:nvPr/>
          </p:nvSpPr>
          <p:spPr bwMode="auto">
            <a:xfrm flipV="1">
              <a:off x="1001" y="3807"/>
              <a:ext cx="101" cy="8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7"/>
            <p:cNvSpPr>
              <a:spLocks/>
            </p:cNvSpPr>
            <p:nvPr/>
          </p:nvSpPr>
          <p:spPr bwMode="auto">
            <a:xfrm>
              <a:off x="1077" y="3774"/>
              <a:ext cx="56" cy="61"/>
            </a:xfrm>
            <a:custGeom>
              <a:avLst/>
              <a:gdLst>
                <a:gd name="T0" fmla="*/ 151 w 151"/>
                <a:gd name="T1" fmla="*/ 162 h 175"/>
                <a:gd name="T2" fmla="*/ 136 w 151"/>
                <a:gd name="T3" fmla="*/ 175 h 175"/>
                <a:gd name="T4" fmla="*/ 0 w 151"/>
                <a:gd name="T5" fmla="*/ 13 h 175"/>
                <a:gd name="T6" fmla="*/ 15 w 151"/>
                <a:gd name="T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" h="175">
                  <a:moveTo>
                    <a:pt x="151" y="162"/>
                  </a:moveTo>
                  <a:lnTo>
                    <a:pt x="136" y="175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8"/>
            <p:cNvSpPr>
              <a:spLocks noChangeShapeType="1"/>
            </p:cNvSpPr>
            <p:nvPr/>
          </p:nvSpPr>
          <p:spPr bwMode="auto">
            <a:xfrm flipH="1">
              <a:off x="1077" y="3774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9"/>
            <p:cNvSpPr>
              <a:spLocks noChangeShapeType="1"/>
            </p:cNvSpPr>
            <p:nvPr/>
          </p:nvSpPr>
          <p:spPr bwMode="auto">
            <a:xfrm flipV="1">
              <a:off x="1161" y="3851"/>
              <a:ext cx="0" cy="4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0"/>
            <p:cNvSpPr>
              <a:spLocks/>
            </p:cNvSpPr>
            <p:nvPr/>
          </p:nvSpPr>
          <p:spPr bwMode="auto">
            <a:xfrm>
              <a:off x="1123" y="3845"/>
              <a:ext cx="77" cy="6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1"/>
            <p:cNvSpPr>
              <a:spLocks noChangeShapeType="1"/>
            </p:cNvSpPr>
            <p:nvPr/>
          </p:nvSpPr>
          <p:spPr bwMode="auto">
            <a:xfrm>
              <a:off x="1123" y="3845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68" name="Line 232"/>
            <p:cNvSpPr>
              <a:spLocks noChangeShapeType="1"/>
            </p:cNvSpPr>
            <p:nvPr/>
          </p:nvSpPr>
          <p:spPr bwMode="auto">
            <a:xfrm flipV="1">
              <a:off x="698" y="3822"/>
              <a:ext cx="122" cy="6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69" name="Freeform 233"/>
            <p:cNvSpPr>
              <a:spLocks/>
            </p:cNvSpPr>
            <p:nvPr/>
          </p:nvSpPr>
          <p:spPr bwMode="auto">
            <a:xfrm>
              <a:off x="800" y="3787"/>
              <a:ext cx="46" cy="66"/>
            </a:xfrm>
            <a:custGeom>
              <a:avLst/>
              <a:gdLst>
                <a:gd name="T0" fmla="*/ 124 w 124"/>
                <a:gd name="T1" fmla="*/ 179 h 189"/>
                <a:gd name="T2" fmla="*/ 107 w 124"/>
                <a:gd name="T3" fmla="*/ 189 h 189"/>
                <a:gd name="T4" fmla="*/ 0 w 124"/>
                <a:gd name="T5" fmla="*/ 10 h 189"/>
                <a:gd name="T6" fmla="*/ 18 w 124"/>
                <a:gd name="T7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4" h="189">
                  <a:moveTo>
                    <a:pt x="124" y="179"/>
                  </a:moveTo>
                  <a:lnTo>
                    <a:pt x="107" y="189"/>
                  </a:lnTo>
                  <a:lnTo>
                    <a:pt x="0" y="10"/>
                  </a:lnTo>
                  <a:lnTo>
                    <a:pt x="18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1" name="Line 234"/>
            <p:cNvSpPr>
              <a:spLocks noChangeShapeType="1"/>
            </p:cNvSpPr>
            <p:nvPr/>
          </p:nvSpPr>
          <p:spPr bwMode="auto">
            <a:xfrm flipH="1">
              <a:off x="800" y="3787"/>
              <a:ext cx="7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2" name="Line 235"/>
            <p:cNvSpPr>
              <a:spLocks noChangeShapeType="1"/>
            </p:cNvSpPr>
            <p:nvPr/>
          </p:nvSpPr>
          <p:spPr bwMode="auto">
            <a:xfrm flipV="1">
              <a:off x="858" y="3851"/>
              <a:ext cx="0" cy="4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3" name="Freeform 236"/>
            <p:cNvSpPr>
              <a:spLocks/>
            </p:cNvSpPr>
            <p:nvPr/>
          </p:nvSpPr>
          <p:spPr bwMode="auto">
            <a:xfrm>
              <a:off x="819" y="3845"/>
              <a:ext cx="77" cy="6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4" name="Line 237"/>
            <p:cNvSpPr>
              <a:spLocks noChangeShapeType="1"/>
            </p:cNvSpPr>
            <p:nvPr/>
          </p:nvSpPr>
          <p:spPr bwMode="auto">
            <a:xfrm>
              <a:off x="819" y="3845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5" name="Line 238"/>
            <p:cNvSpPr>
              <a:spLocks noChangeShapeType="1"/>
            </p:cNvSpPr>
            <p:nvPr/>
          </p:nvSpPr>
          <p:spPr bwMode="auto">
            <a:xfrm flipV="1">
              <a:off x="1481" y="2824"/>
              <a:ext cx="0" cy="3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6" name="Freeform 239"/>
            <p:cNvSpPr>
              <a:spLocks/>
            </p:cNvSpPr>
            <p:nvPr/>
          </p:nvSpPr>
          <p:spPr bwMode="auto">
            <a:xfrm>
              <a:off x="1442" y="2817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7" name="Line 240"/>
            <p:cNvSpPr>
              <a:spLocks noChangeShapeType="1"/>
            </p:cNvSpPr>
            <p:nvPr/>
          </p:nvSpPr>
          <p:spPr bwMode="auto">
            <a:xfrm>
              <a:off x="1442" y="2817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8" name="Freeform 241"/>
            <p:cNvSpPr>
              <a:spLocks/>
            </p:cNvSpPr>
            <p:nvPr/>
          </p:nvSpPr>
          <p:spPr bwMode="auto">
            <a:xfrm>
              <a:off x="735" y="2794"/>
              <a:ext cx="575" cy="159"/>
            </a:xfrm>
            <a:custGeom>
              <a:avLst/>
              <a:gdLst>
                <a:gd name="T0" fmla="*/ 1555 w 1555"/>
                <a:gd name="T1" fmla="*/ 375 h 460"/>
                <a:gd name="T2" fmla="*/ 1382 w 1555"/>
                <a:gd name="T3" fmla="*/ 460 h 460"/>
                <a:gd name="T4" fmla="*/ 0 w 1555"/>
                <a:gd name="T5" fmla="*/ 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5" h="460">
                  <a:moveTo>
                    <a:pt x="1555" y="375"/>
                  </a:moveTo>
                  <a:lnTo>
                    <a:pt x="1382" y="46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9" name="Freeform 242"/>
            <p:cNvSpPr>
              <a:spLocks/>
            </p:cNvSpPr>
            <p:nvPr/>
          </p:nvSpPr>
          <p:spPr bwMode="auto">
            <a:xfrm>
              <a:off x="716" y="2757"/>
              <a:ext cx="31" cy="71"/>
            </a:xfrm>
            <a:custGeom>
              <a:avLst/>
              <a:gdLst>
                <a:gd name="T0" fmla="*/ 63 w 83"/>
                <a:gd name="T1" fmla="*/ 0 h 207"/>
                <a:gd name="T2" fmla="*/ 83 w 83"/>
                <a:gd name="T3" fmla="*/ 7 h 207"/>
                <a:gd name="T4" fmla="*/ 19 w 83"/>
                <a:gd name="T5" fmla="*/ 207 h 207"/>
                <a:gd name="T6" fmla="*/ 0 w 83"/>
                <a:gd name="T7" fmla="*/ 201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207">
                  <a:moveTo>
                    <a:pt x="63" y="0"/>
                  </a:moveTo>
                  <a:lnTo>
                    <a:pt x="83" y="7"/>
                  </a:lnTo>
                  <a:lnTo>
                    <a:pt x="19" y="207"/>
                  </a:lnTo>
                  <a:lnTo>
                    <a:pt x="0" y="201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0" name="Line 243"/>
            <p:cNvSpPr>
              <a:spLocks noChangeShapeType="1"/>
            </p:cNvSpPr>
            <p:nvPr/>
          </p:nvSpPr>
          <p:spPr bwMode="auto">
            <a:xfrm>
              <a:off x="716" y="2826"/>
              <a:ext cx="7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1" name="Line 244"/>
            <p:cNvSpPr>
              <a:spLocks noChangeShapeType="1"/>
            </p:cNvSpPr>
            <p:nvPr/>
          </p:nvSpPr>
          <p:spPr bwMode="auto">
            <a:xfrm flipV="1">
              <a:off x="1166" y="2813"/>
              <a:ext cx="64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2" name="Freeform 245"/>
            <p:cNvSpPr>
              <a:spLocks/>
            </p:cNvSpPr>
            <p:nvPr/>
          </p:nvSpPr>
          <p:spPr bwMode="auto">
            <a:xfrm>
              <a:off x="1208" y="2780"/>
              <a:ext cx="52" cy="63"/>
            </a:xfrm>
            <a:custGeom>
              <a:avLst/>
              <a:gdLst>
                <a:gd name="T0" fmla="*/ 140 w 140"/>
                <a:gd name="T1" fmla="*/ 171 h 182"/>
                <a:gd name="T2" fmla="*/ 123 w 140"/>
                <a:gd name="T3" fmla="*/ 182 h 182"/>
                <a:gd name="T4" fmla="*/ 0 w 140"/>
                <a:gd name="T5" fmla="*/ 11 h 182"/>
                <a:gd name="T6" fmla="*/ 17 w 140"/>
                <a:gd name="T7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182">
                  <a:moveTo>
                    <a:pt x="140" y="171"/>
                  </a:moveTo>
                  <a:lnTo>
                    <a:pt x="123" y="182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3" name="Line 246"/>
            <p:cNvSpPr>
              <a:spLocks noChangeShapeType="1"/>
            </p:cNvSpPr>
            <p:nvPr/>
          </p:nvSpPr>
          <p:spPr bwMode="auto">
            <a:xfrm flipH="1">
              <a:off x="1208" y="2780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4" name="Line 247"/>
            <p:cNvSpPr>
              <a:spLocks noChangeShapeType="1"/>
            </p:cNvSpPr>
            <p:nvPr/>
          </p:nvSpPr>
          <p:spPr bwMode="auto">
            <a:xfrm flipV="1">
              <a:off x="852" y="2794"/>
              <a:ext cx="59" cy="5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5" name="Freeform 248"/>
            <p:cNvSpPr>
              <a:spLocks/>
            </p:cNvSpPr>
            <p:nvPr/>
          </p:nvSpPr>
          <p:spPr bwMode="auto">
            <a:xfrm>
              <a:off x="882" y="2764"/>
              <a:ext cx="62" cy="54"/>
            </a:xfrm>
            <a:custGeom>
              <a:avLst/>
              <a:gdLst>
                <a:gd name="T0" fmla="*/ 166 w 166"/>
                <a:gd name="T1" fmla="*/ 140 h 155"/>
                <a:gd name="T2" fmla="*/ 153 w 166"/>
                <a:gd name="T3" fmla="*/ 155 h 155"/>
                <a:gd name="T4" fmla="*/ 0 w 166"/>
                <a:gd name="T5" fmla="*/ 15 h 155"/>
                <a:gd name="T6" fmla="*/ 13 w 166"/>
                <a:gd name="T7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55">
                  <a:moveTo>
                    <a:pt x="166" y="140"/>
                  </a:moveTo>
                  <a:lnTo>
                    <a:pt x="153" y="155"/>
                  </a:lnTo>
                  <a:lnTo>
                    <a:pt x="0" y="15"/>
                  </a:lnTo>
                  <a:lnTo>
                    <a:pt x="1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6" name="Line 249"/>
            <p:cNvSpPr>
              <a:spLocks noChangeShapeType="1"/>
            </p:cNvSpPr>
            <p:nvPr/>
          </p:nvSpPr>
          <p:spPr bwMode="auto">
            <a:xfrm flipH="1">
              <a:off x="882" y="2764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7" name="Line 250"/>
            <p:cNvSpPr>
              <a:spLocks noChangeShapeType="1"/>
            </p:cNvSpPr>
            <p:nvPr/>
          </p:nvSpPr>
          <p:spPr bwMode="auto">
            <a:xfrm flipV="1">
              <a:off x="1001" y="2819"/>
              <a:ext cx="0" cy="4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8" name="Freeform 251"/>
            <p:cNvSpPr>
              <a:spLocks/>
            </p:cNvSpPr>
            <p:nvPr/>
          </p:nvSpPr>
          <p:spPr bwMode="auto">
            <a:xfrm>
              <a:off x="963" y="2812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9" name="Line 252"/>
            <p:cNvSpPr>
              <a:spLocks noChangeShapeType="1"/>
            </p:cNvSpPr>
            <p:nvPr/>
          </p:nvSpPr>
          <p:spPr bwMode="auto">
            <a:xfrm>
              <a:off x="963" y="2812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0" name="Freeform 253"/>
            <p:cNvSpPr>
              <a:spLocks/>
            </p:cNvSpPr>
            <p:nvPr/>
          </p:nvSpPr>
          <p:spPr bwMode="auto">
            <a:xfrm>
              <a:off x="1715" y="1238"/>
              <a:ext cx="171" cy="90"/>
            </a:xfrm>
            <a:custGeom>
              <a:avLst/>
              <a:gdLst>
                <a:gd name="T0" fmla="*/ 0 w 461"/>
                <a:gd name="T1" fmla="*/ 260 h 260"/>
                <a:gd name="T2" fmla="*/ 0 w 461"/>
                <a:gd name="T3" fmla="*/ 153 h 260"/>
                <a:gd name="T4" fmla="*/ 461 w 461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1" h="260">
                  <a:moveTo>
                    <a:pt x="0" y="260"/>
                  </a:moveTo>
                  <a:lnTo>
                    <a:pt x="0" y="153"/>
                  </a:lnTo>
                  <a:lnTo>
                    <a:pt x="46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1" name="Freeform 254"/>
            <p:cNvSpPr>
              <a:spLocks/>
            </p:cNvSpPr>
            <p:nvPr/>
          </p:nvSpPr>
          <p:spPr bwMode="auto">
            <a:xfrm>
              <a:off x="1874" y="1201"/>
              <a:ext cx="30" cy="72"/>
            </a:xfrm>
            <a:custGeom>
              <a:avLst/>
              <a:gdLst>
                <a:gd name="T0" fmla="*/ 83 w 83"/>
                <a:gd name="T1" fmla="*/ 200 h 206"/>
                <a:gd name="T2" fmla="*/ 63 w 83"/>
                <a:gd name="T3" fmla="*/ 206 h 206"/>
                <a:gd name="T4" fmla="*/ 0 w 83"/>
                <a:gd name="T5" fmla="*/ 6 h 206"/>
                <a:gd name="T6" fmla="*/ 19 w 83"/>
                <a:gd name="T7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206">
                  <a:moveTo>
                    <a:pt x="83" y="200"/>
                  </a:moveTo>
                  <a:lnTo>
                    <a:pt x="63" y="206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2" name="Line 255"/>
            <p:cNvSpPr>
              <a:spLocks noChangeShapeType="1"/>
            </p:cNvSpPr>
            <p:nvPr/>
          </p:nvSpPr>
          <p:spPr bwMode="auto">
            <a:xfrm flipH="1">
              <a:off x="1874" y="1201"/>
              <a:ext cx="7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3" name="Line 256"/>
            <p:cNvSpPr>
              <a:spLocks noChangeShapeType="1"/>
            </p:cNvSpPr>
            <p:nvPr/>
          </p:nvSpPr>
          <p:spPr bwMode="auto">
            <a:xfrm flipV="1">
              <a:off x="1987" y="1121"/>
              <a:ext cx="203" cy="15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4" name="Freeform 257"/>
            <p:cNvSpPr>
              <a:spLocks/>
            </p:cNvSpPr>
            <p:nvPr/>
          </p:nvSpPr>
          <p:spPr bwMode="auto">
            <a:xfrm>
              <a:off x="2166" y="1089"/>
              <a:ext cx="54" cy="60"/>
            </a:xfrm>
            <a:custGeom>
              <a:avLst/>
              <a:gdLst>
                <a:gd name="T0" fmla="*/ 147 w 147"/>
                <a:gd name="T1" fmla="*/ 162 h 174"/>
                <a:gd name="T2" fmla="*/ 132 w 147"/>
                <a:gd name="T3" fmla="*/ 174 h 174"/>
                <a:gd name="T4" fmla="*/ 0 w 147"/>
                <a:gd name="T5" fmla="*/ 13 h 174"/>
                <a:gd name="T6" fmla="*/ 15 w 147"/>
                <a:gd name="T7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174">
                  <a:moveTo>
                    <a:pt x="147" y="162"/>
                  </a:moveTo>
                  <a:lnTo>
                    <a:pt x="132" y="174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5" name="Line 258"/>
            <p:cNvSpPr>
              <a:spLocks noChangeShapeType="1"/>
            </p:cNvSpPr>
            <p:nvPr/>
          </p:nvSpPr>
          <p:spPr bwMode="auto">
            <a:xfrm flipH="1">
              <a:off x="2166" y="1089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6" name="Line 259"/>
            <p:cNvSpPr>
              <a:spLocks noChangeShapeType="1"/>
            </p:cNvSpPr>
            <p:nvPr/>
          </p:nvSpPr>
          <p:spPr bwMode="auto">
            <a:xfrm flipV="1">
              <a:off x="2241" y="1259"/>
              <a:ext cx="102" cy="5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7" name="Freeform 260"/>
            <p:cNvSpPr>
              <a:spLocks/>
            </p:cNvSpPr>
            <p:nvPr/>
          </p:nvSpPr>
          <p:spPr bwMode="auto">
            <a:xfrm>
              <a:off x="2323" y="1225"/>
              <a:ext cx="47" cy="65"/>
            </a:xfrm>
            <a:custGeom>
              <a:avLst/>
              <a:gdLst>
                <a:gd name="T0" fmla="*/ 127 w 127"/>
                <a:gd name="T1" fmla="*/ 179 h 189"/>
                <a:gd name="T2" fmla="*/ 110 w 127"/>
                <a:gd name="T3" fmla="*/ 189 h 189"/>
                <a:gd name="T4" fmla="*/ 0 w 127"/>
                <a:gd name="T5" fmla="*/ 10 h 189"/>
                <a:gd name="T6" fmla="*/ 17 w 127"/>
                <a:gd name="T7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89">
                  <a:moveTo>
                    <a:pt x="127" y="179"/>
                  </a:moveTo>
                  <a:lnTo>
                    <a:pt x="110" y="189"/>
                  </a:lnTo>
                  <a:lnTo>
                    <a:pt x="0" y="10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8" name="Line 261"/>
            <p:cNvSpPr>
              <a:spLocks noChangeShapeType="1"/>
            </p:cNvSpPr>
            <p:nvPr/>
          </p:nvSpPr>
          <p:spPr bwMode="auto">
            <a:xfrm flipH="1">
              <a:off x="2323" y="1225"/>
              <a:ext cx="6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9" name="Freeform 262"/>
            <p:cNvSpPr>
              <a:spLocks/>
            </p:cNvSpPr>
            <p:nvPr/>
          </p:nvSpPr>
          <p:spPr bwMode="auto">
            <a:xfrm>
              <a:off x="1518" y="1216"/>
              <a:ext cx="995" cy="261"/>
            </a:xfrm>
            <a:custGeom>
              <a:avLst/>
              <a:gdLst>
                <a:gd name="T0" fmla="*/ 2690 w 2690"/>
                <a:gd name="T1" fmla="*/ 626 h 750"/>
                <a:gd name="T2" fmla="*/ 2554 w 2690"/>
                <a:gd name="T3" fmla="*/ 750 h 750"/>
                <a:gd name="T4" fmla="*/ 0 w 2690"/>
                <a:gd name="T5" fmla="*/ 0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90" h="750">
                  <a:moveTo>
                    <a:pt x="2690" y="626"/>
                  </a:moveTo>
                  <a:lnTo>
                    <a:pt x="2554" y="75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0" name="Freeform 263"/>
            <p:cNvSpPr>
              <a:spLocks/>
            </p:cNvSpPr>
            <p:nvPr/>
          </p:nvSpPr>
          <p:spPr bwMode="auto">
            <a:xfrm>
              <a:off x="1499" y="1180"/>
              <a:ext cx="30" cy="71"/>
            </a:xfrm>
            <a:custGeom>
              <a:avLst/>
              <a:gdLst>
                <a:gd name="T0" fmla="*/ 59 w 79"/>
                <a:gd name="T1" fmla="*/ 0 h 204"/>
                <a:gd name="T2" fmla="*/ 79 w 79"/>
                <a:gd name="T3" fmla="*/ 4 h 204"/>
                <a:gd name="T4" fmla="*/ 19 w 79"/>
                <a:gd name="T5" fmla="*/ 204 h 204"/>
                <a:gd name="T6" fmla="*/ 0 w 79"/>
                <a:gd name="T7" fmla="*/ 20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204">
                  <a:moveTo>
                    <a:pt x="59" y="0"/>
                  </a:moveTo>
                  <a:lnTo>
                    <a:pt x="79" y="4"/>
                  </a:lnTo>
                  <a:lnTo>
                    <a:pt x="19" y="204"/>
                  </a:lnTo>
                  <a:lnTo>
                    <a:pt x="0" y="20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1" name="Line 264"/>
            <p:cNvSpPr>
              <a:spLocks noChangeShapeType="1"/>
            </p:cNvSpPr>
            <p:nvPr/>
          </p:nvSpPr>
          <p:spPr bwMode="auto">
            <a:xfrm>
              <a:off x="1499" y="1250"/>
              <a:ext cx="7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2" name="Line 265"/>
            <p:cNvSpPr>
              <a:spLocks noChangeShapeType="1"/>
            </p:cNvSpPr>
            <p:nvPr/>
          </p:nvSpPr>
          <p:spPr bwMode="auto">
            <a:xfrm flipV="1">
              <a:off x="2796" y="1265"/>
              <a:ext cx="0" cy="6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3" name="Freeform 266"/>
            <p:cNvSpPr>
              <a:spLocks/>
            </p:cNvSpPr>
            <p:nvPr/>
          </p:nvSpPr>
          <p:spPr bwMode="auto">
            <a:xfrm>
              <a:off x="2757" y="1258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4" name="Line 267"/>
            <p:cNvSpPr>
              <a:spLocks noChangeShapeType="1"/>
            </p:cNvSpPr>
            <p:nvPr/>
          </p:nvSpPr>
          <p:spPr bwMode="auto">
            <a:xfrm>
              <a:off x="2757" y="125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5" name="Arc 268"/>
            <p:cNvSpPr>
              <a:spLocks/>
            </p:cNvSpPr>
            <p:nvPr/>
          </p:nvSpPr>
          <p:spPr bwMode="auto">
            <a:xfrm>
              <a:off x="1699" y="1142"/>
              <a:ext cx="1317" cy="48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16 w 21616"/>
                <a:gd name="T1" fmla="*/ 21600 h 21600"/>
                <a:gd name="T2" fmla="*/ 0 w 21616"/>
                <a:gd name="T3" fmla="*/ 45 h 21600"/>
                <a:gd name="T4" fmla="*/ 21600 w 2161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16" h="21600" fill="none" extrusionOk="0">
                  <a:moveTo>
                    <a:pt x="21615" y="21599"/>
                  </a:moveTo>
                  <a:cubicBezTo>
                    <a:pt x="21610" y="21599"/>
                    <a:pt x="21605" y="21599"/>
                    <a:pt x="21600" y="21600"/>
                  </a:cubicBezTo>
                  <a:cubicBezTo>
                    <a:pt x="9688" y="21600"/>
                    <a:pt x="24" y="11956"/>
                    <a:pt x="0" y="44"/>
                  </a:cubicBezTo>
                </a:path>
                <a:path w="21616" h="21600" stroke="0" extrusionOk="0">
                  <a:moveTo>
                    <a:pt x="21615" y="21599"/>
                  </a:moveTo>
                  <a:cubicBezTo>
                    <a:pt x="21610" y="21599"/>
                    <a:pt x="21605" y="21599"/>
                    <a:pt x="21600" y="21600"/>
                  </a:cubicBezTo>
                  <a:cubicBezTo>
                    <a:pt x="9688" y="21600"/>
                    <a:pt x="24" y="11956"/>
                    <a:pt x="0" y="44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6" name="Freeform 269"/>
            <p:cNvSpPr>
              <a:spLocks/>
            </p:cNvSpPr>
            <p:nvPr/>
          </p:nvSpPr>
          <p:spPr bwMode="auto">
            <a:xfrm>
              <a:off x="1660" y="1136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7" name="Line 270"/>
            <p:cNvSpPr>
              <a:spLocks noChangeShapeType="1"/>
            </p:cNvSpPr>
            <p:nvPr/>
          </p:nvSpPr>
          <p:spPr bwMode="auto">
            <a:xfrm>
              <a:off x="1660" y="113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8" name="Arc 271"/>
            <p:cNvSpPr>
              <a:spLocks/>
            </p:cNvSpPr>
            <p:nvPr/>
          </p:nvSpPr>
          <p:spPr bwMode="auto">
            <a:xfrm>
              <a:off x="1178" y="1152"/>
              <a:ext cx="254" cy="28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75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99" y="21600"/>
                    <a:pt x="41" y="11974"/>
                    <a:pt x="0" y="74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99" y="21600"/>
                    <a:pt x="41" y="11974"/>
                    <a:pt x="0" y="74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9" name="Freeform 272"/>
            <p:cNvSpPr>
              <a:spLocks/>
            </p:cNvSpPr>
            <p:nvPr/>
          </p:nvSpPr>
          <p:spPr bwMode="auto">
            <a:xfrm>
              <a:off x="1139" y="1146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0" name="Line 273"/>
            <p:cNvSpPr>
              <a:spLocks noChangeShapeType="1"/>
            </p:cNvSpPr>
            <p:nvPr/>
          </p:nvSpPr>
          <p:spPr bwMode="auto">
            <a:xfrm>
              <a:off x="1139" y="114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1" name="Freeform 274"/>
            <p:cNvSpPr>
              <a:spLocks/>
            </p:cNvSpPr>
            <p:nvPr/>
          </p:nvSpPr>
          <p:spPr bwMode="auto">
            <a:xfrm>
              <a:off x="2208" y="724"/>
              <a:ext cx="1379" cy="615"/>
            </a:xfrm>
            <a:custGeom>
              <a:avLst/>
              <a:gdLst>
                <a:gd name="T0" fmla="*/ 3729 w 3729"/>
                <a:gd name="T1" fmla="*/ 1772 h 1772"/>
                <a:gd name="T2" fmla="*/ 0 w 3729"/>
                <a:gd name="T3" fmla="*/ 227 h 1772"/>
                <a:gd name="T4" fmla="*/ 0 w 3729"/>
                <a:gd name="T5" fmla="*/ 0 h 1772"/>
                <a:gd name="T6" fmla="*/ 245 w 3729"/>
                <a:gd name="T7" fmla="*/ 0 h 17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9" h="1772">
                  <a:moveTo>
                    <a:pt x="3729" y="1772"/>
                  </a:moveTo>
                  <a:lnTo>
                    <a:pt x="0" y="227"/>
                  </a:lnTo>
                  <a:lnTo>
                    <a:pt x="0" y="0"/>
                  </a:lnTo>
                  <a:lnTo>
                    <a:pt x="24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2" name="Freeform 275"/>
            <p:cNvSpPr>
              <a:spLocks/>
            </p:cNvSpPr>
            <p:nvPr/>
          </p:nvSpPr>
          <p:spPr bwMode="auto">
            <a:xfrm>
              <a:off x="2298" y="688"/>
              <a:ext cx="8" cy="72"/>
            </a:xfrm>
            <a:custGeom>
              <a:avLst/>
              <a:gdLst>
                <a:gd name="T0" fmla="*/ 21 w 21"/>
                <a:gd name="T1" fmla="*/ 209 h 209"/>
                <a:gd name="T2" fmla="*/ 0 w 21"/>
                <a:gd name="T3" fmla="*/ 209 h 209"/>
                <a:gd name="T4" fmla="*/ 0 w 21"/>
                <a:gd name="T5" fmla="*/ 0 h 209"/>
                <a:gd name="T6" fmla="*/ 21 w 21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9">
                  <a:moveTo>
                    <a:pt x="21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3" name="Line 276"/>
            <p:cNvSpPr>
              <a:spLocks noChangeShapeType="1"/>
            </p:cNvSpPr>
            <p:nvPr/>
          </p:nvSpPr>
          <p:spPr bwMode="auto">
            <a:xfrm flipH="1">
              <a:off x="2298" y="688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4" name="Freeform 277"/>
            <p:cNvSpPr>
              <a:spLocks/>
            </p:cNvSpPr>
            <p:nvPr/>
          </p:nvSpPr>
          <p:spPr bwMode="auto">
            <a:xfrm>
              <a:off x="1144" y="1455"/>
              <a:ext cx="1861" cy="227"/>
            </a:xfrm>
            <a:custGeom>
              <a:avLst/>
              <a:gdLst>
                <a:gd name="T0" fmla="*/ 31 w 5031"/>
                <a:gd name="T1" fmla="*/ 445 h 654"/>
                <a:gd name="T2" fmla="*/ 151 w 5031"/>
                <a:gd name="T3" fmla="*/ 448 h 654"/>
                <a:gd name="T4" fmla="*/ 271 w 5031"/>
                <a:gd name="T5" fmla="*/ 451 h 654"/>
                <a:gd name="T6" fmla="*/ 391 w 5031"/>
                <a:gd name="T7" fmla="*/ 454 h 654"/>
                <a:gd name="T8" fmla="*/ 511 w 5031"/>
                <a:gd name="T9" fmla="*/ 457 h 654"/>
                <a:gd name="T10" fmla="*/ 631 w 5031"/>
                <a:gd name="T11" fmla="*/ 460 h 654"/>
                <a:gd name="T12" fmla="*/ 751 w 5031"/>
                <a:gd name="T13" fmla="*/ 463 h 654"/>
                <a:gd name="T14" fmla="*/ 871 w 5031"/>
                <a:gd name="T15" fmla="*/ 466 h 654"/>
                <a:gd name="T16" fmla="*/ 991 w 5031"/>
                <a:gd name="T17" fmla="*/ 468 h 654"/>
                <a:gd name="T18" fmla="*/ 1111 w 5031"/>
                <a:gd name="T19" fmla="*/ 471 h 654"/>
                <a:gd name="T20" fmla="*/ 1231 w 5031"/>
                <a:gd name="T21" fmla="*/ 474 h 654"/>
                <a:gd name="T22" fmla="*/ 1351 w 5031"/>
                <a:gd name="T23" fmla="*/ 477 h 654"/>
                <a:gd name="T24" fmla="*/ 1470 w 5031"/>
                <a:gd name="T25" fmla="*/ 480 h 654"/>
                <a:gd name="T26" fmla="*/ 1590 w 5031"/>
                <a:gd name="T27" fmla="*/ 483 h 654"/>
                <a:gd name="T28" fmla="*/ 1710 w 5031"/>
                <a:gd name="T29" fmla="*/ 486 h 654"/>
                <a:gd name="T30" fmla="*/ 1830 w 5031"/>
                <a:gd name="T31" fmla="*/ 489 h 654"/>
                <a:gd name="T32" fmla="*/ 1950 w 5031"/>
                <a:gd name="T33" fmla="*/ 492 h 654"/>
                <a:gd name="T34" fmla="*/ 2070 w 5031"/>
                <a:gd name="T35" fmla="*/ 495 h 654"/>
                <a:gd name="T36" fmla="*/ 2190 w 5031"/>
                <a:gd name="T37" fmla="*/ 497 h 654"/>
                <a:gd name="T38" fmla="*/ 2310 w 5031"/>
                <a:gd name="T39" fmla="*/ 500 h 654"/>
                <a:gd name="T40" fmla="*/ 2430 w 5031"/>
                <a:gd name="T41" fmla="*/ 503 h 654"/>
                <a:gd name="T42" fmla="*/ 2550 w 5031"/>
                <a:gd name="T43" fmla="*/ 506 h 654"/>
                <a:gd name="T44" fmla="*/ 2670 w 5031"/>
                <a:gd name="T45" fmla="*/ 509 h 654"/>
                <a:gd name="T46" fmla="*/ 2790 w 5031"/>
                <a:gd name="T47" fmla="*/ 512 h 654"/>
                <a:gd name="T48" fmla="*/ 2910 w 5031"/>
                <a:gd name="T49" fmla="*/ 515 h 654"/>
                <a:gd name="T50" fmla="*/ 3030 w 5031"/>
                <a:gd name="T51" fmla="*/ 518 h 654"/>
                <a:gd name="T52" fmla="*/ 3150 w 5031"/>
                <a:gd name="T53" fmla="*/ 521 h 654"/>
                <a:gd name="T54" fmla="*/ 3270 w 5031"/>
                <a:gd name="T55" fmla="*/ 524 h 654"/>
                <a:gd name="T56" fmla="*/ 3390 w 5031"/>
                <a:gd name="T57" fmla="*/ 526 h 654"/>
                <a:gd name="T58" fmla="*/ 3510 w 5031"/>
                <a:gd name="T59" fmla="*/ 529 h 654"/>
                <a:gd name="T60" fmla="*/ 3630 w 5031"/>
                <a:gd name="T61" fmla="*/ 532 h 654"/>
                <a:gd name="T62" fmla="*/ 3750 w 5031"/>
                <a:gd name="T63" fmla="*/ 535 h 654"/>
                <a:gd name="T64" fmla="*/ 3806 w 5031"/>
                <a:gd name="T65" fmla="*/ 597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031" h="654">
                  <a:moveTo>
                    <a:pt x="0" y="505"/>
                  </a:moveTo>
                  <a:lnTo>
                    <a:pt x="31" y="445"/>
                  </a:lnTo>
                  <a:lnTo>
                    <a:pt x="88" y="567"/>
                  </a:lnTo>
                  <a:lnTo>
                    <a:pt x="151" y="448"/>
                  </a:lnTo>
                  <a:lnTo>
                    <a:pt x="208" y="570"/>
                  </a:lnTo>
                  <a:lnTo>
                    <a:pt x="271" y="451"/>
                  </a:lnTo>
                  <a:lnTo>
                    <a:pt x="328" y="572"/>
                  </a:lnTo>
                  <a:lnTo>
                    <a:pt x="391" y="454"/>
                  </a:lnTo>
                  <a:lnTo>
                    <a:pt x="448" y="575"/>
                  </a:lnTo>
                  <a:lnTo>
                    <a:pt x="511" y="457"/>
                  </a:lnTo>
                  <a:lnTo>
                    <a:pt x="568" y="578"/>
                  </a:lnTo>
                  <a:lnTo>
                    <a:pt x="631" y="460"/>
                  </a:lnTo>
                  <a:lnTo>
                    <a:pt x="688" y="581"/>
                  </a:lnTo>
                  <a:lnTo>
                    <a:pt x="751" y="463"/>
                  </a:lnTo>
                  <a:lnTo>
                    <a:pt x="808" y="584"/>
                  </a:lnTo>
                  <a:lnTo>
                    <a:pt x="871" y="466"/>
                  </a:lnTo>
                  <a:lnTo>
                    <a:pt x="928" y="587"/>
                  </a:lnTo>
                  <a:lnTo>
                    <a:pt x="991" y="468"/>
                  </a:lnTo>
                  <a:lnTo>
                    <a:pt x="1048" y="590"/>
                  </a:lnTo>
                  <a:lnTo>
                    <a:pt x="1111" y="471"/>
                  </a:lnTo>
                  <a:lnTo>
                    <a:pt x="1168" y="593"/>
                  </a:lnTo>
                  <a:lnTo>
                    <a:pt x="1231" y="474"/>
                  </a:lnTo>
                  <a:lnTo>
                    <a:pt x="1288" y="596"/>
                  </a:lnTo>
                  <a:lnTo>
                    <a:pt x="1351" y="477"/>
                  </a:lnTo>
                  <a:lnTo>
                    <a:pt x="1408" y="599"/>
                  </a:lnTo>
                  <a:lnTo>
                    <a:pt x="1470" y="480"/>
                  </a:lnTo>
                  <a:lnTo>
                    <a:pt x="1528" y="601"/>
                  </a:lnTo>
                  <a:lnTo>
                    <a:pt x="1590" y="483"/>
                  </a:lnTo>
                  <a:lnTo>
                    <a:pt x="1648" y="604"/>
                  </a:lnTo>
                  <a:lnTo>
                    <a:pt x="1710" y="486"/>
                  </a:lnTo>
                  <a:lnTo>
                    <a:pt x="1767" y="607"/>
                  </a:lnTo>
                  <a:lnTo>
                    <a:pt x="1830" y="489"/>
                  </a:lnTo>
                  <a:lnTo>
                    <a:pt x="1887" y="610"/>
                  </a:lnTo>
                  <a:lnTo>
                    <a:pt x="1950" y="492"/>
                  </a:lnTo>
                  <a:lnTo>
                    <a:pt x="2007" y="613"/>
                  </a:lnTo>
                  <a:lnTo>
                    <a:pt x="2070" y="495"/>
                  </a:lnTo>
                  <a:lnTo>
                    <a:pt x="2127" y="616"/>
                  </a:lnTo>
                  <a:lnTo>
                    <a:pt x="2190" y="497"/>
                  </a:lnTo>
                  <a:lnTo>
                    <a:pt x="2247" y="619"/>
                  </a:lnTo>
                  <a:lnTo>
                    <a:pt x="2310" y="500"/>
                  </a:lnTo>
                  <a:lnTo>
                    <a:pt x="2367" y="622"/>
                  </a:lnTo>
                  <a:lnTo>
                    <a:pt x="2430" y="503"/>
                  </a:lnTo>
                  <a:lnTo>
                    <a:pt x="2487" y="625"/>
                  </a:lnTo>
                  <a:lnTo>
                    <a:pt x="2550" y="506"/>
                  </a:lnTo>
                  <a:lnTo>
                    <a:pt x="2607" y="628"/>
                  </a:lnTo>
                  <a:lnTo>
                    <a:pt x="2670" y="509"/>
                  </a:lnTo>
                  <a:lnTo>
                    <a:pt x="2727" y="630"/>
                  </a:lnTo>
                  <a:lnTo>
                    <a:pt x="2790" y="512"/>
                  </a:lnTo>
                  <a:lnTo>
                    <a:pt x="2847" y="633"/>
                  </a:lnTo>
                  <a:lnTo>
                    <a:pt x="2910" y="515"/>
                  </a:lnTo>
                  <a:lnTo>
                    <a:pt x="2967" y="636"/>
                  </a:lnTo>
                  <a:lnTo>
                    <a:pt x="3030" y="518"/>
                  </a:lnTo>
                  <a:lnTo>
                    <a:pt x="3087" y="639"/>
                  </a:lnTo>
                  <a:lnTo>
                    <a:pt x="3150" y="521"/>
                  </a:lnTo>
                  <a:lnTo>
                    <a:pt x="3207" y="642"/>
                  </a:lnTo>
                  <a:lnTo>
                    <a:pt x="3270" y="524"/>
                  </a:lnTo>
                  <a:lnTo>
                    <a:pt x="3327" y="645"/>
                  </a:lnTo>
                  <a:lnTo>
                    <a:pt x="3390" y="526"/>
                  </a:lnTo>
                  <a:lnTo>
                    <a:pt x="3447" y="648"/>
                  </a:lnTo>
                  <a:lnTo>
                    <a:pt x="3510" y="529"/>
                  </a:lnTo>
                  <a:lnTo>
                    <a:pt x="3567" y="651"/>
                  </a:lnTo>
                  <a:lnTo>
                    <a:pt x="3630" y="532"/>
                  </a:lnTo>
                  <a:lnTo>
                    <a:pt x="3687" y="654"/>
                  </a:lnTo>
                  <a:lnTo>
                    <a:pt x="3750" y="535"/>
                  </a:lnTo>
                  <a:lnTo>
                    <a:pt x="3778" y="596"/>
                  </a:lnTo>
                  <a:lnTo>
                    <a:pt x="3806" y="597"/>
                  </a:lnTo>
                  <a:lnTo>
                    <a:pt x="503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5" name="Freeform 278"/>
            <p:cNvSpPr>
              <a:spLocks/>
            </p:cNvSpPr>
            <p:nvPr/>
          </p:nvSpPr>
          <p:spPr bwMode="auto">
            <a:xfrm>
              <a:off x="2989" y="1420"/>
              <a:ext cx="39" cy="68"/>
            </a:xfrm>
            <a:custGeom>
              <a:avLst/>
              <a:gdLst>
                <a:gd name="T0" fmla="*/ 106 w 106"/>
                <a:gd name="T1" fmla="*/ 187 h 196"/>
                <a:gd name="T2" fmla="*/ 89 w 106"/>
                <a:gd name="T3" fmla="*/ 196 h 196"/>
                <a:gd name="T4" fmla="*/ 0 w 106"/>
                <a:gd name="T5" fmla="*/ 9 h 196"/>
                <a:gd name="T6" fmla="*/ 17 w 106"/>
                <a:gd name="T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196">
                  <a:moveTo>
                    <a:pt x="106" y="187"/>
                  </a:moveTo>
                  <a:lnTo>
                    <a:pt x="89" y="196"/>
                  </a:lnTo>
                  <a:lnTo>
                    <a:pt x="0" y="9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6" name="Line 279"/>
            <p:cNvSpPr>
              <a:spLocks noChangeShapeType="1"/>
            </p:cNvSpPr>
            <p:nvPr/>
          </p:nvSpPr>
          <p:spPr bwMode="auto">
            <a:xfrm flipH="1">
              <a:off x="2989" y="1420"/>
              <a:ext cx="6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7" name="Arc 280"/>
            <p:cNvSpPr>
              <a:spLocks/>
            </p:cNvSpPr>
            <p:nvPr/>
          </p:nvSpPr>
          <p:spPr bwMode="auto">
            <a:xfrm>
              <a:off x="2190" y="1534"/>
              <a:ext cx="57" cy="116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978 w 21978"/>
                <a:gd name="T1" fmla="*/ 21597 h 21600"/>
                <a:gd name="T2" fmla="*/ 0 w 21978"/>
                <a:gd name="T3" fmla="*/ 186 h 21600"/>
                <a:gd name="T4" fmla="*/ 21599 w 2197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78" h="21600" fill="none" extrusionOk="0">
                  <a:moveTo>
                    <a:pt x="21977" y="21596"/>
                  </a:moveTo>
                  <a:cubicBezTo>
                    <a:pt x="21851" y="21598"/>
                    <a:pt x="21725" y="21599"/>
                    <a:pt x="21599" y="21600"/>
                  </a:cubicBezTo>
                  <a:cubicBezTo>
                    <a:pt x="9742" y="21600"/>
                    <a:pt x="101" y="12042"/>
                    <a:pt x="-1" y="186"/>
                  </a:cubicBezTo>
                </a:path>
                <a:path w="21978" h="21600" stroke="0" extrusionOk="0">
                  <a:moveTo>
                    <a:pt x="21977" y="21596"/>
                  </a:moveTo>
                  <a:cubicBezTo>
                    <a:pt x="21851" y="21598"/>
                    <a:pt x="21725" y="21599"/>
                    <a:pt x="21599" y="21600"/>
                  </a:cubicBezTo>
                  <a:cubicBezTo>
                    <a:pt x="9742" y="21600"/>
                    <a:pt x="101" y="12042"/>
                    <a:pt x="-1" y="186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8" name="Arc 281"/>
            <p:cNvSpPr>
              <a:spLocks/>
            </p:cNvSpPr>
            <p:nvPr/>
          </p:nvSpPr>
          <p:spPr bwMode="auto">
            <a:xfrm>
              <a:off x="1670" y="1651"/>
              <a:ext cx="576" cy="28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77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76"/>
                  </a:moveTo>
                  <a:cubicBezTo>
                    <a:pt x="21557" y="11976"/>
                    <a:pt x="11899" y="21599"/>
                    <a:pt x="0" y="21600"/>
                  </a:cubicBezTo>
                </a:path>
                <a:path w="21600" h="21600" stroke="0" extrusionOk="0">
                  <a:moveTo>
                    <a:pt x="21599" y="76"/>
                  </a:moveTo>
                  <a:cubicBezTo>
                    <a:pt x="21557" y="11976"/>
                    <a:pt x="1189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9" name="Arc 282"/>
            <p:cNvSpPr>
              <a:spLocks/>
            </p:cNvSpPr>
            <p:nvPr/>
          </p:nvSpPr>
          <p:spPr bwMode="auto">
            <a:xfrm>
              <a:off x="1371" y="1820"/>
              <a:ext cx="299" cy="110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196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46" y="21600"/>
                    <a:pt x="107" y="12048"/>
                    <a:pt x="-1" y="196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46" y="21600"/>
                    <a:pt x="107" y="12048"/>
                    <a:pt x="-1" y="196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0" name="Freeform 283"/>
            <p:cNvSpPr>
              <a:spLocks/>
            </p:cNvSpPr>
            <p:nvPr/>
          </p:nvSpPr>
          <p:spPr bwMode="auto">
            <a:xfrm>
              <a:off x="1350" y="1821"/>
              <a:ext cx="40" cy="52"/>
            </a:xfrm>
            <a:custGeom>
              <a:avLst/>
              <a:gdLst>
                <a:gd name="T0" fmla="*/ 20 w 40"/>
                <a:gd name="T1" fmla="*/ 0 h 52"/>
                <a:gd name="T2" fmla="*/ 0 w 40"/>
                <a:gd name="T3" fmla="*/ 52 h 52"/>
                <a:gd name="T4" fmla="*/ 20 w 40"/>
                <a:gd name="T5" fmla="*/ 38 h 52"/>
                <a:gd name="T6" fmla="*/ 40 w 40"/>
                <a:gd name="T7" fmla="*/ 52 h 52"/>
                <a:gd name="T8" fmla="*/ 20 w 40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2">
                  <a:moveTo>
                    <a:pt x="20" y="0"/>
                  </a:moveTo>
                  <a:lnTo>
                    <a:pt x="0" y="52"/>
                  </a:lnTo>
                  <a:lnTo>
                    <a:pt x="20" y="38"/>
                  </a:lnTo>
                  <a:lnTo>
                    <a:pt x="40" y="52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1" name="Freeform 284"/>
            <p:cNvSpPr>
              <a:spLocks/>
            </p:cNvSpPr>
            <p:nvPr/>
          </p:nvSpPr>
          <p:spPr bwMode="auto">
            <a:xfrm>
              <a:off x="2518" y="1710"/>
              <a:ext cx="295" cy="69"/>
            </a:xfrm>
            <a:custGeom>
              <a:avLst/>
              <a:gdLst>
                <a:gd name="T0" fmla="*/ 797 w 797"/>
                <a:gd name="T1" fmla="*/ 198 h 198"/>
                <a:gd name="T2" fmla="*/ 797 w 797"/>
                <a:gd name="T3" fmla="*/ 0 h 198"/>
                <a:gd name="T4" fmla="*/ 0 w 797"/>
                <a:gd name="T5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7" h="198">
                  <a:moveTo>
                    <a:pt x="797" y="198"/>
                  </a:moveTo>
                  <a:lnTo>
                    <a:pt x="797" y="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2" name="Arc 285"/>
            <p:cNvSpPr>
              <a:spLocks/>
            </p:cNvSpPr>
            <p:nvPr/>
          </p:nvSpPr>
          <p:spPr bwMode="auto">
            <a:xfrm>
              <a:off x="1563" y="1110"/>
              <a:ext cx="955" cy="59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23 w 21623"/>
                <a:gd name="T1" fmla="*/ 21600 h 21600"/>
                <a:gd name="T2" fmla="*/ 0 w 21623"/>
                <a:gd name="T3" fmla="*/ 36 h 21600"/>
                <a:gd name="T4" fmla="*/ 21600 w 2162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3" h="21600" fill="none" extrusionOk="0">
                  <a:moveTo>
                    <a:pt x="21622" y="21599"/>
                  </a:moveTo>
                  <a:cubicBezTo>
                    <a:pt x="21615" y="21599"/>
                    <a:pt x="21607" y="21599"/>
                    <a:pt x="21600" y="21600"/>
                  </a:cubicBezTo>
                  <a:cubicBezTo>
                    <a:pt x="9684" y="21600"/>
                    <a:pt x="19" y="11951"/>
                    <a:pt x="0" y="35"/>
                  </a:cubicBezTo>
                </a:path>
                <a:path w="21623" h="21600" stroke="0" extrusionOk="0">
                  <a:moveTo>
                    <a:pt x="21622" y="21599"/>
                  </a:moveTo>
                  <a:cubicBezTo>
                    <a:pt x="21615" y="21599"/>
                    <a:pt x="21607" y="21599"/>
                    <a:pt x="21600" y="21600"/>
                  </a:cubicBezTo>
                  <a:cubicBezTo>
                    <a:pt x="9684" y="21600"/>
                    <a:pt x="19" y="11951"/>
                    <a:pt x="0" y="35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3" name="Freeform 286"/>
            <p:cNvSpPr>
              <a:spLocks/>
            </p:cNvSpPr>
            <p:nvPr/>
          </p:nvSpPr>
          <p:spPr bwMode="auto">
            <a:xfrm>
              <a:off x="1543" y="1111"/>
              <a:ext cx="40" cy="52"/>
            </a:xfrm>
            <a:custGeom>
              <a:avLst/>
              <a:gdLst>
                <a:gd name="T0" fmla="*/ 20 w 40"/>
                <a:gd name="T1" fmla="*/ 0 h 52"/>
                <a:gd name="T2" fmla="*/ 0 w 40"/>
                <a:gd name="T3" fmla="*/ 52 h 52"/>
                <a:gd name="T4" fmla="*/ 20 w 40"/>
                <a:gd name="T5" fmla="*/ 38 h 52"/>
                <a:gd name="T6" fmla="*/ 40 w 40"/>
                <a:gd name="T7" fmla="*/ 52 h 52"/>
                <a:gd name="T8" fmla="*/ 20 w 40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2">
                  <a:moveTo>
                    <a:pt x="20" y="0"/>
                  </a:moveTo>
                  <a:lnTo>
                    <a:pt x="0" y="52"/>
                  </a:lnTo>
                  <a:lnTo>
                    <a:pt x="20" y="38"/>
                  </a:lnTo>
                  <a:lnTo>
                    <a:pt x="40" y="52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4" name="Freeform 287"/>
            <p:cNvSpPr>
              <a:spLocks/>
            </p:cNvSpPr>
            <p:nvPr/>
          </p:nvSpPr>
          <p:spPr bwMode="auto">
            <a:xfrm>
              <a:off x="2517" y="1678"/>
              <a:ext cx="1" cy="37"/>
            </a:xfrm>
            <a:custGeom>
              <a:avLst/>
              <a:gdLst>
                <a:gd name="T0" fmla="*/ 2 w 2"/>
                <a:gd name="T1" fmla="*/ 0 h 106"/>
                <a:gd name="T2" fmla="*/ 2 w 2"/>
                <a:gd name="T3" fmla="*/ 106 h 106"/>
                <a:gd name="T4" fmla="*/ 0 w 2"/>
                <a:gd name="T5" fmla="*/ 10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06">
                  <a:moveTo>
                    <a:pt x="2" y="0"/>
                  </a:moveTo>
                  <a:lnTo>
                    <a:pt x="2" y="106"/>
                  </a:lnTo>
                  <a:lnTo>
                    <a:pt x="0" y="10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5" name="Line 288"/>
            <p:cNvSpPr>
              <a:spLocks noChangeShapeType="1"/>
            </p:cNvSpPr>
            <p:nvPr/>
          </p:nvSpPr>
          <p:spPr bwMode="auto">
            <a:xfrm>
              <a:off x="6509" y="4239"/>
              <a:ext cx="18" cy="13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grpSp>
        <p:nvGrpSpPr>
          <p:cNvPr id="4100" name="Group 4"/>
          <p:cNvGrpSpPr>
            <a:grpSpLocks noChangeAspect="1"/>
          </p:cNvGrpSpPr>
          <p:nvPr/>
        </p:nvGrpSpPr>
        <p:grpSpPr bwMode="auto">
          <a:xfrm>
            <a:off x="304800" y="228600"/>
            <a:ext cx="6573843" cy="8686813"/>
            <a:chOff x="192" y="144"/>
            <a:chExt cx="4141" cy="5472"/>
          </a:xfrm>
        </p:grpSpPr>
        <p:sp>
          <p:nvSpPr>
            <p:cNvPr id="4099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144"/>
              <a:ext cx="3936" cy="54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301" name="Group 205"/>
            <p:cNvGrpSpPr>
              <a:grpSpLocks/>
            </p:cNvGrpSpPr>
            <p:nvPr/>
          </p:nvGrpSpPr>
          <p:grpSpPr bwMode="auto">
            <a:xfrm>
              <a:off x="220" y="171"/>
              <a:ext cx="4113" cy="5399"/>
              <a:chOff x="220" y="171"/>
              <a:chExt cx="4113" cy="5399"/>
            </a:xfrm>
          </p:grpSpPr>
          <p:sp>
            <p:nvSpPr>
              <p:cNvPr id="4101" name="Rectangle 5"/>
              <p:cNvSpPr>
                <a:spLocks noChangeArrowheads="1"/>
              </p:cNvSpPr>
              <p:nvPr/>
            </p:nvSpPr>
            <p:spPr bwMode="auto">
              <a:xfrm>
                <a:off x="220" y="4437"/>
                <a:ext cx="1891" cy="1040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2" name="Rectangle 6"/>
              <p:cNvSpPr>
                <a:spLocks noChangeArrowheads="1"/>
              </p:cNvSpPr>
              <p:nvPr/>
            </p:nvSpPr>
            <p:spPr bwMode="auto">
              <a:xfrm>
                <a:off x="220" y="2265"/>
                <a:ext cx="1891" cy="1041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3" name="Rectangle 7"/>
              <p:cNvSpPr>
                <a:spLocks noChangeArrowheads="1"/>
              </p:cNvSpPr>
              <p:nvPr/>
            </p:nvSpPr>
            <p:spPr bwMode="auto">
              <a:xfrm>
                <a:off x="220" y="3351"/>
                <a:ext cx="1891" cy="1040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4" name="Rectangle 8"/>
              <p:cNvSpPr>
                <a:spLocks noChangeArrowheads="1"/>
              </p:cNvSpPr>
              <p:nvPr/>
            </p:nvSpPr>
            <p:spPr bwMode="auto">
              <a:xfrm>
                <a:off x="656" y="326"/>
                <a:ext cx="3276" cy="1805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5" name="Oval 9"/>
              <p:cNvSpPr>
                <a:spLocks noChangeArrowheads="1"/>
              </p:cNvSpPr>
              <p:nvPr/>
            </p:nvSpPr>
            <p:spPr bwMode="auto">
              <a:xfrm>
                <a:off x="3625" y="1340"/>
                <a:ext cx="110" cy="108"/>
              </a:xfrm>
              <a:prstGeom prst="ellipse">
                <a:avLst/>
              </a:prstGeom>
              <a:solidFill>
                <a:srgbClr val="FFFFFF"/>
              </a:solidFill>
              <a:ln w="174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6" name="Rectangle 10"/>
              <p:cNvSpPr>
                <a:spLocks noChangeArrowheads="1"/>
              </p:cNvSpPr>
              <p:nvPr/>
            </p:nvSpPr>
            <p:spPr bwMode="auto">
              <a:xfrm>
                <a:off x="2810" y="1119"/>
                <a:ext cx="161" cy="1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07" name="Oval 11"/>
              <p:cNvSpPr>
                <a:spLocks noChangeArrowheads="1"/>
              </p:cNvSpPr>
              <p:nvPr/>
            </p:nvSpPr>
            <p:spPr bwMode="auto">
              <a:xfrm>
                <a:off x="2802" y="1340"/>
                <a:ext cx="110" cy="108"/>
              </a:xfrm>
              <a:prstGeom prst="ellipse">
                <a:avLst/>
              </a:prstGeom>
              <a:solidFill>
                <a:srgbClr val="FFFFFF"/>
              </a:solidFill>
              <a:ln w="174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8" name="Rectangle 12"/>
              <p:cNvSpPr>
                <a:spLocks noChangeArrowheads="1"/>
              </p:cNvSpPr>
              <p:nvPr/>
            </p:nvSpPr>
            <p:spPr bwMode="auto">
              <a:xfrm>
                <a:off x="2390" y="1119"/>
                <a:ext cx="178" cy="1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09" name="Oval 13"/>
              <p:cNvSpPr>
                <a:spLocks noChangeArrowheads="1"/>
              </p:cNvSpPr>
              <p:nvPr/>
            </p:nvSpPr>
            <p:spPr bwMode="auto">
              <a:xfrm>
                <a:off x="2527" y="1340"/>
                <a:ext cx="110" cy="108"/>
              </a:xfrm>
              <a:prstGeom prst="ellipse">
                <a:avLst/>
              </a:prstGeom>
              <a:solidFill>
                <a:srgbClr val="C0C0C0"/>
              </a:solidFill>
              <a:ln w="174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0" name="Rectangle 14"/>
              <p:cNvSpPr>
                <a:spLocks noChangeArrowheads="1"/>
              </p:cNvSpPr>
              <p:nvPr/>
            </p:nvSpPr>
            <p:spPr bwMode="auto">
              <a:xfrm>
                <a:off x="1858" y="1119"/>
                <a:ext cx="161" cy="1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11" name="Rectangle 15"/>
              <p:cNvSpPr>
                <a:spLocks noChangeArrowheads="1"/>
              </p:cNvSpPr>
              <p:nvPr/>
            </p:nvSpPr>
            <p:spPr bwMode="auto">
              <a:xfrm>
                <a:off x="2247" y="1340"/>
                <a:ext cx="110" cy="108"/>
              </a:xfrm>
              <a:prstGeom prst="rect">
                <a:avLst/>
              </a:prstGeom>
              <a:solidFill>
                <a:srgbClr val="FFFFFF"/>
              </a:solidFill>
              <a:ln w="17463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2" name="Line 16"/>
              <p:cNvSpPr>
                <a:spLocks noChangeShapeType="1"/>
              </p:cNvSpPr>
              <p:nvPr/>
            </p:nvSpPr>
            <p:spPr bwMode="auto">
              <a:xfrm>
                <a:off x="2247" y="1340"/>
                <a:ext cx="107" cy="10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3" name="Line 17"/>
              <p:cNvSpPr>
                <a:spLocks noChangeShapeType="1"/>
              </p:cNvSpPr>
              <p:nvPr/>
            </p:nvSpPr>
            <p:spPr bwMode="auto">
              <a:xfrm flipV="1">
                <a:off x="2247" y="1340"/>
                <a:ext cx="107" cy="10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4" name="Rectangle 18"/>
              <p:cNvSpPr>
                <a:spLocks noChangeArrowheads="1"/>
              </p:cNvSpPr>
              <p:nvPr/>
            </p:nvSpPr>
            <p:spPr bwMode="auto">
              <a:xfrm>
                <a:off x="3079" y="983"/>
                <a:ext cx="178" cy="1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15" name="Oval 19"/>
              <p:cNvSpPr>
                <a:spLocks noChangeArrowheads="1"/>
              </p:cNvSpPr>
              <p:nvPr/>
            </p:nvSpPr>
            <p:spPr bwMode="auto">
              <a:xfrm>
                <a:off x="1973" y="1340"/>
                <a:ext cx="110" cy="108"/>
              </a:xfrm>
              <a:prstGeom prst="ellipse">
                <a:avLst/>
              </a:prstGeom>
              <a:solidFill>
                <a:srgbClr val="FFFFFF"/>
              </a:solidFill>
              <a:ln w="174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6" name="Rectangle 20"/>
              <p:cNvSpPr>
                <a:spLocks noChangeArrowheads="1"/>
              </p:cNvSpPr>
              <p:nvPr/>
            </p:nvSpPr>
            <p:spPr bwMode="auto">
              <a:xfrm>
                <a:off x="2250" y="961"/>
                <a:ext cx="178" cy="1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17" name="Oval 21"/>
              <p:cNvSpPr>
                <a:spLocks noChangeArrowheads="1"/>
              </p:cNvSpPr>
              <p:nvPr/>
            </p:nvSpPr>
            <p:spPr bwMode="auto">
              <a:xfrm>
                <a:off x="1698" y="1340"/>
                <a:ext cx="111" cy="108"/>
              </a:xfrm>
              <a:prstGeom prst="ellipse">
                <a:avLst/>
              </a:prstGeom>
              <a:solidFill>
                <a:srgbClr val="FFFFFF"/>
              </a:solidFill>
              <a:ln w="174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8" name="Rectangle 22"/>
              <p:cNvSpPr>
                <a:spLocks noChangeArrowheads="1"/>
              </p:cNvSpPr>
              <p:nvPr/>
            </p:nvSpPr>
            <p:spPr bwMode="auto">
              <a:xfrm>
                <a:off x="1701" y="961"/>
                <a:ext cx="178" cy="1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19" name="Oval 23"/>
              <p:cNvSpPr>
                <a:spLocks noChangeArrowheads="1"/>
              </p:cNvSpPr>
              <p:nvPr/>
            </p:nvSpPr>
            <p:spPr bwMode="auto">
              <a:xfrm>
                <a:off x="1424" y="1340"/>
                <a:ext cx="110" cy="108"/>
              </a:xfrm>
              <a:prstGeom prst="ellipse">
                <a:avLst/>
              </a:prstGeom>
              <a:solidFill>
                <a:srgbClr val="FFFFFF"/>
              </a:solidFill>
              <a:ln w="174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0" name="Rectangle 24"/>
              <p:cNvSpPr>
                <a:spLocks noChangeArrowheads="1"/>
              </p:cNvSpPr>
              <p:nvPr/>
            </p:nvSpPr>
            <p:spPr bwMode="auto">
              <a:xfrm>
                <a:off x="1433" y="1119"/>
                <a:ext cx="168" cy="1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21" name="Oval 25"/>
              <p:cNvSpPr>
                <a:spLocks noChangeArrowheads="1"/>
              </p:cNvSpPr>
              <p:nvPr/>
            </p:nvSpPr>
            <p:spPr bwMode="auto">
              <a:xfrm>
                <a:off x="2247" y="1509"/>
                <a:ext cx="110" cy="108"/>
              </a:xfrm>
              <a:prstGeom prst="ellipse">
                <a:avLst/>
              </a:prstGeom>
              <a:solidFill>
                <a:srgbClr val="FFFFFF"/>
              </a:solidFill>
              <a:ln w="174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2" name="Rectangle 26"/>
              <p:cNvSpPr>
                <a:spLocks noChangeArrowheads="1"/>
              </p:cNvSpPr>
              <p:nvPr/>
            </p:nvSpPr>
            <p:spPr bwMode="auto">
              <a:xfrm>
                <a:off x="3628" y="961"/>
                <a:ext cx="178" cy="1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23" name="Oval 27"/>
              <p:cNvSpPr>
                <a:spLocks noChangeArrowheads="1"/>
              </p:cNvSpPr>
              <p:nvPr/>
            </p:nvSpPr>
            <p:spPr bwMode="auto">
              <a:xfrm>
                <a:off x="2645" y="1690"/>
                <a:ext cx="110" cy="107"/>
              </a:xfrm>
              <a:prstGeom prst="ellipse">
                <a:avLst/>
              </a:prstGeom>
              <a:solidFill>
                <a:srgbClr val="FFFFFF"/>
              </a:solidFill>
              <a:ln w="174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4" name="Rectangle 28"/>
              <p:cNvSpPr>
                <a:spLocks noChangeArrowheads="1"/>
              </p:cNvSpPr>
              <p:nvPr/>
            </p:nvSpPr>
            <p:spPr bwMode="auto">
              <a:xfrm>
                <a:off x="1013" y="961"/>
                <a:ext cx="178" cy="1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25" name="Oval 29"/>
              <p:cNvSpPr>
                <a:spLocks noChangeArrowheads="1"/>
              </p:cNvSpPr>
              <p:nvPr/>
            </p:nvSpPr>
            <p:spPr bwMode="auto">
              <a:xfrm>
                <a:off x="3048" y="1460"/>
                <a:ext cx="110" cy="108"/>
              </a:xfrm>
              <a:prstGeom prst="ellipse">
                <a:avLst/>
              </a:prstGeom>
              <a:solidFill>
                <a:srgbClr val="FFFFFF"/>
              </a:solidFill>
              <a:ln w="174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6" name="Rectangle 30"/>
              <p:cNvSpPr>
                <a:spLocks noChangeArrowheads="1"/>
              </p:cNvSpPr>
              <p:nvPr/>
            </p:nvSpPr>
            <p:spPr bwMode="auto">
              <a:xfrm>
                <a:off x="2906" y="557"/>
                <a:ext cx="259" cy="1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27" name="Oval 31"/>
              <p:cNvSpPr>
                <a:spLocks noChangeArrowheads="1"/>
              </p:cNvSpPr>
              <p:nvPr/>
            </p:nvSpPr>
            <p:spPr bwMode="auto">
              <a:xfrm>
                <a:off x="1150" y="1520"/>
                <a:ext cx="110" cy="108"/>
              </a:xfrm>
              <a:prstGeom prst="ellipse">
                <a:avLst/>
              </a:prstGeom>
              <a:solidFill>
                <a:srgbClr val="000000"/>
              </a:solidFill>
              <a:ln w="174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8" name="Rectangle 32"/>
              <p:cNvSpPr>
                <a:spLocks noChangeArrowheads="1"/>
              </p:cNvSpPr>
              <p:nvPr/>
            </p:nvSpPr>
            <p:spPr bwMode="auto">
              <a:xfrm>
                <a:off x="1390" y="557"/>
                <a:ext cx="267" cy="1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29" name="Oval 33"/>
              <p:cNvSpPr>
                <a:spLocks noChangeArrowheads="1"/>
              </p:cNvSpPr>
              <p:nvPr/>
            </p:nvSpPr>
            <p:spPr bwMode="auto">
              <a:xfrm>
                <a:off x="1970" y="2943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0" name="Rectangle 34"/>
              <p:cNvSpPr>
                <a:spLocks noChangeArrowheads="1"/>
              </p:cNvSpPr>
              <p:nvPr/>
            </p:nvSpPr>
            <p:spPr bwMode="auto">
              <a:xfrm>
                <a:off x="1502" y="2820"/>
                <a:ext cx="103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31" name="Oval 35"/>
              <p:cNvSpPr>
                <a:spLocks noChangeArrowheads="1"/>
              </p:cNvSpPr>
              <p:nvPr/>
            </p:nvSpPr>
            <p:spPr bwMode="auto">
              <a:xfrm>
                <a:off x="1494" y="2943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2" name="Rectangle 36"/>
              <p:cNvSpPr>
                <a:spLocks noChangeArrowheads="1"/>
              </p:cNvSpPr>
              <p:nvPr/>
            </p:nvSpPr>
            <p:spPr bwMode="auto">
              <a:xfrm>
                <a:off x="1262" y="2820"/>
                <a:ext cx="98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33" name="Oval 37"/>
              <p:cNvSpPr>
                <a:spLocks noChangeArrowheads="1"/>
              </p:cNvSpPr>
              <p:nvPr/>
            </p:nvSpPr>
            <p:spPr bwMode="auto">
              <a:xfrm>
                <a:off x="1337" y="2943"/>
                <a:ext cx="63" cy="61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4" name="Rectangle 38"/>
              <p:cNvSpPr>
                <a:spLocks noChangeArrowheads="1"/>
              </p:cNvSpPr>
              <p:nvPr/>
            </p:nvSpPr>
            <p:spPr bwMode="auto">
              <a:xfrm>
                <a:off x="942" y="2820"/>
                <a:ext cx="98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35" name="Rectangle 39"/>
              <p:cNvSpPr>
                <a:spLocks noChangeArrowheads="1"/>
              </p:cNvSpPr>
              <p:nvPr/>
            </p:nvSpPr>
            <p:spPr bwMode="auto">
              <a:xfrm>
                <a:off x="1175" y="2943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6" name="Line 40"/>
              <p:cNvSpPr>
                <a:spLocks noChangeShapeType="1"/>
              </p:cNvSpPr>
              <p:nvPr/>
            </p:nvSpPr>
            <p:spPr bwMode="auto">
              <a:xfrm>
                <a:off x="1175" y="2943"/>
                <a:ext cx="64" cy="6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7" name="Line 41"/>
              <p:cNvSpPr>
                <a:spLocks noChangeShapeType="1"/>
              </p:cNvSpPr>
              <p:nvPr/>
            </p:nvSpPr>
            <p:spPr bwMode="auto">
              <a:xfrm flipV="1">
                <a:off x="1175" y="2943"/>
                <a:ext cx="64" cy="6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8" name="Rectangle 42"/>
              <p:cNvSpPr>
                <a:spLocks noChangeArrowheads="1"/>
              </p:cNvSpPr>
              <p:nvPr/>
            </p:nvSpPr>
            <p:spPr bwMode="auto">
              <a:xfrm>
                <a:off x="1673" y="2738"/>
                <a:ext cx="108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39" name="Oval 43"/>
              <p:cNvSpPr>
                <a:spLocks noChangeArrowheads="1"/>
              </p:cNvSpPr>
              <p:nvPr/>
            </p:nvSpPr>
            <p:spPr bwMode="auto">
              <a:xfrm>
                <a:off x="1018" y="2943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0" name="Rectangle 44"/>
              <p:cNvSpPr>
                <a:spLocks noChangeArrowheads="1"/>
              </p:cNvSpPr>
              <p:nvPr/>
            </p:nvSpPr>
            <p:spPr bwMode="auto">
              <a:xfrm>
                <a:off x="1337" y="2727"/>
                <a:ext cx="108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41" name="Oval 45"/>
              <p:cNvSpPr>
                <a:spLocks noChangeArrowheads="1"/>
              </p:cNvSpPr>
              <p:nvPr/>
            </p:nvSpPr>
            <p:spPr bwMode="auto">
              <a:xfrm>
                <a:off x="855" y="2943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2" name="Rectangle 46"/>
              <p:cNvSpPr>
                <a:spLocks noChangeArrowheads="1"/>
              </p:cNvSpPr>
              <p:nvPr/>
            </p:nvSpPr>
            <p:spPr bwMode="auto">
              <a:xfrm>
                <a:off x="1018" y="2727"/>
                <a:ext cx="108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43" name="Oval 47"/>
              <p:cNvSpPr>
                <a:spLocks noChangeArrowheads="1"/>
              </p:cNvSpPr>
              <p:nvPr/>
            </p:nvSpPr>
            <p:spPr bwMode="auto">
              <a:xfrm>
                <a:off x="699" y="2943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4" name="Rectangle 48"/>
              <p:cNvSpPr>
                <a:spLocks noChangeArrowheads="1"/>
              </p:cNvSpPr>
              <p:nvPr/>
            </p:nvSpPr>
            <p:spPr bwMode="auto">
              <a:xfrm>
                <a:off x="707" y="2820"/>
                <a:ext cx="103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45" name="Oval 49"/>
              <p:cNvSpPr>
                <a:spLocks noChangeArrowheads="1"/>
              </p:cNvSpPr>
              <p:nvPr/>
            </p:nvSpPr>
            <p:spPr bwMode="auto">
              <a:xfrm>
                <a:off x="1175" y="3041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6" name="Rectangle 50"/>
              <p:cNvSpPr>
                <a:spLocks noChangeArrowheads="1"/>
              </p:cNvSpPr>
              <p:nvPr/>
            </p:nvSpPr>
            <p:spPr bwMode="auto">
              <a:xfrm>
                <a:off x="1976" y="2646"/>
                <a:ext cx="108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47" name="Oval 51"/>
              <p:cNvSpPr>
                <a:spLocks noChangeArrowheads="1"/>
              </p:cNvSpPr>
              <p:nvPr/>
            </p:nvSpPr>
            <p:spPr bwMode="auto">
              <a:xfrm>
                <a:off x="1415" y="3151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8" name="Rectangle 52"/>
              <p:cNvSpPr>
                <a:spLocks noChangeArrowheads="1"/>
              </p:cNvSpPr>
              <p:nvPr/>
            </p:nvSpPr>
            <p:spPr bwMode="auto">
              <a:xfrm>
                <a:off x="542" y="2727"/>
                <a:ext cx="108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49" name="Oval 53"/>
              <p:cNvSpPr>
                <a:spLocks noChangeArrowheads="1"/>
              </p:cNvSpPr>
              <p:nvPr/>
            </p:nvSpPr>
            <p:spPr bwMode="auto">
              <a:xfrm>
                <a:off x="1650" y="2992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0" name="Rectangle 54"/>
              <p:cNvSpPr>
                <a:spLocks noChangeArrowheads="1"/>
              </p:cNvSpPr>
              <p:nvPr/>
            </p:nvSpPr>
            <p:spPr bwMode="auto">
              <a:xfrm>
                <a:off x="1237" y="2493"/>
                <a:ext cx="158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51" name="Oval 55"/>
              <p:cNvSpPr>
                <a:spLocks noChangeArrowheads="1"/>
              </p:cNvSpPr>
              <p:nvPr/>
            </p:nvSpPr>
            <p:spPr bwMode="auto">
              <a:xfrm>
                <a:off x="542" y="2992"/>
                <a:ext cx="63" cy="6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2" name="Rectangle 56"/>
              <p:cNvSpPr>
                <a:spLocks noChangeArrowheads="1"/>
              </p:cNvSpPr>
              <p:nvPr/>
            </p:nvSpPr>
            <p:spPr bwMode="auto">
              <a:xfrm>
                <a:off x="385" y="2646"/>
                <a:ext cx="108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53" name="Oval 57"/>
              <p:cNvSpPr>
                <a:spLocks noChangeArrowheads="1"/>
              </p:cNvSpPr>
              <p:nvPr/>
            </p:nvSpPr>
            <p:spPr bwMode="auto">
              <a:xfrm>
                <a:off x="1970" y="5117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4" name="Rectangle 58"/>
              <p:cNvSpPr>
                <a:spLocks noChangeArrowheads="1"/>
              </p:cNvSpPr>
              <p:nvPr/>
            </p:nvSpPr>
            <p:spPr bwMode="auto">
              <a:xfrm>
                <a:off x="1502" y="4989"/>
                <a:ext cx="98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55" name="Oval 59"/>
              <p:cNvSpPr>
                <a:spLocks noChangeArrowheads="1"/>
              </p:cNvSpPr>
              <p:nvPr/>
            </p:nvSpPr>
            <p:spPr bwMode="auto">
              <a:xfrm>
                <a:off x="1494" y="5117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6" name="Rectangle 60"/>
              <p:cNvSpPr>
                <a:spLocks noChangeArrowheads="1"/>
              </p:cNvSpPr>
              <p:nvPr/>
            </p:nvSpPr>
            <p:spPr bwMode="auto">
              <a:xfrm>
                <a:off x="1181" y="4989"/>
                <a:ext cx="108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57" name="Oval 61"/>
              <p:cNvSpPr>
                <a:spLocks noChangeArrowheads="1"/>
              </p:cNvSpPr>
              <p:nvPr/>
            </p:nvSpPr>
            <p:spPr bwMode="auto">
              <a:xfrm>
                <a:off x="1337" y="5117"/>
                <a:ext cx="63" cy="61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8" name="Rectangle 62"/>
              <p:cNvSpPr>
                <a:spLocks noChangeArrowheads="1"/>
              </p:cNvSpPr>
              <p:nvPr/>
            </p:nvSpPr>
            <p:spPr bwMode="auto">
              <a:xfrm>
                <a:off x="864" y="4989"/>
                <a:ext cx="98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59" name="Rectangle 63"/>
              <p:cNvSpPr>
                <a:spLocks noChangeArrowheads="1"/>
              </p:cNvSpPr>
              <p:nvPr/>
            </p:nvSpPr>
            <p:spPr bwMode="auto">
              <a:xfrm>
                <a:off x="1175" y="5117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0" name="Line 64"/>
              <p:cNvSpPr>
                <a:spLocks noChangeShapeType="1"/>
              </p:cNvSpPr>
              <p:nvPr/>
            </p:nvSpPr>
            <p:spPr bwMode="auto">
              <a:xfrm>
                <a:off x="1175" y="5117"/>
                <a:ext cx="64" cy="6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1" name="Line 65"/>
              <p:cNvSpPr>
                <a:spLocks noChangeShapeType="1"/>
              </p:cNvSpPr>
              <p:nvPr/>
            </p:nvSpPr>
            <p:spPr bwMode="auto">
              <a:xfrm flipV="1">
                <a:off x="1175" y="5117"/>
                <a:ext cx="64" cy="6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2" name="Rectangle 66"/>
              <p:cNvSpPr>
                <a:spLocks noChangeArrowheads="1"/>
              </p:cNvSpPr>
              <p:nvPr/>
            </p:nvSpPr>
            <p:spPr bwMode="auto">
              <a:xfrm>
                <a:off x="1631" y="4912"/>
                <a:ext cx="163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63" name="Oval 67"/>
              <p:cNvSpPr>
                <a:spLocks noChangeArrowheads="1"/>
              </p:cNvSpPr>
              <p:nvPr/>
            </p:nvSpPr>
            <p:spPr bwMode="auto">
              <a:xfrm>
                <a:off x="1018" y="5117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4" name="Rectangle 68"/>
              <p:cNvSpPr>
                <a:spLocks noChangeArrowheads="1"/>
              </p:cNvSpPr>
              <p:nvPr/>
            </p:nvSpPr>
            <p:spPr bwMode="auto">
              <a:xfrm>
                <a:off x="1500" y="4896"/>
                <a:ext cx="108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65" name="Oval 69"/>
              <p:cNvSpPr>
                <a:spLocks noChangeArrowheads="1"/>
              </p:cNvSpPr>
              <p:nvPr/>
            </p:nvSpPr>
            <p:spPr bwMode="auto">
              <a:xfrm>
                <a:off x="855" y="5117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6" name="Rectangle 70"/>
              <p:cNvSpPr>
                <a:spLocks noChangeArrowheads="1"/>
              </p:cNvSpPr>
              <p:nvPr/>
            </p:nvSpPr>
            <p:spPr bwMode="auto">
              <a:xfrm>
                <a:off x="1181" y="4896"/>
                <a:ext cx="108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67" name="Oval 71"/>
              <p:cNvSpPr>
                <a:spLocks noChangeArrowheads="1"/>
              </p:cNvSpPr>
              <p:nvPr/>
            </p:nvSpPr>
            <p:spPr bwMode="auto">
              <a:xfrm>
                <a:off x="699" y="5117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8" name="Rectangle 72"/>
              <p:cNvSpPr>
                <a:spLocks noChangeArrowheads="1"/>
              </p:cNvSpPr>
              <p:nvPr/>
            </p:nvSpPr>
            <p:spPr bwMode="auto">
              <a:xfrm>
                <a:off x="861" y="4912"/>
                <a:ext cx="108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69" name="Oval 73"/>
              <p:cNvSpPr>
                <a:spLocks noChangeArrowheads="1"/>
              </p:cNvSpPr>
              <p:nvPr/>
            </p:nvSpPr>
            <p:spPr bwMode="auto">
              <a:xfrm>
                <a:off x="1175" y="5215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0" name="Rectangle 74"/>
              <p:cNvSpPr>
                <a:spLocks noChangeArrowheads="1"/>
              </p:cNvSpPr>
              <p:nvPr/>
            </p:nvSpPr>
            <p:spPr bwMode="auto">
              <a:xfrm>
                <a:off x="1976" y="4819"/>
                <a:ext cx="108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71" name="Oval 75"/>
              <p:cNvSpPr>
                <a:spLocks noChangeArrowheads="1"/>
              </p:cNvSpPr>
              <p:nvPr/>
            </p:nvSpPr>
            <p:spPr bwMode="auto">
              <a:xfrm>
                <a:off x="1415" y="5319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2" name="Rectangle 76"/>
              <p:cNvSpPr>
                <a:spLocks noChangeArrowheads="1"/>
              </p:cNvSpPr>
              <p:nvPr/>
            </p:nvSpPr>
            <p:spPr bwMode="auto">
              <a:xfrm>
                <a:off x="464" y="4819"/>
                <a:ext cx="108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73" name="Oval 77"/>
              <p:cNvSpPr>
                <a:spLocks noChangeArrowheads="1"/>
              </p:cNvSpPr>
              <p:nvPr/>
            </p:nvSpPr>
            <p:spPr bwMode="auto">
              <a:xfrm>
                <a:off x="1650" y="5166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4" name="Rectangle 78"/>
              <p:cNvSpPr>
                <a:spLocks noChangeArrowheads="1"/>
              </p:cNvSpPr>
              <p:nvPr/>
            </p:nvSpPr>
            <p:spPr bwMode="auto">
              <a:xfrm>
                <a:off x="1237" y="4666"/>
                <a:ext cx="158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75" name="Oval 79"/>
              <p:cNvSpPr>
                <a:spLocks noChangeArrowheads="1"/>
              </p:cNvSpPr>
              <p:nvPr/>
            </p:nvSpPr>
            <p:spPr bwMode="auto">
              <a:xfrm>
                <a:off x="542" y="5166"/>
                <a:ext cx="63" cy="6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6" name="Rectangle 80"/>
              <p:cNvSpPr>
                <a:spLocks noChangeArrowheads="1"/>
              </p:cNvSpPr>
              <p:nvPr/>
            </p:nvSpPr>
            <p:spPr bwMode="auto">
              <a:xfrm>
                <a:off x="595" y="4972"/>
                <a:ext cx="163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77" name="Oval 81"/>
              <p:cNvSpPr>
                <a:spLocks noChangeArrowheads="1"/>
              </p:cNvSpPr>
              <p:nvPr/>
            </p:nvSpPr>
            <p:spPr bwMode="auto">
              <a:xfrm>
                <a:off x="1970" y="4030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8" name="Rectangle 82"/>
              <p:cNvSpPr>
                <a:spLocks noChangeArrowheads="1"/>
              </p:cNvSpPr>
              <p:nvPr/>
            </p:nvSpPr>
            <p:spPr bwMode="auto">
              <a:xfrm>
                <a:off x="1502" y="3902"/>
                <a:ext cx="98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79" name="Oval 83"/>
              <p:cNvSpPr>
                <a:spLocks noChangeArrowheads="1"/>
              </p:cNvSpPr>
              <p:nvPr/>
            </p:nvSpPr>
            <p:spPr bwMode="auto">
              <a:xfrm>
                <a:off x="1494" y="4030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0" name="Rectangle 84"/>
              <p:cNvSpPr>
                <a:spLocks noChangeArrowheads="1"/>
              </p:cNvSpPr>
              <p:nvPr/>
            </p:nvSpPr>
            <p:spPr bwMode="auto">
              <a:xfrm>
                <a:off x="1181" y="3902"/>
                <a:ext cx="108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81" name="Oval 85"/>
              <p:cNvSpPr>
                <a:spLocks noChangeArrowheads="1"/>
              </p:cNvSpPr>
              <p:nvPr/>
            </p:nvSpPr>
            <p:spPr bwMode="auto">
              <a:xfrm>
                <a:off x="1337" y="4030"/>
                <a:ext cx="63" cy="61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2" name="Rectangle 86"/>
              <p:cNvSpPr>
                <a:spLocks noChangeArrowheads="1"/>
              </p:cNvSpPr>
              <p:nvPr/>
            </p:nvSpPr>
            <p:spPr bwMode="auto">
              <a:xfrm>
                <a:off x="864" y="3902"/>
                <a:ext cx="98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83" name="Rectangle 87"/>
              <p:cNvSpPr>
                <a:spLocks noChangeArrowheads="1"/>
              </p:cNvSpPr>
              <p:nvPr/>
            </p:nvSpPr>
            <p:spPr bwMode="auto">
              <a:xfrm>
                <a:off x="1175" y="4030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4" name="Line 88"/>
              <p:cNvSpPr>
                <a:spLocks noChangeShapeType="1"/>
              </p:cNvSpPr>
              <p:nvPr/>
            </p:nvSpPr>
            <p:spPr bwMode="auto">
              <a:xfrm>
                <a:off x="1175" y="4030"/>
                <a:ext cx="64" cy="6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5" name="Line 89"/>
              <p:cNvSpPr>
                <a:spLocks noChangeShapeType="1"/>
              </p:cNvSpPr>
              <p:nvPr/>
            </p:nvSpPr>
            <p:spPr bwMode="auto">
              <a:xfrm flipV="1">
                <a:off x="1175" y="4030"/>
                <a:ext cx="64" cy="6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6" name="Rectangle 90"/>
              <p:cNvSpPr>
                <a:spLocks noChangeArrowheads="1"/>
              </p:cNvSpPr>
              <p:nvPr/>
            </p:nvSpPr>
            <p:spPr bwMode="auto">
              <a:xfrm>
                <a:off x="1657" y="3902"/>
                <a:ext cx="108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87" name="Oval 91"/>
              <p:cNvSpPr>
                <a:spLocks noChangeArrowheads="1"/>
              </p:cNvSpPr>
              <p:nvPr/>
            </p:nvSpPr>
            <p:spPr bwMode="auto">
              <a:xfrm>
                <a:off x="1018" y="4030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8" name="Rectangle 92"/>
              <p:cNvSpPr>
                <a:spLocks noChangeArrowheads="1"/>
              </p:cNvSpPr>
              <p:nvPr/>
            </p:nvSpPr>
            <p:spPr bwMode="auto">
              <a:xfrm>
                <a:off x="1337" y="3809"/>
                <a:ext cx="108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89" name="Oval 93"/>
              <p:cNvSpPr>
                <a:spLocks noChangeArrowheads="1"/>
              </p:cNvSpPr>
              <p:nvPr/>
            </p:nvSpPr>
            <p:spPr bwMode="auto">
              <a:xfrm>
                <a:off x="855" y="4030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0" name="Rectangle 94"/>
              <p:cNvSpPr>
                <a:spLocks noChangeArrowheads="1"/>
              </p:cNvSpPr>
              <p:nvPr/>
            </p:nvSpPr>
            <p:spPr bwMode="auto">
              <a:xfrm>
                <a:off x="1018" y="3809"/>
                <a:ext cx="108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1" name="Oval 95"/>
              <p:cNvSpPr>
                <a:spLocks noChangeArrowheads="1"/>
              </p:cNvSpPr>
              <p:nvPr/>
            </p:nvSpPr>
            <p:spPr bwMode="auto">
              <a:xfrm>
                <a:off x="699" y="4030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2" name="Rectangle 96"/>
              <p:cNvSpPr>
                <a:spLocks noChangeArrowheads="1"/>
              </p:cNvSpPr>
              <p:nvPr/>
            </p:nvSpPr>
            <p:spPr bwMode="auto">
              <a:xfrm>
                <a:off x="705" y="3902"/>
                <a:ext cx="108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3" name="Oval 97"/>
              <p:cNvSpPr>
                <a:spLocks noChangeArrowheads="1"/>
              </p:cNvSpPr>
              <p:nvPr/>
            </p:nvSpPr>
            <p:spPr bwMode="auto">
              <a:xfrm>
                <a:off x="1175" y="4128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4" name="Rectangle 98"/>
              <p:cNvSpPr>
                <a:spLocks noChangeArrowheads="1"/>
              </p:cNvSpPr>
              <p:nvPr/>
            </p:nvSpPr>
            <p:spPr bwMode="auto">
              <a:xfrm>
                <a:off x="1976" y="3809"/>
                <a:ext cx="108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5" name="Oval 99"/>
              <p:cNvSpPr>
                <a:spLocks noChangeArrowheads="1"/>
              </p:cNvSpPr>
              <p:nvPr/>
            </p:nvSpPr>
            <p:spPr bwMode="auto">
              <a:xfrm>
                <a:off x="1415" y="4237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6" name="Rectangle 100"/>
              <p:cNvSpPr>
                <a:spLocks noChangeArrowheads="1"/>
              </p:cNvSpPr>
              <p:nvPr/>
            </p:nvSpPr>
            <p:spPr bwMode="auto">
              <a:xfrm>
                <a:off x="464" y="3809"/>
                <a:ext cx="108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7" name="Oval 101"/>
              <p:cNvSpPr>
                <a:spLocks noChangeArrowheads="1"/>
              </p:cNvSpPr>
              <p:nvPr/>
            </p:nvSpPr>
            <p:spPr bwMode="auto">
              <a:xfrm>
                <a:off x="1650" y="4079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8" name="Rectangle 102"/>
              <p:cNvSpPr>
                <a:spLocks noChangeArrowheads="1"/>
              </p:cNvSpPr>
              <p:nvPr/>
            </p:nvSpPr>
            <p:spPr bwMode="auto">
              <a:xfrm>
                <a:off x="1556" y="3580"/>
                <a:ext cx="158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9" name="Oval 103"/>
              <p:cNvSpPr>
                <a:spLocks noChangeArrowheads="1"/>
              </p:cNvSpPr>
              <p:nvPr/>
            </p:nvSpPr>
            <p:spPr bwMode="auto">
              <a:xfrm>
                <a:off x="542" y="4079"/>
                <a:ext cx="63" cy="6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0" name="Rectangle 104"/>
              <p:cNvSpPr>
                <a:spLocks noChangeArrowheads="1"/>
              </p:cNvSpPr>
              <p:nvPr/>
            </p:nvSpPr>
            <p:spPr bwMode="auto">
              <a:xfrm>
                <a:off x="679" y="3580"/>
                <a:ext cx="163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1" name="Rectangle 105"/>
              <p:cNvSpPr>
                <a:spLocks noChangeArrowheads="1"/>
              </p:cNvSpPr>
              <p:nvPr/>
            </p:nvSpPr>
            <p:spPr bwMode="auto">
              <a:xfrm>
                <a:off x="386" y="3175"/>
                <a:ext cx="290" cy="1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2" name="Rectangle 106"/>
              <p:cNvSpPr>
                <a:spLocks noChangeArrowheads="1"/>
              </p:cNvSpPr>
              <p:nvPr/>
            </p:nvSpPr>
            <p:spPr bwMode="auto">
              <a:xfrm>
                <a:off x="1868" y="5387"/>
                <a:ext cx="290" cy="1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3" name="Rectangle 107"/>
              <p:cNvSpPr>
                <a:spLocks noChangeArrowheads="1"/>
              </p:cNvSpPr>
              <p:nvPr/>
            </p:nvSpPr>
            <p:spPr bwMode="auto">
              <a:xfrm>
                <a:off x="1880" y="4300"/>
                <a:ext cx="290" cy="1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4" name="Rectangle 108"/>
              <p:cNvSpPr>
                <a:spLocks noChangeArrowheads="1"/>
              </p:cNvSpPr>
              <p:nvPr/>
            </p:nvSpPr>
            <p:spPr bwMode="auto">
              <a:xfrm>
                <a:off x="774" y="1933"/>
                <a:ext cx="290" cy="1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5" name="Rectangle 109"/>
              <p:cNvSpPr>
                <a:spLocks noChangeArrowheads="1"/>
              </p:cNvSpPr>
              <p:nvPr/>
            </p:nvSpPr>
            <p:spPr bwMode="auto">
              <a:xfrm>
                <a:off x="2306" y="2205"/>
                <a:ext cx="203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6" name="Rectangle 110"/>
              <p:cNvSpPr>
                <a:spLocks noChangeArrowheads="1"/>
              </p:cNvSpPr>
              <p:nvPr/>
            </p:nvSpPr>
            <p:spPr bwMode="auto">
              <a:xfrm>
                <a:off x="2438" y="2205"/>
                <a:ext cx="442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7" name="Rectangle 111"/>
              <p:cNvSpPr>
                <a:spLocks noChangeArrowheads="1"/>
              </p:cNvSpPr>
              <p:nvPr/>
            </p:nvSpPr>
            <p:spPr bwMode="auto">
              <a:xfrm>
                <a:off x="2306" y="2320"/>
                <a:ext cx="75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8" name="Rectangle 112"/>
              <p:cNvSpPr>
                <a:spLocks noChangeArrowheads="1"/>
              </p:cNvSpPr>
              <p:nvPr/>
            </p:nvSpPr>
            <p:spPr bwMode="auto">
              <a:xfrm>
                <a:off x="2306" y="2435"/>
                <a:ext cx="203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9" name="Rectangle 113"/>
              <p:cNvSpPr>
                <a:spLocks noChangeArrowheads="1"/>
              </p:cNvSpPr>
              <p:nvPr/>
            </p:nvSpPr>
            <p:spPr bwMode="auto">
              <a:xfrm>
                <a:off x="2438" y="2435"/>
                <a:ext cx="442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0" name="Rectangle 114"/>
              <p:cNvSpPr>
                <a:spLocks noChangeArrowheads="1"/>
              </p:cNvSpPr>
              <p:nvPr/>
            </p:nvSpPr>
            <p:spPr bwMode="auto">
              <a:xfrm>
                <a:off x="2306" y="2664"/>
                <a:ext cx="215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1" name="Rectangle 115"/>
              <p:cNvSpPr>
                <a:spLocks noChangeArrowheads="1"/>
              </p:cNvSpPr>
              <p:nvPr/>
            </p:nvSpPr>
            <p:spPr bwMode="auto">
              <a:xfrm>
                <a:off x="2438" y="2664"/>
                <a:ext cx="442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2" name="Rectangle 116"/>
              <p:cNvSpPr>
                <a:spLocks noChangeArrowheads="1"/>
              </p:cNvSpPr>
              <p:nvPr/>
            </p:nvSpPr>
            <p:spPr bwMode="auto">
              <a:xfrm>
                <a:off x="2306" y="2893"/>
                <a:ext cx="221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3" name="Rectangle 117"/>
              <p:cNvSpPr>
                <a:spLocks noChangeArrowheads="1"/>
              </p:cNvSpPr>
              <p:nvPr/>
            </p:nvSpPr>
            <p:spPr bwMode="auto">
              <a:xfrm>
                <a:off x="2479" y="2893"/>
                <a:ext cx="833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:Reach-On-Area.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4" name="Rectangle 118"/>
              <p:cNvSpPr>
                <a:spLocks noChangeArrowheads="1"/>
              </p:cNvSpPr>
              <p:nvPr/>
            </p:nvSpPr>
            <p:spPr bwMode="auto">
              <a:xfrm>
                <a:off x="2306" y="3123"/>
                <a:ext cx="221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5" name="Rectangle 119"/>
              <p:cNvSpPr>
                <a:spLocks noChangeArrowheads="1"/>
              </p:cNvSpPr>
              <p:nvPr/>
            </p:nvSpPr>
            <p:spPr bwMode="auto">
              <a:xfrm>
                <a:off x="2446" y="3123"/>
                <a:ext cx="77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Pull-Wall Off.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6" name="Rectangle 120"/>
              <p:cNvSpPr>
                <a:spLocks noChangeArrowheads="1"/>
              </p:cNvSpPr>
              <p:nvPr/>
            </p:nvSpPr>
            <p:spPr bwMode="auto">
              <a:xfrm>
                <a:off x="2306" y="3352"/>
                <a:ext cx="209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7" name="Rectangle 121"/>
              <p:cNvSpPr>
                <a:spLocks noChangeArrowheads="1"/>
              </p:cNvSpPr>
              <p:nvPr/>
            </p:nvSpPr>
            <p:spPr bwMode="auto">
              <a:xfrm>
                <a:off x="2411" y="3352"/>
                <a:ext cx="1621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Gap-On-Area: 1st outside B gap.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8" name="Rectangle 122"/>
              <p:cNvSpPr>
                <a:spLocks noChangeArrowheads="1"/>
              </p:cNvSpPr>
              <p:nvPr/>
            </p:nvSpPr>
            <p:spPr bwMode="auto">
              <a:xfrm>
                <a:off x="2306" y="3582"/>
                <a:ext cx="190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9" name="Rectangle 123"/>
              <p:cNvSpPr>
                <a:spLocks noChangeArrowheads="1"/>
              </p:cNvSpPr>
              <p:nvPr/>
            </p:nvSpPr>
            <p:spPr bwMode="auto">
              <a:xfrm>
                <a:off x="2431" y="3582"/>
                <a:ext cx="1265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man covering you.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0" name="Rectangle 124"/>
              <p:cNvSpPr>
                <a:spLocks noChangeArrowheads="1"/>
              </p:cNvSpPr>
              <p:nvPr/>
            </p:nvSpPr>
            <p:spPr bwMode="auto">
              <a:xfrm>
                <a:off x="2306" y="3811"/>
                <a:ext cx="215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1" name="Rectangle 125"/>
              <p:cNvSpPr>
                <a:spLocks noChangeArrowheads="1"/>
              </p:cNvSpPr>
              <p:nvPr/>
            </p:nvSpPr>
            <p:spPr bwMode="auto">
              <a:xfrm>
                <a:off x="2443" y="3811"/>
                <a:ext cx="1877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18" over midline. Hand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2" name="Rectangle 126"/>
              <p:cNvSpPr>
                <a:spLocks noChangeArrowheads="1"/>
              </p:cNvSpPr>
              <p:nvPr/>
            </p:nvSpPr>
            <p:spPr bwMode="auto">
              <a:xfrm>
                <a:off x="2306" y="3926"/>
                <a:ext cx="2027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to Jet Back in playside A gap. Waggle @8.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3" name="Rectangle 127"/>
              <p:cNvSpPr>
                <a:spLocks noChangeArrowheads="1"/>
              </p:cNvSpPr>
              <p:nvPr/>
            </p:nvSpPr>
            <p:spPr bwMode="auto">
              <a:xfrm>
                <a:off x="2306" y="4155"/>
                <a:ext cx="215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4" name="Rectangle 128"/>
              <p:cNvSpPr>
                <a:spLocks noChangeArrowheads="1"/>
              </p:cNvSpPr>
              <p:nvPr/>
            </p:nvSpPr>
            <p:spPr bwMode="auto">
              <a:xfrm>
                <a:off x="2457" y="4155"/>
                <a:ext cx="1863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Aim pt. 2 ft.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behing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QB.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5" name="Rectangle 129"/>
              <p:cNvSpPr>
                <a:spLocks noChangeArrowheads="1"/>
              </p:cNvSpPr>
              <p:nvPr/>
            </p:nvSpPr>
            <p:spPr bwMode="auto">
              <a:xfrm>
                <a:off x="2306" y="4270"/>
                <a:ext cx="2001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Run to JET motion. Think:HASHMARK,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6" name="Rectangle 130"/>
              <p:cNvSpPr>
                <a:spLocks noChangeArrowheads="1"/>
              </p:cNvSpPr>
              <p:nvPr/>
            </p:nvSpPr>
            <p:spPr bwMode="auto">
              <a:xfrm>
                <a:off x="2306" y="4385"/>
                <a:ext cx="743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#'s,SIDELINE.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7" name="Rectangle 131"/>
              <p:cNvSpPr>
                <a:spLocks noChangeArrowheads="1"/>
              </p:cNvSpPr>
              <p:nvPr/>
            </p:nvSpPr>
            <p:spPr bwMode="auto">
              <a:xfrm>
                <a:off x="2306" y="4614"/>
                <a:ext cx="221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8" name="Rectangle 132"/>
              <p:cNvSpPr>
                <a:spLocks noChangeArrowheads="1"/>
              </p:cNvSpPr>
              <p:nvPr/>
            </p:nvSpPr>
            <p:spPr bwMode="auto">
              <a:xfrm>
                <a:off x="2438" y="4614"/>
                <a:ext cx="1642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#2 outside B gap on or off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9" name="Rectangle 133"/>
              <p:cNvSpPr>
                <a:spLocks noChangeArrowheads="1"/>
              </p:cNvSpPr>
              <p:nvPr/>
            </p:nvSpPr>
            <p:spPr bwMode="auto">
              <a:xfrm>
                <a:off x="2306" y="4729"/>
                <a:ext cx="292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LOS.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0" name="Rectangle 134"/>
              <p:cNvSpPr>
                <a:spLocks noChangeArrowheads="1"/>
              </p:cNvSpPr>
              <p:nvPr/>
            </p:nvSpPr>
            <p:spPr bwMode="auto">
              <a:xfrm>
                <a:off x="2306" y="4958"/>
                <a:ext cx="196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1" name="Rectangle 135"/>
              <p:cNvSpPr>
                <a:spLocks noChangeArrowheads="1"/>
              </p:cNvSpPr>
              <p:nvPr/>
            </p:nvSpPr>
            <p:spPr bwMode="auto">
              <a:xfrm>
                <a:off x="2450" y="4958"/>
                <a:ext cx="1678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Offset behind PST. Lead blocker.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2" name="Rectangle 136"/>
              <p:cNvSpPr>
                <a:spLocks noChangeArrowheads="1"/>
              </p:cNvSpPr>
              <p:nvPr/>
            </p:nvSpPr>
            <p:spPr bwMode="auto">
              <a:xfrm>
                <a:off x="2306" y="5073"/>
                <a:ext cx="1913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Wall-off alley player. 1st step should be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3" name="Rectangle 137"/>
              <p:cNvSpPr>
                <a:spLocks noChangeArrowheads="1"/>
              </p:cNvSpPr>
              <p:nvPr/>
            </p:nvSpPr>
            <p:spPr bwMode="auto">
              <a:xfrm>
                <a:off x="2306" y="5187"/>
                <a:ext cx="514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crossover.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4" name="Rectangle 138"/>
              <p:cNvSpPr>
                <a:spLocks noChangeArrowheads="1"/>
              </p:cNvSpPr>
              <p:nvPr/>
            </p:nvSpPr>
            <p:spPr bwMode="auto">
              <a:xfrm>
                <a:off x="2306" y="5417"/>
                <a:ext cx="854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5" name="Rectangle 139"/>
              <p:cNvSpPr>
                <a:spLocks noChangeArrowheads="1"/>
              </p:cNvSpPr>
              <p:nvPr/>
            </p:nvSpPr>
            <p:spPr bwMode="auto">
              <a:xfrm>
                <a:off x="1678" y="171"/>
                <a:ext cx="414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6" name="Rectangle 140"/>
              <p:cNvSpPr>
                <a:spLocks noChangeArrowheads="1"/>
              </p:cNvSpPr>
              <p:nvPr/>
            </p:nvSpPr>
            <p:spPr bwMode="auto">
              <a:xfrm>
                <a:off x="2067" y="171"/>
                <a:ext cx="1389" cy="1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Blue (+) 28 Jet Sweep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7" name="Line 141"/>
              <p:cNvSpPr>
                <a:spLocks noChangeShapeType="1"/>
              </p:cNvSpPr>
              <p:nvPr/>
            </p:nvSpPr>
            <p:spPr bwMode="auto">
              <a:xfrm flipV="1">
                <a:off x="3118" y="1141"/>
                <a:ext cx="59" cy="31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8" name="Freeform 142"/>
              <p:cNvSpPr>
                <a:spLocks/>
              </p:cNvSpPr>
              <p:nvPr/>
            </p:nvSpPr>
            <p:spPr bwMode="auto">
              <a:xfrm>
                <a:off x="3138" y="1127"/>
                <a:ext cx="79" cy="20"/>
              </a:xfrm>
              <a:custGeom>
                <a:avLst/>
                <a:gdLst/>
                <a:ahLst/>
                <a:cxnLst>
                  <a:cxn ang="0">
                    <a:pos x="211" y="34"/>
                  </a:cxn>
                  <a:cxn ang="0">
                    <a:pos x="208" y="53"/>
                  </a:cxn>
                  <a:cxn ang="0">
                    <a:pos x="0" y="19"/>
                  </a:cxn>
                  <a:cxn ang="0">
                    <a:pos x="2" y="0"/>
                  </a:cxn>
                </a:cxnLst>
                <a:rect l="0" t="0" r="r" b="b"/>
                <a:pathLst>
                  <a:path w="211" h="53">
                    <a:moveTo>
                      <a:pt x="211" y="34"/>
                    </a:moveTo>
                    <a:lnTo>
                      <a:pt x="208" y="53"/>
                    </a:lnTo>
                    <a:lnTo>
                      <a:pt x="0" y="19"/>
                    </a:lnTo>
                    <a:lnTo>
                      <a:pt x="2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9" name="Line 143"/>
              <p:cNvSpPr>
                <a:spLocks noChangeShapeType="1"/>
              </p:cNvSpPr>
              <p:nvPr/>
            </p:nvSpPr>
            <p:spPr bwMode="auto">
              <a:xfrm flipH="1">
                <a:off x="3138" y="1127"/>
                <a:ext cx="1" cy="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0" name="Arc 144"/>
              <p:cNvSpPr>
                <a:spLocks/>
              </p:cNvSpPr>
              <p:nvPr/>
            </p:nvSpPr>
            <p:spPr bwMode="auto">
              <a:xfrm>
                <a:off x="1486" y="4760"/>
                <a:ext cx="420" cy="58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37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36"/>
                    </a:moveTo>
                    <a:cubicBezTo>
                      <a:pt x="21579" y="11951"/>
                      <a:pt x="11914" y="21599"/>
                      <a:pt x="0" y="21600"/>
                    </a:cubicBezTo>
                  </a:path>
                  <a:path w="21600" h="21600" stroke="0" extrusionOk="0">
                    <a:moveTo>
                      <a:pt x="21599" y="36"/>
                    </a:moveTo>
                    <a:cubicBezTo>
                      <a:pt x="21579" y="11951"/>
                      <a:pt x="11914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1" name="Freeform 145"/>
              <p:cNvSpPr>
                <a:spLocks/>
              </p:cNvSpPr>
              <p:nvPr/>
            </p:nvSpPr>
            <p:spPr bwMode="auto">
              <a:xfrm>
                <a:off x="1868" y="4754"/>
                <a:ext cx="78" cy="7"/>
              </a:xfrm>
              <a:custGeom>
                <a:avLst/>
                <a:gdLst/>
                <a:ahLst/>
                <a:cxnLst>
                  <a:cxn ang="0">
                    <a:pos x="209" y="0"/>
                  </a:cxn>
                  <a:cxn ang="0">
                    <a:pos x="209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2" name="Line 146"/>
              <p:cNvSpPr>
                <a:spLocks noChangeShapeType="1"/>
              </p:cNvSpPr>
              <p:nvPr/>
            </p:nvSpPr>
            <p:spPr bwMode="auto">
              <a:xfrm>
                <a:off x="1868" y="4754"/>
                <a:ext cx="1" cy="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3" name="Arc 147"/>
              <p:cNvSpPr>
                <a:spLocks/>
              </p:cNvSpPr>
              <p:nvPr/>
            </p:nvSpPr>
            <p:spPr bwMode="auto">
              <a:xfrm>
                <a:off x="1480" y="3784"/>
                <a:ext cx="395" cy="47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45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44"/>
                    </a:moveTo>
                    <a:cubicBezTo>
                      <a:pt x="21575" y="11956"/>
                      <a:pt x="11911" y="21599"/>
                      <a:pt x="0" y="21600"/>
                    </a:cubicBezTo>
                  </a:path>
                  <a:path w="21600" h="21600" stroke="0" extrusionOk="0">
                    <a:moveTo>
                      <a:pt x="21599" y="44"/>
                    </a:moveTo>
                    <a:cubicBezTo>
                      <a:pt x="21575" y="11956"/>
                      <a:pt x="11911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4" name="Freeform 148"/>
              <p:cNvSpPr>
                <a:spLocks/>
              </p:cNvSpPr>
              <p:nvPr/>
            </p:nvSpPr>
            <p:spPr bwMode="auto">
              <a:xfrm>
                <a:off x="1837" y="3778"/>
                <a:ext cx="78" cy="7"/>
              </a:xfrm>
              <a:custGeom>
                <a:avLst/>
                <a:gdLst/>
                <a:ahLst/>
                <a:cxnLst>
                  <a:cxn ang="0">
                    <a:pos x="209" y="0"/>
                  </a:cxn>
                  <a:cxn ang="0">
                    <a:pos x="209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5" name="Line 149"/>
              <p:cNvSpPr>
                <a:spLocks noChangeShapeType="1"/>
              </p:cNvSpPr>
              <p:nvPr/>
            </p:nvSpPr>
            <p:spPr bwMode="auto">
              <a:xfrm>
                <a:off x="1837" y="3778"/>
                <a:ext cx="1" cy="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6" name="Arc 150"/>
              <p:cNvSpPr>
                <a:spLocks/>
              </p:cNvSpPr>
              <p:nvPr/>
            </p:nvSpPr>
            <p:spPr bwMode="auto">
              <a:xfrm>
                <a:off x="1467" y="2609"/>
                <a:ext cx="413" cy="56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52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09"/>
                      <a:pt x="11961" y="21571"/>
                      <a:pt x="51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09"/>
                      <a:pt x="11961" y="21571"/>
                      <a:pt x="51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7" name="Freeform 151"/>
              <p:cNvSpPr>
                <a:spLocks/>
              </p:cNvSpPr>
              <p:nvPr/>
            </p:nvSpPr>
            <p:spPr bwMode="auto">
              <a:xfrm>
                <a:off x="1843" y="2603"/>
                <a:ext cx="78" cy="6"/>
              </a:xfrm>
              <a:custGeom>
                <a:avLst/>
                <a:gdLst/>
                <a:ahLst/>
                <a:cxnLst>
                  <a:cxn ang="0">
                    <a:pos x="209" y="0"/>
                  </a:cxn>
                  <a:cxn ang="0">
                    <a:pos x="209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8" name="Line 152"/>
              <p:cNvSpPr>
                <a:spLocks noChangeShapeType="1"/>
              </p:cNvSpPr>
              <p:nvPr/>
            </p:nvSpPr>
            <p:spPr bwMode="auto">
              <a:xfrm>
                <a:off x="1843" y="2603"/>
                <a:ext cx="1" cy="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9" name="Arc 153"/>
              <p:cNvSpPr>
                <a:spLocks/>
              </p:cNvSpPr>
              <p:nvPr/>
            </p:nvSpPr>
            <p:spPr bwMode="auto">
              <a:xfrm>
                <a:off x="2756" y="981"/>
                <a:ext cx="673" cy="75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32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16"/>
                      <a:pt x="11948" y="21582"/>
                      <a:pt x="31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16"/>
                      <a:pt x="11948" y="21582"/>
                      <a:pt x="31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0" name="Freeform 154"/>
              <p:cNvSpPr>
                <a:spLocks/>
              </p:cNvSpPr>
              <p:nvPr/>
            </p:nvSpPr>
            <p:spPr bwMode="auto">
              <a:xfrm>
                <a:off x="3391" y="975"/>
                <a:ext cx="78" cy="6"/>
              </a:xfrm>
              <a:custGeom>
                <a:avLst/>
                <a:gdLst/>
                <a:ahLst/>
                <a:cxnLst>
                  <a:cxn ang="0">
                    <a:pos x="209" y="0"/>
                  </a:cxn>
                  <a:cxn ang="0">
                    <a:pos x="209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1" name="Line 155"/>
              <p:cNvSpPr>
                <a:spLocks noChangeShapeType="1"/>
              </p:cNvSpPr>
              <p:nvPr/>
            </p:nvSpPr>
            <p:spPr bwMode="auto">
              <a:xfrm>
                <a:off x="3391" y="975"/>
                <a:ext cx="1" cy="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2" name="Freeform 156"/>
              <p:cNvSpPr>
                <a:spLocks/>
              </p:cNvSpPr>
              <p:nvPr/>
            </p:nvSpPr>
            <p:spPr bwMode="auto">
              <a:xfrm>
                <a:off x="3553" y="1031"/>
                <a:ext cx="118" cy="320"/>
              </a:xfrm>
              <a:custGeom>
                <a:avLst/>
                <a:gdLst/>
                <a:ahLst/>
                <a:cxnLst>
                  <a:cxn ang="0">
                    <a:pos x="317" y="877"/>
                  </a:cxn>
                  <a:cxn ang="0">
                    <a:pos x="0" y="417"/>
                  </a:cxn>
                  <a:cxn ang="0">
                    <a:pos x="0" y="115"/>
                  </a:cxn>
                  <a:cxn ang="0">
                    <a:pos x="172" y="0"/>
                  </a:cxn>
                </a:cxnLst>
                <a:rect l="0" t="0" r="r" b="b"/>
                <a:pathLst>
                  <a:path w="317" h="877">
                    <a:moveTo>
                      <a:pt x="317" y="877"/>
                    </a:moveTo>
                    <a:lnTo>
                      <a:pt x="0" y="417"/>
                    </a:lnTo>
                    <a:lnTo>
                      <a:pt x="0" y="115"/>
                    </a:lnTo>
                    <a:lnTo>
                      <a:pt x="172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3" name="Freeform 157"/>
              <p:cNvSpPr>
                <a:spLocks/>
              </p:cNvSpPr>
              <p:nvPr/>
            </p:nvSpPr>
            <p:spPr bwMode="auto">
              <a:xfrm>
                <a:off x="3596" y="996"/>
                <a:ext cx="49" cy="67"/>
              </a:xfrm>
              <a:custGeom>
                <a:avLst/>
                <a:gdLst/>
                <a:ahLst/>
                <a:cxnLst>
                  <a:cxn ang="0">
                    <a:pos x="132" y="174"/>
                  </a:cxn>
                  <a:cxn ang="0">
                    <a:pos x="115" y="185"/>
                  </a:cxn>
                  <a:cxn ang="0">
                    <a:pos x="0" y="10"/>
                  </a:cxn>
                  <a:cxn ang="0">
                    <a:pos x="17" y="0"/>
                  </a:cxn>
                </a:cxnLst>
                <a:rect l="0" t="0" r="r" b="b"/>
                <a:pathLst>
                  <a:path w="132" h="185">
                    <a:moveTo>
                      <a:pt x="132" y="174"/>
                    </a:moveTo>
                    <a:lnTo>
                      <a:pt x="115" y="185"/>
                    </a:lnTo>
                    <a:lnTo>
                      <a:pt x="0" y="10"/>
                    </a:lnTo>
                    <a:lnTo>
                      <a:pt x="17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4" name="Line 158"/>
              <p:cNvSpPr>
                <a:spLocks noChangeShapeType="1"/>
              </p:cNvSpPr>
              <p:nvPr/>
            </p:nvSpPr>
            <p:spPr bwMode="auto">
              <a:xfrm flipH="1">
                <a:off x="3596" y="996"/>
                <a:ext cx="6" cy="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5" name="Freeform 159"/>
              <p:cNvSpPr>
                <a:spLocks/>
              </p:cNvSpPr>
              <p:nvPr/>
            </p:nvSpPr>
            <p:spPr bwMode="auto">
              <a:xfrm>
                <a:off x="2370" y="1261"/>
                <a:ext cx="76" cy="84"/>
              </a:xfrm>
              <a:custGeom>
                <a:avLst/>
                <a:gdLst/>
                <a:ahLst/>
                <a:cxnLst>
                  <a:cxn ang="0">
                    <a:pos x="0" y="230"/>
                  </a:cxn>
                  <a:cxn ang="0">
                    <a:pos x="203" y="143"/>
                  </a:cxn>
                  <a:cxn ang="0">
                    <a:pos x="203" y="143"/>
                  </a:cxn>
                  <a:cxn ang="0">
                    <a:pos x="203" y="0"/>
                  </a:cxn>
                </a:cxnLst>
                <a:rect l="0" t="0" r="r" b="b"/>
                <a:pathLst>
                  <a:path w="203" h="230">
                    <a:moveTo>
                      <a:pt x="0" y="230"/>
                    </a:moveTo>
                    <a:lnTo>
                      <a:pt x="203" y="143"/>
                    </a:lnTo>
                    <a:lnTo>
                      <a:pt x="203" y="143"/>
                    </a:lnTo>
                    <a:lnTo>
                      <a:pt x="203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6" name="Freeform 160"/>
              <p:cNvSpPr>
                <a:spLocks/>
              </p:cNvSpPr>
              <p:nvPr/>
            </p:nvSpPr>
            <p:spPr bwMode="auto">
              <a:xfrm>
                <a:off x="2407" y="1255"/>
                <a:ext cx="78" cy="6"/>
              </a:xfrm>
              <a:custGeom>
                <a:avLst/>
                <a:gdLst/>
                <a:ahLst/>
                <a:cxnLst>
                  <a:cxn ang="0">
                    <a:pos x="209" y="0"/>
                  </a:cxn>
                  <a:cxn ang="0">
                    <a:pos x="209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7" name="Line 161"/>
              <p:cNvSpPr>
                <a:spLocks noChangeShapeType="1"/>
              </p:cNvSpPr>
              <p:nvPr/>
            </p:nvSpPr>
            <p:spPr bwMode="auto">
              <a:xfrm>
                <a:off x="2407" y="1255"/>
                <a:ext cx="1" cy="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8" name="Freeform 162"/>
              <p:cNvSpPr>
                <a:spLocks/>
              </p:cNvSpPr>
              <p:nvPr/>
            </p:nvSpPr>
            <p:spPr bwMode="auto">
              <a:xfrm>
                <a:off x="2054" y="1140"/>
                <a:ext cx="172" cy="205"/>
              </a:xfrm>
              <a:custGeom>
                <a:avLst/>
                <a:gdLst/>
                <a:ahLst/>
                <a:cxnLst>
                  <a:cxn ang="0">
                    <a:pos x="0" y="564"/>
                  </a:cxn>
                  <a:cxn ang="0">
                    <a:pos x="432" y="277"/>
                  </a:cxn>
                  <a:cxn ang="0">
                    <a:pos x="460" y="2"/>
                  </a:cxn>
                  <a:cxn ang="0">
                    <a:pos x="457" y="0"/>
                  </a:cxn>
                </a:cxnLst>
                <a:rect l="0" t="0" r="r" b="b"/>
                <a:pathLst>
                  <a:path w="460" h="564">
                    <a:moveTo>
                      <a:pt x="0" y="564"/>
                    </a:moveTo>
                    <a:lnTo>
                      <a:pt x="432" y="277"/>
                    </a:lnTo>
                    <a:lnTo>
                      <a:pt x="460" y="2"/>
                    </a:lnTo>
                    <a:lnTo>
                      <a:pt x="457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9" name="Freeform 163"/>
              <p:cNvSpPr>
                <a:spLocks/>
              </p:cNvSpPr>
              <p:nvPr/>
            </p:nvSpPr>
            <p:spPr bwMode="auto">
              <a:xfrm>
                <a:off x="2191" y="1107"/>
                <a:ext cx="62" cy="60"/>
              </a:xfrm>
              <a:custGeom>
                <a:avLst/>
                <a:gdLst/>
                <a:ahLst/>
                <a:cxnLst>
                  <a:cxn ang="0">
                    <a:pos x="149" y="0"/>
                  </a:cxn>
                  <a:cxn ang="0">
                    <a:pos x="164" y="15"/>
                  </a:cxn>
                  <a:cxn ang="0">
                    <a:pos x="15" y="164"/>
                  </a:cxn>
                  <a:cxn ang="0">
                    <a:pos x="0" y="150"/>
                  </a:cxn>
                </a:cxnLst>
                <a:rect l="0" t="0" r="r" b="b"/>
                <a:pathLst>
                  <a:path w="164" h="164">
                    <a:moveTo>
                      <a:pt x="149" y="0"/>
                    </a:moveTo>
                    <a:lnTo>
                      <a:pt x="164" y="15"/>
                    </a:lnTo>
                    <a:lnTo>
                      <a:pt x="15" y="164"/>
                    </a:lnTo>
                    <a:lnTo>
                      <a:pt x="0" y="15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0" name="Line 164"/>
              <p:cNvSpPr>
                <a:spLocks noChangeShapeType="1"/>
              </p:cNvSpPr>
              <p:nvPr/>
            </p:nvSpPr>
            <p:spPr bwMode="auto">
              <a:xfrm>
                <a:off x="2191" y="1162"/>
                <a:ext cx="6" cy="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1" name="Freeform 165"/>
              <p:cNvSpPr>
                <a:spLocks/>
              </p:cNvSpPr>
              <p:nvPr/>
            </p:nvSpPr>
            <p:spPr bwMode="auto">
              <a:xfrm>
                <a:off x="1791" y="1251"/>
                <a:ext cx="117" cy="100"/>
              </a:xfrm>
              <a:custGeom>
                <a:avLst/>
                <a:gdLst/>
                <a:ahLst/>
                <a:cxnLst>
                  <a:cxn ang="0">
                    <a:pos x="0" y="275"/>
                  </a:cxn>
                  <a:cxn ang="0">
                    <a:pos x="315" y="115"/>
                  </a:cxn>
                  <a:cxn ang="0">
                    <a:pos x="315" y="0"/>
                  </a:cxn>
                </a:cxnLst>
                <a:rect l="0" t="0" r="r" b="b"/>
                <a:pathLst>
                  <a:path w="315" h="275">
                    <a:moveTo>
                      <a:pt x="0" y="275"/>
                    </a:moveTo>
                    <a:lnTo>
                      <a:pt x="315" y="115"/>
                    </a:lnTo>
                    <a:lnTo>
                      <a:pt x="315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2" name="Freeform 166"/>
              <p:cNvSpPr>
                <a:spLocks/>
              </p:cNvSpPr>
              <p:nvPr/>
            </p:nvSpPr>
            <p:spPr bwMode="auto">
              <a:xfrm>
                <a:off x="1869" y="1244"/>
                <a:ext cx="78" cy="7"/>
              </a:xfrm>
              <a:custGeom>
                <a:avLst/>
                <a:gdLst/>
                <a:ahLst/>
                <a:cxnLst>
                  <a:cxn ang="0">
                    <a:pos x="209" y="0"/>
                  </a:cxn>
                  <a:cxn ang="0">
                    <a:pos x="209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3" name="Line 167"/>
              <p:cNvSpPr>
                <a:spLocks noChangeShapeType="1"/>
              </p:cNvSpPr>
              <p:nvPr/>
            </p:nvSpPr>
            <p:spPr bwMode="auto">
              <a:xfrm>
                <a:off x="1869" y="1244"/>
                <a:ext cx="1" cy="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4" name="Freeform 168"/>
              <p:cNvSpPr>
                <a:spLocks/>
              </p:cNvSpPr>
              <p:nvPr/>
            </p:nvSpPr>
            <p:spPr bwMode="auto">
              <a:xfrm>
                <a:off x="1506" y="1136"/>
                <a:ext cx="198" cy="209"/>
              </a:xfrm>
              <a:custGeom>
                <a:avLst/>
                <a:gdLst/>
                <a:ahLst/>
                <a:cxnLst>
                  <a:cxn ang="0">
                    <a:pos x="0" y="575"/>
                  </a:cxn>
                  <a:cxn ang="0">
                    <a:pos x="532" y="230"/>
                  </a:cxn>
                  <a:cxn ang="0">
                    <a:pos x="532" y="0"/>
                  </a:cxn>
                </a:cxnLst>
                <a:rect l="0" t="0" r="r" b="b"/>
                <a:pathLst>
                  <a:path w="532" h="575">
                    <a:moveTo>
                      <a:pt x="0" y="575"/>
                    </a:moveTo>
                    <a:lnTo>
                      <a:pt x="532" y="230"/>
                    </a:lnTo>
                    <a:lnTo>
                      <a:pt x="532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5" name="Freeform 169"/>
              <p:cNvSpPr>
                <a:spLocks/>
              </p:cNvSpPr>
              <p:nvPr/>
            </p:nvSpPr>
            <p:spPr bwMode="auto">
              <a:xfrm>
                <a:off x="1666" y="1129"/>
                <a:ext cx="78" cy="7"/>
              </a:xfrm>
              <a:custGeom>
                <a:avLst/>
                <a:gdLst/>
                <a:ahLst/>
                <a:cxnLst>
                  <a:cxn ang="0">
                    <a:pos x="209" y="0"/>
                  </a:cxn>
                  <a:cxn ang="0">
                    <a:pos x="209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6" name="Line 170"/>
              <p:cNvSpPr>
                <a:spLocks noChangeShapeType="1"/>
              </p:cNvSpPr>
              <p:nvPr/>
            </p:nvSpPr>
            <p:spPr bwMode="auto">
              <a:xfrm>
                <a:off x="1666" y="1129"/>
                <a:ext cx="1" cy="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7" name="Freeform 171"/>
              <p:cNvSpPr>
                <a:spLocks/>
              </p:cNvSpPr>
              <p:nvPr/>
            </p:nvSpPr>
            <p:spPr bwMode="auto">
              <a:xfrm>
                <a:off x="2876" y="1220"/>
                <a:ext cx="48" cy="120"/>
              </a:xfrm>
              <a:custGeom>
                <a:avLst/>
                <a:gdLst/>
                <a:ahLst/>
                <a:cxnLst>
                  <a:cxn ang="0">
                    <a:pos x="0" y="330"/>
                  </a:cxn>
                  <a:cxn ang="0">
                    <a:pos x="128" y="188"/>
                  </a:cxn>
                  <a:cxn ang="0">
                    <a:pos x="128" y="28"/>
                  </a:cxn>
                  <a:cxn ang="0">
                    <a:pos x="43" y="0"/>
                  </a:cxn>
                </a:cxnLst>
                <a:rect l="0" t="0" r="r" b="b"/>
                <a:pathLst>
                  <a:path w="128" h="330">
                    <a:moveTo>
                      <a:pt x="0" y="330"/>
                    </a:moveTo>
                    <a:lnTo>
                      <a:pt x="128" y="188"/>
                    </a:lnTo>
                    <a:lnTo>
                      <a:pt x="128" y="28"/>
                    </a:lnTo>
                    <a:lnTo>
                      <a:pt x="43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8" name="Freeform 172"/>
              <p:cNvSpPr>
                <a:spLocks/>
              </p:cNvSpPr>
              <p:nvPr/>
            </p:nvSpPr>
            <p:spPr bwMode="auto">
              <a:xfrm>
                <a:off x="2873" y="1181"/>
                <a:ext cx="31" cy="75"/>
              </a:xfrm>
              <a:custGeom>
                <a:avLst/>
                <a:gdLst/>
                <a:ahLst/>
                <a:cxnLst>
                  <a:cxn ang="0">
                    <a:pos x="64" y="0"/>
                  </a:cxn>
                  <a:cxn ang="0">
                    <a:pos x="84" y="6"/>
                  </a:cxn>
                  <a:cxn ang="0">
                    <a:pos x="20" y="206"/>
                  </a:cxn>
                  <a:cxn ang="0">
                    <a:pos x="0" y="200"/>
                  </a:cxn>
                </a:cxnLst>
                <a:rect l="0" t="0" r="r" b="b"/>
                <a:pathLst>
                  <a:path w="84" h="206">
                    <a:moveTo>
                      <a:pt x="64" y="0"/>
                    </a:moveTo>
                    <a:lnTo>
                      <a:pt x="84" y="6"/>
                    </a:lnTo>
                    <a:lnTo>
                      <a:pt x="20" y="206"/>
                    </a:lnTo>
                    <a:lnTo>
                      <a:pt x="0" y="20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9" name="Line 173"/>
              <p:cNvSpPr>
                <a:spLocks noChangeShapeType="1"/>
              </p:cNvSpPr>
              <p:nvPr/>
            </p:nvSpPr>
            <p:spPr bwMode="auto">
              <a:xfrm>
                <a:off x="2873" y="1254"/>
                <a:ext cx="7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0" name="Arc 174"/>
              <p:cNvSpPr>
                <a:spLocks/>
              </p:cNvSpPr>
              <p:nvPr/>
            </p:nvSpPr>
            <p:spPr bwMode="auto">
              <a:xfrm>
                <a:off x="2585" y="883"/>
                <a:ext cx="767" cy="56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38 h 21600"/>
                  <a:gd name="T2" fmla="*/ 28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37"/>
                    </a:moveTo>
                    <a:cubicBezTo>
                      <a:pt x="21579" y="11941"/>
                      <a:pt x="11931" y="21584"/>
                      <a:pt x="27" y="21599"/>
                    </a:cubicBezTo>
                  </a:path>
                  <a:path w="21600" h="21600" stroke="0" extrusionOk="0">
                    <a:moveTo>
                      <a:pt x="21599" y="37"/>
                    </a:moveTo>
                    <a:cubicBezTo>
                      <a:pt x="21579" y="11941"/>
                      <a:pt x="11931" y="21584"/>
                      <a:pt x="27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1" name="Freeform 175"/>
              <p:cNvSpPr>
                <a:spLocks/>
              </p:cNvSpPr>
              <p:nvPr/>
            </p:nvSpPr>
            <p:spPr bwMode="auto">
              <a:xfrm>
                <a:off x="3315" y="877"/>
                <a:ext cx="78" cy="7"/>
              </a:xfrm>
              <a:custGeom>
                <a:avLst/>
                <a:gdLst/>
                <a:ahLst/>
                <a:cxnLst>
                  <a:cxn ang="0">
                    <a:pos x="208" y="0"/>
                  </a:cxn>
                  <a:cxn ang="0">
                    <a:pos x="208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2" name="Line 176"/>
              <p:cNvSpPr>
                <a:spLocks noChangeShapeType="1"/>
              </p:cNvSpPr>
              <p:nvPr/>
            </p:nvSpPr>
            <p:spPr bwMode="auto">
              <a:xfrm>
                <a:off x="3315" y="877"/>
                <a:ext cx="1" cy="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3" name="Freeform 177"/>
              <p:cNvSpPr>
                <a:spLocks/>
              </p:cNvSpPr>
              <p:nvPr/>
            </p:nvSpPr>
            <p:spPr bwMode="auto">
              <a:xfrm>
                <a:off x="1237" y="1612"/>
                <a:ext cx="1166" cy="69"/>
              </a:xfrm>
              <a:custGeom>
                <a:avLst/>
                <a:gdLst/>
                <a:ahLst/>
                <a:cxnLst>
                  <a:cxn ang="0">
                    <a:pos x="0" y="60"/>
                  </a:cxn>
                  <a:cxn ang="0">
                    <a:pos x="31" y="0"/>
                  </a:cxn>
                  <a:cxn ang="0">
                    <a:pos x="88" y="122"/>
                  </a:cxn>
                  <a:cxn ang="0">
                    <a:pos x="151" y="3"/>
                  </a:cxn>
                  <a:cxn ang="0">
                    <a:pos x="208" y="124"/>
                  </a:cxn>
                  <a:cxn ang="0">
                    <a:pos x="271" y="6"/>
                  </a:cxn>
                  <a:cxn ang="0">
                    <a:pos x="328" y="127"/>
                  </a:cxn>
                  <a:cxn ang="0">
                    <a:pos x="391" y="8"/>
                  </a:cxn>
                  <a:cxn ang="0">
                    <a:pos x="448" y="130"/>
                  </a:cxn>
                  <a:cxn ang="0">
                    <a:pos x="511" y="11"/>
                  </a:cxn>
                  <a:cxn ang="0">
                    <a:pos x="568" y="132"/>
                  </a:cxn>
                  <a:cxn ang="0">
                    <a:pos x="631" y="14"/>
                  </a:cxn>
                  <a:cxn ang="0">
                    <a:pos x="688" y="135"/>
                  </a:cxn>
                  <a:cxn ang="0">
                    <a:pos x="751" y="16"/>
                  </a:cxn>
                  <a:cxn ang="0">
                    <a:pos x="808" y="138"/>
                  </a:cxn>
                  <a:cxn ang="0">
                    <a:pos x="871" y="19"/>
                  </a:cxn>
                  <a:cxn ang="0">
                    <a:pos x="928" y="140"/>
                  </a:cxn>
                  <a:cxn ang="0">
                    <a:pos x="991" y="22"/>
                  </a:cxn>
                  <a:cxn ang="0">
                    <a:pos x="1048" y="143"/>
                  </a:cxn>
                  <a:cxn ang="0">
                    <a:pos x="1111" y="24"/>
                  </a:cxn>
                  <a:cxn ang="0">
                    <a:pos x="1168" y="146"/>
                  </a:cxn>
                  <a:cxn ang="0">
                    <a:pos x="1230" y="27"/>
                  </a:cxn>
                  <a:cxn ang="0">
                    <a:pos x="1288" y="148"/>
                  </a:cxn>
                  <a:cxn ang="0">
                    <a:pos x="1350" y="30"/>
                  </a:cxn>
                  <a:cxn ang="0">
                    <a:pos x="1408" y="151"/>
                  </a:cxn>
                  <a:cxn ang="0">
                    <a:pos x="1470" y="32"/>
                  </a:cxn>
                  <a:cxn ang="0">
                    <a:pos x="1528" y="154"/>
                  </a:cxn>
                  <a:cxn ang="0">
                    <a:pos x="1590" y="35"/>
                  </a:cxn>
                  <a:cxn ang="0">
                    <a:pos x="1648" y="156"/>
                  </a:cxn>
                  <a:cxn ang="0">
                    <a:pos x="1710" y="38"/>
                  </a:cxn>
                  <a:cxn ang="0">
                    <a:pos x="1768" y="159"/>
                  </a:cxn>
                  <a:cxn ang="0">
                    <a:pos x="1830" y="41"/>
                  </a:cxn>
                  <a:cxn ang="0">
                    <a:pos x="1888" y="162"/>
                  </a:cxn>
                  <a:cxn ang="0">
                    <a:pos x="1950" y="43"/>
                  </a:cxn>
                  <a:cxn ang="0">
                    <a:pos x="2008" y="165"/>
                  </a:cxn>
                  <a:cxn ang="0">
                    <a:pos x="2070" y="46"/>
                  </a:cxn>
                  <a:cxn ang="0">
                    <a:pos x="2128" y="167"/>
                  </a:cxn>
                  <a:cxn ang="0">
                    <a:pos x="2190" y="49"/>
                  </a:cxn>
                  <a:cxn ang="0">
                    <a:pos x="2248" y="170"/>
                  </a:cxn>
                  <a:cxn ang="0">
                    <a:pos x="2310" y="51"/>
                  </a:cxn>
                  <a:cxn ang="0">
                    <a:pos x="2367" y="173"/>
                  </a:cxn>
                  <a:cxn ang="0">
                    <a:pos x="2430" y="54"/>
                  </a:cxn>
                  <a:cxn ang="0">
                    <a:pos x="2487" y="175"/>
                  </a:cxn>
                  <a:cxn ang="0">
                    <a:pos x="2550" y="57"/>
                  </a:cxn>
                  <a:cxn ang="0">
                    <a:pos x="2607" y="178"/>
                  </a:cxn>
                  <a:cxn ang="0">
                    <a:pos x="2670" y="59"/>
                  </a:cxn>
                  <a:cxn ang="0">
                    <a:pos x="2727" y="181"/>
                  </a:cxn>
                  <a:cxn ang="0">
                    <a:pos x="2790" y="62"/>
                  </a:cxn>
                  <a:cxn ang="0">
                    <a:pos x="2847" y="183"/>
                  </a:cxn>
                  <a:cxn ang="0">
                    <a:pos x="2910" y="65"/>
                  </a:cxn>
                  <a:cxn ang="0">
                    <a:pos x="2967" y="186"/>
                  </a:cxn>
                  <a:cxn ang="0">
                    <a:pos x="3030" y="67"/>
                  </a:cxn>
                  <a:cxn ang="0">
                    <a:pos x="3087" y="189"/>
                  </a:cxn>
                  <a:cxn ang="0">
                    <a:pos x="3119" y="129"/>
                  </a:cxn>
                  <a:cxn ang="0">
                    <a:pos x="3123" y="130"/>
                  </a:cxn>
                </a:cxnLst>
                <a:rect l="0" t="0" r="r" b="b"/>
                <a:pathLst>
                  <a:path w="3123" h="189">
                    <a:moveTo>
                      <a:pt x="0" y="60"/>
                    </a:moveTo>
                    <a:lnTo>
                      <a:pt x="31" y="0"/>
                    </a:lnTo>
                    <a:lnTo>
                      <a:pt x="88" y="122"/>
                    </a:lnTo>
                    <a:lnTo>
                      <a:pt x="151" y="3"/>
                    </a:lnTo>
                    <a:lnTo>
                      <a:pt x="208" y="124"/>
                    </a:lnTo>
                    <a:lnTo>
                      <a:pt x="271" y="6"/>
                    </a:lnTo>
                    <a:lnTo>
                      <a:pt x="328" y="127"/>
                    </a:lnTo>
                    <a:lnTo>
                      <a:pt x="391" y="8"/>
                    </a:lnTo>
                    <a:lnTo>
                      <a:pt x="448" y="130"/>
                    </a:lnTo>
                    <a:lnTo>
                      <a:pt x="511" y="11"/>
                    </a:lnTo>
                    <a:lnTo>
                      <a:pt x="568" y="132"/>
                    </a:lnTo>
                    <a:lnTo>
                      <a:pt x="631" y="14"/>
                    </a:lnTo>
                    <a:lnTo>
                      <a:pt x="688" y="135"/>
                    </a:lnTo>
                    <a:lnTo>
                      <a:pt x="751" y="16"/>
                    </a:lnTo>
                    <a:lnTo>
                      <a:pt x="808" y="138"/>
                    </a:lnTo>
                    <a:lnTo>
                      <a:pt x="871" y="19"/>
                    </a:lnTo>
                    <a:lnTo>
                      <a:pt x="928" y="140"/>
                    </a:lnTo>
                    <a:lnTo>
                      <a:pt x="991" y="22"/>
                    </a:lnTo>
                    <a:lnTo>
                      <a:pt x="1048" y="143"/>
                    </a:lnTo>
                    <a:lnTo>
                      <a:pt x="1111" y="24"/>
                    </a:lnTo>
                    <a:lnTo>
                      <a:pt x="1168" y="146"/>
                    </a:lnTo>
                    <a:lnTo>
                      <a:pt x="1230" y="27"/>
                    </a:lnTo>
                    <a:lnTo>
                      <a:pt x="1288" y="148"/>
                    </a:lnTo>
                    <a:lnTo>
                      <a:pt x="1350" y="30"/>
                    </a:lnTo>
                    <a:lnTo>
                      <a:pt x="1408" y="151"/>
                    </a:lnTo>
                    <a:lnTo>
                      <a:pt x="1470" y="32"/>
                    </a:lnTo>
                    <a:lnTo>
                      <a:pt x="1528" y="154"/>
                    </a:lnTo>
                    <a:lnTo>
                      <a:pt x="1590" y="35"/>
                    </a:lnTo>
                    <a:lnTo>
                      <a:pt x="1648" y="156"/>
                    </a:lnTo>
                    <a:lnTo>
                      <a:pt x="1710" y="38"/>
                    </a:lnTo>
                    <a:lnTo>
                      <a:pt x="1768" y="159"/>
                    </a:lnTo>
                    <a:lnTo>
                      <a:pt x="1830" y="41"/>
                    </a:lnTo>
                    <a:lnTo>
                      <a:pt x="1888" y="162"/>
                    </a:lnTo>
                    <a:lnTo>
                      <a:pt x="1950" y="43"/>
                    </a:lnTo>
                    <a:lnTo>
                      <a:pt x="2008" y="165"/>
                    </a:lnTo>
                    <a:lnTo>
                      <a:pt x="2070" y="46"/>
                    </a:lnTo>
                    <a:lnTo>
                      <a:pt x="2128" y="167"/>
                    </a:lnTo>
                    <a:lnTo>
                      <a:pt x="2190" y="49"/>
                    </a:lnTo>
                    <a:lnTo>
                      <a:pt x="2248" y="170"/>
                    </a:lnTo>
                    <a:lnTo>
                      <a:pt x="2310" y="51"/>
                    </a:lnTo>
                    <a:lnTo>
                      <a:pt x="2367" y="173"/>
                    </a:lnTo>
                    <a:lnTo>
                      <a:pt x="2430" y="54"/>
                    </a:lnTo>
                    <a:lnTo>
                      <a:pt x="2487" y="175"/>
                    </a:lnTo>
                    <a:lnTo>
                      <a:pt x="2550" y="57"/>
                    </a:lnTo>
                    <a:lnTo>
                      <a:pt x="2607" y="178"/>
                    </a:lnTo>
                    <a:lnTo>
                      <a:pt x="2670" y="59"/>
                    </a:lnTo>
                    <a:lnTo>
                      <a:pt x="2727" y="181"/>
                    </a:lnTo>
                    <a:lnTo>
                      <a:pt x="2790" y="62"/>
                    </a:lnTo>
                    <a:lnTo>
                      <a:pt x="2847" y="183"/>
                    </a:lnTo>
                    <a:lnTo>
                      <a:pt x="2910" y="65"/>
                    </a:lnTo>
                    <a:lnTo>
                      <a:pt x="2967" y="186"/>
                    </a:lnTo>
                    <a:lnTo>
                      <a:pt x="3030" y="67"/>
                    </a:lnTo>
                    <a:lnTo>
                      <a:pt x="3087" y="189"/>
                    </a:lnTo>
                    <a:lnTo>
                      <a:pt x="3119" y="129"/>
                    </a:lnTo>
                    <a:lnTo>
                      <a:pt x="3123" y="13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4" name="Line 178"/>
              <p:cNvSpPr>
                <a:spLocks noChangeShapeType="1"/>
              </p:cNvSpPr>
              <p:nvPr/>
            </p:nvSpPr>
            <p:spPr bwMode="auto">
              <a:xfrm flipH="1">
                <a:off x="2397" y="1659"/>
                <a:ext cx="6" cy="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5" name="Arc 179"/>
              <p:cNvSpPr>
                <a:spLocks/>
              </p:cNvSpPr>
              <p:nvPr/>
            </p:nvSpPr>
            <p:spPr bwMode="auto">
              <a:xfrm>
                <a:off x="2402" y="999"/>
                <a:ext cx="1068" cy="66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2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1"/>
                      <a:pt x="11941" y="21588"/>
                      <a:pt x="19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1"/>
                      <a:pt x="11941" y="21588"/>
                      <a:pt x="19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6" name="Freeform 180"/>
              <p:cNvSpPr>
                <a:spLocks/>
              </p:cNvSpPr>
              <p:nvPr/>
            </p:nvSpPr>
            <p:spPr bwMode="auto">
              <a:xfrm>
                <a:off x="3453" y="999"/>
                <a:ext cx="39" cy="55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0" y="55"/>
                  </a:cxn>
                  <a:cxn ang="0">
                    <a:pos x="19" y="41"/>
                  </a:cxn>
                  <a:cxn ang="0">
                    <a:pos x="39" y="55"/>
                  </a:cxn>
                  <a:cxn ang="0">
                    <a:pos x="19" y="0"/>
                  </a:cxn>
                </a:cxnLst>
                <a:rect l="0" t="0" r="r" b="b"/>
                <a:pathLst>
                  <a:path w="39" h="55">
                    <a:moveTo>
                      <a:pt x="19" y="0"/>
                    </a:moveTo>
                    <a:lnTo>
                      <a:pt x="0" y="55"/>
                    </a:lnTo>
                    <a:lnTo>
                      <a:pt x="19" y="41"/>
                    </a:lnTo>
                    <a:lnTo>
                      <a:pt x="39" y="55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7" name="Arc 181"/>
              <p:cNvSpPr>
                <a:spLocks/>
              </p:cNvSpPr>
              <p:nvPr/>
            </p:nvSpPr>
            <p:spPr bwMode="auto">
              <a:xfrm>
                <a:off x="2258" y="1571"/>
                <a:ext cx="139" cy="8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56 w 21756"/>
                  <a:gd name="T1" fmla="*/ 21599 h 21600"/>
                  <a:gd name="T2" fmla="*/ 0 w 21756"/>
                  <a:gd name="T3" fmla="*/ 0 h 21600"/>
                  <a:gd name="T4" fmla="*/ 21600 w 2175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56" h="21600" fill="none" extrusionOk="0">
                    <a:moveTo>
                      <a:pt x="21756" y="21599"/>
                    </a:moveTo>
                    <a:cubicBezTo>
                      <a:pt x="21704" y="21599"/>
                      <a:pt x="21652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756" h="21600" stroke="0" extrusionOk="0">
                    <a:moveTo>
                      <a:pt x="21756" y="21599"/>
                    </a:moveTo>
                    <a:cubicBezTo>
                      <a:pt x="21704" y="21599"/>
                      <a:pt x="21652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8" name="Arc 182"/>
              <p:cNvSpPr>
                <a:spLocks/>
              </p:cNvSpPr>
              <p:nvPr/>
            </p:nvSpPr>
            <p:spPr bwMode="auto">
              <a:xfrm>
                <a:off x="1828" y="1654"/>
                <a:ext cx="564" cy="29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72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71"/>
                    </a:moveTo>
                    <a:cubicBezTo>
                      <a:pt x="21560" y="11973"/>
                      <a:pt x="11901" y="21599"/>
                      <a:pt x="0" y="21600"/>
                    </a:cubicBezTo>
                  </a:path>
                  <a:path w="21600" h="21600" stroke="0" extrusionOk="0">
                    <a:moveTo>
                      <a:pt x="21599" y="71"/>
                    </a:moveTo>
                    <a:cubicBezTo>
                      <a:pt x="21560" y="11973"/>
                      <a:pt x="11901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9" name="Line 183"/>
              <p:cNvSpPr>
                <a:spLocks noChangeShapeType="1"/>
              </p:cNvSpPr>
              <p:nvPr/>
            </p:nvSpPr>
            <p:spPr bwMode="auto">
              <a:xfrm flipV="1">
                <a:off x="1698" y="2829"/>
                <a:ext cx="11" cy="16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0" name="Freeform 184"/>
              <p:cNvSpPr>
                <a:spLocks/>
              </p:cNvSpPr>
              <p:nvPr/>
            </p:nvSpPr>
            <p:spPr bwMode="auto">
              <a:xfrm>
                <a:off x="1670" y="2820"/>
                <a:ext cx="79" cy="11"/>
              </a:xfrm>
              <a:custGeom>
                <a:avLst/>
                <a:gdLst/>
                <a:ahLst/>
                <a:cxnLst>
                  <a:cxn ang="0">
                    <a:pos x="209" y="13"/>
                  </a:cxn>
                  <a:cxn ang="0">
                    <a:pos x="209" y="32"/>
                  </a:cxn>
                  <a:cxn ang="0">
                    <a:pos x="0" y="20"/>
                  </a:cxn>
                  <a:cxn ang="0">
                    <a:pos x="0" y="0"/>
                  </a:cxn>
                </a:cxnLst>
                <a:rect l="0" t="0" r="r" b="b"/>
                <a:pathLst>
                  <a:path w="209" h="32">
                    <a:moveTo>
                      <a:pt x="209" y="13"/>
                    </a:moveTo>
                    <a:lnTo>
                      <a:pt x="209" y="32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1" name="Line 185"/>
              <p:cNvSpPr>
                <a:spLocks noChangeShapeType="1"/>
              </p:cNvSpPr>
              <p:nvPr/>
            </p:nvSpPr>
            <p:spPr bwMode="auto">
              <a:xfrm>
                <a:off x="1670" y="2820"/>
                <a:ext cx="1" cy="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2" name="Freeform 186"/>
              <p:cNvSpPr>
                <a:spLocks/>
              </p:cNvSpPr>
              <p:nvPr/>
            </p:nvSpPr>
            <p:spPr bwMode="auto">
              <a:xfrm>
                <a:off x="1555" y="2896"/>
                <a:ext cx="34" cy="50"/>
              </a:xfrm>
              <a:custGeom>
                <a:avLst/>
                <a:gdLst/>
                <a:ahLst/>
                <a:cxnLst>
                  <a:cxn ang="0">
                    <a:pos x="0" y="139"/>
                  </a:cxn>
                  <a:cxn ang="0">
                    <a:pos x="92" y="30"/>
                  </a:cxn>
                  <a:cxn ang="0">
                    <a:pos x="47" y="0"/>
                  </a:cxn>
                </a:cxnLst>
                <a:rect l="0" t="0" r="r" b="b"/>
                <a:pathLst>
                  <a:path w="92" h="139">
                    <a:moveTo>
                      <a:pt x="0" y="139"/>
                    </a:moveTo>
                    <a:lnTo>
                      <a:pt x="92" y="30"/>
                    </a:lnTo>
                    <a:lnTo>
                      <a:pt x="47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3" name="Freeform 187"/>
              <p:cNvSpPr>
                <a:spLocks/>
              </p:cNvSpPr>
              <p:nvPr/>
            </p:nvSpPr>
            <p:spPr bwMode="auto">
              <a:xfrm>
                <a:off x="1545" y="2860"/>
                <a:ext cx="49" cy="68"/>
              </a:xfrm>
              <a:custGeom>
                <a:avLst/>
                <a:gdLst/>
                <a:ahLst/>
                <a:cxnLst>
                  <a:cxn ang="0">
                    <a:pos x="115" y="0"/>
                  </a:cxn>
                  <a:cxn ang="0">
                    <a:pos x="132" y="11"/>
                  </a:cxn>
                  <a:cxn ang="0">
                    <a:pos x="17" y="186"/>
                  </a:cxn>
                  <a:cxn ang="0">
                    <a:pos x="0" y="175"/>
                  </a:cxn>
                </a:cxnLst>
                <a:rect l="0" t="0" r="r" b="b"/>
                <a:pathLst>
                  <a:path w="132" h="186">
                    <a:moveTo>
                      <a:pt x="115" y="0"/>
                    </a:moveTo>
                    <a:lnTo>
                      <a:pt x="132" y="11"/>
                    </a:lnTo>
                    <a:lnTo>
                      <a:pt x="17" y="186"/>
                    </a:lnTo>
                    <a:lnTo>
                      <a:pt x="0" y="175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4" name="Line 188"/>
              <p:cNvSpPr>
                <a:spLocks noChangeShapeType="1"/>
              </p:cNvSpPr>
              <p:nvPr/>
            </p:nvSpPr>
            <p:spPr bwMode="auto">
              <a:xfrm>
                <a:off x="1545" y="2924"/>
                <a:ext cx="6" cy="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5" name="Line 189"/>
              <p:cNvSpPr>
                <a:spLocks noChangeShapeType="1"/>
              </p:cNvSpPr>
              <p:nvPr/>
            </p:nvSpPr>
            <p:spPr bwMode="auto">
              <a:xfrm flipV="1">
                <a:off x="2018" y="2745"/>
                <a:ext cx="1" cy="19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6" name="Freeform 190"/>
              <p:cNvSpPr>
                <a:spLocks/>
              </p:cNvSpPr>
              <p:nvPr/>
            </p:nvSpPr>
            <p:spPr bwMode="auto">
              <a:xfrm>
                <a:off x="1979" y="2738"/>
                <a:ext cx="78" cy="7"/>
              </a:xfrm>
              <a:custGeom>
                <a:avLst/>
                <a:gdLst/>
                <a:ahLst/>
                <a:cxnLst>
                  <a:cxn ang="0">
                    <a:pos x="209" y="0"/>
                  </a:cxn>
                  <a:cxn ang="0">
                    <a:pos x="209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7" name="Line 191"/>
              <p:cNvSpPr>
                <a:spLocks noChangeShapeType="1"/>
              </p:cNvSpPr>
              <p:nvPr/>
            </p:nvSpPr>
            <p:spPr bwMode="auto">
              <a:xfrm>
                <a:off x="1979" y="2738"/>
                <a:ext cx="1" cy="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8" name="Freeform 192"/>
              <p:cNvSpPr>
                <a:spLocks/>
              </p:cNvSpPr>
              <p:nvPr/>
            </p:nvSpPr>
            <p:spPr bwMode="auto">
              <a:xfrm>
                <a:off x="1693" y="3987"/>
                <a:ext cx="39" cy="88"/>
              </a:xfrm>
              <a:custGeom>
                <a:avLst/>
                <a:gdLst/>
                <a:ahLst/>
                <a:cxnLst>
                  <a:cxn ang="0">
                    <a:pos x="0" y="243"/>
                  </a:cxn>
                  <a:cxn ang="0">
                    <a:pos x="106" y="45"/>
                  </a:cxn>
                  <a:cxn ang="0">
                    <a:pos x="59" y="0"/>
                  </a:cxn>
                </a:cxnLst>
                <a:rect l="0" t="0" r="r" b="b"/>
                <a:pathLst>
                  <a:path w="106" h="243">
                    <a:moveTo>
                      <a:pt x="0" y="243"/>
                    </a:moveTo>
                    <a:lnTo>
                      <a:pt x="106" y="45"/>
                    </a:lnTo>
                    <a:lnTo>
                      <a:pt x="59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9" name="Freeform 193"/>
              <p:cNvSpPr>
                <a:spLocks/>
              </p:cNvSpPr>
              <p:nvPr/>
            </p:nvSpPr>
            <p:spPr bwMode="auto">
              <a:xfrm>
                <a:off x="1682" y="3955"/>
                <a:ext cx="60" cy="60"/>
              </a:xfrm>
              <a:custGeom>
                <a:avLst/>
                <a:gdLst/>
                <a:ahLst/>
                <a:cxnLst>
                  <a:cxn ang="0">
                    <a:pos x="145" y="0"/>
                  </a:cxn>
                  <a:cxn ang="0">
                    <a:pos x="160" y="12"/>
                  </a:cxn>
                  <a:cxn ang="0">
                    <a:pos x="15" y="166"/>
                  </a:cxn>
                  <a:cxn ang="0">
                    <a:pos x="0" y="153"/>
                  </a:cxn>
                </a:cxnLst>
                <a:rect l="0" t="0" r="r" b="b"/>
                <a:pathLst>
                  <a:path w="160" h="166">
                    <a:moveTo>
                      <a:pt x="145" y="0"/>
                    </a:moveTo>
                    <a:lnTo>
                      <a:pt x="160" y="12"/>
                    </a:lnTo>
                    <a:lnTo>
                      <a:pt x="15" y="166"/>
                    </a:lnTo>
                    <a:lnTo>
                      <a:pt x="0" y="153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0" name="Line 194"/>
              <p:cNvSpPr>
                <a:spLocks noChangeShapeType="1"/>
              </p:cNvSpPr>
              <p:nvPr/>
            </p:nvSpPr>
            <p:spPr bwMode="auto">
              <a:xfrm>
                <a:off x="1682" y="4010"/>
                <a:ext cx="6" cy="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1" name="Freeform 195"/>
              <p:cNvSpPr>
                <a:spLocks/>
              </p:cNvSpPr>
              <p:nvPr/>
            </p:nvSpPr>
            <p:spPr bwMode="auto">
              <a:xfrm>
                <a:off x="1550" y="3964"/>
                <a:ext cx="23" cy="67"/>
              </a:xfrm>
              <a:custGeom>
                <a:avLst/>
                <a:gdLst/>
                <a:ahLst/>
                <a:cxnLst>
                  <a:cxn ang="0">
                    <a:pos x="0" y="184"/>
                  </a:cxn>
                  <a:cxn ang="0">
                    <a:pos x="62" y="62"/>
                  </a:cxn>
                  <a:cxn ang="0">
                    <a:pos x="15" y="0"/>
                  </a:cxn>
                </a:cxnLst>
                <a:rect l="0" t="0" r="r" b="b"/>
                <a:pathLst>
                  <a:path w="62" h="184">
                    <a:moveTo>
                      <a:pt x="0" y="184"/>
                    </a:moveTo>
                    <a:lnTo>
                      <a:pt x="62" y="62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2" name="Freeform 196"/>
              <p:cNvSpPr>
                <a:spLocks/>
              </p:cNvSpPr>
              <p:nvPr/>
            </p:nvSpPr>
            <p:spPr bwMode="auto">
              <a:xfrm>
                <a:off x="1519" y="3936"/>
                <a:ext cx="67" cy="52"/>
              </a:xfrm>
              <a:custGeom>
                <a:avLst/>
                <a:gdLst/>
                <a:ahLst/>
                <a:cxnLst>
                  <a:cxn ang="0">
                    <a:pos x="166" y="0"/>
                  </a:cxn>
                  <a:cxn ang="0">
                    <a:pos x="179" y="14"/>
                  </a:cxn>
                  <a:cxn ang="0">
                    <a:pos x="13" y="142"/>
                  </a:cxn>
                  <a:cxn ang="0">
                    <a:pos x="0" y="127"/>
                  </a:cxn>
                </a:cxnLst>
                <a:rect l="0" t="0" r="r" b="b"/>
                <a:pathLst>
                  <a:path w="179" h="142">
                    <a:moveTo>
                      <a:pt x="166" y="0"/>
                    </a:moveTo>
                    <a:lnTo>
                      <a:pt x="179" y="14"/>
                    </a:lnTo>
                    <a:lnTo>
                      <a:pt x="13" y="142"/>
                    </a:lnTo>
                    <a:lnTo>
                      <a:pt x="0" y="127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3" name="Line 197"/>
              <p:cNvSpPr>
                <a:spLocks noChangeShapeType="1"/>
              </p:cNvSpPr>
              <p:nvPr/>
            </p:nvSpPr>
            <p:spPr bwMode="auto">
              <a:xfrm>
                <a:off x="1519" y="3982"/>
                <a:ext cx="5" cy="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4" name="Line 198"/>
              <p:cNvSpPr>
                <a:spLocks noChangeShapeType="1"/>
              </p:cNvSpPr>
              <p:nvPr/>
            </p:nvSpPr>
            <p:spPr bwMode="auto">
              <a:xfrm flipV="1">
                <a:off x="2012" y="3898"/>
                <a:ext cx="1" cy="12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5" name="Freeform 199"/>
              <p:cNvSpPr>
                <a:spLocks/>
              </p:cNvSpPr>
              <p:nvPr/>
            </p:nvSpPr>
            <p:spPr bwMode="auto">
              <a:xfrm>
                <a:off x="1973" y="3891"/>
                <a:ext cx="78" cy="7"/>
              </a:xfrm>
              <a:custGeom>
                <a:avLst/>
                <a:gdLst/>
                <a:ahLst/>
                <a:cxnLst>
                  <a:cxn ang="0">
                    <a:pos x="209" y="0"/>
                  </a:cxn>
                  <a:cxn ang="0">
                    <a:pos x="209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6" name="Line 200"/>
              <p:cNvSpPr>
                <a:spLocks noChangeShapeType="1"/>
              </p:cNvSpPr>
              <p:nvPr/>
            </p:nvSpPr>
            <p:spPr bwMode="auto">
              <a:xfrm>
                <a:off x="1973" y="3891"/>
                <a:ext cx="1" cy="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7" name="Line 201"/>
              <p:cNvSpPr>
                <a:spLocks noChangeShapeType="1"/>
              </p:cNvSpPr>
              <p:nvPr/>
            </p:nvSpPr>
            <p:spPr bwMode="auto">
              <a:xfrm flipV="1">
                <a:off x="2018" y="4916"/>
                <a:ext cx="1" cy="19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8" name="Freeform 202"/>
              <p:cNvSpPr>
                <a:spLocks/>
              </p:cNvSpPr>
              <p:nvPr/>
            </p:nvSpPr>
            <p:spPr bwMode="auto">
              <a:xfrm>
                <a:off x="1979" y="4909"/>
                <a:ext cx="78" cy="7"/>
              </a:xfrm>
              <a:custGeom>
                <a:avLst/>
                <a:gdLst/>
                <a:ahLst/>
                <a:cxnLst>
                  <a:cxn ang="0">
                    <a:pos x="209" y="0"/>
                  </a:cxn>
                  <a:cxn ang="0">
                    <a:pos x="209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9" name="Line 203"/>
              <p:cNvSpPr>
                <a:spLocks noChangeShapeType="1"/>
              </p:cNvSpPr>
              <p:nvPr/>
            </p:nvSpPr>
            <p:spPr bwMode="auto">
              <a:xfrm>
                <a:off x="1979" y="4909"/>
                <a:ext cx="1" cy="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0" name="Freeform 204"/>
              <p:cNvSpPr>
                <a:spLocks/>
              </p:cNvSpPr>
              <p:nvPr/>
            </p:nvSpPr>
            <p:spPr bwMode="auto">
              <a:xfrm>
                <a:off x="1709" y="5000"/>
                <a:ext cx="63" cy="161"/>
              </a:xfrm>
              <a:custGeom>
                <a:avLst/>
                <a:gdLst/>
                <a:ahLst/>
                <a:cxnLst>
                  <a:cxn ang="0">
                    <a:pos x="0" y="443"/>
                  </a:cxn>
                  <a:cxn ang="0">
                    <a:pos x="169" y="121"/>
                  </a:cxn>
                  <a:cxn ang="0">
                    <a:pos x="77" y="0"/>
                  </a:cxn>
                </a:cxnLst>
                <a:rect l="0" t="0" r="r" b="b"/>
                <a:pathLst>
                  <a:path w="169" h="443">
                    <a:moveTo>
                      <a:pt x="0" y="443"/>
                    </a:moveTo>
                    <a:lnTo>
                      <a:pt x="169" y="121"/>
                    </a:lnTo>
                    <a:lnTo>
                      <a:pt x="77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302" name="Freeform 206"/>
            <p:cNvSpPr>
              <a:spLocks/>
            </p:cNvSpPr>
            <p:nvPr/>
          </p:nvSpPr>
          <p:spPr bwMode="auto">
            <a:xfrm>
              <a:off x="1702" y="4971"/>
              <a:ext cx="67" cy="52"/>
            </a:xfrm>
            <a:custGeom>
              <a:avLst/>
              <a:gdLst/>
              <a:ahLst/>
              <a:cxnLst>
                <a:cxn ang="0">
                  <a:pos x="166" y="0"/>
                </a:cxn>
                <a:cxn ang="0">
                  <a:pos x="179" y="15"/>
                </a:cxn>
                <a:cxn ang="0">
                  <a:pos x="13" y="143"/>
                </a:cxn>
                <a:cxn ang="0">
                  <a:pos x="0" y="128"/>
                </a:cxn>
              </a:cxnLst>
              <a:rect l="0" t="0" r="r" b="b"/>
              <a:pathLst>
                <a:path w="179" h="143">
                  <a:moveTo>
                    <a:pt x="166" y="0"/>
                  </a:moveTo>
                  <a:lnTo>
                    <a:pt x="179" y="15"/>
                  </a:lnTo>
                  <a:lnTo>
                    <a:pt x="13" y="143"/>
                  </a:lnTo>
                  <a:lnTo>
                    <a:pt x="0" y="128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3" name="Line 207"/>
            <p:cNvSpPr>
              <a:spLocks noChangeShapeType="1"/>
            </p:cNvSpPr>
            <p:nvPr/>
          </p:nvSpPr>
          <p:spPr bwMode="auto">
            <a:xfrm>
              <a:off x="1702" y="5018"/>
              <a:ext cx="5" cy="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4" name="Freeform 208"/>
            <p:cNvSpPr>
              <a:spLocks/>
            </p:cNvSpPr>
            <p:nvPr/>
          </p:nvSpPr>
          <p:spPr bwMode="auto">
            <a:xfrm>
              <a:off x="1555" y="5061"/>
              <a:ext cx="23" cy="56"/>
            </a:xfrm>
            <a:custGeom>
              <a:avLst/>
              <a:gdLst/>
              <a:ahLst/>
              <a:cxnLst>
                <a:cxn ang="0">
                  <a:pos x="0" y="154"/>
                </a:cxn>
                <a:cxn ang="0">
                  <a:pos x="62" y="45"/>
                </a:cxn>
                <a:cxn ang="0">
                  <a:pos x="17" y="0"/>
                </a:cxn>
              </a:cxnLst>
              <a:rect l="0" t="0" r="r" b="b"/>
              <a:pathLst>
                <a:path w="62" h="154">
                  <a:moveTo>
                    <a:pt x="0" y="154"/>
                  </a:moveTo>
                  <a:lnTo>
                    <a:pt x="62" y="45"/>
                  </a:lnTo>
                  <a:lnTo>
                    <a:pt x="17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5" name="Freeform 209"/>
            <p:cNvSpPr>
              <a:spLocks/>
            </p:cNvSpPr>
            <p:nvPr/>
          </p:nvSpPr>
          <p:spPr bwMode="auto">
            <a:xfrm>
              <a:off x="1528" y="5029"/>
              <a:ext cx="61" cy="59"/>
            </a:xfrm>
            <a:custGeom>
              <a:avLst/>
              <a:gdLst/>
              <a:ahLst/>
              <a:cxnLst>
                <a:cxn ang="0">
                  <a:pos x="149" y="0"/>
                </a:cxn>
                <a:cxn ang="0">
                  <a:pos x="164" y="15"/>
                </a:cxn>
                <a:cxn ang="0">
                  <a:pos x="15" y="164"/>
                </a:cxn>
                <a:cxn ang="0">
                  <a:pos x="0" y="149"/>
                </a:cxn>
              </a:cxnLst>
              <a:rect l="0" t="0" r="r" b="b"/>
              <a:pathLst>
                <a:path w="164" h="164">
                  <a:moveTo>
                    <a:pt x="149" y="0"/>
                  </a:moveTo>
                  <a:lnTo>
                    <a:pt x="164" y="15"/>
                  </a:lnTo>
                  <a:lnTo>
                    <a:pt x="15" y="164"/>
                  </a:lnTo>
                  <a:lnTo>
                    <a:pt x="0" y="149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6" name="Line 210"/>
            <p:cNvSpPr>
              <a:spLocks noChangeShapeType="1"/>
            </p:cNvSpPr>
            <p:nvPr/>
          </p:nvSpPr>
          <p:spPr bwMode="auto">
            <a:xfrm>
              <a:off x="1528" y="5083"/>
              <a:ext cx="6" cy="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7" name="Arc 211"/>
            <p:cNvSpPr>
              <a:spLocks/>
            </p:cNvSpPr>
            <p:nvPr/>
          </p:nvSpPr>
          <p:spPr bwMode="auto">
            <a:xfrm>
              <a:off x="1383" y="2734"/>
              <a:ext cx="456" cy="27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47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11"/>
                    <a:pt x="11957" y="21574"/>
                    <a:pt x="46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11"/>
                    <a:pt x="11957" y="21574"/>
                    <a:pt x="4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8" name="Freeform 212"/>
            <p:cNvSpPr>
              <a:spLocks/>
            </p:cNvSpPr>
            <p:nvPr/>
          </p:nvSpPr>
          <p:spPr bwMode="auto">
            <a:xfrm>
              <a:off x="1802" y="2727"/>
              <a:ext cx="78" cy="7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9" name="Line 213"/>
            <p:cNvSpPr>
              <a:spLocks noChangeShapeType="1"/>
            </p:cNvSpPr>
            <p:nvPr/>
          </p:nvSpPr>
          <p:spPr bwMode="auto">
            <a:xfrm>
              <a:off x="1802" y="2727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0" name="Arc 214"/>
            <p:cNvSpPr>
              <a:spLocks/>
            </p:cNvSpPr>
            <p:nvPr/>
          </p:nvSpPr>
          <p:spPr bwMode="auto">
            <a:xfrm>
              <a:off x="1394" y="3858"/>
              <a:ext cx="422" cy="24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88 h 21600"/>
                <a:gd name="T2" fmla="*/ 51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87"/>
                  </a:moveTo>
                  <a:cubicBezTo>
                    <a:pt x="21551" y="11963"/>
                    <a:pt x="11926" y="21571"/>
                    <a:pt x="50" y="21599"/>
                  </a:cubicBezTo>
                </a:path>
                <a:path w="21600" h="21600" stroke="0" extrusionOk="0">
                  <a:moveTo>
                    <a:pt x="21599" y="87"/>
                  </a:moveTo>
                  <a:cubicBezTo>
                    <a:pt x="21551" y="11963"/>
                    <a:pt x="11926" y="21571"/>
                    <a:pt x="5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1" name="Freeform 215"/>
            <p:cNvSpPr>
              <a:spLocks/>
            </p:cNvSpPr>
            <p:nvPr/>
          </p:nvSpPr>
          <p:spPr bwMode="auto">
            <a:xfrm>
              <a:off x="1780" y="3852"/>
              <a:ext cx="77" cy="7"/>
            </a:xfrm>
            <a:custGeom>
              <a:avLst/>
              <a:gdLst/>
              <a:ahLst/>
              <a:cxnLst>
                <a:cxn ang="0">
                  <a:pos x="208" y="0"/>
                </a:cxn>
                <a:cxn ang="0">
                  <a:pos x="208" y="20"/>
                </a:cxn>
                <a:cxn ang="0">
                  <a:pos x="0" y="20"/>
                </a:cxn>
                <a:cxn ang="0">
                  <a:pos x="0" y="0"/>
                </a:cxn>
              </a:cxnLst>
              <a:rect l="0" t="0" r="r" b="b"/>
              <a:pathLst>
                <a:path w="208" h="20">
                  <a:moveTo>
                    <a:pt x="208" y="0"/>
                  </a:moveTo>
                  <a:lnTo>
                    <a:pt x="20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2" name="Line 216"/>
            <p:cNvSpPr>
              <a:spLocks noChangeShapeType="1"/>
            </p:cNvSpPr>
            <p:nvPr/>
          </p:nvSpPr>
          <p:spPr bwMode="auto">
            <a:xfrm>
              <a:off x="1780" y="3852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3" name="Arc 217"/>
            <p:cNvSpPr>
              <a:spLocks/>
            </p:cNvSpPr>
            <p:nvPr/>
          </p:nvSpPr>
          <p:spPr bwMode="auto">
            <a:xfrm>
              <a:off x="1378" y="4849"/>
              <a:ext cx="462" cy="33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65 h 21600"/>
                <a:gd name="T2" fmla="*/ 47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64"/>
                  </a:moveTo>
                  <a:cubicBezTo>
                    <a:pt x="21564" y="11950"/>
                    <a:pt x="11932" y="21574"/>
                    <a:pt x="46" y="21599"/>
                  </a:cubicBezTo>
                </a:path>
                <a:path w="21600" h="21600" stroke="0" extrusionOk="0">
                  <a:moveTo>
                    <a:pt x="21599" y="64"/>
                  </a:moveTo>
                  <a:cubicBezTo>
                    <a:pt x="21564" y="11950"/>
                    <a:pt x="11932" y="21574"/>
                    <a:pt x="4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4" name="Freeform 218"/>
            <p:cNvSpPr>
              <a:spLocks/>
            </p:cNvSpPr>
            <p:nvPr/>
          </p:nvSpPr>
          <p:spPr bwMode="auto">
            <a:xfrm>
              <a:off x="1802" y="4842"/>
              <a:ext cx="78" cy="8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20"/>
                </a:cxn>
                <a:cxn ang="0">
                  <a:pos x="0" y="20"/>
                </a:cxn>
                <a:cxn ang="0">
                  <a:pos x="0" y="0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5" name="Line 219"/>
            <p:cNvSpPr>
              <a:spLocks noChangeShapeType="1"/>
            </p:cNvSpPr>
            <p:nvPr/>
          </p:nvSpPr>
          <p:spPr bwMode="auto">
            <a:xfrm>
              <a:off x="1802" y="4842"/>
              <a:ext cx="1" cy="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6" name="Arc 220"/>
            <p:cNvSpPr>
              <a:spLocks/>
            </p:cNvSpPr>
            <p:nvPr/>
          </p:nvSpPr>
          <p:spPr bwMode="auto">
            <a:xfrm>
              <a:off x="1229" y="2923"/>
              <a:ext cx="108" cy="8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8 w 21598"/>
                <a:gd name="T1" fmla="*/ 257 h 21599"/>
                <a:gd name="T2" fmla="*/ 196 w 21598"/>
                <a:gd name="T3" fmla="*/ 21599 h 21599"/>
                <a:gd name="T4" fmla="*/ 0 w 21598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599" fill="none" extrusionOk="0">
                  <a:moveTo>
                    <a:pt x="21598" y="257"/>
                  </a:moveTo>
                  <a:cubicBezTo>
                    <a:pt x="21458" y="12008"/>
                    <a:pt x="11948" y="21492"/>
                    <a:pt x="196" y="21599"/>
                  </a:cubicBezTo>
                </a:path>
                <a:path w="21598" h="21599" stroke="0" extrusionOk="0">
                  <a:moveTo>
                    <a:pt x="21598" y="257"/>
                  </a:moveTo>
                  <a:cubicBezTo>
                    <a:pt x="21458" y="12008"/>
                    <a:pt x="11948" y="21492"/>
                    <a:pt x="19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7" name="Freeform 221"/>
            <p:cNvSpPr>
              <a:spLocks/>
            </p:cNvSpPr>
            <p:nvPr/>
          </p:nvSpPr>
          <p:spPr bwMode="auto">
            <a:xfrm>
              <a:off x="1300" y="2917"/>
              <a:ext cx="78" cy="7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8" name="Line 222"/>
            <p:cNvSpPr>
              <a:spLocks noChangeShapeType="1"/>
            </p:cNvSpPr>
            <p:nvPr/>
          </p:nvSpPr>
          <p:spPr bwMode="auto">
            <a:xfrm>
              <a:off x="1300" y="2917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9" name="Arc 223"/>
            <p:cNvSpPr>
              <a:spLocks/>
            </p:cNvSpPr>
            <p:nvPr/>
          </p:nvSpPr>
          <p:spPr bwMode="auto">
            <a:xfrm>
              <a:off x="1058" y="2862"/>
              <a:ext cx="130" cy="14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48 h 21599"/>
                <a:gd name="T2" fmla="*/ 164 w 21599"/>
                <a:gd name="T3" fmla="*/ 21599 h 21599"/>
                <a:gd name="T4" fmla="*/ 0 w 21599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9" fill="none" extrusionOk="0">
                  <a:moveTo>
                    <a:pt x="21599" y="148"/>
                  </a:moveTo>
                  <a:cubicBezTo>
                    <a:pt x="21518" y="11955"/>
                    <a:pt x="11971" y="21509"/>
                    <a:pt x="164" y="21599"/>
                  </a:cubicBezTo>
                </a:path>
                <a:path w="21599" h="21599" stroke="0" extrusionOk="0">
                  <a:moveTo>
                    <a:pt x="21599" y="148"/>
                  </a:moveTo>
                  <a:cubicBezTo>
                    <a:pt x="21518" y="11955"/>
                    <a:pt x="11971" y="21509"/>
                    <a:pt x="164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20" name="Freeform 224"/>
            <p:cNvSpPr>
              <a:spLocks/>
            </p:cNvSpPr>
            <p:nvPr/>
          </p:nvSpPr>
          <p:spPr bwMode="auto">
            <a:xfrm>
              <a:off x="1151" y="2855"/>
              <a:ext cx="78" cy="8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20"/>
                </a:cxn>
                <a:cxn ang="0">
                  <a:pos x="0" y="20"/>
                </a:cxn>
                <a:cxn ang="0">
                  <a:pos x="0" y="0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21" name="Line 225"/>
            <p:cNvSpPr>
              <a:spLocks noChangeShapeType="1"/>
            </p:cNvSpPr>
            <p:nvPr/>
          </p:nvSpPr>
          <p:spPr bwMode="auto">
            <a:xfrm>
              <a:off x="1151" y="2855"/>
              <a:ext cx="1" cy="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22" name="Arc 226"/>
            <p:cNvSpPr>
              <a:spLocks/>
            </p:cNvSpPr>
            <p:nvPr/>
          </p:nvSpPr>
          <p:spPr bwMode="auto">
            <a:xfrm>
              <a:off x="904" y="2906"/>
              <a:ext cx="164" cy="1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15 h 21600"/>
                <a:gd name="T2" fmla="*/ 129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8" y="214"/>
                  </a:moveTo>
                  <a:cubicBezTo>
                    <a:pt x="21481" y="12009"/>
                    <a:pt x="11924" y="21529"/>
                    <a:pt x="128" y="21599"/>
                  </a:cubicBezTo>
                </a:path>
                <a:path w="21599" h="21600" stroke="0" extrusionOk="0">
                  <a:moveTo>
                    <a:pt x="21598" y="214"/>
                  </a:moveTo>
                  <a:cubicBezTo>
                    <a:pt x="21481" y="12009"/>
                    <a:pt x="11924" y="21529"/>
                    <a:pt x="128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23" name="Freeform 227"/>
            <p:cNvSpPr>
              <a:spLocks/>
            </p:cNvSpPr>
            <p:nvPr/>
          </p:nvSpPr>
          <p:spPr bwMode="auto">
            <a:xfrm>
              <a:off x="1031" y="2900"/>
              <a:ext cx="78" cy="7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24" name="Line 228"/>
            <p:cNvSpPr>
              <a:spLocks noChangeShapeType="1"/>
            </p:cNvSpPr>
            <p:nvPr/>
          </p:nvSpPr>
          <p:spPr bwMode="auto">
            <a:xfrm>
              <a:off x="1031" y="2900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25" name="Arc 229"/>
            <p:cNvSpPr>
              <a:spLocks/>
            </p:cNvSpPr>
            <p:nvPr/>
          </p:nvSpPr>
          <p:spPr bwMode="auto">
            <a:xfrm>
              <a:off x="733" y="2906"/>
              <a:ext cx="175" cy="1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15 h 21600"/>
                <a:gd name="T2" fmla="*/ 121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8" y="214"/>
                  </a:moveTo>
                  <a:cubicBezTo>
                    <a:pt x="21481" y="12012"/>
                    <a:pt x="11919" y="21533"/>
                    <a:pt x="120" y="21599"/>
                  </a:cubicBezTo>
                </a:path>
                <a:path w="21599" h="21600" stroke="0" extrusionOk="0">
                  <a:moveTo>
                    <a:pt x="21598" y="214"/>
                  </a:moveTo>
                  <a:cubicBezTo>
                    <a:pt x="21481" y="12012"/>
                    <a:pt x="11919" y="21533"/>
                    <a:pt x="12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26" name="Freeform 230"/>
            <p:cNvSpPr>
              <a:spLocks/>
            </p:cNvSpPr>
            <p:nvPr/>
          </p:nvSpPr>
          <p:spPr bwMode="auto">
            <a:xfrm>
              <a:off x="871" y="2900"/>
              <a:ext cx="78" cy="7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27" name="Line 231"/>
            <p:cNvSpPr>
              <a:spLocks noChangeShapeType="1"/>
            </p:cNvSpPr>
            <p:nvPr/>
          </p:nvSpPr>
          <p:spPr bwMode="auto">
            <a:xfrm>
              <a:off x="871" y="2900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28" name="Arc 232"/>
            <p:cNvSpPr>
              <a:spLocks/>
            </p:cNvSpPr>
            <p:nvPr/>
          </p:nvSpPr>
          <p:spPr bwMode="auto">
            <a:xfrm>
              <a:off x="1229" y="3980"/>
              <a:ext cx="142" cy="11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84 h 21599"/>
                <a:gd name="T2" fmla="*/ 150 w 21599"/>
                <a:gd name="T3" fmla="*/ 21599 h 21599"/>
                <a:gd name="T4" fmla="*/ 0 w 21599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9" fill="none" extrusionOk="0">
                  <a:moveTo>
                    <a:pt x="21599" y="184"/>
                  </a:moveTo>
                  <a:cubicBezTo>
                    <a:pt x="21498" y="11982"/>
                    <a:pt x="11948" y="21517"/>
                    <a:pt x="150" y="21599"/>
                  </a:cubicBezTo>
                </a:path>
                <a:path w="21599" h="21599" stroke="0" extrusionOk="0">
                  <a:moveTo>
                    <a:pt x="21599" y="184"/>
                  </a:moveTo>
                  <a:cubicBezTo>
                    <a:pt x="21498" y="11982"/>
                    <a:pt x="11948" y="21517"/>
                    <a:pt x="15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29" name="Freeform 233"/>
            <p:cNvSpPr>
              <a:spLocks/>
            </p:cNvSpPr>
            <p:nvPr/>
          </p:nvSpPr>
          <p:spPr bwMode="auto">
            <a:xfrm>
              <a:off x="1334" y="3974"/>
              <a:ext cx="78" cy="7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30" name="Line 234"/>
            <p:cNvSpPr>
              <a:spLocks noChangeShapeType="1"/>
            </p:cNvSpPr>
            <p:nvPr/>
          </p:nvSpPr>
          <p:spPr bwMode="auto">
            <a:xfrm>
              <a:off x="1334" y="3974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31" name="Arc 235"/>
            <p:cNvSpPr>
              <a:spLocks/>
            </p:cNvSpPr>
            <p:nvPr/>
          </p:nvSpPr>
          <p:spPr bwMode="auto">
            <a:xfrm>
              <a:off x="1064" y="4003"/>
              <a:ext cx="114" cy="9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187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56"/>
                    <a:pt x="12042" y="21496"/>
                    <a:pt x="187" y="21599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56"/>
                    <a:pt x="12042" y="21496"/>
                    <a:pt x="187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32" name="Freeform 236"/>
            <p:cNvSpPr>
              <a:spLocks/>
            </p:cNvSpPr>
            <p:nvPr/>
          </p:nvSpPr>
          <p:spPr bwMode="auto">
            <a:xfrm>
              <a:off x="1140" y="3996"/>
              <a:ext cx="78" cy="7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33" name="Line 237"/>
            <p:cNvSpPr>
              <a:spLocks noChangeShapeType="1"/>
            </p:cNvSpPr>
            <p:nvPr/>
          </p:nvSpPr>
          <p:spPr bwMode="auto">
            <a:xfrm>
              <a:off x="1140" y="3996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34" name="Arc 238"/>
            <p:cNvSpPr>
              <a:spLocks/>
            </p:cNvSpPr>
            <p:nvPr/>
          </p:nvSpPr>
          <p:spPr bwMode="auto">
            <a:xfrm>
              <a:off x="887" y="3975"/>
              <a:ext cx="159" cy="12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134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877"/>
                    <a:pt x="12010" y="21525"/>
                    <a:pt x="133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877"/>
                    <a:pt x="12010" y="21525"/>
                    <a:pt x="133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35" name="Freeform 239"/>
            <p:cNvSpPr>
              <a:spLocks/>
            </p:cNvSpPr>
            <p:nvPr/>
          </p:nvSpPr>
          <p:spPr bwMode="auto">
            <a:xfrm>
              <a:off x="1009" y="3968"/>
              <a:ext cx="78" cy="7"/>
            </a:xfrm>
            <a:custGeom>
              <a:avLst/>
              <a:gdLst/>
              <a:ahLst/>
              <a:cxnLst>
                <a:cxn ang="0">
                  <a:pos x="208" y="0"/>
                </a:cxn>
                <a:cxn ang="0">
                  <a:pos x="208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36" name="Line 240"/>
            <p:cNvSpPr>
              <a:spLocks noChangeShapeType="1"/>
            </p:cNvSpPr>
            <p:nvPr/>
          </p:nvSpPr>
          <p:spPr bwMode="auto">
            <a:xfrm>
              <a:off x="1009" y="3968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37" name="Arc 241"/>
            <p:cNvSpPr>
              <a:spLocks/>
            </p:cNvSpPr>
            <p:nvPr/>
          </p:nvSpPr>
          <p:spPr bwMode="auto">
            <a:xfrm>
              <a:off x="739" y="3975"/>
              <a:ext cx="125" cy="12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38" name="Freeform 242"/>
            <p:cNvSpPr>
              <a:spLocks/>
            </p:cNvSpPr>
            <p:nvPr/>
          </p:nvSpPr>
          <p:spPr bwMode="auto">
            <a:xfrm>
              <a:off x="826" y="3968"/>
              <a:ext cx="78" cy="7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39" name="Line 243"/>
            <p:cNvSpPr>
              <a:spLocks noChangeShapeType="1"/>
            </p:cNvSpPr>
            <p:nvPr/>
          </p:nvSpPr>
          <p:spPr bwMode="auto">
            <a:xfrm>
              <a:off x="826" y="3968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40" name="Arc 244"/>
            <p:cNvSpPr>
              <a:spLocks/>
            </p:cNvSpPr>
            <p:nvPr/>
          </p:nvSpPr>
          <p:spPr bwMode="auto">
            <a:xfrm>
              <a:off x="1218" y="5043"/>
              <a:ext cx="153" cy="14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48 h 21600"/>
                <a:gd name="T2" fmla="*/ 139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148"/>
                  </a:moveTo>
                  <a:cubicBezTo>
                    <a:pt x="21518" y="11965"/>
                    <a:pt x="11956" y="21523"/>
                    <a:pt x="138" y="21599"/>
                  </a:cubicBezTo>
                </a:path>
                <a:path w="21599" h="21600" stroke="0" extrusionOk="0">
                  <a:moveTo>
                    <a:pt x="21599" y="148"/>
                  </a:moveTo>
                  <a:cubicBezTo>
                    <a:pt x="21518" y="11965"/>
                    <a:pt x="11956" y="21523"/>
                    <a:pt x="138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41" name="Freeform 245"/>
            <p:cNvSpPr>
              <a:spLocks/>
            </p:cNvSpPr>
            <p:nvPr/>
          </p:nvSpPr>
          <p:spPr bwMode="auto">
            <a:xfrm>
              <a:off x="1334" y="5037"/>
              <a:ext cx="78" cy="7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42" name="Line 246"/>
            <p:cNvSpPr>
              <a:spLocks noChangeShapeType="1"/>
            </p:cNvSpPr>
            <p:nvPr/>
          </p:nvSpPr>
          <p:spPr bwMode="auto">
            <a:xfrm>
              <a:off x="1334" y="5037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43" name="Arc 247"/>
            <p:cNvSpPr>
              <a:spLocks/>
            </p:cNvSpPr>
            <p:nvPr/>
          </p:nvSpPr>
          <p:spPr bwMode="auto">
            <a:xfrm>
              <a:off x="1053" y="5071"/>
              <a:ext cx="141" cy="11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93 h 21600"/>
                <a:gd name="T2" fmla="*/ 0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193"/>
                  </a:moveTo>
                  <a:cubicBezTo>
                    <a:pt x="21493" y="12046"/>
                    <a:pt x="11854" y="21599"/>
                    <a:pt x="0" y="21600"/>
                  </a:cubicBezTo>
                </a:path>
                <a:path w="21599" h="21600" stroke="0" extrusionOk="0">
                  <a:moveTo>
                    <a:pt x="21599" y="193"/>
                  </a:moveTo>
                  <a:cubicBezTo>
                    <a:pt x="21493" y="12046"/>
                    <a:pt x="11854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44" name="Freeform 248"/>
            <p:cNvSpPr>
              <a:spLocks/>
            </p:cNvSpPr>
            <p:nvPr/>
          </p:nvSpPr>
          <p:spPr bwMode="auto">
            <a:xfrm>
              <a:off x="1157" y="5065"/>
              <a:ext cx="78" cy="7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45" name="Line 249"/>
            <p:cNvSpPr>
              <a:spLocks noChangeShapeType="1"/>
            </p:cNvSpPr>
            <p:nvPr/>
          </p:nvSpPr>
          <p:spPr bwMode="auto">
            <a:xfrm>
              <a:off x="1157" y="5065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46" name="Arc 250"/>
            <p:cNvSpPr>
              <a:spLocks/>
            </p:cNvSpPr>
            <p:nvPr/>
          </p:nvSpPr>
          <p:spPr bwMode="auto">
            <a:xfrm>
              <a:off x="899" y="5077"/>
              <a:ext cx="141" cy="10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04 h 21600"/>
                <a:gd name="T2" fmla="*/ 0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04"/>
                  </a:moveTo>
                  <a:cubicBezTo>
                    <a:pt x="21487" y="12053"/>
                    <a:pt x="11849" y="21599"/>
                    <a:pt x="0" y="21600"/>
                  </a:cubicBezTo>
                </a:path>
                <a:path w="21599" h="21600" stroke="0" extrusionOk="0">
                  <a:moveTo>
                    <a:pt x="21599" y="204"/>
                  </a:moveTo>
                  <a:cubicBezTo>
                    <a:pt x="21487" y="12053"/>
                    <a:pt x="1184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47" name="Freeform 251"/>
            <p:cNvSpPr>
              <a:spLocks/>
            </p:cNvSpPr>
            <p:nvPr/>
          </p:nvSpPr>
          <p:spPr bwMode="auto">
            <a:xfrm>
              <a:off x="1003" y="5071"/>
              <a:ext cx="77" cy="7"/>
            </a:xfrm>
            <a:custGeom>
              <a:avLst/>
              <a:gdLst/>
              <a:ahLst/>
              <a:cxnLst>
                <a:cxn ang="0">
                  <a:pos x="208" y="0"/>
                </a:cxn>
                <a:cxn ang="0">
                  <a:pos x="208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48" name="Line 252"/>
            <p:cNvSpPr>
              <a:spLocks noChangeShapeType="1"/>
            </p:cNvSpPr>
            <p:nvPr/>
          </p:nvSpPr>
          <p:spPr bwMode="auto">
            <a:xfrm>
              <a:off x="1003" y="5071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49" name="Arc 253"/>
            <p:cNvSpPr>
              <a:spLocks/>
            </p:cNvSpPr>
            <p:nvPr/>
          </p:nvSpPr>
          <p:spPr bwMode="auto">
            <a:xfrm>
              <a:off x="739" y="5071"/>
              <a:ext cx="113" cy="11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92 h 21600"/>
                <a:gd name="T2" fmla="*/ 0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192"/>
                  </a:moveTo>
                  <a:cubicBezTo>
                    <a:pt x="21493" y="12045"/>
                    <a:pt x="11854" y="21599"/>
                    <a:pt x="0" y="21600"/>
                  </a:cubicBezTo>
                </a:path>
                <a:path w="21599" h="21600" stroke="0" extrusionOk="0">
                  <a:moveTo>
                    <a:pt x="21599" y="192"/>
                  </a:moveTo>
                  <a:cubicBezTo>
                    <a:pt x="21493" y="12045"/>
                    <a:pt x="11854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50" name="Freeform 254"/>
            <p:cNvSpPr>
              <a:spLocks/>
            </p:cNvSpPr>
            <p:nvPr/>
          </p:nvSpPr>
          <p:spPr bwMode="auto">
            <a:xfrm>
              <a:off x="815" y="5065"/>
              <a:ext cx="78" cy="7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51" name="Line 255"/>
            <p:cNvSpPr>
              <a:spLocks noChangeShapeType="1"/>
            </p:cNvSpPr>
            <p:nvPr/>
          </p:nvSpPr>
          <p:spPr bwMode="auto">
            <a:xfrm>
              <a:off x="815" y="5065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52" name="Arc 256"/>
            <p:cNvSpPr>
              <a:spLocks/>
            </p:cNvSpPr>
            <p:nvPr/>
          </p:nvSpPr>
          <p:spPr bwMode="auto">
            <a:xfrm>
              <a:off x="1196" y="3095"/>
              <a:ext cx="154" cy="27"/>
            </a:xfrm>
            <a:custGeom>
              <a:avLst/>
              <a:gdLst>
                <a:gd name="G0" fmla="+- 21585 0 0"/>
                <a:gd name="G1" fmla="+- 0 0 0"/>
                <a:gd name="G2" fmla="+- 21600 0 0"/>
                <a:gd name="T0" fmla="*/ 21714 w 21714"/>
                <a:gd name="T1" fmla="*/ 21600 h 21600"/>
                <a:gd name="T2" fmla="*/ 0 w 21714"/>
                <a:gd name="T3" fmla="*/ 815 h 21600"/>
                <a:gd name="T4" fmla="*/ 21585 w 2171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14" h="21600" fill="none" extrusionOk="0">
                  <a:moveTo>
                    <a:pt x="21713" y="21599"/>
                  </a:moveTo>
                  <a:cubicBezTo>
                    <a:pt x="21670" y="21599"/>
                    <a:pt x="21627" y="21599"/>
                    <a:pt x="21585" y="21600"/>
                  </a:cubicBezTo>
                  <a:cubicBezTo>
                    <a:pt x="9972" y="21600"/>
                    <a:pt x="438" y="12418"/>
                    <a:pt x="0" y="814"/>
                  </a:cubicBezTo>
                </a:path>
                <a:path w="21714" h="21600" stroke="0" extrusionOk="0">
                  <a:moveTo>
                    <a:pt x="21713" y="21599"/>
                  </a:moveTo>
                  <a:cubicBezTo>
                    <a:pt x="21670" y="21599"/>
                    <a:pt x="21627" y="21599"/>
                    <a:pt x="21585" y="21600"/>
                  </a:cubicBezTo>
                  <a:cubicBezTo>
                    <a:pt x="9972" y="21600"/>
                    <a:pt x="438" y="12418"/>
                    <a:pt x="0" y="814"/>
                  </a:cubicBezTo>
                  <a:lnTo>
                    <a:pt x="21585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53" name="Arc 257"/>
            <p:cNvSpPr>
              <a:spLocks/>
            </p:cNvSpPr>
            <p:nvPr/>
          </p:nvSpPr>
          <p:spPr bwMode="auto">
            <a:xfrm>
              <a:off x="967" y="3123"/>
              <a:ext cx="381" cy="11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85 h 21600"/>
                <a:gd name="T2" fmla="*/ 0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185"/>
                  </a:moveTo>
                  <a:cubicBezTo>
                    <a:pt x="21497" y="12041"/>
                    <a:pt x="11857" y="21599"/>
                    <a:pt x="0" y="21600"/>
                  </a:cubicBezTo>
                </a:path>
                <a:path w="21599" h="21600" stroke="0" extrusionOk="0">
                  <a:moveTo>
                    <a:pt x="21599" y="185"/>
                  </a:moveTo>
                  <a:cubicBezTo>
                    <a:pt x="21497" y="12041"/>
                    <a:pt x="11857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54" name="Arc 258"/>
            <p:cNvSpPr>
              <a:spLocks/>
            </p:cNvSpPr>
            <p:nvPr/>
          </p:nvSpPr>
          <p:spPr bwMode="auto">
            <a:xfrm>
              <a:off x="1190" y="4159"/>
              <a:ext cx="131" cy="4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55" name="Arc 259"/>
            <p:cNvSpPr>
              <a:spLocks/>
            </p:cNvSpPr>
            <p:nvPr/>
          </p:nvSpPr>
          <p:spPr bwMode="auto">
            <a:xfrm>
              <a:off x="967" y="4204"/>
              <a:ext cx="354" cy="12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56" name="Arc 260"/>
            <p:cNvSpPr>
              <a:spLocks/>
            </p:cNvSpPr>
            <p:nvPr/>
          </p:nvSpPr>
          <p:spPr bwMode="auto">
            <a:xfrm>
              <a:off x="1190" y="5245"/>
              <a:ext cx="149" cy="3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40 w 21740"/>
                <a:gd name="T1" fmla="*/ 21600 h 21600"/>
                <a:gd name="T2" fmla="*/ 0 w 21740"/>
                <a:gd name="T3" fmla="*/ 0 h 21600"/>
                <a:gd name="T4" fmla="*/ 21600 w 2174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40" h="21600" fill="none" extrusionOk="0">
                  <a:moveTo>
                    <a:pt x="21739" y="21599"/>
                  </a:moveTo>
                  <a:cubicBezTo>
                    <a:pt x="21693" y="21599"/>
                    <a:pt x="21646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40" h="21600" stroke="0" extrusionOk="0">
                  <a:moveTo>
                    <a:pt x="21739" y="21599"/>
                  </a:moveTo>
                  <a:cubicBezTo>
                    <a:pt x="21693" y="21599"/>
                    <a:pt x="21646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57" name="Arc 261"/>
            <p:cNvSpPr>
              <a:spLocks/>
            </p:cNvSpPr>
            <p:nvPr/>
          </p:nvSpPr>
          <p:spPr bwMode="auto">
            <a:xfrm>
              <a:off x="950" y="5278"/>
              <a:ext cx="387" cy="12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70 h 21600"/>
                <a:gd name="T2" fmla="*/ 55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170"/>
                  </a:moveTo>
                  <a:cubicBezTo>
                    <a:pt x="21506" y="12011"/>
                    <a:pt x="11896" y="21569"/>
                    <a:pt x="54" y="21599"/>
                  </a:cubicBezTo>
                </a:path>
                <a:path w="21599" h="21600" stroke="0" extrusionOk="0">
                  <a:moveTo>
                    <a:pt x="21599" y="170"/>
                  </a:moveTo>
                  <a:cubicBezTo>
                    <a:pt x="21506" y="12011"/>
                    <a:pt x="11896" y="21569"/>
                    <a:pt x="54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58" name="Freeform 262"/>
            <p:cNvSpPr>
              <a:spLocks/>
            </p:cNvSpPr>
            <p:nvPr/>
          </p:nvSpPr>
          <p:spPr bwMode="auto">
            <a:xfrm>
              <a:off x="585" y="3036"/>
              <a:ext cx="794" cy="96"/>
            </a:xfrm>
            <a:custGeom>
              <a:avLst/>
              <a:gdLst/>
              <a:ahLst/>
              <a:cxnLst>
                <a:cxn ang="0">
                  <a:pos x="0" y="58"/>
                </a:cxn>
                <a:cxn ang="0">
                  <a:pos x="34" y="0"/>
                </a:cxn>
                <a:cxn ang="0">
                  <a:pos x="85" y="124"/>
                </a:cxn>
                <a:cxn ang="0">
                  <a:pos x="153" y="8"/>
                </a:cxn>
                <a:cxn ang="0">
                  <a:pos x="205" y="133"/>
                </a:cxn>
                <a:cxn ang="0">
                  <a:pos x="273" y="17"/>
                </a:cxn>
                <a:cxn ang="0">
                  <a:pos x="324" y="141"/>
                </a:cxn>
                <a:cxn ang="0">
                  <a:pos x="393" y="26"/>
                </a:cxn>
                <a:cxn ang="0">
                  <a:pos x="444" y="150"/>
                </a:cxn>
                <a:cxn ang="0">
                  <a:pos x="512" y="35"/>
                </a:cxn>
                <a:cxn ang="0">
                  <a:pos x="564" y="159"/>
                </a:cxn>
                <a:cxn ang="0">
                  <a:pos x="632" y="43"/>
                </a:cxn>
                <a:cxn ang="0">
                  <a:pos x="683" y="167"/>
                </a:cxn>
                <a:cxn ang="0">
                  <a:pos x="752" y="52"/>
                </a:cxn>
                <a:cxn ang="0">
                  <a:pos x="803" y="176"/>
                </a:cxn>
                <a:cxn ang="0">
                  <a:pos x="872" y="61"/>
                </a:cxn>
                <a:cxn ang="0">
                  <a:pos x="923" y="185"/>
                </a:cxn>
                <a:cxn ang="0">
                  <a:pos x="991" y="69"/>
                </a:cxn>
                <a:cxn ang="0">
                  <a:pos x="1042" y="193"/>
                </a:cxn>
                <a:cxn ang="0">
                  <a:pos x="1111" y="78"/>
                </a:cxn>
                <a:cxn ang="0">
                  <a:pos x="1162" y="202"/>
                </a:cxn>
                <a:cxn ang="0">
                  <a:pos x="1231" y="87"/>
                </a:cxn>
                <a:cxn ang="0">
                  <a:pos x="1282" y="211"/>
                </a:cxn>
                <a:cxn ang="0">
                  <a:pos x="1350" y="95"/>
                </a:cxn>
                <a:cxn ang="0">
                  <a:pos x="1401" y="219"/>
                </a:cxn>
                <a:cxn ang="0">
                  <a:pos x="1470" y="104"/>
                </a:cxn>
                <a:cxn ang="0">
                  <a:pos x="1521" y="228"/>
                </a:cxn>
                <a:cxn ang="0">
                  <a:pos x="1590" y="113"/>
                </a:cxn>
                <a:cxn ang="0">
                  <a:pos x="1641" y="237"/>
                </a:cxn>
                <a:cxn ang="0">
                  <a:pos x="1709" y="121"/>
                </a:cxn>
                <a:cxn ang="0">
                  <a:pos x="1760" y="245"/>
                </a:cxn>
                <a:cxn ang="0">
                  <a:pos x="1829" y="130"/>
                </a:cxn>
                <a:cxn ang="0">
                  <a:pos x="1880" y="254"/>
                </a:cxn>
                <a:cxn ang="0">
                  <a:pos x="1949" y="139"/>
                </a:cxn>
                <a:cxn ang="0">
                  <a:pos x="2000" y="263"/>
                </a:cxn>
                <a:cxn ang="0">
                  <a:pos x="2068" y="147"/>
                </a:cxn>
                <a:cxn ang="0">
                  <a:pos x="2094" y="209"/>
                </a:cxn>
                <a:cxn ang="0">
                  <a:pos x="2126" y="212"/>
                </a:cxn>
              </a:cxnLst>
              <a:rect l="0" t="0" r="r" b="b"/>
              <a:pathLst>
                <a:path w="2126" h="263">
                  <a:moveTo>
                    <a:pt x="0" y="58"/>
                  </a:moveTo>
                  <a:lnTo>
                    <a:pt x="34" y="0"/>
                  </a:lnTo>
                  <a:lnTo>
                    <a:pt x="85" y="124"/>
                  </a:lnTo>
                  <a:lnTo>
                    <a:pt x="153" y="8"/>
                  </a:lnTo>
                  <a:lnTo>
                    <a:pt x="205" y="133"/>
                  </a:lnTo>
                  <a:lnTo>
                    <a:pt x="273" y="17"/>
                  </a:lnTo>
                  <a:lnTo>
                    <a:pt x="324" y="141"/>
                  </a:lnTo>
                  <a:lnTo>
                    <a:pt x="393" y="26"/>
                  </a:lnTo>
                  <a:lnTo>
                    <a:pt x="444" y="150"/>
                  </a:lnTo>
                  <a:lnTo>
                    <a:pt x="512" y="35"/>
                  </a:lnTo>
                  <a:lnTo>
                    <a:pt x="564" y="159"/>
                  </a:lnTo>
                  <a:lnTo>
                    <a:pt x="632" y="43"/>
                  </a:lnTo>
                  <a:lnTo>
                    <a:pt x="683" y="167"/>
                  </a:lnTo>
                  <a:lnTo>
                    <a:pt x="752" y="52"/>
                  </a:lnTo>
                  <a:lnTo>
                    <a:pt x="803" y="176"/>
                  </a:lnTo>
                  <a:lnTo>
                    <a:pt x="872" y="61"/>
                  </a:lnTo>
                  <a:lnTo>
                    <a:pt x="923" y="185"/>
                  </a:lnTo>
                  <a:lnTo>
                    <a:pt x="991" y="69"/>
                  </a:lnTo>
                  <a:lnTo>
                    <a:pt x="1042" y="193"/>
                  </a:lnTo>
                  <a:lnTo>
                    <a:pt x="1111" y="78"/>
                  </a:lnTo>
                  <a:lnTo>
                    <a:pt x="1162" y="202"/>
                  </a:lnTo>
                  <a:lnTo>
                    <a:pt x="1231" y="87"/>
                  </a:lnTo>
                  <a:lnTo>
                    <a:pt x="1282" y="211"/>
                  </a:lnTo>
                  <a:lnTo>
                    <a:pt x="1350" y="95"/>
                  </a:lnTo>
                  <a:lnTo>
                    <a:pt x="1401" y="219"/>
                  </a:lnTo>
                  <a:lnTo>
                    <a:pt x="1470" y="104"/>
                  </a:lnTo>
                  <a:lnTo>
                    <a:pt x="1521" y="228"/>
                  </a:lnTo>
                  <a:lnTo>
                    <a:pt x="1590" y="113"/>
                  </a:lnTo>
                  <a:lnTo>
                    <a:pt x="1641" y="237"/>
                  </a:lnTo>
                  <a:lnTo>
                    <a:pt x="1709" y="121"/>
                  </a:lnTo>
                  <a:lnTo>
                    <a:pt x="1760" y="245"/>
                  </a:lnTo>
                  <a:lnTo>
                    <a:pt x="1829" y="130"/>
                  </a:lnTo>
                  <a:lnTo>
                    <a:pt x="1880" y="254"/>
                  </a:lnTo>
                  <a:lnTo>
                    <a:pt x="1949" y="139"/>
                  </a:lnTo>
                  <a:lnTo>
                    <a:pt x="2000" y="263"/>
                  </a:lnTo>
                  <a:lnTo>
                    <a:pt x="2068" y="147"/>
                  </a:lnTo>
                  <a:lnTo>
                    <a:pt x="2094" y="209"/>
                  </a:lnTo>
                  <a:lnTo>
                    <a:pt x="2126" y="212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59" name="Arc 263"/>
            <p:cNvSpPr>
              <a:spLocks/>
            </p:cNvSpPr>
            <p:nvPr/>
          </p:nvSpPr>
          <p:spPr bwMode="auto">
            <a:xfrm>
              <a:off x="1378" y="2872"/>
              <a:ext cx="548" cy="23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90 h 21600"/>
                <a:gd name="T2" fmla="*/ 39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89"/>
                  </a:moveTo>
                  <a:cubicBezTo>
                    <a:pt x="21550" y="11968"/>
                    <a:pt x="11917" y="21578"/>
                    <a:pt x="38" y="21599"/>
                  </a:cubicBezTo>
                </a:path>
                <a:path w="21600" h="21600" stroke="0" extrusionOk="0">
                  <a:moveTo>
                    <a:pt x="21599" y="89"/>
                  </a:moveTo>
                  <a:cubicBezTo>
                    <a:pt x="21550" y="11968"/>
                    <a:pt x="11917" y="21578"/>
                    <a:pt x="38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60" name="Freeform 264"/>
            <p:cNvSpPr>
              <a:spLocks/>
            </p:cNvSpPr>
            <p:nvPr/>
          </p:nvSpPr>
          <p:spPr bwMode="auto">
            <a:xfrm>
              <a:off x="1906" y="2873"/>
              <a:ext cx="40" cy="55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0" y="55"/>
                </a:cxn>
                <a:cxn ang="0">
                  <a:pos x="21" y="41"/>
                </a:cxn>
                <a:cxn ang="0">
                  <a:pos x="40" y="55"/>
                </a:cxn>
                <a:cxn ang="0">
                  <a:pos x="21" y="0"/>
                </a:cxn>
              </a:cxnLst>
              <a:rect l="0" t="0" r="r" b="b"/>
              <a:pathLst>
                <a:path w="40" h="55">
                  <a:moveTo>
                    <a:pt x="21" y="0"/>
                  </a:moveTo>
                  <a:lnTo>
                    <a:pt x="0" y="55"/>
                  </a:lnTo>
                  <a:lnTo>
                    <a:pt x="21" y="41"/>
                  </a:lnTo>
                  <a:lnTo>
                    <a:pt x="40" y="55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61" name="Freeform 265"/>
            <p:cNvSpPr>
              <a:spLocks/>
            </p:cNvSpPr>
            <p:nvPr/>
          </p:nvSpPr>
          <p:spPr bwMode="auto">
            <a:xfrm>
              <a:off x="580" y="4127"/>
              <a:ext cx="747" cy="96"/>
            </a:xfrm>
            <a:custGeom>
              <a:avLst/>
              <a:gdLst/>
              <a:ahLst/>
              <a:cxnLst>
                <a:cxn ang="0">
                  <a:pos x="0" y="58"/>
                </a:cxn>
                <a:cxn ang="0">
                  <a:pos x="34" y="0"/>
                </a:cxn>
                <a:cxn ang="0">
                  <a:pos x="85" y="124"/>
                </a:cxn>
                <a:cxn ang="0">
                  <a:pos x="154" y="9"/>
                </a:cxn>
                <a:cxn ang="0">
                  <a:pos x="204" y="133"/>
                </a:cxn>
                <a:cxn ang="0">
                  <a:pos x="273" y="18"/>
                </a:cxn>
                <a:cxn ang="0">
                  <a:pos x="324" y="143"/>
                </a:cxn>
                <a:cxn ang="0">
                  <a:pos x="393" y="28"/>
                </a:cxn>
                <a:cxn ang="0">
                  <a:pos x="444" y="152"/>
                </a:cxn>
                <a:cxn ang="0">
                  <a:pos x="513" y="37"/>
                </a:cxn>
                <a:cxn ang="0">
                  <a:pos x="563" y="161"/>
                </a:cxn>
                <a:cxn ang="0">
                  <a:pos x="632" y="46"/>
                </a:cxn>
                <a:cxn ang="0">
                  <a:pos x="683" y="170"/>
                </a:cxn>
                <a:cxn ang="0">
                  <a:pos x="752" y="55"/>
                </a:cxn>
                <a:cxn ang="0">
                  <a:pos x="802" y="179"/>
                </a:cxn>
                <a:cxn ang="0">
                  <a:pos x="872" y="64"/>
                </a:cxn>
                <a:cxn ang="0">
                  <a:pos x="922" y="189"/>
                </a:cxn>
                <a:cxn ang="0">
                  <a:pos x="991" y="74"/>
                </a:cxn>
                <a:cxn ang="0">
                  <a:pos x="1042" y="198"/>
                </a:cxn>
                <a:cxn ang="0">
                  <a:pos x="1111" y="83"/>
                </a:cxn>
                <a:cxn ang="0">
                  <a:pos x="1161" y="207"/>
                </a:cxn>
                <a:cxn ang="0">
                  <a:pos x="1230" y="92"/>
                </a:cxn>
                <a:cxn ang="0">
                  <a:pos x="1281" y="216"/>
                </a:cxn>
                <a:cxn ang="0">
                  <a:pos x="1350" y="101"/>
                </a:cxn>
                <a:cxn ang="0">
                  <a:pos x="1401" y="225"/>
                </a:cxn>
                <a:cxn ang="0">
                  <a:pos x="1470" y="110"/>
                </a:cxn>
                <a:cxn ang="0">
                  <a:pos x="1520" y="235"/>
                </a:cxn>
                <a:cxn ang="0">
                  <a:pos x="1589" y="120"/>
                </a:cxn>
                <a:cxn ang="0">
                  <a:pos x="1640" y="244"/>
                </a:cxn>
                <a:cxn ang="0">
                  <a:pos x="1709" y="129"/>
                </a:cxn>
                <a:cxn ang="0">
                  <a:pos x="1760" y="253"/>
                </a:cxn>
                <a:cxn ang="0">
                  <a:pos x="1829" y="138"/>
                </a:cxn>
                <a:cxn ang="0">
                  <a:pos x="1879" y="262"/>
                </a:cxn>
                <a:cxn ang="0">
                  <a:pos x="1948" y="147"/>
                </a:cxn>
                <a:cxn ang="0">
                  <a:pos x="1974" y="209"/>
                </a:cxn>
                <a:cxn ang="0">
                  <a:pos x="2002" y="212"/>
                </a:cxn>
              </a:cxnLst>
              <a:rect l="0" t="0" r="r" b="b"/>
              <a:pathLst>
                <a:path w="2002" h="262">
                  <a:moveTo>
                    <a:pt x="0" y="58"/>
                  </a:moveTo>
                  <a:lnTo>
                    <a:pt x="34" y="0"/>
                  </a:lnTo>
                  <a:lnTo>
                    <a:pt x="85" y="124"/>
                  </a:lnTo>
                  <a:lnTo>
                    <a:pt x="154" y="9"/>
                  </a:lnTo>
                  <a:lnTo>
                    <a:pt x="204" y="133"/>
                  </a:lnTo>
                  <a:lnTo>
                    <a:pt x="273" y="18"/>
                  </a:lnTo>
                  <a:lnTo>
                    <a:pt x="324" y="143"/>
                  </a:lnTo>
                  <a:lnTo>
                    <a:pt x="393" y="28"/>
                  </a:lnTo>
                  <a:lnTo>
                    <a:pt x="444" y="152"/>
                  </a:lnTo>
                  <a:lnTo>
                    <a:pt x="513" y="37"/>
                  </a:lnTo>
                  <a:lnTo>
                    <a:pt x="563" y="161"/>
                  </a:lnTo>
                  <a:lnTo>
                    <a:pt x="632" y="46"/>
                  </a:lnTo>
                  <a:lnTo>
                    <a:pt x="683" y="170"/>
                  </a:lnTo>
                  <a:lnTo>
                    <a:pt x="752" y="55"/>
                  </a:lnTo>
                  <a:lnTo>
                    <a:pt x="802" y="179"/>
                  </a:lnTo>
                  <a:lnTo>
                    <a:pt x="872" y="64"/>
                  </a:lnTo>
                  <a:lnTo>
                    <a:pt x="922" y="189"/>
                  </a:lnTo>
                  <a:lnTo>
                    <a:pt x="991" y="74"/>
                  </a:lnTo>
                  <a:lnTo>
                    <a:pt x="1042" y="198"/>
                  </a:lnTo>
                  <a:lnTo>
                    <a:pt x="1111" y="83"/>
                  </a:lnTo>
                  <a:lnTo>
                    <a:pt x="1161" y="207"/>
                  </a:lnTo>
                  <a:lnTo>
                    <a:pt x="1230" y="92"/>
                  </a:lnTo>
                  <a:lnTo>
                    <a:pt x="1281" y="216"/>
                  </a:lnTo>
                  <a:lnTo>
                    <a:pt x="1350" y="101"/>
                  </a:lnTo>
                  <a:lnTo>
                    <a:pt x="1401" y="225"/>
                  </a:lnTo>
                  <a:lnTo>
                    <a:pt x="1470" y="110"/>
                  </a:lnTo>
                  <a:lnTo>
                    <a:pt x="1520" y="235"/>
                  </a:lnTo>
                  <a:lnTo>
                    <a:pt x="1589" y="120"/>
                  </a:lnTo>
                  <a:lnTo>
                    <a:pt x="1640" y="244"/>
                  </a:lnTo>
                  <a:lnTo>
                    <a:pt x="1709" y="129"/>
                  </a:lnTo>
                  <a:lnTo>
                    <a:pt x="1760" y="253"/>
                  </a:lnTo>
                  <a:lnTo>
                    <a:pt x="1829" y="138"/>
                  </a:lnTo>
                  <a:lnTo>
                    <a:pt x="1879" y="262"/>
                  </a:lnTo>
                  <a:lnTo>
                    <a:pt x="1948" y="147"/>
                  </a:lnTo>
                  <a:lnTo>
                    <a:pt x="1974" y="209"/>
                  </a:lnTo>
                  <a:lnTo>
                    <a:pt x="2002" y="212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62" name="Arc 266"/>
            <p:cNvSpPr>
              <a:spLocks/>
            </p:cNvSpPr>
            <p:nvPr/>
          </p:nvSpPr>
          <p:spPr bwMode="auto">
            <a:xfrm>
              <a:off x="1326" y="3992"/>
              <a:ext cx="593" cy="21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36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15"/>
                    <a:pt x="11951" y="21580"/>
                    <a:pt x="35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15"/>
                    <a:pt x="11951" y="21580"/>
                    <a:pt x="35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63" name="Freeform 267"/>
            <p:cNvSpPr>
              <a:spLocks/>
            </p:cNvSpPr>
            <p:nvPr/>
          </p:nvSpPr>
          <p:spPr bwMode="auto">
            <a:xfrm>
              <a:off x="1901" y="3992"/>
              <a:ext cx="40" cy="55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0" y="55"/>
                </a:cxn>
                <a:cxn ang="0">
                  <a:pos x="20" y="41"/>
                </a:cxn>
                <a:cxn ang="0">
                  <a:pos x="40" y="55"/>
                </a:cxn>
                <a:cxn ang="0">
                  <a:pos x="20" y="0"/>
                </a:cxn>
              </a:cxnLst>
              <a:rect l="0" t="0" r="r" b="b"/>
              <a:pathLst>
                <a:path w="40" h="55">
                  <a:moveTo>
                    <a:pt x="20" y="0"/>
                  </a:moveTo>
                  <a:lnTo>
                    <a:pt x="0" y="55"/>
                  </a:lnTo>
                  <a:lnTo>
                    <a:pt x="20" y="41"/>
                  </a:lnTo>
                  <a:lnTo>
                    <a:pt x="40" y="55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64" name="Freeform 268"/>
            <p:cNvSpPr>
              <a:spLocks/>
            </p:cNvSpPr>
            <p:nvPr/>
          </p:nvSpPr>
          <p:spPr bwMode="auto">
            <a:xfrm>
              <a:off x="585" y="5212"/>
              <a:ext cx="765" cy="103"/>
            </a:xfrm>
            <a:custGeom>
              <a:avLst/>
              <a:gdLst/>
              <a:ahLst/>
              <a:cxnLst>
                <a:cxn ang="0">
                  <a:pos x="0" y="58"/>
                </a:cxn>
                <a:cxn ang="0">
                  <a:pos x="34" y="0"/>
                </a:cxn>
                <a:cxn ang="0">
                  <a:pos x="84" y="125"/>
                </a:cxn>
                <a:cxn ang="0">
                  <a:pos x="154" y="10"/>
                </a:cxn>
                <a:cxn ang="0">
                  <a:pos x="204" y="134"/>
                </a:cxn>
                <a:cxn ang="0">
                  <a:pos x="273" y="20"/>
                </a:cxn>
                <a:cxn ang="0">
                  <a:pos x="323" y="144"/>
                </a:cxn>
                <a:cxn ang="0">
                  <a:pos x="393" y="30"/>
                </a:cxn>
                <a:cxn ang="0">
                  <a:pos x="443" y="154"/>
                </a:cxn>
                <a:cxn ang="0">
                  <a:pos x="513" y="39"/>
                </a:cxn>
                <a:cxn ang="0">
                  <a:pos x="563" y="164"/>
                </a:cxn>
                <a:cxn ang="0">
                  <a:pos x="632" y="49"/>
                </a:cxn>
                <a:cxn ang="0">
                  <a:pos x="682" y="174"/>
                </a:cxn>
                <a:cxn ang="0">
                  <a:pos x="752" y="59"/>
                </a:cxn>
                <a:cxn ang="0">
                  <a:pos x="802" y="183"/>
                </a:cxn>
                <a:cxn ang="0">
                  <a:pos x="871" y="69"/>
                </a:cxn>
                <a:cxn ang="0">
                  <a:pos x="921" y="193"/>
                </a:cxn>
                <a:cxn ang="0">
                  <a:pos x="991" y="79"/>
                </a:cxn>
                <a:cxn ang="0">
                  <a:pos x="1041" y="203"/>
                </a:cxn>
                <a:cxn ang="0">
                  <a:pos x="1111" y="88"/>
                </a:cxn>
                <a:cxn ang="0">
                  <a:pos x="1161" y="213"/>
                </a:cxn>
                <a:cxn ang="0">
                  <a:pos x="1230" y="98"/>
                </a:cxn>
                <a:cxn ang="0">
                  <a:pos x="1280" y="223"/>
                </a:cxn>
                <a:cxn ang="0">
                  <a:pos x="1350" y="108"/>
                </a:cxn>
                <a:cxn ang="0">
                  <a:pos x="1400" y="233"/>
                </a:cxn>
                <a:cxn ang="0">
                  <a:pos x="1469" y="118"/>
                </a:cxn>
                <a:cxn ang="0">
                  <a:pos x="1519" y="242"/>
                </a:cxn>
                <a:cxn ang="0">
                  <a:pos x="1589" y="128"/>
                </a:cxn>
                <a:cxn ang="0">
                  <a:pos x="1639" y="252"/>
                </a:cxn>
                <a:cxn ang="0">
                  <a:pos x="1709" y="137"/>
                </a:cxn>
                <a:cxn ang="0">
                  <a:pos x="1759" y="262"/>
                </a:cxn>
                <a:cxn ang="0">
                  <a:pos x="1828" y="147"/>
                </a:cxn>
                <a:cxn ang="0">
                  <a:pos x="1878" y="272"/>
                </a:cxn>
                <a:cxn ang="0">
                  <a:pos x="1948" y="157"/>
                </a:cxn>
                <a:cxn ang="0">
                  <a:pos x="1998" y="282"/>
                </a:cxn>
                <a:cxn ang="0">
                  <a:pos x="2033" y="224"/>
                </a:cxn>
                <a:cxn ang="0">
                  <a:pos x="2049" y="226"/>
                </a:cxn>
              </a:cxnLst>
              <a:rect l="0" t="0" r="r" b="b"/>
              <a:pathLst>
                <a:path w="2049" h="282">
                  <a:moveTo>
                    <a:pt x="0" y="58"/>
                  </a:moveTo>
                  <a:lnTo>
                    <a:pt x="34" y="0"/>
                  </a:lnTo>
                  <a:lnTo>
                    <a:pt x="84" y="125"/>
                  </a:lnTo>
                  <a:lnTo>
                    <a:pt x="154" y="10"/>
                  </a:lnTo>
                  <a:lnTo>
                    <a:pt x="204" y="134"/>
                  </a:lnTo>
                  <a:lnTo>
                    <a:pt x="273" y="20"/>
                  </a:lnTo>
                  <a:lnTo>
                    <a:pt x="323" y="144"/>
                  </a:lnTo>
                  <a:lnTo>
                    <a:pt x="393" y="30"/>
                  </a:lnTo>
                  <a:lnTo>
                    <a:pt x="443" y="154"/>
                  </a:lnTo>
                  <a:lnTo>
                    <a:pt x="513" y="39"/>
                  </a:lnTo>
                  <a:lnTo>
                    <a:pt x="563" y="164"/>
                  </a:lnTo>
                  <a:lnTo>
                    <a:pt x="632" y="49"/>
                  </a:lnTo>
                  <a:lnTo>
                    <a:pt x="682" y="174"/>
                  </a:lnTo>
                  <a:lnTo>
                    <a:pt x="752" y="59"/>
                  </a:lnTo>
                  <a:lnTo>
                    <a:pt x="802" y="183"/>
                  </a:lnTo>
                  <a:lnTo>
                    <a:pt x="871" y="69"/>
                  </a:lnTo>
                  <a:lnTo>
                    <a:pt x="921" y="193"/>
                  </a:lnTo>
                  <a:lnTo>
                    <a:pt x="991" y="79"/>
                  </a:lnTo>
                  <a:lnTo>
                    <a:pt x="1041" y="203"/>
                  </a:lnTo>
                  <a:lnTo>
                    <a:pt x="1111" y="88"/>
                  </a:lnTo>
                  <a:lnTo>
                    <a:pt x="1161" y="213"/>
                  </a:lnTo>
                  <a:lnTo>
                    <a:pt x="1230" y="98"/>
                  </a:lnTo>
                  <a:lnTo>
                    <a:pt x="1280" y="223"/>
                  </a:lnTo>
                  <a:lnTo>
                    <a:pt x="1350" y="108"/>
                  </a:lnTo>
                  <a:lnTo>
                    <a:pt x="1400" y="233"/>
                  </a:lnTo>
                  <a:lnTo>
                    <a:pt x="1469" y="118"/>
                  </a:lnTo>
                  <a:lnTo>
                    <a:pt x="1519" y="242"/>
                  </a:lnTo>
                  <a:lnTo>
                    <a:pt x="1589" y="128"/>
                  </a:lnTo>
                  <a:lnTo>
                    <a:pt x="1639" y="252"/>
                  </a:lnTo>
                  <a:lnTo>
                    <a:pt x="1709" y="137"/>
                  </a:lnTo>
                  <a:lnTo>
                    <a:pt x="1759" y="262"/>
                  </a:lnTo>
                  <a:lnTo>
                    <a:pt x="1828" y="147"/>
                  </a:lnTo>
                  <a:lnTo>
                    <a:pt x="1878" y="272"/>
                  </a:lnTo>
                  <a:lnTo>
                    <a:pt x="1948" y="157"/>
                  </a:lnTo>
                  <a:lnTo>
                    <a:pt x="1998" y="282"/>
                  </a:lnTo>
                  <a:lnTo>
                    <a:pt x="2033" y="224"/>
                  </a:lnTo>
                  <a:lnTo>
                    <a:pt x="2049" y="22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65" name="Freeform 269"/>
            <p:cNvSpPr>
              <a:spLocks/>
            </p:cNvSpPr>
            <p:nvPr/>
          </p:nvSpPr>
          <p:spPr bwMode="auto">
            <a:xfrm>
              <a:off x="1293" y="5270"/>
              <a:ext cx="57" cy="39"/>
            </a:xfrm>
            <a:custGeom>
              <a:avLst/>
              <a:gdLst/>
              <a:ahLst/>
              <a:cxnLst>
                <a:cxn ang="0">
                  <a:pos x="57" y="25"/>
                </a:cxn>
                <a:cxn ang="0">
                  <a:pos x="3" y="0"/>
                </a:cxn>
                <a:cxn ang="0">
                  <a:pos x="16" y="22"/>
                </a:cxn>
                <a:cxn ang="0">
                  <a:pos x="0" y="39"/>
                </a:cxn>
                <a:cxn ang="0">
                  <a:pos x="57" y="25"/>
                </a:cxn>
              </a:cxnLst>
              <a:rect l="0" t="0" r="r" b="b"/>
              <a:pathLst>
                <a:path w="57" h="39">
                  <a:moveTo>
                    <a:pt x="57" y="25"/>
                  </a:moveTo>
                  <a:lnTo>
                    <a:pt x="3" y="0"/>
                  </a:lnTo>
                  <a:lnTo>
                    <a:pt x="16" y="22"/>
                  </a:lnTo>
                  <a:lnTo>
                    <a:pt x="0" y="39"/>
                  </a:lnTo>
                  <a:lnTo>
                    <a:pt x="57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66" name="Arc 270"/>
            <p:cNvSpPr>
              <a:spLocks/>
            </p:cNvSpPr>
            <p:nvPr/>
          </p:nvSpPr>
          <p:spPr bwMode="auto">
            <a:xfrm>
              <a:off x="1310" y="5010"/>
              <a:ext cx="621" cy="28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76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75"/>
                  </a:moveTo>
                  <a:cubicBezTo>
                    <a:pt x="21557" y="11975"/>
                    <a:pt x="11899" y="21599"/>
                    <a:pt x="0" y="21600"/>
                  </a:cubicBezTo>
                </a:path>
                <a:path w="21600" h="21600" stroke="0" extrusionOk="0">
                  <a:moveTo>
                    <a:pt x="21599" y="75"/>
                  </a:moveTo>
                  <a:cubicBezTo>
                    <a:pt x="21557" y="11975"/>
                    <a:pt x="1189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67" name="Freeform 271"/>
            <p:cNvSpPr>
              <a:spLocks/>
            </p:cNvSpPr>
            <p:nvPr/>
          </p:nvSpPr>
          <p:spPr bwMode="auto">
            <a:xfrm>
              <a:off x="1912" y="5011"/>
              <a:ext cx="40" cy="54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0" y="54"/>
                </a:cxn>
                <a:cxn ang="0">
                  <a:pos x="20" y="40"/>
                </a:cxn>
                <a:cxn ang="0">
                  <a:pos x="40" y="54"/>
                </a:cxn>
                <a:cxn ang="0">
                  <a:pos x="20" y="0"/>
                </a:cxn>
              </a:cxnLst>
              <a:rect l="0" t="0" r="r" b="b"/>
              <a:pathLst>
                <a:path w="40" h="54">
                  <a:moveTo>
                    <a:pt x="20" y="0"/>
                  </a:moveTo>
                  <a:lnTo>
                    <a:pt x="0" y="54"/>
                  </a:lnTo>
                  <a:lnTo>
                    <a:pt x="20" y="40"/>
                  </a:lnTo>
                  <a:lnTo>
                    <a:pt x="40" y="54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72" name="Rectangle 271">
            <a:hlinkClick r:id="rId2" action="ppaction://hlinkfile"/>
          </p:cNvPr>
          <p:cNvSpPr/>
          <p:nvPr/>
        </p:nvSpPr>
        <p:spPr>
          <a:xfrm>
            <a:off x="51054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376238"/>
            <a:ext cx="6324601" cy="8767762"/>
            <a:chOff x="192" y="237"/>
            <a:chExt cx="3984" cy="5523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237"/>
              <a:ext cx="3840" cy="5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66" y="244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952" y="244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66" y="237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952" y="237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66" y="230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952" y="230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66" y="222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3952" y="222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66" y="2158"/>
              <a:ext cx="373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61" y="213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04" y="213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66" y="208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3952" y="208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66" y="201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952" y="201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66" y="194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952" y="194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66" y="187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952" y="187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66" y="1806"/>
              <a:ext cx="373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61" y="178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04" y="178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66" y="173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952" y="173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66" y="166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3952" y="166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66" y="159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0" name="Line 32"/>
            <p:cNvSpPr>
              <a:spLocks noChangeShapeType="1"/>
            </p:cNvSpPr>
            <p:nvPr/>
          </p:nvSpPr>
          <p:spPr bwMode="auto">
            <a:xfrm>
              <a:off x="3952" y="159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1" name="Line 33"/>
            <p:cNvSpPr>
              <a:spLocks noChangeShapeType="1"/>
            </p:cNvSpPr>
            <p:nvPr/>
          </p:nvSpPr>
          <p:spPr bwMode="auto">
            <a:xfrm>
              <a:off x="266" y="152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3" name="Line 34"/>
            <p:cNvSpPr>
              <a:spLocks noChangeShapeType="1"/>
            </p:cNvSpPr>
            <p:nvPr/>
          </p:nvSpPr>
          <p:spPr bwMode="auto">
            <a:xfrm>
              <a:off x="3952" y="152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4" name="Line 35"/>
            <p:cNvSpPr>
              <a:spLocks noChangeShapeType="1"/>
            </p:cNvSpPr>
            <p:nvPr/>
          </p:nvSpPr>
          <p:spPr bwMode="auto">
            <a:xfrm>
              <a:off x="266" y="1453"/>
              <a:ext cx="373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5" name="Line 36"/>
            <p:cNvSpPr>
              <a:spLocks noChangeShapeType="1"/>
            </p:cNvSpPr>
            <p:nvPr/>
          </p:nvSpPr>
          <p:spPr bwMode="auto">
            <a:xfrm>
              <a:off x="1661" y="143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6" name="Line 37"/>
            <p:cNvSpPr>
              <a:spLocks noChangeShapeType="1"/>
            </p:cNvSpPr>
            <p:nvPr/>
          </p:nvSpPr>
          <p:spPr bwMode="auto">
            <a:xfrm>
              <a:off x="2604" y="143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7" name="Line 38"/>
            <p:cNvSpPr>
              <a:spLocks noChangeShapeType="1"/>
            </p:cNvSpPr>
            <p:nvPr/>
          </p:nvSpPr>
          <p:spPr bwMode="auto">
            <a:xfrm>
              <a:off x="266" y="137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8" name="Line 39"/>
            <p:cNvSpPr>
              <a:spLocks noChangeShapeType="1"/>
            </p:cNvSpPr>
            <p:nvPr/>
          </p:nvSpPr>
          <p:spPr bwMode="auto">
            <a:xfrm>
              <a:off x="3952" y="137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9" name="Line 40"/>
            <p:cNvSpPr>
              <a:spLocks noChangeShapeType="1"/>
            </p:cNvSpPr>
            <p:nvPr/>
          </p:nvSpPr>
          <p:spPr bwMode="auto">
            <a:xfrm>
              <a:off x="266" y="130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0" name="Line 41"/>
            <p:cNvSpPr>
              <a:spLocks noChangeShapeType="1"/>
            </p:cNvSpPr>
            <p:nvPr/>
          </p:nvSpPr>
          <p:spPr bwMode="auto">
            <a:xfrm>
              <a:off x="3952" y="130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1" name="Line 42"/>
            <p:cNvSpPr>
              <a:spLocks noChangeShapeType="1"/>
            </p:cNvSpPr>
            <p:nvPr/>
          </p:nvSpPr>
          <p:spPr bwMode="auto">
            <a:xfrm>
              <a:off x="266" y="124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2" name="Line 43"/>
            <p:cNvSpPr>
              <a:spLocks noChangeShapeType="1"/>
            </p:cNvSpPr>
            <p:nvPr/>
          </p:nvSpPr>
          <p:spPr bwMode="auto">
            <a:xfrm>
              <a:off x="3952" y="124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3" name="Line 44"/>
            <p:cNvSpPr>
              <a:spLocks noChangeShapeType="1"/>
            </p:cNvSpPr>
            <p:nvPr/>
          </p:nvSpPr>
          <p:spPr bwMode="auto">
            <a:xfrm>
              <a:off x="266" y="117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4" name="Line 45"/>
            <p:cNvSpPr>
              <a:spLocks noChangeShapeType="1"/>
            </p:cNvSpPr>
            <p:nvPr/>
          </p:nvSpPr>
          <p:spPr bwMode="auto">
            <a:xfrm>
              <a:off x="3952" y="117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5" name="Line 46"/>
            <p:cNvSpPr>
              <a:spLocks noChangeShapeType="1"/>
            </p:cNvSpPr>
            <p:nvPr/>
          </p:nvSpPr>
          <p:spPr bwMode="auto">
            <a:xfrm>
              <a:off x="266" y="1096"/>
              <a:ext cx="373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6" name="Line 47"/>
            <p:cNvSpPr>
              <a:spLocks noChangeShapeType="1"/>
            </p:cNvSpPr>
            <p:nvPr/>
          </p:nvSpPr>
          <p:spPr bwMode="auto">
            <a:xfrm>
              <a:off x="1661" y="1075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7" name="Line 48"/>
            <p:cNvSpPr>
              <a:spLocks noChangeShapeType="1"/>
            </p:cNvSpPr>
            <p:nvPr/>
          </p:nvSpPr>
          <p:spPr bwMode="auto">
            <a:xfrm>
              <a:off x="2604" y="1075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8" name="Line 49"/>
            <p:cNvSpPr>
              <a:spLocks noChangeShapeType="1"/>
            </p:cNvSpPr>
            <p:nvPr/>
          </p:nvSpPr>
          <p:spPr bwMode="auto">
            <a:xfrm>
              <a:off x="266" y="102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9" name="Line 50"/>
            <p:cNvSpPr>
              <a:spLocks noChangeShapeType="1"/>
            </p:cNvSpPr>
            <p:nvPr/>
          </p:nvSpPr>
          <p:spPr bwMode="auto">
            <a:xfrm>
              <a:off x="3952" y="102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0" name="Line 51"/>
            <p:cNvSpPr>
              <a:spLocks noChangeShapeType="1"/>
            </p:cNvSpPr>
            <p:nvPr/>
          </p:nvSpPr>
          <p:spPr bwMode="auto">
            <a:xfrm>
              <a:off x="266" y="95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1" name="Line 52"/>
            <p:cNvSpPr>
              <a:spLocks noChangeShapeType="1"/>
            </p:cNvSpPr>
            <p:nvPr/>
          </p:nvSpPr>
          <p:spPr bwMode="auto">
            <a:xfrm>
              <a:off x="3952" y="95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2" name="Line 53"/>
            <p:cNvSpPr>
              <a:spLocks noChangeShapeType="1"/>
            </p:cNvSpPr>
            <p:nvPr/>
          </p:nvSpPr>
          <p:spPr bwMode="auto">
            <a:xfrm>
              <a:off x="266" y="88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3" name="Line 54"/>
            <p:cNvSpPr>
              <a:spLocks noChangeShapeType="1"/>
            </p:cNvSpPr>
            <p:nvPr/>
          </p:nvSpPr>
          <p:spPr bwMode="auto">
            <a:xfrm>
              <a:off x="3952" y="88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4" name="Line 55"/>
            <p:cNvSpPr>
              <a:spLocks noChangeShapeType="1"/>
            </p:cNvSpPr>
            <p:nvPr/>
          </p:nvSpPr>
          <p:spPr bwMode="auto">
            <a:xfrm>
              <a:off x="266" y="81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5" name="Line 56"/>
            <p:cNvSpPr>
              <a:spLocks noChangeShapeType="1"/>
            </p:cNvSpPr>
            <p:nvPr/>
          </p:nvSpPr>
          <p:spPr bwMode="auto">
            <a:xfrm>
              <a:off x="3952" y="81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6" name="Line 57"/>
            <p:cNvSpPr>
              <a:spLocks noChangeShapeType="1"/>
            </p:cNvSpPr>
            <p:nvPr/>
          </p:nvSpPr>
          <p:spPr bwMode="auto">
            <a:xfrm>
              <a:off x="266" y="744"/>
              <a:ext cx="373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7" name="Line 58"/>
            <p:cNvSpPr>
              <a:spLocks noChangeShapeType="1"/>
            </p:cNvSpPr>
            <p:nvPr/>
          </p:nvSpPr>
          <p:spPr bwMode="auto">
            <a:xfrm>
              <a:off x="1661" y="72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8" name="Line 59"/>
            <p:cNvSpPr>
              <a:spLocks noChangeShapeType="1"/>
            </p:cNvSpPr>
            <p:nvPr/>
          </p:nvSpPr>
          <p:spPr bwMode="auto">
            <a:xfrm>
              <a:off x="2604" y="72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9" name="Line 60"/>
            <p:cNvSpPr>
              <a:spLocks noChangeShapeType="1"/>
            </p:cNvSpPr>
            <p:nvPr/>
          </p:nvSpPr>
          <p:spPr bwMode="auto">
            <a:xfrm>
              <a:off x="266" y="67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0" name="Line 61"/>
            <p:cNvSpPr>
              <a:spLocks noChangeShapeType="1"/>
            </p:cNvSpPr>
            <p:nvPr/>
          </p:nvSpPr>
          <p:spPr bwMode="auto">
            <a:xfrm>
              <a:off x="3952" y="67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1" name="Line 62"/>
            <p:cNvSpPr>
              <a:spLocks noChangeShapeType="1"/>
            </p:cNvSpPr>
            <p:nvPr/>
          </p:nvSpPr>
          <p:spPr bwMode="auto">
            <a:xfrm>
              <a:off x="266" y="60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2" name="Line 63"/>
            <p:cNvSpPr>
              <a:spLocks noChangeShapeType="1"/>
            </p:cNvSpPr>
            <p:nvPr/>
          </p:nvSpPr>
          <p:spPr bwMode="auto">
            <a:xfrm>
              <a:off x="3952" y="60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3" name="Line 64"/>
            <p:cNvSpPr>
              <a:spLocks noChangeShapeType="1"/>
            </p:cNvSpPr>
            <p:nvPr/>
          </p:nvSpPr>
          <p:spPr bwMode="auto">
            <a:xfrm>
              <a:off x="266" y="53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4" name="Line 65"/>
            <p:cNvSpPr>
              <a:spLocks noChangeShapeType="1"/>
            </p:cNvSpPr>
            <p:nvPr/>
          </p:nvSpPr>
          <p:spPr bwMode="auto">
            <a:xfrm>
              <a:off x="3952" y="53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5" name="Line 66"/>
            <p:cNvSpPr>
              <a:spLocks noChangeShapeType="1"/>
            </p:cNvSpPr>
            <p:nvPr/>
          </p:nvSpPr>
          <p:spPr bwMode="auto">
            <a:xfrm>
              <a:off x="266" y="46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6" name="Line 67"/>
            <p:cNvSpPr>
              <a:spLocks noChangeShapeType="1"/>
            </p:cNvSpPr>
            <p:nvPr/>
          </p:nvSpPr>
          <p:spPr bwMode="auto">
            <a:xfrm>
              <a:off x="3952" y="46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7" name="Rectangle 68"/>
            <p:cNvSpPr>
              <a:spLocks noChangeArrowheads="1"/>
            </p:cNvSpPr>
            <p:nvPr/>
          </p:nvSpPr>
          <p:spPr bwMode="auto">
            <a:xfrm>
              <a:off x="258" y="394"/>
              <a:ext cx="3742" cy="2113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8" name="Oval 69"/>
            <p:cNvSpPr>
              <a:spLocks noChangeArrowheads="1"/>
            </p:cNvSpPr>
            <p:nvPr/>
          </p:nvSpPr>
          <p:spPr bwMode="auto">
            <a:xfrm>
              <a:off x="3397" y="2126"/>
              <a:ext cx="127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9" name="Rectangle 70"/>
            <p:cNvSpPr>
              <a:spLocks noChangeArrowheads="1"/>
            </p:cNvSpPr>
            <p:nvPr/>
          </p:nvSpPr>
          <p:spPr bwMode="auto">
            <a:xfrm>
              <a:off x="2446" y="1848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60" name="Oval 71"/>
            <p:cNvSpPr>
              <a:spLocks noChangeArrowheads="1"/>
            </p:cNvSpPr>
            <p:nvPr/>
          </p:nvSpPr>
          <p:spPr bwMode="auto">
            <a:xfrm>
              <a:off x="2281" y="2110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1" name="Rectangle 72"/>
            <p:cNvSpPr>
              <a:spLocks noChangeArrowheads="1"/>
            </p:cNvSpPr>
            <p:nvPr/>
          </p:nvSpPr>
          <p:spPr bwMode="auto">
            <a:xfrm>
              <a:off x="1971" y="1848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62" name="Oval 73"/>
            <p:cNvSpPr>
              <a:spLocks noChangeArrowheads="1"/>
            </p:cNvSpPr>
            <p:nvPr/>
          </p:nvSpPr>
          <p:spPr bwMode="auto">
            <a:xfrm>
              <a:off x="2046" y="2104"/>
              <a:ext cx="126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3" name="Rectangle 74"/>
            <p:cNvSpPr>
              <a:spLocks noChangeArrowheads="1"/>
            </p:cNvSpPr>
            <p:nvPr/>
          </p:nvSpPr>
          <p:spPr bwMode="auto">
            <a:xfrm>
              <a:off x="1357" y="1848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64" name="Rectangle 75"/>
            <p:cNvSpPr>
              <a:spLocks noChangeArrowheads="1"/>
            </p:cNvSpPr>
            <p:nvPr/>
          </p:nvSpPr>
          <p:spPr bwMode="auto">
            <a:xfrm>
              <a:off x="1805" y="2104"/>
              <a:ext cx="127" cy="127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5" name="Line 76"/>
            <p:cNvSpPr>
              <a:spLocks noChangeShapeType="1"/>
            </p:cNvSpPr>
            <p:nvPr/>
          </p:nvSpPr>
          <p:spPr bwMode="auto">
            <a:xfrm>
              <a:off x="1805" y="2104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6" name="Line 77"/>
            <p:cNvSpPr>
              <a:spLocks noChangeShapeType="1"/>
            </p:cNvSpPr>
            <p:nvPr/>
          </p:nvSpPr>
          <p:spPr bwMode="auto">
            <a:xfrm flipV="1">
              <a:off x="1805" y="2104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7" name="Rectangle 78"/>
            <p:cNvSpPr>
              <a:spLocks noChangeArrowheads="1"/>
            </p:cNvSpPr>
            <p:nvPr/>
          </p:nvSpPr>
          <p:spPr bwMode="auto">
            <a:xfrm>
              <a:off x="2756" y="1688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68" name="Oval 79"/>
            <p:cNvSpPr>
              <a:spLocks noChangeArrowheads="1"/>
            </p:cNvSpPr>
            <p:nvPr/>
          </p:nvSpPr>
          <p:spPr bwMode="auto">
            <a:xfrm>
              <a:off x="1564" y="2104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9" name="Rectangle 80"/>
            <p:cNvSpPr>
              <a:spLocks noChangeArrowheads="1"/>
            </p:cNvSpPr>
            <p:nvPr/>
          </p:nvSpPr>
          <p:spPr bwMode="auto">
            <a:xfrm>
              <a:off x="1811" y="1661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0" name="Oval 81"/>
            <p:cNvSpPr>
              <a:spLocks noChangeArrowheads="1"/>
            </p:cNvSpPr>
            <p:nvPr/>
          </p:nvSpPr>
          <p:spPr bwMode="auto">
            <a:xfrm>
              <a:off x="1308" y="2104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1" name="Rectangle 82"/>
            <p:cNvSpPr>
              <a:spLocks noChangeArrowheads="1"/>
            </p:cNvSpPr>
            <p:nvPr/>
          </p:nvSpPr>
          <p:spPr bwMode="auto">
            <a:xfrm>
              <a:off x="1180" y="1661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2" name="Oval 83"/>
            <p:cNvSpPr>
              <a:spLocks noChangeArrowheads="1"/>
            </p:cNvSpPr>
            <p:nvPr/>
          </p:nvSpPr>
          <p:spPr bwMode="auto">
            <a:xfrm>
              <a:off x="1004" y="2104"/>
              <a:ext cx="126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3" name="Rectangle 84"/>
            <p:cNvSpPr>
              <a:spLocks noChangeArrowheads="1"/>
            </p:cNvSpPr>
            <p:nvPr/>
          </p:nvSpPr>
          <p:spPr bwMode="auto">
            <a:xfrm>
              <a:off x="870" y="1848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4" name="Oval 85"/>
            <p:cNvSpPr>
              <a:spLocks noChangeArrowheads="1"/>
            </p:cNvSpPr>
            <p:nvPr/>
          </p:nvSpPr>
          <p:spPr bwMode="auto">
            <a:xfrm>
              <a:off x="1805" y="2227"/>
              <a:ext cx="127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5" name="Rectangle 86"/>
            <p:cNvSpPr>
              <a:spLocks noChangeArrowheads="1"/>
            </p:cNvSpPr>
            <p:nvPr/>
          </p:nvSpPr>
          <p:spPr bwMode="auto">
            <a:xfrm>
              <a:off x="3483" y="1656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6" name="Oval 87"/>
            <p:cNvSpPr>
              <a:spLocks noChangeArrowheads="1"/>
            </p:cNvSpPr>
            <p:nvPr/>
          </p:nvSpPr>
          <p:spPr bwMode="auto">
            <a:xfrm>
              <a:off x="2142" y="2531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7" name="Rectangle 88"/>
            <p:cNvSpPr>
              <a:spLocks noChangeArrowheads="1"/>
            </p:cNvSpPr>
            <p:nvPr/>
          </p:nvSpPr>
          <p:spPr bwMode="auto">
            <a:xfrm>
              <a:off x="539" y="1661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8" name="Oval 89"/>
            <p:cNvSpPr>
              <a:spLocks noChangeArrowheads="1"/>
            </p:cNvSpPr>
            <p:nvPr/>
          </p:nvSpPr>
          <p:spPr bwMode="auto">
            <a:xfrm>
              <a:off x="2644" y="2318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9" name="Rectangle 90"/>
            <p:cNvSpPr>
              <a:spLocks noChangeArrowheads="1"/>
            </p:cNvSpPr>
            <p:nvPr/>
          </p:nvSpPr>
          <p:spPr bwMode="auto">
            <a:xfrm>
              <a:off x="2561" y="1187"/>
              <a:ext cx="2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0" name="Oval 91"/>
            <p:cNvSpPr>
              <a:spLocks noChangeArrowheads="1"/>
            </p:cNvSpPr>
            <p:nvPr/>
          </p:nvSpPr>
          <p:spPr bwMode="auto">
            <a:xfrm>
              <a:off x="689" y="2307"/>
              <a:ext cx="127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1" name="Rectangle 92"/>
            <p:cNvSpPr>
              <a:spLocks noChangeArrowheads="1"/>
            </p:cNvSpPr>
            <p:nvPr/>
          </p:nvSpPr>
          <p:spPr bwMode="auto">
            <a:xfrm>
              <a:off x="967" y="1187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2" name="Rectangle 93"/>
            <p:cNvSpPr>
              <a:spLocks noChangeArrowheads="1"/>
            </p:cNvSpPr>
            <p:nvPr/>
          </p:nvSpPr>
          <p:spPr bwMode="auto">
            <a:xfrm>
              <a:off x="1616" y="264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3" name="Rectangle 94"/>
            <p:cNvSpPr>
              <a:spLocks noChangeArrowheads="1"/>
            </p:cNvSpPr>
            <p:nvPr/>
          </p:nvSpPr>
          <p:spPr bwMode="auto">
            <a:xfrm>
              <a:off x="1990" y="264"/>
              <a:ext cx="1734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BLUE (+) 28 Jet Keep Pass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4" name="Rectangle 95"/>
            <p:cNvSpPr>
              <a:spLocks noChangeArrowheads="1"/>
            </p:cNvSpPr>
            <p:nvPr/>
          </p:nvSpPr>
          <p:spPr bwMode="auto">
            <a:xfrm>
              <a:off x="373" y="2589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5" name="Rectangle 96"/>
            <p:cNvSpPr>
              <a:spLocks noChangeArrowheads="1"/>
            </p:cNvSpPr>
            <p:nvPr/>
          </p:nvSpPr>
          <p:spPr bwMode="auto">
            <a:xfrm>
              <a:off x="375" y="2836"/>
              <a:ext cx="19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6" name="Rectangle 97"/>
            <p:cNvSpPr>
              <a:spLocks noChangeArrowheads="1"/>
            </p:cNvSpPr>
            <p:nvPr/>
          </p:nvSpPr>
          <p:spPr bwMode="auto">
            <a:xfrm>
              <a:off x="528" y="2836"/>
              <a:ext cx="107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Gap-On-Area.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7" name="Rectangle 98"/>
            <p:cNvSpPr>
              <a:spLocks noChangeArrowheads="1"/>
            </p:cNvSpPr>
            <p:nvPr/>
          </p:nvSpPr>
          <p:spPr bwMode="auto">
            <a:xfrm>
              <a:off x="375" y="3060"/>
              <a:ext cx="21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8" name="Rectangle 99"/>
            <p:cNvSpPr>
              <a:spLocks noChangeArrowheads="1"/>
            </p:cNvSpPr>
            <p:nvPr/>
          </p:nvSpPr>
          <p:spPr bwMode="auto">
            <a:xfrm>
              <a:off x="576" y="3060"/>
              <a:ext cx="107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Gap-On-Area.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9" name="Rectangle 100"/>
            <p:cNvSpPr>
              <a:spLocks noChangeArrowheads="1"/>
            </p:cNvSpPr>
            <p:nvPr/>
          </p:nvSpPr>
          <p:spPr bwMode="auto">
            <a:xfrm>
              <a:off x="375" y="3284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0" name="Rectangle 101"/>
            <p:cNvSpPr>
              <a:spLocks noChangeArrowheads="1"/>
            </p:cNvSpPr>
            <p:nvPr/>
          </p:nvSpPr>
          <p:spPr bwMode="auto">
            <a:xfrm>
              <a:off x="598" y="3284"/>
              <a:ext cx="84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1" name="Rectangle 102"/>
            <p:cNvSpPr>
              <a:spLocks noChangeArrowheads="1"/>
            </p:cNvSpPr>
            <p:nvPr/>
          </p:nvSpPr>
          <p:spPr bwMode="auto">
            <a:xfrm>
              <a:off x="375" y="3508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2" name="Rectangle 103"/>
            <p:cNvSpPr>
              <a:spLocks noChangeArrowheads="1"/>
            </p:cNvSpPr>
            <p:nvPr/>
          </p:nvSpPr>
          <p:spPr bwMode="auto">
            <a:xfrm>
              <a:off x="576" y="3508"/>
              <a:ext cx="84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3" name="Rectangle 104"/>
            <p:cNvSpPr>
              <a:spLocks noChangeArrowheads="1"/>
            </p:cNvSpPr>
            <p:nvPr/>
          </p:nvSpPr>
          <p:spPr bwMode="auto">
            <a:xfrm>
              <a:off x="375" y="3732"/>
              <a:ext cx="20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4" name="Rectangle 105"/>
            <p:cNvSpPr>
              <a:spLocks noChangeArrowheads="1"/>
            </p:cNvSpPr>
            <p:nvPr/>
          </p:nvSpPr>
          <p:spPr bwMode="auto">
            <a:xfrm>
              <a:off x="550" y="3732"/>
              <a:ext cx="84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5" name="Rectangle 106"/>
            <p:cNvSpPr>
              <a:spLocks noChangeArrowheads="1"/>
            </p:cNvSpPr>
            <p:nvPr/>
          </p:nvSpPr>
          <p:spPr bwMode="auto">
            <a:xfrm>
              <a:off x="375" y="3956"/>
              <a:ext cx="19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6" name="Rectangle 107"/>
            <p:cNvSpPr>
              <a:spLocks noChangeArrowheads="1"/>
            </p:cNvSpPr>
            <p:nvPr/>
          </p:nvSpPr>
          <p:spPr bwMode="auto">
            <a:xfrm>
              <a:off x="528" y="3956"/>
              <a:ext cx="107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Gap-On-Area.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7" name="Rectangle 108"/>
            <p:cNvSpPr>
              <a:spLocks noChangeArrowheads="1"/>
            </p:cNvSpPr>
            <p:nvPr/>
          </p:nvSpPr>
          <p:spPr bwMode="auto">
            <a:xfrm>
              <a:off x="375" y="4180"/>
              <a:ext cx="18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8" name="Rectangle 109"/>
            <p:cNvSpPr>
              <a:spLocks noChangeArrowheads="1"/>
            </p:cNvSpPr>
            <p:nvPr/>
          </p:nvSpPr>
          <p:spPr bwMode="auto">
            <a:xfrm>
              <a:off x="543" y="4180"/>
              <a:ext cx="363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Crack on safety. Run Skinny Post. If covered deep raise hand and curl at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9" name="Rectangle 110"/>
            <p:cNvSpPr>
              <a:spLocks noChangeArrowheads="1"/>
            </p:cNvSpPr>
            <p:nvPr/>
          </p:nvSpPr>
          <p:spPr bwMode="auto">
            <a:xfrm>
              <a:off x="375" y="4292"/>
              <a:ext cx="37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18 yds.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0" name="Rectangle 111"/>
            <p:cNvSpPr>
              <a:spLocks noChangeArrowheads="1"/>
            </p:cNvSpPr>
            <p:nvPr/>
          </p:nvSpPr>
          <p:spPr bwMode="auto">
            <a:xfrm>
              <a:off x="375" y="4516"/>
              <a:ext cx="21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1" name="Rectangle 112"/>
            <p:cNvSpPr>
              <a:spLocks noChangeArrowheads="1"/>
            </p:cNvSpPr>
            <p:nvPr/>
          </p:nvSpPr>
          <p:spPr bwMode="auto">
            <a:xfrm>
              <a:off x="576" y="4516"/>
              <a:ext cx="308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Reverse pivot 6" over midline. Fake Jet. Set up behind PST. Read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2" name="Rectangle 113"/>
            <p:cNvSpPr>
              <a:spLocks noChangeArrowheads="1"/>
            </p:cNvSpPr>
            <p:nvPr/>
          </p:nvSpPr>
          <p:spPr bwMode="auto">
            <a:xfrm>
              <a:off x="375" y="4628"/>
              <a:ext cx="79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Post/Sail/Arrow.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3" name="Rectangle 114"/>
            <p:cNvSpPr>
              <a:spLocks noChangeArrowheads="1"/>
            </p:cNvSpPr>
            <p:nvPr/>
          </p:nvSpPr>
          <p:spPr bwMode="auto">
            <a:xfrm>
              <a:off x="375" y="4852"/>
              <a:ext cx="21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4" name="Rectangle 115"/>
            <p:cNvSpPr>
              <a:spLocks noChangeArrowheads="1"/>
            </p:cNvSpPr>
            <p:nvPr/>
          </p:nvSpPr>
          <p:spPr bwMode="auto">
            <a:xfrm>
              <a:off x="576" y="4852"/>
              <a:ext cx="189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Jet sweep. Block 1st outside PST.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5" name="Rectangle 116"/>
            <p:cNvSpPr>
              <a:spLocks noChangeArrowheads="1"/>
            </p:cNvSpPr>
            <p:nvPr/>
          </p:nvSpPr>
          <p:spPr bwMode="auto">
            <a:xfrm>
              <a:off x="375" y="5076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6" name="Rectangle 117"/>
            <p:cNvSpPr>
              <a:spLocks noChangeArrowheads="1"/>
            </p:cNvSpPr>
            <p:nvPr/>
          </p:nvSpPr>
          <p:spPr bwMode="auto">
            <a:xfrm>
              <a:off x="576" y="5076"/>
              <a:ext cx="209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Step out as if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th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block #4. Run a sail pattern.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7" name="Rectangle 118"/>
            <p:cNvSpPr>
              <a:spLocks noChangeArrowheads="1"/>
            </p:cNvSpPr>
            <p:nvPr/>
          </p:nvSpPr>
          <p:spPr bwMode="auto">
            <a:xfrm>
              <a:off x="375" y="5300"/>
              <a:ext cx="19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8" name="Rectangle 119"/>
            <p:cNvSpPr>
              <a:spLocks noChangeArrowheads="1"/>
            </p:cNvSpPr>
            <p:nvPr/>
          </p:nvSpPr>
          <p:spPr bwMode="auto">
            <a:xfrm>
              <a:off x="576" y="5300"/>
              <a:ext cx="285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Offset in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B gap. Fake Jet Sweep. Run Arrow to Flat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9" name="Rectangle 120"/>
            <p:cNvSpPr>
              <a:spLocks noChangeArrowheads="1"/>
            </p:cNvSpPr>
            <p:nvPr/>
          </p:nvSpPr>
          <p:spPr bwMode="auto">
            <a:xfrm>
              <a:off x="375" y="5525"/>
              <a:ext cx="83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10" name="Freeform 121"/>
            <p:cNvSpPr>
              <a:spLocks/>
            </p:cNvSpPr>
            <p:nvPr/>
          </p:nvSpPr>
          <p:spPr bwMode="auto">
            <a:xfrm>
              <a:off x="2827" y="640"/>
              <a:ext cx="635" cy="1471"/>
            </a:xfrm>
            <a:custGeom>
              <a:avLst/>
              <a:gdLst>
                <a:gd name="T0" fmla="*/ 1785 w 1785"/>
                <a:gd name="T1" fmla="*/ 4138 h 4138"/>
                <a:gd name="T2" fmla="*/ 1756 w 1785"/>
                <a:gd name="T3" fmla="*/ 1994 h 4138"/>
                <a:gd name="T4" fmla="*/ 0 w 1785"/>
                <a:gd name="T5" fmla="*/ 0 h 4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85" h="4138">
                  <a:moveTo>
                    <a:pt x="1785" y="4138"/>
                  </a:moveTo>
                  <a:lnTo>
                    <a:pt x="1756" y="199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1" name="Freeform 122"/>
            <p:cNvSpPr>
              <a:spLocks/>
            </p:cNvSpPr>
            <p:nvPr/>
          </p:nvSpPr>
          <p:spPr bwMode="auto">
            <a:xfrm>
              <a:off x="2827" y="640"/>
              <a:ext cx="48" cy="51"/>
            </a:xfrm>
            <a:custGeom>
              <a:avLst/>
              <a:gdLst>
                <a:gd name="T0" fmla="*/ 0 w 48"/>
                <a:gd name="T1" fmla="*/ 0 h 51"/>
                <a:gd name="T2" fmla="*/ 20 w 48"/>
                <a:gd name="T3" fmla="*/ 51 h 51"/>
                <a:gd name="T4" fmla="*/ 25 w 48"/>
                <a:gd name="T5" fmla="*/ 29 h 51"/>
                <a:gd name="T6" fmla="*/ 48 w 48"/>
                <a:gd name="T7" fmla="*/ 26 h 51"/>
                <a:gd name="T8" fmla="*/ 0 w 48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51">
                  <a:moveTo>
                    <a:pt x="0" y="0"/>
                  </a:moveTo>
                  <a:lnTo>
                    <a:pt x="20" y="51"/>
                  </a:lnTo>
                  <a:lnTo>
                    <a:pt x="25" y="29"/>
                  </a:lnTo>
                  <a:lnTo>
                    <a:pt x="48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2" name="Arc 123"/>
            <p:cNvSpPr>
              <a:spLocks/>
            </p:cNvSpPr>
            <p:nvPr/>
          </p:nvSpPr>
          <p:spPr bwMode="auto">
            <a:xfrm>
              <a:off x="2856" y="912"/>
              <a:ext cx="251" cy="7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86 w 21600"/>
                <a:gd name="T1" fmla="*/ 0 h 21890"/>
                <a:gd name="T2" fmla="*/ 21598 w 21600"/>
                <a:gd name="T3" fmla="*/ 21890 h 21890"/>
                <a:gd name="T4" fmla="*/ 0 w 21600"/>
                <a:gd name="T5" fmla="*/ 21600 h 21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90" fill="none" extrusionOk="0">
                  <a:moveTo>
                    <a:pt x="85" y="0"/>
                  </a:moveTo>
                  <a:cubicBezTo>
                    <a:pt x="11981" y="47"/>
                    <a:pt x="21600" y="9704"/>
                    <a:pt x="21600" y="21600"/>
                  </a:cubicBezTo>
                  <a:cubicBezTo>
                    <a:pt x="21600" y="21696"/>
                    <a:pt x="21599" y="21793"/>
                    <a:pt x="21598" y="21890"/>
                  </a:cubicBezTo>
                </a:path>
                <a:path w="21600" h="21890" stroke="0" extrusionOk="0">
                  <a:moveTo>
                    <a:pt x="85" y="0"/>
                  </a:moveTo>
                  <a:cubicBezTo>
                    <a:pt x="11981" y="47"/>
                    <a:pt x="21600" y="9704"/>
                    <a:pt x="21600" y="21600"/>
                  </a:cubicBezTo>
                  <a:cubicBezTo>
                    <a:pt x="21600" y="21696"/>
                    <a:pt x="21599" y="21793"/>
                    <a:pt x="21598" y="2189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3" name="Arc 124"/>
            <p:cNvSpPr>
              <a:spLocks/>
            </p:cNvSpPr>
            <p:nvPr/>
          </p:nvSpPr>
          <p:spPr bwMode="auto">
            <a:xfrm>
              <a:off x="2716" y="912"/>
              <a:ext cx="140" cy="15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754"/>
                <a:gd name="T1" fmla="*/ 21600 h 21600"/>
                <a:gd name="T2" fmla="*/ 21754 w 21754"/>
                <a:gd name="T3" fmla="*/ 1 h 21600"/>
                <a:gd name="T4" fmla="*/ 21600 w 21754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54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51" y="0"/>
                    <a:pt x="21702" y="0"/>
                    <a:pt x="21754" y="0"/>
                  </a:cubicBezTo>
                </a:path>
                <a:path w="21754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51" y="0"/>
                    <a:pt x="21702" y="0"/>
                    <a:pt x="21754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4" name="Freeform 125"/>
            <p:cNvSpPr>
              <a:spLocks/>
            </p:cNvSpPr>
            <p:nvPr/>
          </p:nvSpPr>
          <p:spPr bwMode="auto">
            <a:xfrm>
              <a:off x="2697" y="1015"/>
              <a:ext cx="37" cy="52"/>
            </a:xfrm>
            <a:custGeom>
              <a:avLst/>
              <a:gdLst>
                <a:gd name="T0" fmla="*/ 19 w 37"/>
                <a:gd name="T1" fmla="*/ 52 h 52"/>
                <a:gd name="T2" fmla="*/ 37 w 37"/>
                <a:gd name="T3" fmla="*/ 0 h 52"/>
                <a:gd name="T4" fmla="*/ 19 w 37"/>
                <a:gd name="T5" fmla="*/ 13 h 52"/>
                <a:gd name="T6" fmla="*/ 0 w 37"/>
                <a:gd name="T7" fmla="*/ 0 h 52"/>
                <a:gd name="T8" fmla="*/ 19 w 37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52"/>
                  </a:moveTo>
                  <a:lnTo>
                    <a:pt x="37" y="0"/>
                  </a:lnTo>
                  <a:lnTo>
                    <a:pt x="19" y="13"/>
                  </a:lnTo>
                  <a:lnTo>
                    <a:pt x="0" y="0"/>
                  </a:lnTo>
                  <a:lnTo>
                    <a:pt x="19" y="52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5" name="Arc 126"/>
            <p:cNvSpPr>
              <a:spLocks/>
            </p:cNvSpPr>
            <p:nvPr/>
          </p:nvSpPr>
          <p:spPr bwMode="auto">
            <a:xfrm>
              <a:off x="1812" y="2303"/>
              <a:ext cx="192" cy="132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163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33" y="21600"/>
                    <a:pt x="89" y="12028"/>
                    <a:pt x="-1" y="163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33" y="21600"/>
                    <a:pt x="89" y="12028"/>
                    <a:pt x="-1" y="163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6" name="Arc 127"/>
            <p:cNvSpPr>
              <a:spLocks/>
            </p:cNvSpPr>
            <p:nvPr/>
          </p:nvSpPr>
          <p:spPr bwMode="auto">
            <a:xfrm>
              <a:off x="2004" y="2436"/>
              <a:ext cx="326" cy="30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66 w 21666"/>
                <a:gd name="T1" fmla="*/ 21600 h 21600"/>
                <a:gd name="T2" fmla="*/ 0 w 21666"/>
                <a:gd name="T3" fmla="*/ 71 h 21600"/>
                <a:gd name="T4" fmla="*/ 21600 w 2166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6" h="21600" fill="none" extrusionOk="0">
                  <a:moveTo>
                    <a:pt x="21665" y="21599"/>
                  </a:moveTo>
                  <a:cubicBezTo>
                    <a:pt x="21643" y="21599"/>
                    <a:pt x="21621" y="21599"/>
                    <a:pt x="21600" y="21600"/>
                  </a:cubicBezTo>
                  <a:cubicBezTo>
                    <a:pt x="9698" y="21600"/>
                    <a:pt x="39" y="11972"/>
                    <a:pt x="0" y="70"/>
                  </a:cubicBezTo>
                </a:path>
                <a:path w="21666" h="21600" stroke="0" extrusionOk="0">
                  <a:moveTo>
                    <a:pt x="21665" y="21599"/>
                  </a:moveTo>
                  <a:cubicBezTo>
                    <a:pt x="21643" y="21599"/>
                    <a:pt x="21621" y="21599"/>
                    <a:pt x="21600" y="21600"/>
                  </a:cubicBezTo>
                  <a:cubicBezTo>
                    <a:pt x="9698" y="21600"/>
                    <a:pt x="39" y="11972"/>
                    <a:pt x="0" y="7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7" name="Arc 128"/>
            <p:cNvSpPr>
              <a:spLocks/>
            </p:cNvSpPr>
            <p:nvPr/>
          </p:nvSpPr>
          <p:spPr bwMode="auto">
            <a:xfrm>
              <a:off x="1437" y="2041"/>
              <a:ext cx="122" cy="20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05 h 21599"/>
                <a:gd name="T2" fmla="*/ 175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599" y="104"/>
                  </a:moveTo>
                  <a:cubicBezTo>
                    <a:pt x="21542" y="11925"/>
                    <a:pt x="11994" y="21503"/>
                    <a:pt x="175" y="21599"/>
                  </a:cubicBezTo>
                </a:path>
                <a:path w="21600" h="21599" stroke="0" extrusionOk="0">
                  <a:moveTo>
                    <a:pt x="21599" y="104"/>
                  </a:moveTo>
                  <a:cubicBezTo>
                    <a:pt x="21542" y="11925"/>
                    <a:pt x="11994" y="21503"/>
                    <a:pt x="175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8" name="Freeform 129"/>
            <p:cNvSpPr>
              <a:spLocks/>
            </p:cNvSpPr>
            <p:nvPr/>
          </p:nvSpPr>
          <p:spPr bwMode="auto">
            <a:xfrm>
              <a:off x="1431" y="2209"/>
              <a:ext cx="7" cy="73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9" name="Line 130"/>
            <p:cNvSpPr>
              <a:spLocks noChangeShapeType="1"/>
            </p:cNvSpPr>
            <p:nvPr/>
          </p:nvSpPr>
          <p:spPr bwMode="auto">
            <a:xfrm>
              <a:off x="1431" y="2282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0" name="Arc 131"/>
            <p:cNvSpPr>
              <a:spLocks/>
            </p:cNvSpPr>
            <p:nvPr/>
          </p:nvSpPr>
          <p:spPr bwMode="auto">
            <a:xfrm>
              <a:off x="1400" y="2042"/>
              <a:ext cx="133" cy="18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162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66"/>
                    <a:pt x="12027" y="21510"/>
                    <a:pt x="162" y="21599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66"/>
                    <a:pt x="12027" y="21510"/>
                    <a:pt x="162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1" name="Freeform 132"/>
            <p:cNvSpPr>
              <a:spLocks/>
            </p:cNvSpPr>
            <p:nvPr/>
          </p:nvSpPr>
          <p:spPr bwMode="auto">
            <a:xfrm>
              <a:off x="1497" y="2036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2" name="Line 133"/>
            <p:cNvSpPr>
              <a:spLocks noChangeShapeType="1"/>
            </p:cNvSpPr>
            <p:nvPr/>
          </p:nvSpPr>
          <p:spPr bwMode="auto">
            <a:xfrm>
              <a:off x="1497" y="203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3" name="Arc 134"/>
            <p:cNvSpPr>
              <a:spLocks/>
            </p:cNvSpPr>
            <p:nvPr/>
          </p:nvSpPr>
          <p:spPr bwMode="auto">
            <a:xfrm>
              <a:off x="1683" y="2042"/>
              <a:ext cx="80" cy="22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4" name="Freeform 135"/>
            <p:cNvSpPr>
              <a:spLocks/>
            </p:cNvSpPr>
            <p:nvPr/>
          </p:nvSpPr>
          <p:spPr bwMode="auto">
            <a:xfrm>
              <a:off x="1677" y="2236"/>
              <a:ext cx="6" cy="72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5" name="Line 136"/>
            <p:cNvSpPr>
              <a:spLocks noChangeShapeType="1"/>
            </p:cNvSpPr>
            <p:nvPr/>
          </p:nvSpPr>
          <p:spPr bwMode="auto">
            <a:xfrm>
              <a:off x="1677" y="2308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6" name="Arc 137"/>
            <p:cNvSpPr>
              <a:spLocks/>
            </p:cNvSpPr>
            <p:nvPr/>
          </p:nvSpPr>
          <p:spPr bwMode="auto">
            <a:xfrm>
              <a:off x="1635" y="2042"/>
              <a:ext cx="128" cy="19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168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63"/>
                    <a:pt x="12031" y="21507"/>
                    <a:pt x="168" y="21599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63"/>
                    <a:pt x="12031" y="21507"/>
                    <a:pt x="168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" name="Freeform 138"/>
            <p:cNvSpPr>
              <a:spLocks/>
            </p:cNvSpPr>
            <p:nvPr/>
          </p:nvSpPr>
          <p:spPr bwMode="auto">
            <a:xfrm>
              <a:off x="1727" y="2036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" name="Line 139"/>
            <p:cNvSpPr>
              <a:spLocks noChangeShapeType="1"/>
            </p:cNvSpPr>
            <p:nvPr/>
          </p:nvSpPr>
          <p:spPr bwMode="auto">
            <a:xfrm>
              <a:off x="1727" y="203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" name="Freeform 140"/>
            <p:cNvSpPr>
              <a:spLocks/>
            </p:cNvSpPr>
            <p:nvPr/>
          </p:nvSpPr>
          <p:spPr bwMode="auto">
            <a:xfrm>
              <a:off x="759" y="2250"/>
              <a:ext cx="1822" cy="219"/>
            </a:xfrm>
            <a:custGeom>
              <a:avLst/>
              <a:gdLst>
                <a:gd name="T0" fmla="*/ 30 w 5116"/>
                <a:gd name="T1" fmla="*/ 450 h 615"/>
                <a:gd name="T2" fmla="*/ 150 w 5116"/>
                <a:gd name="T3" fmla="*/ 451 h 615"/>
                <a:gd name="T4" fmla="*/ 270 w 5116"/>
                <a:gd name="T5" fmla="*/ 453 h 615"/>
                <a:gd name="T6" fmla="*/ 390 w 5116"/>
                <a:gd name="T7" fmla="*/ 454 h 615"/>
                <a:gd name="T8" fmla="*/ 510 w 5116"/>
                <a:gd name="T9" fmla="*/ 456 h 615"/>
                <a:gd name="T10" fmla="*/ 630 w 5116"/>
                <a:gd name="T11" fmla="*/ 458 h 615"/>
                <a:gd name="T12" fmla="*/ 750 w 5116"/>
                <a:gd name="T13" fmla="*/ 459 h 615"/>
                <a:gd name="T14" fmla="*/ 870 w 5116"/>
                <a:gd name="T15" fmla="*/ 461 h 615"/>
                <a:gd name="T16" fmla="*/ 990 w 5116"/>
                <a:gd name="T17" fmla="*/ 462 h 615"/>
                <a:gd name="T18" fmla="*/ 1110 w 5116"/>
                <a:gd name="T19" fmla="*/ 464 h 615"/>
                <a:gd name="T20" fmla="*/ 1230 w 5116"/>
                <a:gd name="T21" fmla="*/ 465 h 615"/>
                <a:gd name="T22" fmla="*/ 1350 w 5116"/>
                <a:gd name="T23" fmla="*/ 467 h 615"/>
                <a:gd name="T24" fmla="*/ 1470 w 5116"/>
                <a:gd name="T25" fmla="*/ 468 h 615"/>
                <a:gd name="T26" fmla="*/ 1590 w 5116"/>
                <a:gd name="T27" fmla="*/ 470 h 615"/>
                <a:gd name="T28" fmla="*/ 1710 w 5116"/>
                <a:gd name="T29" fmla="*/ 471 h 615"/>
                <a:gd name="T30" fmla="*/ 1830 w 5116"/>
                <a:gd name="T31" fmla="*/ 473 h 615"/>
                <a:gd name="T32" fmla="*/ 1950 w 5116"/>
                <a:gd name="T33" fmla="*/ 474 h 615"/>
                <a:gd name="T34" fmla="*/ 2070 w 5116"/>
                <a:gd name="T35" fmla="*/ 476 h 615"/>
                <a:gd name="T36" fmla="*/ 2190 w 5116"/>
                <a:gd name="T37" fmla="*/ 477 h 615"/>
                <a:gd name="T38" fmla="*/ 2310 w 5116"/>
                <a:gd name="T39" fmla="*/ 479 h 615"/>
                <a:gd name="T40" fmla="*/ 2430 w 5116"/>
                <a:gd name="T41" fmla="*/ 480 h 615"/>
                <a:gd name="T42" fmla="*/ 2550 w 5116"/>
                <a:gd name="T43" fmla="*/ 482 h 615"/>
                <a:gd name="T44" fmla="*/ 2670 w 5116"/>
                <a:gd name="T45" fmla="*/ 483 h 615"/>
                <a:gd name="T46" fmla="*/ 2790 w 5116"/>
                <a:gd name="T47" fmla="*/ 485 h 615"/>
                <a:gd name="T48" fmla="*/ 2910 w 5116"/>
                <a:gd name="T49" fmla="*/ 487 h 615"/>
                <a:gd name="T50" fmla="*/ 3030 w 5116"/>
                <a:gd name="T51" fmla="*/ 488 h 615"/>
                <a:gd name="T52" fmla="*/ 3150 w 5116"/>
                <a:gd name="T53" fmla="*/ 490 h 615"/>
                <a:gd name="T54" fmla="*/ 3270 w 5116"/>
                <a:gd name="T55" fmla="*/ 491 h 615"/>
                <a:gd name="T56" fmla="*/ 3390 w 5116"/>
                <a:gd name="T57" fmla="*/ 493 h 615"/>
                <a:gd name="T58" fmla="*/ 3510 w 5116"/>
                <a:gd name="T59" fmla="*/ 494 h 615"/>
                <a:gd name="T60" fmla="*/ 3599 w 5116"/>
                <a:gd name="T61" fmla="*/ 555 h 615"/>
                <a:gd name="T62" fmla="*/ 5116 w 5116"/>
                <a:gd name="T63" fmla="*/ 0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16" h="615">
                  <a:moveTo>
                    <a:pt x="0" y="510"/>
                  </a:moveTo>
                  <a:lnTo>
                    <a:pt x="30" y="450"/>
                  </a:lnTo>
                  <a:lnTo>
                    <a:pt x="89" y="571"/>
                  </a:lnTo>
                  <a:lnTo>
                    <a:pt x="150" y="451"/>
                  </a:lnTo>
                  <a:lnTo>
                    <a:pt x="209" y="572"/>
                  </a:lnTo>
                  <a:lnTo>
                    <a:pt x="270" y="453"/>
                  </a:lnTo>
                  <a:lnTo>
                    <a:pt x="329" y="574"/>
                  </a:lnTo>
                  <a:lnTo>
                    <a:pt x="390" y="454"/>
                  </a:lnTo>
                  <a:lnTo>
                    <a:pt x="449" y="575"/>
                  </a:lnTo>
                  <a:lnTo>
                    <a:pt x="510" y="456"/>
                  </a:lnTo>
                  <a:lnTo>
                    <a:pt x="569" y="577"/>
                  </a:lnTo>
                  <a:lnTo>
                    <a:pt x="630" y="458"/>
                  </a:lnTo>
                  <a:lnTo>
                    <a:pt x="689" y="578"/>
                  </a:lnTo>
                  <a:lnTo>
                    <a:pt x="750" y="459"/>
                  </a:lnTo>
                  <a:lnTo>
                    <a:pt x="809" y="580"/>
                  </a:lnTo>
                  <a:lnTo>
                    <a:pt x="870" y="461"/>
                  </a:lnTo>
                  <a:lnTo>
                    <a:pt x="929" y="581"/>
                  </a:lnTo>
                  <a:lnTo>
                    <a:pt x="990" y="462"/>
                  </a:lnTo>
                  <a:lnTo>
                    <a:pt x="1049" y="583"/>
                  </a:lnTo>
                  <a:lnTo>
                    <a:pt x="1110" y="464"/>
                  </a:lnTo>
                  <a:lnTo>
                    <a:pt x="1169" y="584"/>
                  </a:lnTo>
                  <a:lnTo>
                    <a:pt x="1230" y="465"/>
                  </a:lnTo>
                  <a:lnTo>
                    <a:pt x="1289" y="586"/>
                  </a:lnTo>
                  <a:lnTo>
                    <a:pt x="1350" y="467"/>
                  </a:lnTo>
                  <a:lnTo>
                    <a:pt x="1409" y="587"/>
                  </a:lnTo>
                  <a:lnTo>
                    <a:pt x="1470" y="468"/>
                  </a:lnTo>
                  <a:lnTo>
                    <a:pt x="1529" y="589"/>
                  </a:lnTo>
                  <a:lnTo>
                    <a:pt x="1590" y="470"/>
                  </a:lnTo>
                  <a:lnTo>
                    <a:pt x="1649" y="590"/>
                  </a:lnTo>
                  <a:lnTo>
                    <a:pt x="1710" y="471"/>
                  </a:lnTo>
                  <a:lnTo>
                    <a:pt x="1769" y="592"/>
                  </a:lnTo>
                  <a:lnTo>
                    <a:pt x="1830" y="473"/>
                  </a:lnTo>
                  <a:lnTo>
                    <a:pt x="1889" y="594"/>
                  </a:lnTo>
                  <a:lnTo>
                    <a:pt x="1950" y="474"/>
                  </a:lnTo>
                  <a:lnTo>
                    <a:pt x="2009" y="595"/>
                  </a:lnTo>
                  <a:lnTo>
                    <a:pt x="2070" y="476"/>
                  </a:lnTo>
                  <a:lnTo>
                    <a:pt x="2129" y="597"/>
                  </a:lnTo>
                  <a:lnTo>
                    <a:pt x="2190" y="477"/>
                  </a:lnTo>
                  <a:lnTo>
                    <a:pt x="2248" y="598"/>
                  </a:lnTo>
                  <a:lnTo>
                    <a:pt x="2310" y="479"/>
                  </a:lnTo>
                  <a:lnTo>
                    <a:pt x="2368" y="600"/>
                  </a:lnTo>
                  <a:lnTo>
                    <a:pt x="2430" y="480"/>
                  </a:lnTo>
                  <a:lnTo>
                    <a:pt x="2488" y="601"/>
                  </a:lnTo>
                  <a:lnTo>
                    <a:pt x="2550" y="482"/>
                  </a:lnTo>
                  <a:lnTo>
                    <a:pt x="2608" y="603"/>
                  </a:lnTo>
                  <a:lnTo>
                    <a:pt x="2670" y="483"/>
                  </a:lnTo>
                  <a:lnTo>
                    <a:pt x="2728" y="604"/>
                  </a:lnTo>
                  <a:lnTo>
                    <a:pt x="2790" y="485"/>
                  </a:lnTo>
                  <a:lnTo>
                    <a:pt x="2848" y="606"/>
                  </a:lnTo>
                  <a:lnTo>
                    <a:pt x="2910" y="487"/>
                  </a:lnTo>
                  <a:lnTo>
                    <a:pt x="2968" y="607"/>
                  </a:lnTo>
                  <a:lnTo>
                    <a:pt x="3030" y="488"/>
                  </a:lnTo>
                  <a:lnTo>
                    <a:pt x="3088" y="609"/>
                  </a:lnTo>
                  <a:lnTo>
                    <a:pt x="3150" y="490"/>
                  </a:lnTo>
                  <a:lnTo>
                    <a:pt x="3208" y="610"/>
                  </a:lnTo>
                  <a:lnTo>
                    <a:pt x="3270" y="491"/>
                  </a:lnTo>
                  <a:lnTo>
                    <a:pt x="3328" y="612"/>
                  </a:lnTo>
                  <a:lnTo>
                    <a:pt x="3390" y="493"/>
                  </a:lnTo>
                  <a:lnTo>
                    <a:pt x="3448" y="613"/>
                  </a:lnTo>
                  <a:lnTo>
                    <a:pt x="3510" y="494"/>
                  </a:lnTo>
                  <a:lnTo>
                    <a:pt x="3568" y="615"/>
                  </a:lnTo>
                  <a:lnTo>
                    <a:pt x="3599" y="555"/>
                  </a:lnTo>
                  <a:lnTo>
                    <a:pt x="3616" y="556"/>
                  </a:lnTo>
                  <a:lnTo>
                    <a:pt x="51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0" name="Freeform 141"/>
            <p:cNvSpPr>
              <a:spLocks/>
            </p:cNvSpPr>
            <p:nvPr/>
          </p:nvSpPr>
          <p:spPr bwMode="auto">
            <a:xfrm>
              <a:off x="2568" y="2214"/>
              <a:ext cx="32" cy="71"/>
            </a:xfrm>
            <a:custGeom>
              <a:avLst/>
              <a:gdLst>
                <a:gd name="T0" fmla="*/ 90 w 90"/>
                <a:gd name="T1" fmla="*/ 192 h 198"/>
                <a:gd name="T2" fmla="*/ 71 w 90"/>
                <a:gd name="T3" fmla="*/ 198 h 198"/>
                <a:gd name="T4" fmla="*/ 0 w 90"/>
                <a:gd name="T5" fmla="*/ 6 h 198"/>
                <a:gd name="T6" fmla="*/ 19 w 90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198">
                  <a:moveTo>
                    <a:pt x="90" y="192"/>
                  </a:moveTo>
                  <a:lnTo>
                    <a:pt x="71" y="198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" name="Line 142"/>
            <p:cNvSpPr>
              <a:spLocks noChangeShapeType="1"/>
            </p:cNvSpPr>
            <p:nvPr/>
          </p:nvSpPr>
          <p:spPr bwMode="auto">
            <a:xfrm flipH="1">
              <a:off x="2568" y="2214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" name="Freeform 143"/>
            <p:cNvSpPr>
              <a:spLocks/>
            </p:cNvSpPr>
            <p:nvPr/>
          </p:nvSpPr>
          <p:spPr bwMode="auto">
            <a:xfrm>
              <a:off x="2127" y="2010"/>
              <a:ext cx="96" cy="96"/>
            </a:xfrm>
            <a:custGeom>
              <a:avLst/>
              <a:gdLst>
                <a:gd name="T0" fmla="*/ 0 w 270"/>
                <a:gd name="T1" fmla="*/ 270 h 270"/>
                <a:gd name="T2" fmla="*/ 270 w 270"/>
                <a:gd name="T3" fmla="*/ 121 h 270"/>
                <a:gd name="T4" fmla="*/ 270 w 270"/>
                <a:gd name="T5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0" h="270">
                  <a:moveTo>
                    <a:pt x="0" y="270"/>
                  </a:moveTo>
                  <a:lnTo>
                    <a:pt x="270" y="121"/>
                  </a:lnTo>
                  <a:lnTo>
                    <a:pt x="27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3" name="Freeform 144"/>
            <p:cNvSpPr>
              <a:spLocks/>
            </p:cNvSpPr>
            <p:nvPr/>
          </p:nvSpPr>
          <p:spPr bwMode="auto">
            <a:xfrm>
              <a:off x="2187" y="2004"/>
              <a:ext cx="72" cy="6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4" name="Line 145"/>
            <p:cNvSpPr>
              <a:spLocks noChangeShapeType="1"/>
            </p:cNvSpPr>
            <p:nvPr/>
          </p:nvSpPr>
          <p:spPr bwMode="auto">
            <a:xfrm>
              <a:off x="2187" y="200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5" name="Freeform 146"/>
            <p:cNvSpPr>
              <a:spLocks/>
            </p:cNvSpPr>
            <p:nvPr/>
          </p:nvSpPr>
          <p:spPr bwMode="auto">
            <a:xfrm>
              <a:off x="1892" y="2010"/>
              <a:ext cx="91" cy="101"/>
            </a:xfrm>
            <a:custGeom>
              <a:avLst/>
              <a:gdLst>
                <a:gd name="T0" fmla="*/ 0 w 255"/>
                <a:gd name="T1" fmla="*/ 284 h 284"/>
                <a:gd name="T2" fmla="*/ 255 w 255"/>
                <a:gd name="T3" fmla="*/ 136 h 284"/>
                <a:gd name="T4" fmla="*/ 255 w 255"/>
                <a:gd name="T5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5" h="284">
                  <a:moveTo>
                    <a:pt x="0" y="284"/>
                  </a:moveTo>
                  <a:lnTo>
                    <a:pt x="255" y="136"/>
                  </a:lnTo>
                  <a:lnTo>
                    <a:pt x="25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6" name="Freeform 147"/>
            <p:cNvSpPr>
              <a:spLocks/>
            </p:cNvSpPr>
            <p:nvPr/>
          </p:nvSpPr>
          <p:spPr bwMode="auto">
            <a:xfrm>
              <a:off x="1946" y="2004"/>
              <a:ext cx="73" cy="6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7" name="Line 148"/>
            <p:cNvSpPr>
              <a:spLocks noChangeShapeType="1"/>
            </p:cNvSpPr>
            <p:nvPr/>
          </p:nvSpPr>
          <p:spPr bwMode="auto">
            <a:xfrm>
              <a:off x="1946" y="200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8" name="Freeform 149"/>
            <p:cNvSpPr>
              <a:spLocks/>
            </p:cNvSpPr>
            <p:nvPr/>
          </p:nvSpPr>
          <p:spPr bwMode="auto">
            <a:xfrm>
              <a:off x="2368" y="2010"/>
              <a:ext cx="85" cy="96"/>
            </a:xfrm>
            <a:custGeom>
              <a:avLst/>
              <a:gdLst>
                <a:gd name="T0" fmla="*/ 0 w 240"/>
                <a:gd name="T1" fmla="*/ 270 h 270"/>
                <a:gd name="T2" fmla="*/ 240 w 240"/>
                <a:gd name="T3" fmla="*/ 165 h 270"/>
                <a:gd name="T4" fmla="*/ 240 w 240"/>
                <a:gd name="T5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0" h="270">
                  <a:moveTo>
                    <a:pt x="0" y="270"/>
                  </a:moveTo>
                  <a:lnTo>
                    <a:pt x="240" y="165"/>
                  </a:lnTo>
                  <a:lnTo>
                    <a:pt x="24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9" name="Freeform 150"/>
            <p:cNvSpPr>
              <a:spLocks/>
            </p:cNvSpPr>
            <p:nvPr/>
          </p:nvSpPr>
          <p:spPr bwMode="auto">
            <a:xfrm>
              <a:off x="2416" y="2004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0" name="Line 151"/>
            <p:cNvSpPr>
              <a:spLocks noChangeShapeType="1"/>
            </p:cNvSpPr>
            <p:nvPr/>
          </p:nvSpPr>
          <p:spPr bwMode="auto">
            <a:xfrm>
              <a:off x="2416" y="200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1" name="Line 152"/>
            <p:cNvSpPr>
              <a:spLocks noChangeShapeType="1"/>
            </p:cNvSpPr>
            <p:nvPr/>
          </p:nvSpPr>
          <p:spPr bwMode="auto">
            <a:xfrm flipV="1">
              <a:off x="2730" y="1845"/>
              <a:ext cx="214" cy="48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2" name="Arc 153"/>
            <p:cNvSpPr>
              <a:spLocks/>
            </p:cNvSpPr>
            <p:nvPr/>
          </p:nvSpPr>
          <p:spPr bwMode="auto">
            <a:xfrm>
              <a:off x="2943" y="826"/>
              <a:ext cx="768" cy="101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28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18"/>
                    <a:pt x="11946" y="21584"/>
                    <a:pt x="27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18"/>
                    <a:pt x="11946" y="21584"/>
                    <a:pt x="27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3" name="Freeform 154"/>
            <p:cNvSpPr>
              <a:spLocks/>
            </p:cNvSpPr>
            <p:nvPr/>
          </p:nvSpPr>
          <p:spPr bwMode="auto">
            <a:xfrm>
              <a:off x="3694" y="826"/>
              <a:ext cx="38" cy="52"/>
            </a:xfrm>
            <a:custGeom>
              <a:avLst/>
              <a:gdLst>
                <a:gd name="T0" fmla="*/ 19 w 38"/>
                <a:gd name="T1" fmla="*/ 0 h 52"/>
                <a:gd name="T2" fmla="*/ 0 w 38"/>
                <a:gd name="T3" fmla="*/ 52 h 52"/>
                <a:gd name="T4" fmla="*/ 19 w 38"/>
                <a:gd name="T5" fmla="*/ 39 h 52"/>
                <a:gd name="T6" fmla="*/ 38 w 38"/>
                <a:gd name="T7" fmla="*/ 52 h 52"/>
                <a:gd name="T8" fmla="*/ 19 w 3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8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4" name="Arc 155"/>
            <p:cNvSpPr>
              <a:spLocks/>
            </p:cNvSpPr>
            <p:nvPr/>
          </p:nvSpPr>
          <p:spPr bwMode="auto">
            <a:xfrm>
              <a:off x="1074" y="2042"/>
              <a:ext cx="165" cy="19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5" name="Freeform 156"/>
            <p:cNvSpPr>
              <a:spLocks/>
            </p:cNvSpPr>
            <p:nvPr/>
          </p:nvSpPr>
          <p:spPr bwMode="auto">
            <a:xfrm>
              <a:off x="1203" y="2036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6" name="Line 157"/>
            <p:cNvSpPr>
              <a:spLocks noChangeShapeType="1"/>
            </p:cNvSpPr>
            <p:nvPr/>
          </p:nvSpPr>
          <p:spPr bwMode="auto">
            <a:xfrm>
              <a:off x="1203" y="203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7" name="Arc 158"/>
            <p:cNvSpPr>
              <a:spLocks/>
            </p:cNvSpPr>
            <p:nvPr/>
          </p:nvSpPr>
          <p:spPr bwMode="auto">
            <a:xfrm>
              <a:off x="1106" y="2042"/>
              <a:ext cx="144" cy="26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150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70"/>
                    <a:pt x="12020" y="21517"/>
                    <a:pt x="150" y="21599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70"/>
                    <a:pt x="12020" y="21517"/>
                    <a:pt x="15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8" name="Freeform 159"/>
            <p:cNvSpPr>
              <a:spLocks/>
            </p:cNvSpPr>
            <p:nvPr/>
          </p:nvSpPr>
          <p:spPr bwMode="auto">
            <a:xfrm>
              <a:off x="1100" y="2268"/>
              <a:ext cx="7" cy="72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9" name="Line 160"/>
            <p:cNvSpPr>
              <a:spLocks noChangeShapeType="1"/>
            </p:cNvSpPr>
            <p:nvPr/>
          </p:nvSpPr>
          <p:spPr bwMode="auto">
            <a:xfrm>
              <a:off x="1100" y="2340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50" name="Arc 161"/>
            <p:cNvSpPr>
              <a:spLocks/>
            </p:cNvSpPr>
            <p:nvPr/>
          </p:nvSpPr>
          <p:spPr bwMode="auto">
            <a:xfrm>
              <a:off x="2265" y="2096"/>
              <a:ext cx="438" cy="47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51" name="Freeform 162"/>
            <p:cNvSpPr>
              <a:spLocks/>
            </p:cNvSpPr>
            <p:nvPr/>
          </p:nvSpPr>
          <p:spPr bwMode="auto">
            <a:xfrm>
              <a:off x="2667" y="2089"/>
              <a:ext cx="73" cy="7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52" name="Line 163"/>
            <p:cNvSpPr>
              <a:spLocks noChangeShapeType="1"/>
            </p:cNvSpPr>
            <p:nvPr/>
          </p:nvSpPr>
          <p:spPr bwMode="auto">
            <a:xfrm>
              <a:off x="2667" y="208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53" name="Arc 164"/>
            <p:cNvSpPr>
              <a:spLocks/>
            </p:cNvSpPr>
            <p:nvPr/>
          </p:nvSpPr>
          <p:spPr bwMode="auto">
            <a:xfrm>
              <a:off x="2704" y="1941"/>
              <a:ext cx="865" cy="15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741 h 21741"/>
                <a:gd name="T2" fmla="*/ 21600 w 21600"/>
                <a:gd name="T3" fmla="*/ 0 h 21741"/>
                <a:gd name="T4" fmla="*/ 21600 w 21600"/>
                <a:gd name="T5" fmla="*/ 21600 h 21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41" fill="none" extrusionOk="0">
                  <a:moveTo>
                    <a:pt x="0" y="21740"/>
                  </a:moveTo>
                  <a:cubicBezTo>
                    <a:pt x="0" y="21693"/>
                    <a:pt x="0" y="21646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21600" h="21741" stroke="0" extrusionOk="0">
                  <a:moveTo>
                    <a:pt x="0" y="21740"/>
                  </a:moveTo>
                  <a:cubicBezTo>
                    <a:pt x="0" y="21693"/>
                    <a:pt x="0" y="21646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54" name="Freeform 165"/>
            <p:cNvSpPr>
              <a:spLocks/>
            </p:cNvSpPr>
            <p:nvPr/>
          </p:nvSpPr>
          <p:spPr bwMode="auto">
            <a:xfrm>
              <a:off x="3517" y="1923"/>
              <a:ext cx="52" cy="37"/>
            </a:xfrm>
            <a:custGeom>
              <a:avLst/>
              <a:gdLst>
                <a:gd name="T0" fmla="*/ 52 w 52"/>
                <a:gd name="T1" fmla="*/ 18 h 37"/>
                <a:gd name="T2" fmla="*/ 0 w 52"/>
                <a:gd name="T3" fmla="*/ 0 h 37"/>
                <a:gd name="T4" fmla="*/ 14 w 52"/>
                <a:gd name="T5" fmla="*/ 18 h 37"/>
                <a:gd name="T6" fmla="*/ 0 w 52"/>
                <a:gd name="T7" fmla="*/ 37 h 37"/>
                <a:gd name="T8" fmla="*/ 52 w 52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52" y="18"/>
                  </a:moveTo>
                  <a:lnTo>
                    <a:pt x="0" y="0"/>
                  </a:lnTo>
                  <a:lnTo>
                    <a:pt x="14" y="18"/>
                  </a:lnTo>
                  <a:lnTo>
                    <a:pt x="0" y="37"/>
                  </a:lnTo>
                  <a:lnTo>
                    <a:pt x="52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67" name="Rectangle 166">
            <a:hlinkClick r:id="rId2" action="ppaction://hlinkfile"/>
          </p:cNvPr>
          <p:cNvSpPr/>
          <p:nvPr/>
        </p:nvSpPr>
        <p:spPr>
          <a:xfrm>
            <a:off x="5316538" y="8212821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Rectangle 5">
            <a:hlinkClick r:id="rId2" action="ppaction://hlinkfile"/>
          </p:cNvPr>
          <p:cNvSpPr/>
          <p:nvPr/>
        </p:nvSpPr>
        <p:spPr>
          <a:xfrm>
            <a:off x="4724400" y="81534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76200"/>
            <a:ext cx="6831013" cy="9601200"/>
            <a:chOff x="144" y="96"/>
            <a:chExt cx="4303" cy="6048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96"/>
              <a:ext cx="4176" cy="6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" name="Group 205"/>
            <p:cNvGrpSpPr>
              <a:grpSpLocks/>
            </p:cNvGrpSpPr>
            <p:nvPr/>
          </p:nvGrpSpPr>
          <p:grpSpPr bwMode="auto">
            <a:xfrm>
              <a:off x="171" y="119"/>
              <a:ext cx="4276" cy="5265"/>
              <a:chOff x="171" y="119"/>
              <a:chExt cx="4276" cy="5265"/>
            </a:xfrm>
          </p:grpSpPr>
          <p:sp>
            <p:nvSpPr>
              <p:cNvPr id="96" name="Rectangle 5"/>
              <p:cNvSpPr>
                <a:spLocks noChangeArrowheads="1"/>
              </p:cNvSpPr>
              <p:nvPr/>
            </p:nvSpPr>
            <p:spPr bwMode="auto">
              <a:xfrm>
                <a:off x="171" y="3811"/>
                <a:ext cx="1903" cy="90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Rectangle 6"/>
              <p:cNvSpPr>
                <a:spLocks noChangeArrowheads="1"/>
              </p:cNvSpPr>
              <p:nvPr/>
            </p:nvSpPr>
            <p:spPr bwMode="auto">
              <a:xfrm>
                <a:off x="171" y="1931"/>
                <a:ext cx="1903" cy="90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Rectangle 7"/>
              <p:cNvSpPr>
                <a:spLocks noChangeArrowheads="1"/>
              </p:cNvSpPr>
              <p:nvPr/>
            </p:nvSpPr>
            <p:spPr bwMode="auto">
              <a:xfrm>
                <a:off x="171" y="2871"/>
                <a:ext cx="1903" cy="90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Rectangle 8"/>
              <p:cNvSpPr>
                <a:spLocks noChangeArrowheads="1"/>
              </p:cNvSpPr>
              <p:nvPr/>
            </p:nvSpPr>
            <p:spPr bwMode="auto">
              <a:xfrm>
                <a:off x="609" y="253"/>
                <a:ext cx="3296" cy="156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Oval 9"/>
              <p:cNvSpPr>
                <a:spLocks noChangeArrowheads="1"/>
              </p:cNvSpPr>
              <p:nvPr/>
            </p:nvSpPr>
            <p:spPr bwMode="auto">
              <a:xfrm>
                <a:off x="1632" y="2512"/>
                <a:ext cx="62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Rectangle 10"/>
              <p:cNvSpPr>
                <a:spLocks noChangeArrowheads="1"/>
              </p:cNvSpPr>
              <p:nvPr/>
            </p:nvSpPr>
            <p:spPr bwMode="auto">
              <a:xfrm>
                <a:off x="581" y="2410"/>
                <a:ext cx="98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" name="Oval 11"/>
              <p:cNvSpPr>
                <a:spLocks noChangeArrowheads="1"/>
              </p:cNvSpPr>
              <p:nvPr/>
            </p:nvSpPr>
            <p:spPr bwMode="auto">
              <a:xfrm>
                <a:off x="573" y="2521"/>
                <a:ext cx="62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Rectangle 12"/>
              <p:cNvSpPr>
                <a:spLocks noChangeArrowheads="1"/>
              </p:cNvSpPr>
              <p:nvPr/>
            </p:nvSpPr>
            <p:spPr bwMode="auto">
              <a:xfrm>
                <a:off x="819" y="2410"/>
                <a:ext cx="93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" name="Oval 13"/>
              <p:cNvSpPr>
                <a:spLocks noChangeArrowheads="1"/>
              </p:cNvSpPr>
              <p:nvPr/>
            </p:nvSpPr>
            <p:spPr bwMode="auto">
              <a:xfrm>
                <a:off x="735" y="2521"/>
                <a:ext cx="63" cy="52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Rectangle 14"/>
              <p:cNvSpPr>
                <a:spLocks noChangeArrowheads="1"/>
              </p:cNvSpPr>
              <p:nvPr/>
            </p:nvSpPr>
            <p:spPr bwMode="auto">
              <a:xfrm>
                <a:off x="1100" y="2414"/>
                <a:ext cx="93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6" name="Rectangle 15"/>
              <p:cNvSpPr>
                <a:spLocks noChangeArrowheads="1"/>
              </p:cNvSpPr>
              <p:nvPr/>
            </p:nvSpPr>
            <p:spPr bwMode="auto">
              <a:xfrm>
                <a:off x="892" y="2521"/>
                <a:ext cx="62" cy="52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Line 16"/>
              <p:cNvSpPr>
                <a:spLocks noChangeShapeType="1"/>
              </p:cNvSpPr>
              <p:nvPr/>
            </p:nvSpPr>
            <p:spPr bwMode="auto">
              <a:xfrm>
                <a:off x="892" y="2521"/>
                <a:ext cx="62" cy="5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Line 17"/>
              <p:cNvSpPr>
                <a:spLocks noChangeShapeType="1"/>
              </p:cNvSpPr>
              <p:nvPr/>
            </p:nvSpPr>
            <p:spPr bwMode="auto">
              <a:xfrm flipV="1">
                <a:off x="892" y="2521"/>
                <a:ext cx="62" cy="5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Rectangle 18"/>
              <p:cNvSpPr>
                <a:spLocks noChangeArrowheads="1"/>
              </p:cNvSpPr>
              <p:nvPr/>
            </p:nvSpPr>
            <p:spPr bwMode="auto">
              <a:xfrm>
                <a:off x="417" y="2328"/>
                <a:ext cx="103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" name="Oval 19"/>
              <p:cNvSpPr>
                <a:spLocks noChangeArrowheads="1"/>
              </p:cNvSpPr>
              <p:nvPr/>
            </p:nvSpPr>
            <p:spPr bwMode="auto">
              <a:xfrm>
                <a:off x="1054" y="2521"/>
                <a:ext cx="62" cy="52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Rectangle 20"/>
              <p:cNvSpPr>
                <a:spLocks noChangeArrowheads="1"/>
              </p:cNvSpPr>
              <p:nvPr/>
            </p:nvSpPr>
            <p:spPr bwMode="auto">
              <a:xfrm>
                <a:off x="736" y="2332"/>
                <a:ext cx="103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" name="Oval 21"/>
              <p:cNvSpPr>
                <a:spLocks noChangeArrowheads="1"/>
              </p:cNvSpPr>
              <p:nvPr/>
            </p:nvSpPr>
            <p:spPr bwMode="auto">
              <a:xfrm>
                <a:off x="1216" y="2521"/>
                <a:ext cx="62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Rectangle 22"/>
              <p:cNvSpPr>
                <a:spLocks noChangeArrowheads="1"/>
              </p:cNvSpPr>
              <p:nvPr/>
            </p:nvSpPr>
            <p:spPr bwMode="auto">
              <a:xfrm>
                <a:off x="1054" y="2332"/>
                <a:ext cx="103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" name="Oval 23"/>
              <p:cNvSpPr>
                <a:spLocks noChangeArrowheads="1"/>
              </p:cNvSpPr>
              <p:nvPr/>
            </p:nvSpPr>
            <p:spPr bwMode="auto">
              <a:xfrm>
                <a:off x="1794" y="2512"/>
                <a:ext cx="62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Rectangle 24"/>
              <p:cNvSpPr>
                <a:spLocks noChangeArrowheads="1"/>
              </p:cNvSpPr>
              <p:nvPr/>
            </p:nvSpPr>
            <p:spPr bwMode="auto">
              <a:xfrm>
                <a:off x="1267" y="2410"/>
                <a:ext cx="98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" name="Oval 25"/>
              <p:cNvSpPr>
                <a:spLocks noChangeArrowheads="1"/>
              </p:cNvSpPr>
              <p:nvPr/>
            </p:nvSpPr>
            <p:spPr bwMode="auto">
              <a:xfrm>
                <a:off x="892" y="2607"/>
                <a:ext cx="62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Rectangle 26"/>
              <p:cNvSpPr>
                <a:spLocks noChangeArrowheads="1"/>
              </p:cNvSpPr>
              <p:nvPr/>
            </p:nvSpPr>
            <p:spPr bwMode="auto">
              <a:xfrm>
                <a:off x="293" y="2233"/>
                <a:ext cx="103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" name="Oval 27"/>
              <p:cNvSpPr>
                <a:spLocks noChangeArrowheads="1"/>
              </p:cNvSpPr>
              <p:nvPr/>
            </p:nvSpPr>
            <p:spPr bwMode="auto">
              <a:xfrm>
                <a:off x="1135" y="2697"/>
                <a:ext cx="62" cy="53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Rectangle 28"/>
              <p:cNvSpPr>
                <a:spLocks noChangeArrowheads="1"/>
              </p:cNvSpPr>
              <p:nvPr/>
            </p:nvSpPr>
            <p:spPr bwMode="auto">
              <a:xfrm>
                <a:off x="1535" y="2332"/>
                <a:ext cx="103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" name="Oval 29"/>
              <p:cNvSpPr>
                <a:spLocks noChangeArrowheads="1"/>
              </p:cNvSpPr>
              <p:nvPr/>
            </p:nvSpPr>
            <p:spPr bwMode="auto">
              <a:xfrm>
                <a:off x="417" y="2593"/>
                <a:ext cx="62" cy="5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Rectangle 30"/>
              <p:cNvSpPr>
                <a:spLocks noChangeArrowheads="1"/>
              </p:cNvSpPr>
              <p:nvPr/>
            </p:nvSpPr>
            <p:spPr bwMode="auto">
              <a:xfrm>
                <a:off x="795" y="2128"/>
                <a:ext cx="150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" name="Oval 31"/>
              <p:cNvSpPr>
                <a:spLocks noChangeArrowheads="1"/>
              </p:cNvSpPr>
              <p:nvPr/>
            </p:nvSpPr>
            <p:spPr bwMode="auto">
              <a:xfrm>
                <a:off x="1373" y="2593"/>
                <a:ext cx="62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Rectangle 32"/>
              <p:cNvSpPr>
                <a:spLocks noChangeArrowheads="1"/>
              </p:cNvSpPr>
              <p:nvPr/>
            </p:nvSpPr>
            <p:spPr bwMode="auto">
              <a:xfrm>
                <a:off x="1875" y="2260"/>
                <a:ext cx="103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" name="Oval 33"/>
              <p:cNvSpPr>
                <a:spLocks noChangeArrowheads="1"/>
              </p:cNvSpPr>
              <p:nvPr/>
            </p:nvSpPr>
            <p:spPr bwMode="auto">
              <a:xfrm>
                <a:off x="3147" y="1067"/>
                <a:ext cx="108" cy="91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Rectangle 34"/>
              <p:cNvSpPr>
                <a:spLocks noChangeArrowheads="1"/>
              </p:cNvSpPr>
              <p:nvPr/>
            </p:nvSpPr>
            <p:spPr bwMode="auto">
              <a:xfrm>
                <a:off x="1389" y="874"/>
                <a:ext cx="156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6" name="Oval 35"/>
              <p:cNvSpPr>
                <a:spLocks noChangeArrowheads="1"/>
              </p:cNvSpPr>
              <p:nvPr/>
            </p:nvSpPr>
            <p:spPr bwMode="auto">
              <a:xfrm>
                <a:off x="1419" y="1067"/>
                <a:ext cx="108" cy="91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Rectangle 36"/>
              <p:cNvSpPr>
                <a:spLocks noChangeArrowheads="1"/>
              </p:cNvSpPr>
              <p:nvPr/>
            </p:nvSpPr>
            <p:spPr bwMode="auto">
              <a:xfrm>
                <a:off x="1837" y="874"/>
                <a:ext cx="171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8" name="Oval 37"/>
              <p:cNvSpPr>
                <a:spLocks noChangeArrowheads="1"/>
              </p:cNvSpPr>
              <p:nvPr/>
            </p:nvSpPr>
            <p:spPr bwMode="auto">
              <a:xfrm>
                <a:off x="1694" y="1067"/>
                <a:ext cx="108" cy="91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Rectangle 38"/>
              <p:cNvSpPr>
                <a:spLocks noChangeArrowheads="1"/>
              </p:cNvSpPr>
              <p:nvPr/>
            </p:nvSpPr>
            <p:spPr bwMode="auto">
              <a:xfrm>
                <a:off x="2307" y="874"/>
                <a:ext cx="156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0" name="Rectangle 39"/>
              <p:cNvSpPr>
                <a:spLocks noChangeArrowheads="1"/>
              </p:cNvSpPr>
              <p:nvPr/>
            </p:nvSpPr>
            <p:spPr bwMode="auto">
              <a:xfrm>
                <a:off x="1975" y="1067"/>
                <a:ext cx="108" cy="91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Line 40"/>
              <p:cNvSpPr>
                <a:spLocks noChangeShapeType="1"/>
              </p:cNvSpPr>
              <p:nvPr/>
            </p:nvSpPr>
            <p:spPr bwMode="auto">
              <a:xfrm>
                <a:off x="1975" y="1067"/>
                <a:ext cx="103" cy="8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Line 41"/>
              <p:cNvSpPr>
                <a:spLocks noChangeShapeType="1"/>
              </p:cNvSpPr>
              <p:nvPr/>
            </p:nvSpPr>
            <p:spPr bwMode="auto">
              <a:xfrm flipV="1">
                <a:off x="1975" y="1067"/>
                <a:ext cx="103" cy="8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Rectangle 42"/>
              <p:cNvSpPr>
                <a:spLocks noChangeArrowheads="1"/>
              </p:cNvSpPr>
              <p:nvPr/>
            </p:nvSpPr>
            <p:spPr bwMode="auto">
              <a:xfrm>
                <a:off x="1670" y="724"/>
                <a:ext cx="171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" name="Oval 43"/>
              <p:cNvSpPr>
                <a:spLocks noChangeArrowheads="1"/>
              </p:cNvSpPr>
              <p:nvPr/>
            </p:nvSpPr>
            <p:spPr bwMode="auto">
              <a:xfrm>
                <a:off x="2250" y="1067"/>
                <a:ext cx="108" cy="91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Rectangle 44"/>
              <p:cNvSpPr>
                <a:spLocks noChangeArrowheads="1"/>
              </p:cNvSpPr>
              <p:nvPr/>
            </p:nvSpPr>
            <p:spPr bwMode="auto">
              <a:xfrm>
                <a:off x="2394" y="738"/>
                <a:ext cx="171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6" name="Oval 45"/>
              <p:cNvSpPr>
                <a:spLocks noChangeArrowheads="1"/>
              </p:cNvSpPr>
              <p:nvPr/>
            </p:nvSpPr>
            <p:spPr bwMode="auto">
              <a:xfrm>
                <a:off x="2526" y="1067"/>
                <a:ext cx="108" cy="91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Rectangle 46"/>
              <p:cNvSpPr>
                <a:spLocks noChangeArrowheads="1"/>
              </p:cNvSpPr>
              <p:nvPr/>
            </p:nvSpPr>
            <p:spPr bwMode="auto">
              <a:xfrm>
                <a:off x="2934" y="693"/>
                <a:ext cx="171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8" name="Oval 47"/>
              <p:cNvSpPr>
                <a:spLocks noChangeArrowheads="1"/>
              </p:cNvSpPr>
              <p:nvPr/>
            </p:nvSpPr>
            <p:spPr bwMode="auto">
              <a:xfrm>
                <a:off x="3525" y="1067"/>
                <a:ext cx="108" cy="91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Rectangle 48"/>
              <p:cNvSpPr>
                <a:spLocks noChangeArrowheads="1"/>
              </p:cNvSpPr>
              <p:nvPr/>
            </p:nvSpPr>
            <p:spPr bwMode="auto">
              <a:xfrm>
                <a:off x="2631" y="888"/>
                <a:ext cx="163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0" name="Oval 49"/>
              <p:cNvSpPr>
                <a:spLocks noChangeArrowheads="1"/>
              </p:cNvSpPr>
              <p:nvPr/>
            </p:nvSpPr>
            <p:spPr bwMode="auto">
              <a:xfrm>
                <a:off x="1975" y="1212"/>
                <a:ext cx="108" cy="91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Rectangle 50"/>
              <p:cNvSpPr>
                <a:spLocks noChangeArrowheads="1"/>
              </p:cNvSpPr>
              <p:nvPr/>
            </p:nvSpPr>
            <p:spPr bwMode="auto">
              <a:xfrm>
                <a:off x="892" y="738"/>
                <a:ext cx="171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2" name="Oval 51"/>
              <p:cNvSpPr>
                <a:spLocks noChangeArrowheads="1"/>
              </p:cNvSpPr>
              <p:nvPr/>
            </p:nvSpPr>
            <p:spPr bwMode="auto">
              <a:xfrm>
                <a:off x="2358" y="1452"/>
                <a:ext cx="108" cy="91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Rectangle 52"/>
              <p:cNvSpPr>
                <a:spLocks noChangeArrowheads="1"/>
              </p:cNvSpPr>
              <p:nvPr/>
            </p:nvSpPr>
            <p:spPr bwMode="auto">
              <a:xfrm>
                <a:off x="3652" y="697"/>
                <a:ext cx="171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" name="Oval 53"/>
              <p:cNvSpPr>
                <a:spLocks noChangeArrowheads="1"/>
              </p:cNvSpPr>
              <p:nvPr/>
            </p:nvSpPr>
            <p:spPr bwMode="auto">
              <a:xfrm>
                <a:off x="1170" y="1230"/>
                <a:ext cx="108" cy="91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Rectangle 54"/>
              <p:cNvSpPr>
                <a:spLocks noChangeArrowheads="1"/>
              </p:cNvSpPr>
              <p:nvPr/>
            </p:nvSpPr>
            <p:spPr bwMode="auto">
              <a:xfrm>
                <a:off x="1449" y="384"/>
                <a:ext cx="25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6" name="Oval 55"/>
              <p:cNvSpPr>
                <a:spLocks noChangeArrowheads="1"/>
              </p:cNvSpPr>
              <p:nvPr/>
            </p:nvSpPr>
            <p:spPr bwMode="auto">
              <a:xfrm>
                <a:off x="2834" y="1226"/>
                <a:ext cx="108" cy="9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Rectangle 56"/>
              <p:cNvSpPr>
                <a:spLocks noChangeArrowheads="1"/>
              </p:cNvSpPr>
              <p:nvPr/>
            </p:nvSpPr>
            <p:spPr bwMode="auto">
              <a:xfrm>
                <a:off x="2774" y="389"/>
                <a:ext cx="259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8" name="Oval 57"/>
              <p:cNvSpPr>
                <a:spLocks noChangeArrowheads="1"/>
              </p:cNvSpPr>
              <p:nvPr/>
            </p:nvSpPr>
            <p:spPr bwMode="auto">
              <a:xfrm>
                <a:off x="1572" y="4399"/>
                <a:ext cx="63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Rectangle 58"/>
              <p:cNvSpPr>
                <a:spLocks noChangeArrowheads="1"/>
              </p:cNvSpPr>
              <p:nvPr/>
            </p:nvSpPr>
            <p:spPr bwMode="auto">
              <a:xfrm>
                <a:off x="581" y="4292"/>
                <a:ext cx="93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0" name="Oval 59"/>
              <p:cNvSpPr>
                <a:spLocks noChangeArrowheads="1"/>
              </p:cNvSpPr>
              <p:nvPr/>
            </p:nvSpPr>
            <p:spPr bwMode="auto">
              <a:xfrm>
                <a:off x="573" y="4403"/>
                <a:ext cx="62" cy="53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Rectangle 60"/>
              <p:cNvSpPr>
                <a:spLocks noChangeArrowheads="1"/>
              </p:cNvSpPr>
              <p:nvPr/>
            </p:nvSpPr>
            <p:spPr bwMode="auto">
              <a:xfrm>
                <a:off x="898" y="4292"/>
                <a:ext cx="103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2" name="Oval 61"/>
              <p:cNvSpPr>
                <a:spLocks noChangeArrowheads="1"/>
              </p:cNvSpPr>
              <p:nvPr/>
            </p:nvSpPr>
            <p:spPr bwMode="auto">
              <a:xfrm>
                <a:off x="735" y="4403"/>
                <a:ext cx="63" cy="53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Rectangle 62"/>
              <p:cNvSpPr>
                <a:spLocks noChangeArrowheads="1"/>
              </p:cNvSpPr>
              <p:nvPr/>
            </p:nvSpPr>
            <p:spPr bwMode="auto">
              <a:xfrm>
                <a:off x="1219" y="4292"/>
                <a:ext cx="93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" name="Rectangle 63"/>
              <p:cNvSpPr>
                <a:spLocks noChangeArrowheads="1"/>
              </p:cNvSpPr>
              <p:nvPr/>
            </p:nvSpPr>
            <p:spPr bwMode="auto">
              <a:xfrm>
                <a:off x="892" y="4403"/>
                <a:ext cx="62" cy="53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Line 64"/>
              <p:cNvSpPr>
                <a:spLocks noChangeShapeType="1"/>
              </p:cNvSpPr>
              <p:nvPr/>
            </p:nvSpPr>
            <p:spPr bwMode="auto">
              <a:xfrm>
                <a:off x="892" y="4403"/>
                <a:ext cx="62" cy="5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Line 65"/>
              <p:cNvSpPr>
                <a:spLocks noChangeShapeType="1"/>
              </p:cNvSpPr>
              <p:nvPr/>
            </p:nvSpPr>
            <p:spPr bwMode="auto">
              <a:xfrm flipV="1">
                <a:off x="892" y="4403"/>
                <a:ext cx="62" cy="5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Rectangle 66"/>
              <p:cNvSpPr>
                <a:spLocks noChangeArrowheads="1"/>
              </p:cNvSpPr>
              <p:nvPr/>
            </p:nvSpPr>
            <p:spPr bwMode="auto">
              <a:xfrm>
                <a:off x="392" y="4224"/>
                <a:ext cx="155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8" name="Oval 67"/>
              <p:cNvSpPr>
                <a:spLocks noChangeArrowheads="1"/>
              </p:cNvSpPr>
              <p:nvPr/>
            </p:nvSpPr>
            <p:spPr bwMode="auto">
              <a:xfrm>
                <a:off x="1054" y="4403"/>
                <a:ext cx="62" cy="53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Rectangle 68"/>
              <p:cNvSpPr>
                <a:spLocks noChangeArrowheads="1"/>
              </p:cNvSpPr>
              <p:nvPr/>
            </p:nvSpPr>
            <p:spPr bwMode="auto">
              <a:xfrm>
                <a:off x="579" y="4211"/>
                <a:ext cx="103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0" name="Oval 69"/>
              <p:cNvSpPr>
                <a:spLocks noChangeArrowheads="1"/>
              </p:cNvSpPr>
              <p:nvPr/>
            </p:nvSpPr>
            <p:spPr bwMode="auto">
              <a:xfrm>
                <a:off x="1216" y="4403"/>
                <a:ext cx="62" cy="53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Rectangle 70"/>
              <p:cNvSpPr>
                <a:spLocks noChangeArrowheads="1"/>
              </p:cNvSpPr>
              <p:nvPr/>
            </p:nvSpPr>
            <p:spPr bwMode="auto">
              <a:xfrm>
                <a:off x="898" y="4211"/>
                <a:ext cx="103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2" name="Oval 71"/>
              <p:cNvSpPr>
                <a:spLocks noChangeArrowheads="1"/>
              </p:cNvSpPr>
              <p:nvPr/>
            </p:nvSpPr>
            <p:spPr bwMode="auto">
              <a:xfrm>
                <a:off x="1772" y="4403"/>
                <a:ext cx="62" cy="53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Rectangle 72"/>
              <p:cNvSpPr>
                <a:spLocks noChangeArrowheads="1"/>
              </p:cNvSpPr>
              <p:nvPr/>
            </p:nvSpPr>
            <p:spPr bwMode="auto">
              <a:xfrm>
                <a:off x="1216" y="4224"/>
                <a:ext cx="103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" name="Oval 73"/>
              <p:cNvSpPr>
                <a:spLocks noChangeArrowheads="1"/>
              </p:cNvSpPr>
              <p:nvPr/>
            </p:nvSpPr>
            <p:spPr bwMode="auto">
              <a:xfrm>
                <a:off x="892" y="4485"/>
                <a:ext cx="62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" name="Rectangle 74"/>
              <p:cNvSpPr>
                <a:spLocks noChangeArrowheads="1"/>
              </p:cNvSpPr>
              <p:nvPr/>
            </p:nvSpPr>
            <p:spPr bwMode="auto">
              <a:xfrm>
                <a:off x="293" y="4124"/>
                <a:ext cx="103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6" name="Oval 75"/>
              <p:cNvSpPr>
                <a:spLocks noChangeArrowheads="1"/>
              </p:cNvSpPr>
              <p:nvPr/>
            </p:nvSpPr>
            <p:spPr bwMode="auto">
              <a:xfrm>
                <a:off x="1292" y="4616"/>
                <a:ext cx="62" cy="53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Rectangle 76"/>
              <p:cNvSpPr>
                <a:spLocks noChangeArrowheads="1"/>
              </p:cNvSpPr>
              <p:nvPr/>
            </p:nvSpPr>
            <p:spPr bwMode="auto">
              <a:xfrm>
                <a:off x="1800" y="4056"/>
                <a:ext cx="103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8" name="Oval 77"/>
              <p:cNvSpPr>
                <a:spLocks noChangeArrowheads="1"/>
              </p:cNvSpPr>
              <p:nvPr/>
            </p:nvSpPr>
            <p:spPr bwMode="auto">
              <a:xfrm>
                <a:off x="417" y="4503"/>
                <a:ext cx="62" cy="5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Rectangle 78"/>
              <p:cNvSpPr>
                <a:spLocks noChangeArrowheads="1"/>
              </p:cNvSpPr>
              <p:nvPr/>
            </p:nvSpPr>
            <p:spPr bwMode="auto">
              <a:xfrm>
                <a:off x="795" y="4011"/>
                <a:ext cx="150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0" name="Oval 79"/>
              <p:cNvSpPr>
                <a:spLocks noChangeArrowheads="1"/>
              </p:cNvSpPr>
              <p:nvPr/>
            </p:nvSpPr>
            <p:spPr bwMode="auto">
              <a:xfrm>
                <a:off x="1378" y="4503"/>
                <a:ext cx="62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Rectangle 80"/>
              <p:cNvSpPr>
                <a:spLocks noChangeArrowheads="1"/>
              </p:cNvSpPr>
              <p:nvPr/>
            </p:nvSpPr>
            <p:spPr bwMode="auto">
              <a:xfrm>
                <a:off x="1554" y="4147"/>
                <a:ext cx="155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2" name="Oval 81"/>
              <p:cNvSpPr>
                <a:spLocks noChangeArrowheads="1"/>
              </p:cNvSpPr>
              <p:nvPr/>
            </p:nvSpPr>
            <p:spPr bwMode="auto">
              <a:xfrm>
                <a:off x="1540" y="3392"/>
                <a:ext cx="62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Rectangle 82"/>
              <p:cNvSpPr>
                <a:spLocks noChangeArrowheads="1"/>
              </p:cNvSpPr>
              <p:nvPr/>
            </p:nvSpPr>
            <p:spPr bwMode="auto">
              <a:xfrm>
                <a:off x="500" y="3285"/>
                <a:ext cx="93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" name="Oval 83"/>
              <p:cNvSpPr>
                <a:spLocks noChangeArrowheads="1"/>
              </p:cNvSpPr>
              <p:nvPr/>
            </p:nvSpPr>
            <p:spPr bwMode="auto">
              <a:xfrm>
                <a:off x="492" y="3396"/>
                <a:ext cx="62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Rectangle 84"/>
              <p:cNvSpPr>
                <a:spLocks noChangeArrowheads="1"/>
              </p:cNvSpPr>
              <p:nvPr/>
            </p:nvSpPr>
            <p:spPr bwMode="auto">
              <a:xfrm>
                <a:off x="817" y="3285"/>
                <a:ext cx="103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6" name="Oval 85"/>
              <p:cNvSpPr>
                <a:spLocks noChangeArrowheads="1"/>
              </p:cNvSpPr>
              <p:nvPr/>
            </p:nvSpPr>
            <p:spPr bwMode="auto">
              <a:xfrm>
                <a:off x="654" y="3396"/>
                <a:ext cx="62" cy="52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" name="Rectangle 86"/>
              <p:cNvSpPr>
                <a:spLocks noChangeArrowheads="1"/>
              </p:cNvSpPr>
              <p:nvPr/>
            </p:nvSpPr>
            <p:spPr bwMode="auto">
              <a:xfrm>
                <a:off x="1138" y="3285"/>
                <a:ext cx="93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8" name="Rectangle 87"/>
              <p:cNvSpPr>
                <a:spLocks noChangeArrowheads="1"/>
              </p:cNvSpPr>
              <p:nvPr/>
            </p:nvSpPr>
            <p:spPr bwMode="auto">
              <a:xfrm>
                <a:off x="816" y="3396"/>
                <a:ext cx="63" cy="52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Line 88"/>
              <p:cNvSpPr>
                <a:spLocks noChangeShapeType="1"/>
              </p:cNvSpPr>
              <p:nvPr/>
            </p:nvSpPr>
            <p:spPr bwMode="auto">
              <a:xfrm>
                <a:off x="816" y="3396"/>
                <a:ext cx="63" cy="5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" name="Line 89"/>
              <p:cNvSpPr>
                <a:spLocks noChangeShapeType="1"/>
              </p:cNvSpPr>
              <p:nvPr/>
            </p:nvSpPr>
            <p:spPr bwMode="auto">
              <a:xfrm flipV="1">
                <a:off x="816" y="3396"/>
                <a:ext cx="63" cy="5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" name="Rectangle 90"/>
              <p:cNvSpPr>
                <a:spLocks noChangeArrowheads="1"/>
              </p:cNvSpPr>
              <p:nvPr/>
            </p:nvSpPr>
            <p:spPr bwMode="auto">
              <a:xfrm>
                <a:off x="336" y="3285"/>
                <a:ext cx="103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2" name="Oval 91"/>
              <p:cNvSpPr>
                <a:spLocks noChangeArrowheads="1"/>
              </p:cNvSpPr>
              <p:nvPr/>
            </p:nvSpPr>
            <p:spPr bwMode="auto">
              <a:xfrm>
                <a:off x="973" y="3396"/>
                <a:ext cx="62" cy="52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" name="Rectangle 92"/>
              <p:cNvSpPr>
                <a:spLocks noChangeArrowheads="1"/>
              </p:cNvSpPr>
              <p:nvPr/>
            </p:nvSpPr>
            <p:spPr bwMode="auto">
              <a:xfrm>
                <a:off x="655" y="3203"/>
                <a:ext cx="103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" name="Oval 93"/>
              <p:cNvSpPr>
                <a:spLocks noChangeArrowheads="1"/>
              </p:cNvSpPr>
              <p:nvPr/>
            </p:nvSpPr>
            <p:spPr bwMode="auto">
              <a:xfrm>
                <a:off x="1135" y="3396"/>
                <a:ext cx="62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" name="Rectangle 94"/>
              <p:cNvSpPr>
                <a:spLocks noChangeArrowheads="1"/>
              </p:cNvSpPr>
              <p:nvPr/>
            </p:nvSpPr>
            <p:spPr bwMode="auto">
              <a:xfrm>
                <a:off x="979" y="3203"/>
                <a:ext cx="103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" name="Oval 95"/>
              <p:cNvSpPr>
                <a:spLocks noChangeArrowheads="1"/>
              </p:cNvSpPr>
              <p:nvPr/>
            </p:nvSpPr>
            <p:spPr bwMode="auto">
              <a:xfrm>
                <a:off x="1718" y="3392"/>
                <a:ext cx="62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" name="Rectangle 96"/>
              <p:cNvSpPr>
                <a:spLocks noChangeArrowheads="1"/>
              </p:cNvSpPr>
              <p:nvPr/>
            </p:nvSpPr>
            <p:spPr bwMode="auto">
              <a:xfrm>
                <a:off x="1389" y="3181"/>
                <a:ext cx="103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8" name="Oval 97"/>
              <p:cNvSpPr>
                <a:spLocks noChangeArrowheads="1"/>
              </p:cNvSpPr>
              <p:nvPr/>
            </p:nvSpPr>
            <p:spPr bwMode="auto">
              <a:xfrm>
                <a:off x="816" y="3478"/>
                <a:ext cx="63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" name="Rectangle 98"/>
              <p:cNvSpPr>
                <a:spLocks noChangeArrowheads="1"/>
              </p:cNvSpPr>
              <p:nvPr/>
            </p:nvSpPr>
            <p:spPr bwMode="auto">
              <a:xfrm>
                <a:off x="239" y="3185"/>
                <a:ext cx="103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0" name="Oval 99"/>
              <p:cNvSpPr>
                <a:spLocks noChangeArrowheads="1"/>
              </p:cNvSpPr>
              <p:nvPr/>
            </p:nvSpPr>
            <p:spPr bwMode="auto">
              <a:xfrm>
                <a:off x="1059" y="3614"/>
                <a:ext cx="63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" name="Rectangle 100"/>
              <p:cNvSpPr>
                <a:spLocks noChangeArrowheads="1"/>
              </p:cNvSpPr>
              <p:nvPr/>
            </p:nvSpPr>
            <p:spPr bwMode="auto">
              <a:xfrm>
                <a:off x="1794" y="3181"/>
                <a:ext cx="103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2" name="Oval 101"/>
              <p:cNvSpPr>
                <a:spLocks noChangeArrowheads="1"/>
              </p:cNvSpPr>
              <p:nvPr/>
            </p:nvSpPr>
            <p:spPr bwMode="auto">
              <a:xfrm>
                <a:off x="336" y="3478"/>
                <a:ext cx="62" cy="5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" name="Rectangle 102"/>
              <p:cNvSpPr>
                <a:spLocks noChangeArrowheads="1"/>
              </p:cNvSpPr>
              <p:nvPr/>
            </p:nvSpPr>
            <p:spPr bwMode="auto">
              <a:xfrm>
                <a:off x="703" y="2999"/>
                <a:ext cx="150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4" name="Oval 103"/>
              <p:cNvSpPr>
                <a:spLocks noChangeArrowheads="1"/>
              </p:cNvSpPr>
              <p:nvPr/>
            </p:nvSpPr>
            <p:spPr bwMode="auto">
              <a:xfrm>
                <a:off x="1286" y="3469"/>
                <a:ext cx="62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" name="Rectangle 104"/>
              <p:cNvSpPr>
                <a:spLocks noChangeArrowheads="1"/>
              </p:cNvSpPr>
              <p:nvPr/>
            </p:nvSpPr>
            <p:spPr bwMode="auto">
              <a:xfrm>
                <a:off x="1440" y="3004"/>
                <a:ext cx="155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" name="Rectangle 105"/>
              <p:cNvSpPr>
                <a:spLocks noChangeArrowheads="1"/>
              </p:cNvSpPr>
              <p:nvPr/>
            </p:nvSpPr>
            <p:spPr bwMode="auto">
              <a:xfrm>
                <a:off x="1737" y="2719"/>
                <a:ext cx="278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7" name="Rectangle 106"/>
              <p:cNvSpPr>
                <a:spLocks noChangeArrowheads="1"/>
              </p:cNvSpPr>
              <p:nvPr/>
            </p:nvSpPr>
            <p:spPr bwMode="auto">
              <a:xfrm>
                <a:off x="1783" y="4634"/>
                <a:ext cx="278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8" name="Rectangle 107"/>
              <p:cNvSpPr>
                <a:spLocks noChangeArrowheads="1"/>
              </p:cNvSpPr>
              <p:nvPr/>
            </p:nvSpPr>
            <p:spPr bwMode="auto">
              <a:xfrm>
                <a:off x="1587" y="3580"/>
                <a:ext cx="278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9" name="Rectangle 108"/>
              <p:cNvSpPr>
                <a:spLocks noChangeArrowheads="1"/>
              </p:cNvSpPr>
              <p:nvPr/>
            </p:nvSpPr>
            <p:spPr bwMode="auto">
              <a:xfrm>
                <a:off x="662" y="1577"/>
                <a:ext cx="278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0" name="Rectangle 109"/>
              <p:cNvSpPr>
                <a:spLocks noChangeArrowheads="1"/>
              </p:cNvSpPr>
              <p:nvPr/>
            </p:nvSpPr>
            <p:spPr bwMode="auto">
              <a:xfrm>
                <a:off x="1636" y="119"/>
                <a:ext cx="41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1" name="Rectangle 110"/>
              <p:cNvSpPr>
                <a:spLocks noChangeArrowheads="1"/>
              </p:cNvSpPr>
              <p:nvPr/>
            </p:nvSpPr>
            <p:spPr bwMode="auto">
              <a:xfrm>
                <a:off x="1912" y="119"/>
                <a:ext cx="1884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Ends Right (+) 28 Jet Reverse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2" name="Rectangle 111"/>
              <p:cNvSpPr>
                <a:spLocks noChangeArrowheads="1"/>
              </p:cNvSpPr>
              <p:nvPr/>
            </p:nvSpPr>
            <p:spPr bwMode="auto">
              <a:xfrm>
                <a:off x="2108" y="1947"/>
                <a:ext cx="235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3" name="Rectangle 112"/>
              <p:cNvSpPr>
                <a:spLocks noChangeArrowheads="1"/>
              </p:cNvSpPr>
              <p:nvPr/>
            </p:nvSpPr>
            <p:spPr bwMode="auto">
              <a:xfrm>
                <a:off x="2254" y="1951"/>
                <a:ext cx="185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#2 from sideline level 2-3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4" name="Rectangle 113"/>
              <p:cNvSpPr>
                <a:spLocks noChangeArrowheads="1"/>
              </p:cNvSpPr>
              <p:nvPr/>
            </p:nvSpPr>
            <p:spPr bwMode="auto">
              <a:xfrm>
                <a:off x="2108" y="2056"/>
                <a:ext cx="8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" name="Rectangle 114"/>
              <p:cNvSpPr>
                <a:spLocks noChangeArrowheads="1"/>
              </p:cNvSpPr>
              <p:nvPr/>
            </p:nvSpPr>
            <p:spPr bwMode="auto">
              <a:xfrm>
                <a:off x="2108" y="2160"/>
                <a:ext cx="242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" name="Rectangle 115"/>
              <p:cNvSpPr>
                <a:spLocks noChangeArrowheads="1"/>
              </p:cNvSpPr>
              <p:nvPr/>
            </p:nvSpPr>
            <p:spPr bwMode="auto">
              <a:xfrm>
                <a:off x="2259" y="2165"/>
                <a:ext cx="116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Gap-Down-Backer.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7" name="Rectangle 116"/>
              <p:cNvSpPr>
                <a:spLocks noChangeArrowheads="1"/>
              </p:cNvSpPr>
              <p:nvPr/>
            </p:nvSpPr>
            <p:spPr bwMode="auto">
              <a:xfrm>
                <a:off x="2108" y="2373"/>
                <a:ext cx="257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8" name="Rectangle 117"/>
              <p:cNvSpPr>
                <a:spLocks noChangeArrowheads="1"/>
              </p:cNvSpPr>
              <p:nvPr/>
            </p:nvSpPr>
            <p:spPr bwMode="auto">
              <a:xfrm>
                <a:off x="2275" y="2378"/>
                <a:ext cx="214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Pull-Log 1st man outside PST. Break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9" name="Rectangle 118"/>
              <p:cNvSpPr>
                <a:spLocks noChangeArrowheads="1"/>
              </p:cNvSpPr>
              <p:nvPr/>
            </p:nvSpPr>
            <p:spPr bwMode="auto">
              <a:xfrm>
                <a:off x="2108" y="2482"/>
                <a:ext cx="214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contain waggle technique. Log till you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0" name="Rectangle 119"/>
              <p:cNvSpPr>
                <a:spLocks noChangeArrowheads="1"/>
              </p:cNvSpPr>
              <p:nvPr/>
            </p:nvSpPr>
            <p:spPr bwMode="auto">
              <a:xfrm>
                <a:off x="2108" y="2587"/>
                <a:ext cx="85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must Kick out!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" name="Rectangle 120"/>
              <p:cNvSpPr>
                <a:spLocks noChangeArrowheads="1"/>
              </p:cNvSpPr>
              <p:nvPr/>
            </p:nvSpPr>
            <p:spPr bwMode="auto">
              <a:xfrm>
                <a:off x="2108" y="2795"/>
                <a:ext cx="257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" name="Rectangle 121"/>
              <p:cNvSpPr>
                <a:spLocks noChangeArrowheads="1"/>
              </p:cNvSpPr>
              <p:nvPr/>
            </p:nvSpPr>
            <p:spPr bwMode="auto">
              <a:xfrm>
                <a:off x="2275" y="2800"/>
                <a:ext cx="115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Reach-Area-Away.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" name="Rectangle 122"/>
              <p:cNvSpPr>
                <a:spLocks noChangeArrowheads="1"/>
              </p:cNvSpPr>
              <p:nvPr/>
            </p:nvSpPr>
            <p:spPr bwMode="auto">
              <a:xfrm>
                <a:off x="2108" y="3008"/>
                <a:ext cx="250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" name="Rectangle 123"/>
              <p:cNvSpPr>
                <a:spLocks noChangeArrowheads="1"/>
              </p:cNvSpPr>
              <p:nvPr/>
            </p:nvSpPr>
            <p:spPr bwMode="auto">
              <a:xfrm>
                <a:off x="2270" y="3013"/>
                <a:ext cx="216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Pull-Wall off. Allow FB to </a:t>
                </a:r>
                <a:r>
                  <a:rPr kumimoji="0" lang="en-US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pass.Read</a:t>
                </a: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" name="Rectangle 124"/>
              <p:cNvSpPr>
                <a:spLocks noChangeArrowheads="1"/>
              </p:cNvSpPr>
              <p:nvPr/>
            </p:nvSpPr>
            <p:spPr bwMode="auto">
              <a:xfrm>
                <a:off x="2108" y="3117"/>
                <a:ext cx="2021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Block of PSG.Break contain waggle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" name="Rectangle 125"/>
              <p:cNvSpPr>
                <a:spLocks noChangeArrowheads="1"/>
              </p:cNvSpPr>
              <p:nvPr/>
            </p:nvSpPr>
            <p:spPr bwMode="auto">
              <a:xfrm>
                <a:off x="2108" y="3222"/>
                <a:ext cx="60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" name="Rectangle 126"/>
              <p:cNvSpPr>
                <a:spLocks noChangeArrowheads="1"/>
              </p:cNvSpPr>
              <p:nvPr/>
            </p:nvSpPr>
            <p:spPr bwMode="auto">
              <a:xfrm>
                <a:off x="2108" y="3430"/>
                <a:ext cx="235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" name="Rectangle 127"/>
              <p:cNvSpPr>
                <a:spLocks noChangeArrowheads="1"/>
              </p:cNvSpPr>
              <p:nvPr/>
            </p:nvSpPr>
            <p:spPr bwMode="auto">
              <a:xfrm>
                <a:off x="2254" y="3435"/>
                <a:ext cx="55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Shutoff.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" name="Rectangle 128"/>
              <p:cNvSpPr>
                <a:spLocks noChangeArrowheads="1"/>
              </p:cNvSpPr>
              <p:nvPr/>
            </p:nvSpPr>
            <p:spPr bwMode="auto">
              <a:xfrm>
                <a:off x="2108" y="3643"/>
                <a:ext cx="253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" name="Rectangle 129"/>
              <p:cNvSpPr>
                <a:spLocks noChangeArrowheads="1"/>
              </p:cNvSpPr>
              <p:nvPr/>
            </p:nvSpPr>
            <p:spPr bwMode="auto">
              <a:xfrm>
                <a:off x="2275" y="3648"/>
                <a:ext cx="181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Block #1 from sideline level 2-3.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" name="Rectangle 130"/>
              <p:cNvSpPr>
                <a:spLocks noChangeArrowheads="1"/>
              </p:cNvSpPr>
              <p:nvPr/>
            </p:nvSpPr>
            <p:spPr bwMode="auto">
              <a:xfrm>
                <a:off x="2108" y="3857"/>
                <a:ext cx="250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" name="Rectangle 131"/>
              <p:cNvSpPr>
                <a:spLocks noChangeArrowheads="1"/>
              </p:cNvSpPr>
              <p:nvPr/>
            </p:nvSpPr>
            <p:spPr bwMode="auto">
              <a:xfrm>
                <a:off x="2275" y="3861"/>
                <a:ext cx="211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18" over midline.Fake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" name="Rectangle 132"/>
              <p:cNvSpPr>
                <a:spLocks noChangeArrowheads="1"/>
              </p:cNvSpPr>
              <p:nvPr/>
            </p:nvSpPr>
            <p:spPr bwMode="auto">
              <a:xfrm>
                <a:off x="2108" y="3966"/>
                <a:ext cx="2311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Jet sweep. Snap ball a tad later. Step back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4" name="Rectangle 133"/>
              <p:cNvSpPr>
                <a:spLocks noChangeArrowheads="1"/>
              </p:cNvSpPr>
              <p:nvPr/>
            </p:nvSpPr>
            <p:spPr bwMode="auto">
              <a:xfrm>
                <a:off x="2108" y="4070"/>
                <a:ext cx="232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@45. Outside HO to wing. Bootleg away.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" name="Rectangle 134"/>
              <p:cNvSpPr>
                <a:spLocks noChangeArrowheads="1"/>
              </p:cNvSpPr>
              <p:nvPr/>
            </p:nvSpPr>
            <p:spPr bwMode="auto">
              <a:xfrm>
                <a:off x="2108" y="4279"/>
                <a:ext cx="257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" name="Rectangle 135"/>
              <p:cNvSpPr>
                <a:spLocks noChangeArrowheads="1"/>
              </p:cNvSpPr>
              <p:nvPr/>
            </p:nvSpPr>
            <p:spPr bwMode="auto">
              <a:xfrm>
                <a:off x="2275" y="4283"/>
                <a:ext cx="212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Jet motion. Fake Jet sweep.Block 1st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7" name="Rectangle 136"/>
              <p:cNvSpPr>
                <a:spLocks noChangeArrowheads="1"/>
              </p:cNvSpPr>
              <p:nvPr/>
            </p:nvSpPr>
            <p:spPr bwMode="auto">
              <a:xfrm>
                <a:off x="2108" y="4387"/>
                <a:ext cx="74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outside BST.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8" name="Rectangle 137"/>
              <p:cNvSpPr>
                <a:spLocks noChangeArrowheads="1"/>
              </p:cNvSpPr>
              <p:nvPr/>
            </p:nvSpPr>
            <p:spPr bwMode="auto">
              <a:xfrm>
                <a:off x="2108" y="4596"/>
                <a:ext cx="250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9" name="Rectangle 138"/>
              <p:cNvSpPr>
                <a:spLocks noChangeArrowheads="1"/>
              </p:cNvSpPr>
              <p:nvPr/>
            </p:nvSpPr>
            <p:spPr bwMode="auto">
              <a:xfrm>
                <a:off x="2270" y="4601"/>
                <a:ext cx="211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Drop step to 3 yd. track.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0" name="Rectangle 139"/>
              <p:cNvSpPr>
                <a:spLocks noChangeArrowheads="1"/>
              </p:cNvSpPr>
              <p:nvPr/>
            </p:nvSpPr>
            <p:spPr bwMode="auto">
              <a:xfrm>
                <a:off x="2108" y="4705"/>
                <a:ext cx="210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Take outside HO. Read block of BSG.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1" name="Rectangle 140"/>
              <p:cNvSpPr>
                <a:spLocks noChangeArrowheads="1"/>
              </p:cNvSpPr>
              <p:nvPr/>
            </p:nvSpPr>
            <p:spPr bwMode="auto">
              <a:xfrm>
                <a:off x="2108" y="4914"/>
                <a:ext cx="227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2" name="Rectangle 141"/>
              <p:cNvSpPr>
                <a:spLocks noChangeArrowheads="1"/>
              </p:cNvSpPr>
              <p:nvPr/>
            </p:nvSpPr>
            <p:spPr bwMode="auto">
              <a:xfrm>
                <a:off x="2264" y="4918"/>
                <a:ext cx="218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Dive for inside foot of PST. Block 1st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3" name="Rectangle 142"/>
              <p:cNvSpPr>
                <a:spLocks noChangeArrowheads="1"/>
              </p:cNvSpPr>
              <p:nvPr/>
            </p:nvSpPr>
            <p:spPr bwMode="auto">
              <a:xfrm>
                <a:off x="2108" y="5023"/>
                <a:ext cx="73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LB playside.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4" name="Rectangle 143"/>
              <p:cNvSpPr>
                <a:spLocks noChangeArrowheads="1"/>
              </p:cNvSpPr>
              <p:nvPr/>
            </p:nvSpPr>
            <p:spPr bwMode="auto">
              <a:xfrm>
                <a:off x="2108" y="5231"/>
                <a:ext cx="990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5" name="Arc 144"/>
              <p:cNvSpPr>
                <a:spLocks/>
              </p:cNvSpPr>
              <p:nvPr/>
            </p:nvSpPr>
            <p:spPr bwMode="auto">
              <a:xfrm>
                <a:off x="1778" y="1381"/>
                <a:ext cx="995" cy="10"/>
              </a:xfrm>
              <a:custGeom>
                <a:avLst/>
                <a:gdLst>
                  <a:gd name="G0" fmla="+- 23 0 0"/>
                  <a:gd name="G1" fmla="+- 0 0 0"/>
                  <a:gd name="G2" fmla="+- 21600 0 0"/>
                  <a:gd name="T0" fmla="*/ 21623 w 21623"/>
                  <a:gd name="T1" fmla="*/ 0 h 21600"/>
                  <a:gd name="T2" fmla="*/ 0 w 21623"/>
                  <a:gd name="T3" fmla="*/ 21600 h 21600"/>
                  <a:gd name="T4" fmla="*/ 23 w 2162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23" h="21600" fill="none" extrusionOk="0">
                    <a:moveTo>
                      <a:pt x="21623" y="0"/>
                    </a:moveTo>
                    <a:cubicBezTo>
                      <a:pt x="21623" y="11929"/>
                      <a:pt x="11952" y="21600"/>
                      <a:pt x="23" y="21600"/>
                    </a:cubicBezTo>
                    <a:cubicBezTo>
                      <a:pt x="15" y="21600"/>
                      <a:pt x="7" y="21599"/>
                      <a:pt x="0" y="21599"/>
                    </a:cubicBezTo>
                  </a:path>
                  <a:path w="21623" h="21600" stroke="0" extrusionOk="0">
                    <a:moveTo>
                      <a:pt x="21623" y="0"/>
                    </a:moveTo>
                    <a:cubicBezTo>
                      <a:pt x="21623" y="11929"/>
                      <a:pt x="11952" y="21600"/>
                      <a:pt x="23" y="21600"/>
                    </a:cubicBezTo>
                    <a:cubicBezTo>
                      <a:pt x="15" y="21600"/>
                      <a:pt x="7" y="21599"/>
                      <a:pt x="0" y="21599"/>
                    </a:cubicBezTo>
                    <a:lnTo>
                      <a:pt x="23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Arc 145"/>
              <p:cNvSpPr>
                <a:spLocks/>
              </p:cNvSpPr>
              <p:nvPr/>
            </p:nvSpPr>
            <p:spPr bwMode="auto">
              <a:xfrm>
                <a:off x="2772" y="850"/>
                <a:ext cx="704" cy="532"/>
              </a:xfrm>
              <a:custGeom>
                <a:avLst/>
                <a:gdLst>
                  <a:gd name="G0" fmla="+- 31 0 0"/>
                  <a:gd name="G1" fmla="+- 41 0 0"/>
                  <a:gd name="G2" fmla="+- 21600 0 0"/>
                  <a:gd name="T0" fmla="*/ 21631 w 21631"/>
                  <a:gd name="T1" fmla="*/ 0 h 21641"/>
                  <a:gd name="T2" fmla="*/ 0 w 21631"/>
                  <a:gd name="T3" fmla="*/ 21641 h 21641"/>
                  <a:gd name="T4" fmla="*/ 31 w 21631"/>
                  <a:gd name="T5" fmla="*/ 41 h 21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31" h="21641" fill="none" extrusionOk="0">
                    <a:moveTo>
                      <a:pt x="21630" y="0"/>
                    </a:moveTo>
                    <a:cubicBezTo>
                      <a:pt x="21630" y="13"/>
                      <a:pt x="21631" y="27"/>
                      <a:pt x="21631" y="41"/>
                    </a:cubicBezTo>
                    <a:cubicBezTo>
                      <a:pt x="21631" y="11970"/>
                      <a:pt x="11960" y="21641"/>
                      <a:pt x="31" y="21641"/>
                    </a:cubicBezTo>
                    <a:cubicBezTo>
                      <a:pt x="20" y="21641"/>
                      <a:pt x="10" y="21640"/>
                      <a:pt x="0" y="21640"/>
                    </a:cubicBezTo>
                  </a:path>
                  <a:path w="21631" h="21641" stroke="0" extrusionOk="0">
                    <a:moveTo>
                      <a:pt x="21630" y="0"/>
                    </a:moveTo>
                    <a:cubicBezTo>
                      <a:pt x="21630" y="13"/>
                      <a:pt x="21631" y="27"/>
                      <a:pt x="21631" y="41"/>
                    </a:cubicBezTo>
                    <a:cubicBezTo>
                      <a:pt x="21631" y="11970"/>
                      <a:pt x="11960" y="21641"/>
                      <a:pt x="31" y="21641"/>
                    </a:cubicBezTo>
                    <a:cubicBezTo>
                      <a:pt x="20" y="21641"/>
                      <a:pt x="10" y="21640"/>
                      <a:pt x="0" y="21640"/>
                    </a:cubicBezTo>
                    <a:lnTo>
                      <a:pt x="31" y="41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Freeform 146"/>
              <p:cNvSpPr>
                <a:spLocks/>
              </p:cNvSpPr>
              <p:nvPr/>
            </p:nvSpPr>
            <p:spPr bwMode="auto">
              <a:xfrm>
                <a:off x="3455" y="850"/>
                <a:ext cx="40" cy="47"/>
              </a:xfrm>
              <a:custGeom>
                <a:avLst/>
                <a:gdLst>
                  <a:gd name="T0" fmla="*/ 20 w 40"/>
                  <a:gd name="T1" fmla="*/ 0 h 47"/>
                  <a:gd name="T2" fmla="*/ 0 w 40"/>
                  <a:gd name="T3" fmla="*/ 47 h 47"/>
                  <a:gd name="T4" fmla="*/ 20 w 40"/>
                  <a:gd name="T5" fmla="*/ 35 h 47"/>
                  <a:gd name="T6" fmla="*/ 40 w 40"/>
                  <a:gd name="T7" fmla="*/ 47 h 47"/>
                  <a:gd name="T8" fmla="*/ 20 w 40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7">
                    <a:moveTo>
                      <a:pt x="20" y="0"/>
                    </a:moveTo>
                    <a:lnTo>
                      <a:pt x="0" y="47"/>
                    </a:lnTo>
                    <a:lnTo>
                      <a:pt x="20" y="35"/>
                    </a:lnTo>
                    <a:lnTo>
                      <a:pt x="40" y="47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Arc 147"/>
              <p:cNvSpPr>
                <a:spLocks/>
              </p:cNvSpPr>
              <p:nvPr/>
            </p:nvSpPr>
            <p:spPr bwMode="auto">
              <a:xfrm>
                <a:off x="857" y="4530"/>
                <a:ext cx="109" cy="3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Arc 148"/>
              <p:cNvSpPr>
                <a:spLocks/>
              </p:cNvSpPr>
              <p:nvPr/>
            </p:nvSpPr>
            <p:spPr bwMode="auto">
              <a:xfrm>
                <a:off x="771" y="4568"/>
                <a:ext cx="87" cy="2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Arc 149"/>
              <p:cNvSpPr>
                <a:spLocks/>
              </p:cNvSpPr>
              <p:nvPr/>
            </p:nvSpPr>
            <p:spPr bwMode="auto">
              <a:xfrm>
                <a:off x="478" y="4592"/>
                <a:ext cx="293" cy="8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Freeform 150"/>
              <p:cNvSpPr>
                <a:spLocks/>
              </p:cNvSpPr>
              <p:nvPr/>
            </p:nvSpPr>
            <p:spPr bwMode="auto">
              <a:xfrm>
                <a:off x="478" y="4643"/>
                <a:ext cx="59" cy="32"/>
              </a:xfrm>
              <a:custGeom>
                <a:avLst/>
                <a:gdLst>
                  <a:gd name="T0" fmla="*/ 0 w 59"/>
                  <a:gd name="T1" fmla="*/ 31 h 32"/>
                  <a:gd name="T2" fmla="*/ 59 w 59"/>
                  <a:gd name="T3" fmla="*/ 32 h 32"/>
                  <a:gd name="T4" fmla="*/ 39 w 59"/>
                  <a:gd name="T5" fmla="*/ 20 h 32"/>
                  <a:gd name="T6" fmla="*/ 46 w 59"/>
                  <a:gd name="T7" fmla="*/ 0 h 32"/>
                  <a:gd name="T8" fmla="*/ 0 w 59"/>
                  <a:gd name="T9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32">
                    <a:moveTo>
                      <a:pt x="0" y="31"/>
                    </a:moveTo>
                    <a:lnTo>
                      <a:pt x="59" y="32"/>
                    </a:lnTo>
                    <a:lnTo>
                      <a:pt x="39" y="20"/>
                    </a:lnTo>
                    <a:lnTo>
                      <a:pt x="46" y="0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Arc 151"/>
              <p:cNvSpPr>
                <a:spLocks/>
              </p:cNvSpPr>
              <p:nvPr/>
            </p:nvSpPr>
            <p:spPr bwMode="auto">
              <a:xfrm>
                <a:off x="800" y="3518"/>
                <a:ext cx="86" cy="4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Arc 152"/>
              <p:cNvSpPr>
                <a:spLocks/>
              </p:cNvSpPr>
              <p:nvPr/>
            </p:nvSpPr>
            <p:spPr bwMode="auto">
              <a:xfrm>
                <a:off x="719" y="3562"/>
                <a:ext cx="82" cy="25"/>
              </a:xfrm>
              <a:custGeom>
                <a:avLst/>
                <a:gdLst>
                  <a:gd name="G0" fmla="+- 274 0 0"/>
                  <a:gd name="G1" fmla="+- 0 0 0"/>
                  <a:gd name="G2" fmla="+- 21600 0 0"/>
                  <a:gd name="T0" fmla="*/ 21874 w 21874"/>
                  <a:gd name="T1" fmla="*/ 0 h 21600"/>
                  <a:gd name="T2" fmla="*/ 0 w 21874"/>
                  <a:gd name="T3" fmla="*/ 21598 h 21600"/>
                  <a:gd name="T4" fmla="*/ 274 w 2187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74" h="21600" fill="none" extrusionOk="0">
                    <a:moveTo>
                      <a:pt x="21874" y="0"/>
                    </a:moveTo>
                    <a:cubicBezTo>
                      <a:pt x="21874" y="11929"/>
                      <a:pt x="12203" y="21600"/>
                      <a:pt x="274" y="21600"/>
                    </a:cubicBezTo>
                    <a:cubicBezTo>
                      <a:pt x="182" y="21600"/>
                      <a:pt x="91" y="21599"/>
                      <a:pt x="-1" y="21598"/>
                    </a:cubicBezTo>
                  </a:path>
                  <a:path w="21874" h="21600" stroke="0" extrusionOk="0">
                    <a:moveTo>
                      <a:pt x="21874" y="0"/>
                    </a:moveTo>
                    <a:cubicBezTo>
                      <a:pt x="21874" y="11929"/>
                      <a:pt x="12203" y="21600"/>
                      <a:pt x="274" y="21600"/>
                    </a:cubicBezTo>
                    <a:cubicBezTo>
                      <a:pt x="182" y="21600"/>
                      <a:pt x="91" y="21599"/>
                      <a:pt x="-1" y="21598"/>
                    </a:cubicBezTo>
                    <a:lnTo>
                      <a:pt x="274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Arc 153"/>
              <p:cNvSpPr>
                <a:spLocks/>
              </p:cNvSpPr>
              <p:nvPr/>
            </p:nvSpPr>
            <p:spPr bwMode="auto">
              <a:xfrm>
                <a:off x="427" y="3586"/>
                <a:ext cx="293" cy="6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Freeform 154"/>
              <p:cNvSpPr>
                <a:spLocks/>
              </p:cNvSpPr>
              <p:nvPr/>
            </p:nvSpPr>
            <p:spPr bwMode="auto">
              <a:xfrm>
                <a:off x="427" y="3620"/>
                <a:ext cx="59" cy="33"/>
              </a:xfrm>
              <a:custGeom>
                <a:avLst/>
                <a:gdLst>
                  <a:gd name="T0" fmla="*/ 0 w 59"/>
                  <a:gd name="T1" fmla="*/ 28 h 33"/>
                  <a:gd name="T2" fmla="*/ 59 w 59"/>
                  <a:gd name="T3" fmla="*/ 33 h 33"/>
                  <a:gd name="T4" fmla="*/ 40 w 59"/>
                  <a:gd name="T5" fmla="*/ 20 h 33"/>
                  <a:gd name="T6" fmla="*/ 49 w 59"/>
                  <a:gd name="T7" fmla="*/ 0 h 33"/>
                  <a:gd name="T8" fmla="*/ 0 w 59"/>
                  <a:gd name="T9" fmla="*/ 28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33">
                    <a:moveTo>
                      <a:pt x="0" y="28"/>
                    </a:moveTo>
                    <a:lnTo>
                      <a:pt x="59" y="33"/>
                    </a:lnTo>
                    <a:lnTo>
                      <a:pt x="40" y="20"/>
                    </a:lnTo>
                    <a:lnTo>
                      <a:pt x="49" y="0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Arc 155"/>
              <p:cNvSpPr>
                <a:spLocks/>
              </p:cNvSpPr>
              <p:nvPr/>
            </p:nvSpPr>
            <p:spPr bwMode="auto">
              <a:xfrm>
                <a:off x="857" y="2646"/>
                <a:ext cx="109" cy="1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Arc 156"/>
              <p:cNvSpPr>
                <a:spLocks/>
              </p:cNvSpPr>
              <p:nvPr/>
            </p:nvSpPr>
            <p:spPr bwMode="auto">
              <a:xfrm>
                <a:off x="799" y="2660"/>
                <a:ext cx="59" cy="39"/>
              </a:xfrm>
              <a:custGeom>
                <a:avLst/>
                <a:gdLst>
                  <a:gd name="G0" fmla="+- 376 0 0"/>
                  <a:gd name="G1" fmla="+- 0 0 0"/>
                  <a:gd name="G2" fmla="+- 21600 0 0"/>
                  <a:gd name="T0" fmla="*/ 21976 w 21976"/>
                  <a:gd name="T1" fmla="*/ 0 h 21600"/>
                  <a:gd name="T2" fmla="*/ 0 w 21976"/>
                  <a:gd name="T3" fmla="*/ 21597 h 21600"/>
                  <a:gd name="T4" fmla="*/ 376 w 2197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976" h="21600" fill="none" extrusionOk="0">
                    <a:moveTo>
                      <a:pt x="21976" y="0"/>
                    </a:moveTo>
                    <a:cubicBezTo>
                      <a:pt x="21976" y="11929"/>
                      <a:pt x="12305" y="21600"/>
                      <a:pt x="376" y="21600"/>
                    </a:cubicBezTo>
                    <a:cubicBezTo>
                      <a:pt x="250" y="21600"/>
                      <a:pt x="125" y="21598"/>
                      <a:pt x="0" y="21596"/>
                    </a:cubicBezTo>
                  </a:path>
                  <a:path w="21976" h="21600" stroke="0" extrusionOk="0">
                    <a:moveTo>
                      <a:pt x="21976" y="0"/>
                    </a:moveTo>
                    <a:cubicBezTo>
                      <a:pt x="21976" y="11929"/>
                      <a:pt x="12305" y="21600"/>
                      <a:pt x="376" y="21600"/>
                    </a:cubicBezTo>
                    <a:cubicBezTo>
                      <a:pt x="250" y="21600"/>
                      <a:pt x="125" y="21598"/>
                      <a:pt x="0" y="21596"/>
                    </a:cubicBezTo>
                    <a:lnTo>
                      <a:pt x="376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Arc 157"/>
              <p:cNvSpPr>
                <a:spLocks/>
              </p:cNvSpPr>
              <p:nvPr/>
            </p:nvSpPr>
            <p:spPr bwMode="auto">
              <a:xfrm>
                <a:off x="415" y="2699"/>
                <a:ext cx="385" cy="6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Freeform 158"/>
              <p:cNvSpPr>
                <a:spLocks/>
              </p:cNvSpPr>
              <p:nvPr/>
            </p:nvSpPr>
            <p:spPr bwMode="auto">
              <a:xfrm>
                <a:off x="415" y="2744"/>
                <a:ext cx="56" cy="34"/>
              </a:xfrm>
              <a:custGeom>
                <a:avLst/>
                <a:gdLst>
                  <a:gd name="T0" fmla="*/ 0 w 56"/>
                  <a:gd name="T1" fmla="*/ 17 h 34"/>
                  <a:gd name="T2" fmla="*/ 56 w 56"/>
                  <a:gd name="T3" fmla="*/ 34 h 34"/>
                  <a:gd name="T4" fmla="*/ 41 w 56"/>
                  <a:gd name="T5" fmla="*/ 17 h 34"/>
                  <a:gd name="T6" fmla="*/ 56 w 56"/>
                  <a:gd name="T7" fmla="*/ 0 h 34"/>
                  <a:gd name="T8" fmla="*/ 0 w 56"/>
                  <a:gd name="T9" fmla="*/ 1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34">
                    <a:moveTo>
                      <a:pt x="0" y="17"/>
                    </a:moveTo>
                    <a:lnTo>
                      <a:pt x="56" y="34"/>
                    </a:lnTo>
                    <a:lnTo>
                      <a:pt x="41" y="17"/>
                    </a:lnTo>
                    <a:lnTo>
                      <a:pt x="56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Arc 159"/>
              <p:cNvSpPr>
                <a:spLocks/>
              </p:cNvSpPr>
              <p:nvPr/>
            </p:nvSpPr>
            <p:spPr bwMode="auto">
              <a:xfrm>
                <a:off x="1023" y="3349"/>
                <a:ext cx="207" cy="10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Arc 160"/>
              <p:cNvSpPr>
                <a:spLocks/>
              </p:cNvSpPr>
              <p:nvPr/>
            </p:nvSpPr>
            <p:spPr bwMode="auto">
              <a:xfrm>
                <a:off x="1213" y="3334"/>
                <a:ext cx="17" cy="15"/>
              </a:xfrm>
              <a:custGeom>
                <a:avLst/>
                <a:gdLst>
                  <a:gd name="G0" fmla="+- 21600 0 0"/>
                  <a:gd name="G1" fmla="+- 1486 0 0"/>
                  <a:gd name="G2" fmla="+- 21600 0 0"/>
                  <a:gd name="T0" fmla="*/ 21600 w 21600"/>
                  <a:gd name="T1" fmla="*/ 23086 h 23086"/>
                  <a:gd name="T2" fmla="*/ 51 w 21600"/>
                  <a:gd name="T3" fmla="*/ 0 h 23086"/>
                  <a:gd name="T4" fmla="*/ 21600 w 21600"/>
                  <a:gd name="T5" fmla="*/ 1486 h 230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3086" fill="none" extrusionOk="0">
                    <a:moveTo>
                      <a:pt x="21600" y="23086"/>
                    </a:moveTo>
                    <a:cubicBezTo>
                      <a:pt x="9670" y="23086"/>
                      <a:pt x="0" y="13415"/>
                      <a:pt x="0" y="1486"/>
                    </a:cubicBezTo>
                    <a:cubicBezTo>
                      <a:pt x="-1" y="990"/>
                      <a:pt x="17" y="494"/>
                      <a:pt x="51" y="0"/>
                    </a:cubicBezTo>
                  </a:path>
                  <a:path w="21600" h="23086" stroke="0" extrusionOk="0">
                    <a:moveTo>
                      <a:pt x="21600" y="23086"/>
                    </a:moveTo>
                    <a:cubicBezTo>
                      <a:pt x="9670" y="23086"/>
                      <a:pt x="0" y="13415"/>
                      <a:pt x="0" y="1486"/>
                    </a:cubicBezTo>
                    <a:cubicBezTo>
                      <a:pt x="-1" y="990"/>
                      <a:pt x="17" y="494"/>
                      <a:pt x="51" y="0"/>
                    </a:cubicBezTo>
                    <a:lnTo>
                      <a:pt x="21600" y="1486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Freeform 161"/>
              <p:cNvSpPr>
                <a:spLocks/>
              </p:cNvSpPr>
              <p:nvPr/>
            </p:nvSpPr>
            <p:spPr bwMode="auto">
              <a:xfrm>
                <a:off x="1179" y="3306"/>
                <a:ext cx="61" cy="52"/>
              </a:xfrm>
              <a:custGeom>
                <a:avLst/>
                <a:gdLst>
                  <a:gd name="T0" fmla="*/ 156 w 171"/>
                  <a:gd name="T1" fmla="*/ 0 h 171"/>
                  <a:gd name="T2" fmla="*/ 171 w 171"/>
                  <a:gd name="T3" fmla="*/ 16 h 171"/>
                  <a:gd name="T4" fmla="*/ 16 w 171"/>
                  <a:gd name="T5" fmla="*/ 171 h 171"/>
                  <a:gd name="T6" fmla="*/ 0 w 171"/>
                  <a:gd name="T7" fmla="*/ 155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71">
                    <a:moveTo>
                      <a:pt x="156" y="0"/>
                    </a:moveTo>
                    <a:lnTo>
                      <a:pt x="171" y="16"/>
                    </a:lnTo>
                    <a:lnTo>
                      <a:pt x="16" y="171"/>
                    </a:lnTo>
                    <a:lnTo>
                      <a:pt x="0" y="15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Line 162"/>
              <p:cNvSpPr>
                <a:spLocks noChangeShapeType="1"/>
              </p:cNvSpPr>
              <p:nvPr/>
            </p:nvSpPr>
            <p:spPr bwMode="auto">
              <a:xfrm>
                <a:off x="1179" y="3353"/>
                <a:ext cx="6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Arc 163"/>
              <p:cNvSpPr>
                <a:spLocks/>
              </p:cNvSpPr>
              <p:nvPr/>
            </p:nvSpPr>
            <p:spPr bwMode="auto">
              <a:xfrm>
                <a:off x="1097" y="4380"/>
                <a:ext cx="224" cy="7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Arc 164"/>
              <p:cNvSpPr>
                <a:spLocks/>
              </p:cNvSpPr>
              <p:nvPr/>
            </p:nvSpPr>
            <p:spPr bwMode="auto">
              <a:xfrm>
                <a:off x="1298" y="4366"/>
                <a:ext cx="24" cy="1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0649 w 21600"/>
                  <a:gd name="T1" fmla="*/ 21579 h 21579"/>
                  <a:gd name="T2" fmla="*/ 0 w 21600"/>
                  <a:gd name="T3" fmla="*/ 0 h 21579"/>
                  <a:gd name="T4" fmla="*/ 21600 w 21600"/>
                  <a:gd name="T5" fmla="*/ 0 h 21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79" fill="none" extrusionOk="0">
                    <a:moveTo>
                      <a:pt x="20648" y="21579"/>
                    </a:moveTo>
                    <a:cubicBezTo>
                      <a:pt x="9100" y="21070"/>
                      <a:pt x="0" y="11559"/>
                      <a:pt x="0" y="0"/>
                    </a:cubicBezTo>
                  </a:path>
                  <a:path w="21600" h="21579" stroke="0" extrusionOk="0">
                    <a:moveTo>
                      <a:pt x="20648" y="21579"/>
                    </a:moveTo>
                    <a:cubicBezTo>
                      <a:pt x="9100" y="21070"/>
                      <a:pt x="0" y="1155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Freeform 165"/>
              <p:cNvSpPr>
                <a:spLocks/>
              </p:cNvSpPr>
              <p:nvPr/>
            </p:nvSpPr>
            <p:spPr bwMode="auto">
              <a:xfrm>
                <a:off x="1268" y="4335"/>
                <a:ext cx="53" cy="58"/>
              </a:xfrm>
              <a:custGeom>
                <a:avLst/>
                <a:gdLst>
                  <a:gd name="T0" fmla="*/ 129 w 147"/>
                  <a:gd name="T1" fmla="*/ 0 h 189"/>
                  <a:gd name="T2" fmla="*/ 147 w 147"/>
                  <a:gd name="T3" fmla="*/ 11 h 189"/>
                  <a:gd name="T4" fmla="*/ 18 w 147"/>
                  <a:gd name="T5" fmla="*/ 189 h 189"/>
                  <a:gd name="T6" fmla="*/ 0 w 147"/>
                  <a:gd name="T7" fmla="*/ 178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7" h="189">
                    <a:moveTo>
                      <a:pt x="129" y="0"/>
                    </a:moveTo>
                    <a:lnTo>
                      <a:pt x="147" y="11"/>
                    </a:lnTo>
                    <a:lnTo>
                      <a:pt x="18" y="189"/>
                    </a:lnTo>
                    <a:lnTo>
                      <a:pt x="0" y="17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Line 166"/>
              <p:cNvSpPr>
                <a:spLocks noChangeShapeType="1"/>
              </p:cNvSpPr>
              <p:nvPr/>
            </p:nvSpPr>
            <p:spPr bwMode="auto">
              <a:xfrm>
                <a:off x="1268" y="4389"/>
                <a:ext cx="7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Line 167"/>
              <p:cNvSpPr>
                <a:spLocks noChangeShapeType="1"/>
              </p:cNvSpPr>
              <p:nvPr/>
            </p:nvSpPr>
            <p:spPr bwMode="auto">
              <a:xfrm flipV="1">
                <a:off x="1608" y="4221"/>
                <a:ext cx="23" cy="16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Freeform 168"/>
              <p:cNvSpPr>
                <a:spLocks/>
              </p:cNvSpPr>
              <p:nvPr/>
            </p:nvSpPr>
            <p:spPr bwMode="auto">
              <a:xfrm>
                <a:off x="1592" y="4212"/>
                <a:ext cx="79" cy="13"/>
              </a:xfrm>
              <a:custGeom>
                <a:avLst/>
                <a:gdLst>
                  <a:gd name="T0" fmla="*/ 220 w 220"/>
                  <a:gd name="T1" fmla="*/ 22 h 42"/>
                  <a:gd name="T2" fmla="*/ 218 w 220"/>
                  <a:gd name="T3" fmla="*/ 42 h 42"/>
                  <a:gd name="T4" fmla="*/ 0 w 220"/>
                  <a:gd name="T5" fmla="*/ 20 h 42"/>
                  <a:gd name="T6" fmla="*/ 2 w 220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0" h="42">
                    <a:moveTo>
                      <a:pt x="220" y="22"/>
                    </a:moveTo>
                    <a:lnTo>
                      <a:pt x="218" y="42"/>
                    </a:lnTo>
                    <a:lnTo>
                      <a:pt x="0" y="20"/>
                    </a:lnTo>
                    <a:lnTo>
                      <a:pt x="2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Line 169"/>
              <p:cNvSpPr>
                <a:spLocks noChangeShapeType="1"/>
              </p:cNvSpPr>
              <p:nvPr/>
            </p:nvSpPr>
            <p:spPr bwMode="auto">
              <a:xfrm flipH="1">
                <a:off x="1592" y="4212"/>
                <a:ext cx="1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Line 170"/>
              <p:cNvSpPr>
                <a:spLocks noChangeShapeType="1"/>
              </p:cNvSpPr>
              <p:nvPr/>
            </p:nvSpPr>
            <p:spPr bwMode="auto">
              <a:xfrm flipV="1">
                <a:off x="1814" y="4134"/>
                <a:ext cx="24" cy="2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Freeform 171"/>
              <p:cNvSpPr>
                <a:spLocks/>
              </p:cNvSpPr>
              <p:nvPr/>
            </p:nvSpPr>
            <p:spPr bwMode="auto">
              <a:xfrm>
                <a:off x="1798" y="4126"/>
                <a:ext cx="79" cy="10"/>
              </a:xfrm>
              <a:custGeom>
                <a:avLst/>
                <a:gdLst>
                  <a:gd name="T0" fmla="*/ 217 w 217"/>
                  <a:gd name="T1" fmla="*/ 13 h 33"/>
                  <a:gd name="T2" fmla="*/ 217 w 217"/>
                  <a:gd name="T3" fmla="*/ 33 h 33"/>
                  <a:gd name="T4" fmla="*/ 0 w 217"/>
                  <a:gd name="T5" fmla="*/ 20 h 33"/>
                  <a:gd name="T6" fmla="*/ 0 w 217"/>
                  <a:gd name="T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33">
                    <a:moveTo>
                      <a:pt x="217" y="13"/>
                    </a:moveTo>
                    <a:lnTo>
                      <a:pt x="217" y="33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Line 172"/>
              <p:cNvSpPr>
                <a:spLocks noChangeShapeType="1"/>
              </p:cNvSpPr>
              <p:nvPr/>
            </p:nvSpPr>
            <p:spPr bwMode="auto">
              <a:xfrm>
                <a:off x="1798" y="4126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Line 173"/>
              <p:cNvSpPr>
                <a:spLocks noChangeShapeType="1"/>
              </p:cNvSpPr>
              <p:nvPr/>
            </p:nvSpPr>
            <p:spPr bwMode="auto">
              <a:xfrm flipH="1" flipV="1">
                <a:off x="1442" y="3243"/>
                <a:ext cx="121" cy="15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Freeform 174"/>
              <p:cNvSpPr>
                <a:spLocks/>
              </p:cNvSpPr>
              <p:nvPr/>
            </p:nvSpPr>
            <p:spPr bwMode="auto">
              <a:xfrm>
                <a:off x="1405" y="3220"/>
                <a:ext cx="70" cy="41"/>
              </a:xfrm>
              <a:custGeom>
                <a:avLst/>
                <a:gdLst>
                  <a:gd name="T0" fmla="*/ 182 w 193"/>
                  <a:gd name="T1" fmla="*/ 0 h 137"/>
                  <a:gd name="T2" fmla="*/ 193 w 193"/>
                  <a:gd name="T3" fmla="*/ 17 h 137"/>
                  <a:gd name="T4" fmla="*/ 11 w 193"/>
                  <a:gd name="T5" fmla="*/ 137 h 137"/>
                  <a:gd name="T6" fmla="*/ 0 w 193"/>
                  <a:gd name="T7" fmla="*/ 12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3" h="137">
                    <a:moveTo>
                      <a:pt x="182" y="0"/>
                    </a:moveTo>
                    <a:lnTo>
                      <a:pt x="193" y="17"/>
                    </a:lnTo>
                    <a:lnTo>
                      <a:pt x="11" y="137"/>
                    </a:lnTo>
                    <a:lnTo>
                      <a:pt x="0" y="12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Line 175"/>
              <p:cNvSpPr>
                <a:spLocks noChangeShapeType="1"/>
              </p:cNvSpPr>
              <p:nvPr/>
            </p:nvSpPr>
            <p:spPr bwMode="auto">
              <a:xfrm>
                <a:off x="1405" y="3256"/>
                <a:ext cx="4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" name="Line 176"/>
              <p:cNvSpPr>
                <a:spLocks noChangeShapeType="1"/>
              </p:cNvSpPr>
              <p:nvPr/>
            </p:nvSpPr>
            <p:spPr bwMode="auto">
              <a:xfrm flipV="1">
                <a:off x="1758" y="3258"/>
                <a:ext cx="46" cy="13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" name="Freeform 177"/>
              <p:cNvSpPr>
                <a:spLocks/>
              </p:cNvSpPr>
              <p:nvPr/>
            </p:nvSpPr>
            <p:spPr bwMode="auto">
              <a:xfrm>
                <a:off x="1766" y="3243"/>
                <a:ext cx="78" cy="24"/>
              </a:xfrm>
              <a:custGeom>
                <a:avLst/>
                <a:gdLst>
                  <a:gd name="T0" fmla="*/ 217 w 217"/>
                  <a:gd name="T1" fmla="*/ 58 h 78"/>
                  <a:gd name="T2" fmla="*/ 213 w 217"/>
                  <a:gd name="T3" fmla="*/ 78 h 78"/>
                  <a:gd name="T4" fmla="*/ 0 w 217"/>
                  <a:gd name="T5" fmla="*/ 20 h 78"/>
                  <a:gd name="T6" fmla="*/ 4 w 217"/>
                  <a:gd name="T7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78">
                    <a:moveTo>
                      <a:pt x="217" y="58"/>
                    </a:moveTo>
                    <a:lnTo>
                      <a:pt x="213" y="78"/>
                    </a:lnTo>
                    <a:lnTo>
                      <a:pt x="0" y="20"/>
                    </a:lnTo>
                    <a:lnTo>
                      <a:pt x="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" name="Line 178"/>
              <p:cNvSpPr>
                <a:spLocks noChangeShapeType="1"/>
              </p:cNvSpPr>
              <p:nvPr/>
            </p:nvSpPr>
            <p:spPr bwMode="auto">
              <a:xfrm flipH="1">
                <a:off x="1766" y="3243"/>
                <a:ext cx="1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Freeform 179"/>
              <p:cNvSpPr>
                <a:spLocks/>
              </p:cNvSpPr>
              <p:nvPr/>
            </p:nvSpPr>
            <p:spPr bwMode="auto">
              <a:xfrm>
                <a:off x="1109" y="3229"/>
                <a:ext cx="201" cy="385"/>
              </a:xfrm>
              <a:custGeom>
                <a:avLst/>
                <a:gdLst>
                  <a:gd name="T0" fmla="*/ 0 w 557"/>
                  <a:gd name="T1" fmla="*/ 1274 h 1274"/>
                  <a:gd name="T2" fmla="*/ 557 w 557"/>
                  <a:gd name="T3" fmla="*/ 31 h 1274"/>
                  <a:gd name="T4" fmla="*/ 287 w 557"/>
                  <a:gd name="T5" fmla="*/ 0 h 1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7" h="1274">
                    <a:moveTo>
                      <a:pt x="0" y="1274"/>
                    </a:moveTo>
                    <a:lnTo>
                      <a:pt x="557" y="31"/>
                    </a:lnTo>
                    <a:lnTo>
                      <a:pt x="28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Freeform 180"/>
              <p:cNvSpPr>
                <a:spLocks/>
              </p:cNvSpPr>
              <p:nvPr/>
            </p:nvSpPr>
            <p:spPr bwMode="auto">
              <a:xfrm>
                <a:off x="1202" y="3196"/>
                <a:ext cx="15" cy="66"/>
              </a:xfrm>
              <a:custGeom>
                <a:avLst/>
                <a:gdLst>
                  <a:gd name="T0" fmla="*/ 22 w 42"/>
                  <a:gd name="T1" fmla="*/ 0 h 220"/>
                  <a:gd name="T2" fmla="*/ 42 w 42"/>
                  <a:gd name="T3" fmla="*/ 2 h 220"/>
                  <a:gd name="T4" fmla="*/ 19 w 42"/>
                  <a:gd name="T5" fmla="*/ 220 h 220"/>
                  <a:gd name="T6" fmla="*/ 0 w 42"/>
                  <a:gd name="T7" fmla="*/ 217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220">
                    <a:moveTo>
                      <a:pt x="22" y="0"/>
                    </a:moveTo>
                    <a:lnTo>
                      <a:pt x="42" y="2"/>
                    </a:lnTo>
                    <a:lnTo>
                      <a:pt x="19" y="220"/>
                    </a:lnTo>
                    <a:lnTo>
                      <a:pt x="0" y="217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" name="Line 181"/>
              <p:cNvSpPr>
                <a:spLocks noChangeShapeType="1"/>
              </p:cNvSpPr>
              <p:nvPr/>
            </p:nvSpPr>
            <p:spPr bwMode="auto">
              <a:xfrm>
                <a:off x="1202" y="3261"/>
                <a:ext cx="6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" name="Freeform 182"/>
              <p:cNvSpPr>
                <a:spLocks/>
              </p:cNvSpPr>
              <p:nvPr/>
            </p:nvSpPr>
            <p:spPr bwMode="auto">
              <a:xfrm>
                <a:off x="1195" y="2347"/>
                <a:ext cx="195" cy="366"/>
              </a:xfrm>
              <a:custGeom>
                <a:avLst/>
                <a:gdLst>
                  <a:gd name="T0" fmla="*/ 0 w 541"/>
                  <a:gd name="T1" fmla="*/ 1210 h 1210"/>
                  <a:gd name="T2" fmla="*/ 541 w 541"/>
                  <a:gd name="T3" fmla="*/ 0 h 1210"/>
                  <a:gd name="T4" fmla="*/ 335 w 541"/>
                  <a:gd name="T5" fmla="*/ 0 h 1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41" h="1210">
                    <a:moveTo>
                      <a:pt x="0" y="1210"/>
                    </a:moveTo>
                    <a:lnTo>
                      <a:pt x="541" y="0"/>
                    </a:lnTo>
                    <a:lnTo>
                      <a:pt x="33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" name="Freeform 183"/>
              <p:cNvSpPr>
                <a:spLocks/>
              </p:cNvSpPr>
              <p:nvPr/>
            </p:nvSpPr>
            <p:spPr bwMode="auto">
              <a:xfrm>
                <a:off x="1308" y="2314"/>
                <a:ext cx="8" cy="66"/>
              </a:xfrm>
              <a:custGeom>
                <a:avLst/>
                <a:gdLst>
                  <a:gd name="T0" fmla="*/ 0 w 20"/>
                  <a:gd name="T1" fmla="*/ 0 h 217"/>
                  <a:gd name="T2" fmla="*/ 20 w 20"/>
                  <a:gd name="T3" fmla="*/ 0 h 217"/>
                  <a:gd name="T4" fmla="*/ 20 w 20"/>
                  <a:gd name="T5" fmla="*/ 217 h 217"/>
                  <a:gd name="T6" fmla="*/ 0 w 20"/>
                  <a:gd name="T7" fmla="*/ 217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17">
                    <a:moveTo>
                      <a:pt x="0" y="0"/>
                    </a:moveTo>
                    <a:lnTo>
                      <a:pt x="20" y="0"/>
                    </a:lnTo>
                    <a:lnTo>
                      <a:pt x="20" y="217"/>
                    </a:lnTo>
                    <a:lnTo>
                      <a:pt x="0" y="217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" name="Line 184"/>
              <p:cNvSpPr>
                <a:spLocks noChangeShapeType="1"/>
              </p:cNvSpPr>
              <p:nvPr/>
            </p:nvSpPr>
            <p:spPr bwMode="auto">
              <a:xfrm>
                <a:off x="1308" y="2380"/>
                <a:ext cx="8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" name="Arc 185"/>
              <p:cNvSpPr>
                <a:spLocks/>
              </p:cNvSpPr>
              <p:nvPr/>
            </p:nvSpPr>
            <p:spPr bwMode="auto">
              <a:xfrm>
                <a:off x="633" y="2476"/>
                <a:ext cx="80" cy="103"/>
              </a:xfrm>
              <a:custGeom>
                <a:avLst/>
                <a:gdLst>
                  <a:gd name="G0" fmla="+- 0 0 0"/>
                  <a:gd name="G1" fmla="+- 213 0 0"/>
                  <a:gd name="G2" fmla="+- 21600 0 0"/>
                  <a:gd name="T0" fmla="*/ 21599 w 21600"/>
                  <a:gd name="T1" fmla="*/ 0 h 21813"/>
                  <a:gd name="T2" fmla="*/ 0 w 21600"/>
                  <a:gd name="T3" fmla="*/ 21813 h 21813"/>
                  <a:gd name="T4" fmla="*/ 0 w 21600"/>
                  <a:gd name="T5" fmla="*/ 213 h 21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13" fill="none" extrusionOk="0">
                    <a:moveTo>
                      <a:pt x="21598" y="0"/>
                    </a:moveTo>
                    <a:cubicBezTo>
                      <a:pt x="21599" y="70"/>
                      <a:pt x="21600" y="141"/>
                      <a:pt x="21600" y="213"/>
                    </a:cubicBezTo>
                    <a:cubicBezTo>
                      <a:pt x="21600" y="12142"/>
                      <a:pt x="11929" y="21812"/>
                      <a:pt x="0" y="21813"/>
                    </a:cubicBezTo>
                  </a:path>
                  <a:path w="21600" h="21813" stroke="0" extrusionOk="0">
                    <a:moveTo>
                      <a:pt x="21598" y="0"/>
                    </a:moveTo>
                    <a:cubicBezTo>
                      <a:pt x="21599" y="70"/>
                      <a:pt x="21600" y="141"/>
                      <a:pt x="21600" y="213"/>
                    </a:cubicBezTo>
                    <a:cubicBezTo>
                      <a:pt x="21600" y="12142"/>
                      <a:pt x="11929" y="21812"/>
                      <a:pt x="0" y="21813"/>
                    </a:cubicBezTo>
                    <a:lnTo>
                      <a:pt x="0" y="213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" name="Freeform 186"/>
              <p:cNvSpPr>
                <a:spLocks/>
              </p:cNvSpPr>
              <p:nvPr/>
            </p:nvSpPr>
            <p:spPr bwMode="auto">
              <a:xfrm>
                <a:off x="674" y="2470"/>
                <a:ext cx="78" cy="6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" name="Line 187"/>
              <p:cNvSpPr>
                <a:spLocks noChangeShapeType="1"/>
              </p:cNvSpPr>
              <p:nvPr/>
            </p:nvSpPr>
            <p:spPr bwMode="auto">
              <a:xfrm>
                <a:off x="674" y="2470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" name="Arc 188"/>
              <p:cNvSpPr>
                <a:spLocks/>
              </p:cNvSpPr>
              <p:nvPr/>
            </p:nvSpPr>
            <p:spPr bwMode="auto">
              <a:xfrm>
                <a:off x="1103" y="2496"/>
                <a:ext cx="293" cy="8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" name="Arc 189"/>
              <p:cNvSpPr>
                <a:spLocks/>
              </p:cNvSpPr>
              <p:nvPr/>
            </p:nvSpPr>
            <p:spPr bwMode="auto">
              <a:xfrm>
                <a:off x="1396" y="2467"/>
                <a:ext cx="1" cy="1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280 w 21600"/>
                  <a:gd name="T1" fmla="*/ 9660 h 9660"/>
                  <a:gd name="T2" fmla="*/ 0 w 21600"/>
                  <a:gd name="T3" fmla="*/ 0 h 9660"/>
                  <a:gd name="T4" fmla="*/ 21600 w 21600"/>
                  <a:gd name="T5" fmla="*/ 0 h 96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9660" fill="none" extrusionOk="0">
                    <a:moveTo>
                      <a:pt x="2280" y="9659"/>
                    </a:moveTo>
                    <a:cubicBezTo>
                      <a:pt x="780" y="6660"/>
                      <a:pt x="0" y="3353"/>
                      <a:pt x="0" y="0"/>
                    </a:cubicBezTo>
                  </a:path>
                  <a:path w="21600" h="9660" stroke="0" extrusionOk="0">
                    <a:moveTo>
                      <a:pt x="2280" y="9659"/>
                    </a:moveTo>
                    <a:cubicBezTo>
                      <a:pt x="780" y="6660"/>
                      <a:pt x="0" y="3353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" name="Arc 190"/>
              <p:cNvSpPr>
                <a:spLocks/>
              </p:cNvSpPr>
              <p:nvPr/>
            </p:nvSpPr>
            <p:spPr bwMode="auto">
              <a:xfrm>
                <a:off x="1367" y="2448"/>
                <a:ext cx="29" cy="2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" name="Freeform 191"/>
              <p:cNvSpPr>
                <a:spLocks/>
              </p:cNvSpPr>
              <p:nvPr/>
            </p:nvSpPr>
            <p:spPr bwMode="auto">
              <a:xfrm>
                <a:off x="1337" y="2418"/>
                <a:ext cx="55" cy="55"/>
              </a:xfrm>
              <a:custGeom>
                <a:avLst/>
                <a:gdLst>
                  <a:gd name="T0" fmla="*/ 138 w 153"/>
                  <a:gd name="T1" fmla="*/ 0 h 182"/>
                  <a:gd name="T2" fmla="*/ 153 w 153"/>
                  <a:gd name="T3" fmla="*/ 13 h 182"/>
                  <a:gd name="T4" fmla="*/ 15 w 153"/>
                  <a:gd name="T5" fmla="*/ 182 h 182"/>
                  <a:gd name="T6" fmla="*/ 0 w 153"/>
                  <a:gd name="T7" fmla="*/ 169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" h="182">
                    <a:moveTo>
                      <a:pt x="138" y="0"/>
                    </a:moveTo>
                    <a:lnTo>
                      <a:pt x="153" y="13"/>
                    </a:lnTo>
                    <a:lnTo>
                      <a:pt x="15" y="182"/>
                    </a:lnTo>
                    <a:lnTo>
                      <a:pt x="0" y="16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" name="Line 192"/>
              <p:cNvSpPr>
                <a:spLocks noChangeShapeType="1"/>
              </p:cNvSpPr>
              <p:nvPr/>
            </p:nvSpPr>
            <p:spPr bwMode="auto">
              <a:xfrm>
                <a:off x="1337" y="2469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" name="Line 193"/>
              <p:cNvSpPr>
                <a:spLocks noChangeShapeType="1"/>
              </p:cNvSpPr>
              <p:nvPr/>
            </p:nvSpPr>
            <p:spPr bwMode="auto">
              <a:xfrm flipH="1" flipV="1">
                <a:off x="1603" y="2405"/>
                <a:ext cx="68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" name="Freeform 194"/>
              <p:cNvSpPr>
                <a:spLocks/>
              </p:cNvSpPr>
              <p:nvPr/>
            </p:nvSpPr>
            <p:spPr bwMode="auto">
              <a:xfrm>
                <a:off x="1565" y="2383"/>
                <a:ext cx="72" cy="38"/>
              </a:xfrm>
              <a:custGeom>
                <a:avLst/>
                <a:gdLst>
                  <a:gd name="T0" fmla="*/ 191 w 199"/>
                  <a:gd name="T1" fmla="*/ 0 h 124"/>
                  <a:gd name="T2" fmla="*/ 199 w 199"/>
                  <a:gd name="T3" fmla="*/ 17 h 124"/>
                  <a:gd name="T4" fmla="*/ 8 w 199"/>
                  <a:gd name="T5" fmla="*/ 124 h 124"/>
                  <a:gd name="T6" fmla="*/ 0 w 199"/>
                  <a:gd name="T7" fmla="*/ 106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9" h="124">
                    <a:moveTo>
                      <a:pt x="191" y="0"/>
                    </a:moveTo>
                    <a:lnTo>
                      <a:pt x="199" y="17"/>
                    </a:lnTo>
                    <a:lnTo>
                      <a:pt x="8" y="124"/>
                    </a:lnTo>
                    <a:lnTo>
                      <a:pt x="0" y="10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" name="Line 195"/>
              <p:cNvSpPr>
                <a:spLocks noChangeShapeType="1"/>
              </p:cNvSpPr>
              <p:nvPr/>
            </p:nvSpPr>
            <p:spPr bwMode="auto">
              <a:xfrm>
                <a:off x="1565" y="2415"/>
                <a:ext cx="3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7" name="Line 196"/>
              <p:cNvSpPr>
                <a:spLocks noChangeShapeType="1"/>
              </p:cNvSpPr>
              <p:nvPr/>
            </p:nvSpPr>
            <p:spPr bwMode="auto">
              <a:xfrm flipV="1">
                <a:off x="1832" y="2327"/>
                <a:ext cx="80" cy="18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8" name="Freeform 197"/>
              <p:cNvSpPr>
                <a:spLocks/>
              </p:cNvSpPr>
              <p:nvPr/>
            </p:nvSpPr>
            <p:spPr bwMode="auto">
              <a:xfrm>
                <a:off x="1875" y="2310"/>
                <a:ext cx="76" cy="29"/>
              </a:xfrm>
              <a:custGeom>
                <a:avLst/>
                <a:gdLst>
                  <a:gd name="T0" fmla="*/ 211 w 211"/>
                  <a:gd name="T1" fmla="*/ 75 h 95"/>
                  <a:gd name="T2" fmla="*/ 204 w 211"/>
                  <a:gd name="T3" fmla="*/ 95 h 95"/>
                  <a:gd name="T4" fmla="*/ 0 w 211"/>
                  <a:gd name="T5" fmla="*/ 20 h 95"/>
                  <a:gd name="T6" fmla="*/ 7 w 211"/>
                  <a:gd name="T7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95">
                    <a:moveTo>
                      <a:pt x="211" y="75"/>
                    </a:moveTo>
                    <a:lnTo>
                      <a:pt x="204" y="95"/>
                    </a:lnTo>
                    <a:lnTo>
                      <a:pt x="0" y="20"/>
                    </a:lnTo>
                    <a:lnTo>
                      <a:pt x="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9" name="Line 198"/>
              <p:cNvSpPr>
                <a:spLocks noChangeShapeType="1"/>
              </p:cNvSpPr>
              <p:nvPr/>
            </p:nvSpPr>
            <p:spPr bwMode="auto">
              <a:xfrm flipH="1">
                <a:off x="1875" y="2310"/>
                <a:ext cx="3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0" name="Arc 199"/>
              <p:cNvSpPr>
                <a:spLocks/>
              </p:cNvSpPr>
              <p:nvPr/>
            </p:nvSpPr>
            <p:spPr bwMode="auto">
              <a:xfrm>
                <a:off x="2314" y="1051"/>
                <a:ext cx="529" cy="107"/>
              </a:xfrm>
              <a:custGeom>
                <a:avLst/>
                <a:gdLst>
                  <a:gd name="G0" fmla="+- 41 0 0"/>
                  <a:gd name="G1" fmla="+- 205 0 0"/>
                  <a:gd name="G2" fmla="+- 21600 0 0"/>
                  <a:gd name="T0" fmla="*/ 21640 w 21641"/>
                  <a:gd name="T1" fmla="*/ 0 h 21805"/>
                  <a:gd name="T2" fmla="*/ 0 w 21641"/>
                  <a:gd name="T3" fmla="*/ 21805 h 21805"/>
                  <a:gd name="T4" fmla="*/ 41 w 21641"/>
                  <a:gd name="T5" fmla="*/ 205 h 21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41" h="21805" fill="none" extrusionOk="0">
                    <a:moveTo>
                      <a:pt x="21640" y="-1"/>
                    </a:moveTo>
                    <a:cubicBezTo>
                      <a:pt x="21640" y="68"/>
                      <a:pt x="21641" y="136"/>
                      <a:pt x="21641" y="205"/>
                    </a:cubicBezTo>
                    <a:cubicBezTo>
                      <a:pt x="21641" y="12134"/>
                      <a:pt x="11970" y="21805"/>
                      <a:pt x="41" y="21805"/>
                    </a:cubicBezTo>
                    <a:cubicBezTo>
                      <a:pt x="27" y="21805"/>
                      <a:pt x="13" y="21804"/>
                      <a:pt x="0" y="21804"/>
                    </a:cubicBezTo>
                  </a:path>
                  <a:path w="21641" h="21805" stroke="0" extrusionOk="0">
                    <a:moveTo>
                      <a:pt x="21640" y="-1"/>
                    </a:moveTo>
                    <a:cubicBezTo>
                      <a:pt x="21640" y="68"/>
                      <a:pt x="21641" y="136"/>
                      <a:pt x="21641" y="205"/>
                    </a:cubicBezTo>
                    <a:cubicBezTo>
                      <a:pt x="21641" y="12134"/>
                      <a:pt x="11970" y="21805"/>
                      <a:pt x="41" y="21805"/>
                    </a:cubicBezTo>
                    <a:cubicBezTo>
                      <a:pt x="27" y="21805"/>
                      <a:pt x="13" y="21804"/>
                      <a:pt x="0" y="21804"/>
                    </a:cubicBezTo>
                    <a:lnTo>
                      <a:pt x="41" y="205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1" name="Arc 200"/>
              <p:cNvSpPr>
                <a:spLocks/>
              </p:cNvSpPr>
              <p:nvPr/>
            </p:nvSpPr>
            <p:spPr bwMode="auto">
              <a:xfrm>
                <a:off x="2842" y="964"/>
                <a:ext cx="6" cy="8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2" name="Arc 201"/>
              <p:cNvSpPr>
                <a:spLocks/>
              </p:cNvSpPr>
              <p:nvPr/>
            </p:nvSpPr>
            <p:spPr bwMode="auto">
              <a:xfrm>
                <a:off x="2813" y="959"/>
                <a:ext cx="34" cy="5"/>
              </a:xfrm>
              <a:custGeom>
                <a:avLst/>
                <a:gdLst>
                  <a:gd name="G0" fmla="+- 21600 0 0"/>
                  <a:gd name="G1" fmla="+- 4686 0 0"/>
                  <a:gd name="G2" fmla="+- 21600 0 0"/>
                  <a:gd name="T0" fmla="*/ 21600 w 21600"/>
                  <a:gd name="T1" fmla="*/ 26286 h 26286"/>
                  <a:gd name="T2" fmla="*/ 514 w 21600"/>
                  <a:gd name="T3" fmla="*/ 0 h 26286"/>
                  <a:gd name="T4" fmla="*/ 21600 w 21600"/>
                  <a:gd name="T5" fmla="*/ 4686 h 26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6286" fill="none" extrusionOk="0">
                    <a:moveTo>
                      <a:pt x="21600" y="26286"/>
                    </a:moveTo>
                    <a:cubicBezTo>
                      <a:pt x="9670" y="26286"/>
                      <a:pt x="0" y="16615"/>
                      <a:pt x="0" y="4686"/>
                    </a:cubicBezTo>
                    <a:cubicBezTo>
                      <a:pt x="-1" y="3109"/>
                      <a:pt x="172" y="1538"/>
                      <a:pt x="514" y="0"/>
                    </a:cubicBezTo>
                  </a:path>
                  <a:path w="21600" h="26286" stroke="0" extrusionOk="0">
                    <a:moveTo>
                      <a:pt x="21600" y="26286"/>
                    </a:moveTo>
                    <a:cubicBezTo>
                      <a:pt x="9670" y="26286"/>
                      <a:pt x="0" y="16615"/>
                      <a:pt x="0" y="4686"/>
                    </a:cubicBezTo>
                    <a:cubicBezTo>
                      <a:pt x="-1" y="3109"/>
                      <a:pt x="172" y="1538"/>
                      <a:pt x="514" y="0"/>
                    </a:cubicBezTo>
                    <a:lnTo>
                      <a:pt x="21600" y="4686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3" name="Freeform 202"/>
              <p:cNvSpPr>
                <a:spLocks/>
              </p:cNvSpPr>
              <p:nvPr/>
            </p:nvSpPr>
            <p:spPr bwMode="auto">
              <a:xfrm>
                <a:off x="2799" y="926"/>
                <a:ext cx="20" cy="66"/>
              </a:xfrm>
              <a:custGeom>
                <a:avLst/>
                <a:gdLst>
                  <a:gd name="T0" fmla="*/ 36 w 56"/>
                  <a:gd name="T1" fmla="*/ 0 h 220"/>
                  <a:gd name="T2" fmla="*/ 56 w 56"/>
                  <a:gd name="T3" fmla="*/ 2 h 220"/>
                  <a:gd name="T4" fmla="*/ 20 w 56"/>
                  <a:gd name="T5" fmla="*/ 220 h 220"/>
                  <a:gd name="T6" fmla="*/ 0 w 56"/>
                  <a:gd name="T7" fmla="*/ 218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220">
                    <a:moveTo>
                      <a:pt x="36" y="0"/>
                    </a:moveTo>
                    <a:lnTo>
                      <a:pt x="56" y="2"/>
                    </a:lnTo>
                    <a:lnTo>
                      <a:pt x="20" y="220"/>
                    </a:lnTo>
                    <a:lnTo>
                      <a:pt x="0" y="21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4" name="Line 203"/>
              <p:cNvSpPr>
                <a:spLocks noChangeShapeType="1"/>
              </p:cNvSpPr>
              <p:nvPr/>
            </p:nvSpPr>
            <p:spPr bwMode="auto">
              <a:xfrm>
                <a:off x="2799" y="991"/>
                <a:ext cx="7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5" name="Line 204"/>
              <p:cNvSpPr>
                <a:spLocks noChangeShapeType="1"/>
              </p:cNvSpPr>
              <p:nvPr/>
            </p:nvSpPr>
            <p:spPr bwMode="auto">
              <a:xfrm flipV="1">
                <a:off x="3587" y="819"/>
                <a:ext cx="98" cy="24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" name="Freeform 206"/>
            <p:cNvSpPr>
              <a:spLocks/>
            </p:cNvSpPr>
            <p:nvPr/>
          </p:nvSpPr>
          <p:spPr bwMode="auto">
            <a:xfrm>
              <a:off x="3647" y="803"/>
              <a:ext cx="78" cy="27"/>
            </a:xfrm>
            <a:custGeom>
              <a:avLst/>
              <a:gdLst>
                <a:gd name="T0" fmla="*/ 215 w 215"/>
                <a:gd name="T1" fmla="*/ 71 h 91"/>
                <a:gd name="T2" fmla="*/ 208 w 215"/>
                <a:gd name="T3" fmla="*/ 91 h 91"/>
                <a:gd name="T4" fmla="*/ 0 w 215"/>
                <a:gd name="T5" fmla="*/ 20 h 91"/>
                <a:gd name="T6" fmla="*/ 6 w 215"/>
                <a:gd name="T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" h="91">
                  <a:moveTo>
                    <a:pt x="215" y="71"/>
                  </a:moveTo>
                  <a:lnTo>
                    <a:pt x="208" y="91"/>
                  </a:lnTo>
                  <a:lnTo>
                    <a:pt x="0" y="20"/>
                  </a:lnTo>
                  <a:lnTo>
                    <a:pt x="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7"/>
            <p:cNvSpPr>
              <a:spLocks noChangeShapeType="1"/>
            </p:cNvSpPr>
            <p:nvPr/>
          </p:nvSpPr>
          <p:spPr bwMode="auto">
            <a:xfrm flipH="1">
              <a:off x="3647" y="803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08"/>
            <p:cNvSpPr>
              <a:spLocks noChangeShapeType="1"/>
            </p:cNvSpPr>
            <p:nvPr/>
          </p:nvSpPr>
          <p:spPr bwMode="auto">
            <a:xfrm flipH="1" flipV="1">
              <a:off x="3026" y="815"/>
              <a:ext cx="177" cy="25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09"/>
            <p:cNvSpPr>
              <a:spLocks/>
            </p:cNvSpPr>
            <p:nvPr/>
          </p:nvSpPr>
          <p:spPr bwMode="auto">
            <a:xfrm>
              <a:off x="2988" y="792"/>
              <a:ext cx="71" cy="40"/>
            </a:xfrm>
            <a:custGeom>
              <a:avLst/>
              <a:gdLst>
                <a:gd name="T0" fmla="*/ 187 w 198"/>
                <a:gd name="T1" fmla="*/ 0 h 129"/>
                <a:gd name="T2" fmla="*/ 198 w 198"/>
                <a:gd name="T3" fmla="*/ 18 h 129"/>
                <a:gd name="T4" fmla="*/ 11 w 198"/>
                <a:gd name="T5" fmla="*/ 129 h 129"/>
                <a:gd name="T6" fmla="*/ 0 w 198"/>
                <a:gd name="T7" fmla="*/ 11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" h="129">
                  <a:moveTo>
                    <a:pt x="187" y="0"/>
                  </a:moveTo>
                  <a:lnTo>
                    <a:pt x="198" y="18"/>
                  </a:lnTo>
                  <a:lnTo>
                    <a:pt x="11" y="129"/>
                  </a:lnTo>
                  <a:lnTo>
                    <a:pt x="0" y="11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0"/>
            <p:cNvSpPr>
              <a:spLocks noChangeShapeType="1"/>
            </p:cNvSpPr>
            <p:nvPr/>
          </p:nvSpPr>
          <p:spPr bwMode="auto">
            <a:xfrm>
              <a:off x="2988" y="826"/>
              <a:ext cx="4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1"/>
            <p:cNvSpPr>
              <a:spLocks/>
            </p:cNvSpPr>
            <p:nvPr/>
          </p:nvSpPr>
          <p:spPr bwMode="auto">
            <a:xfrm>
              <a:off x="1228" y="1318"/>
              <a:ext cx="573" cy="72"/>
            </a:xfrm>
            <a:custGeom>
              <a:avLst/>
              <a:gdLst>
                <a:gd name="T0" fmla="*/ 0 w 1592"/>
                <a:gd name="T1" fmla="*/ 0 h 240"/>
                <a:gd name="T2" fmla="*/ 0 w 1592"/>
                <a:gd name="T3" fmla="*/ 240 h 240"/>
                <a:gd name="T4" fmla="*/ 1589 w 1592"/>
                <a:gd name="T5" fmla="*/ 240 h 240"/>
                <a:gd name="T6" fmla="*/ 1592 w 1592"/>
                <a:gd name="T7" fmla="*/ 238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92" h="240">
                  <a:moveTo>
                    <a:pt x="0" y="0"/>
                  </a:moveTo>
                  <a:lnTo>
                    <a:pt x="0" y="240"/>
                  </a:lnTo>
                  <a:lnTo>
                    <a:pt x="1589" y="240"/>
                  </a:lnTo>
                  <a:lnTo>
                    <a:pt x="1592" y="23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Arc 212"/>
            <p:cNvSpPr>
              <a:spLocks/>
            </p:cNvSpPr>
            <p:nvPr/>
          </p:nvSpPr>
          <p:spPr bwMode="auto">
            <a:xfrm>
              <a:off x="1881" y="1259"/>
              <a:ext cx="195" cy="1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Arc 213"/>
            <p:cNvSpPr>
              <a:spLocks/>
            </p:cNvSpPr>
            <p:nvPr/>
          </p:nvSpPr>
          <p:spPr bwMode="auto">
            <a:xfrm>
              <a:off x="1136" y="1358"/>
              <a:ext cx="746" cy="22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Arc 214"/>
            <p:cNvSpPr>
              <a:spLocks/>
            </p:cNvSpPr>
            <p:nvPr/>
          </p:nvSpPr>
          <p:spPr bwMode="auto">
            <a:xfrm>
              <a:off x="844" y="1381"/>
              <a:ext cx="292" cy="20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5"/>
            <p:cNvSpPr>
              <a:spLocks/>
            </p:cNvSpPr>
            <p:nvPr/>
          </p:nvSpPr>
          <p:spPr bwMode="auto">
            <a:xfrm>
              <a:off x="824" y="1381"/>
              <a:ext cx="40" cy="47"/>
            </a:xfrm>
            <a:custGeom>
              <a:avLst/>
              <a:gdLst>
                <a:gd name="T0" fmla="*/ 20 w 40"/>
                <a:gd name="T1" fmla="*/ 0 h 47"/>
                <a:gd name="T2" fmla="*/ 0 w 40"/>
                <a:gd name="T3" fmla="*/ 47 h 47"/>
                <a:gd name="T4" fmla="*/ 20 w 40"/>
                <a:gd name="T5" fmla="*/ 35 h 47"/>
                <a:gd name="T6" fmla="*/ 40 w 40"/>
                <a:gd name="T7" fmla="*/ 47 h 47"/>
                <a:gd name="T8" fmla="*/ 20 w 40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7">
                  <a:moveTo>
                    <a:pt x="20" y="0"/>
                  </a:moveTo>
                  <a:lnTo>
                    <a:pt x="0" y="47"/>
                  </a:lnTo>
                  <a:lnTo>
                    <a:pt x="20" y="35"/>
                  </a:lnTo>
                  <a:lnTo>
                    <a:pt x="40" y="47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6"/>
            <p:cNvSpPr>
              <a:spLocks/>
            </p:cNvSpPr>
            <p:nvPr/>
          </p:nvSpPr>
          <p:spPr bwMode="auto">
            <a:xfrm>
              <a:off x="2451" y="905"/>
              <a:ext cx="121" cy="556"/>
            </a:xfrm>
            <a:custGeom>
              <a:avLst/>
              <a:gdLst>
                <a:gd name="T0" fmla="*/ 0 w 338"/>
                <a:gd name="T1" fmla="*/ 1841 h 1841"/>
                <a:gd name="T2" fmla="*/ 338 w 338"/>
                <a:gd name="T3" fmla="*/ 404 h 1841"/>
                <a:gd name="T4" fmla="*/ 324 w 338"/>
                <a:gd name="T5" fmla="*/ 0 h 18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8" h="1841">
                  <a:moveTo>
                    <a:pt x="0" y="1841"/>
                  </a:moveTo>
                  <a:lnTo>
                    <a:pt x="338" y="404"/>
                  </a:lnTo>
                  <a:lnTo>
                    <a:pt x="32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7"/>
            <p:cNvSpPr>
              <a:spLocks/>
            </p:cNvSpPr>
            <p:nvPr/>
          </p:nvSpPr>
          <p:spPr bwMode="auto">
            <a:xfrm>
              <a:off x="2528" y="898"/>
              <a:ext cx="78" cy="7"/>
            </a:xfrm>
            <a:custGeom>
              <a:avLst/>
              <a:gdLst>
                <a:gd name="T0" fmla="*/ 217 w 217"/>
                <a:gd name="T1" fmla="*/ 0 h 24"/>
                <a:gd name="T2" fmla="*/ 217 w 217"/>
                <a:gd name="T3" fmla="*/ 20 h 24"/>
                <a:gd name="T4" fmla="*/ 0 w 217"/>
                <a:gd name="T5" fmla="*/ 24 h 24"/>
                <a:gd name="T6" fmla="*/ 0 w 217"/>
                <a:gd name="T7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4">
                  <a:moveTo>
                    <a:pt x="217" y="0"/>
                  </a:moveTo>
                  <a:lnTo>
                    <a:pt x="217" y="20"/>
                  </a:lnTo>
                  <a:lnTo>
                    <a:pt x="0" y="24"/>
                  </a:lnTo>
                  <a:lnTo>
                    <a:pt x="0" y="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8"/>
            <p:cNvSpPr>
              <a:spLocks noChangeShapeType="1"/>
            </p:cNvSpPr>
            <p:nvPr/>
          </p:nvSpPr>
          <p:spPr bwMode="auto">
            <a:xfrm>
              <a:off x="2528" y="89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9"/>
            <p:cNvSpPr>
              <a:spLocks/>
            </p:cNvSpPr>
            <p:nvPr/>
          </p:nvSpPr>
          <p:spPr bwMode="auto">
            <a:xfrm>
              <a:off x="1010" y="1145"/>
              <a:ext cx="1873" cy="199"/>
            </a:xfrm>
            <a:custGeom>
              <a:avLst/>
              <a:gdLst>
                <a:gd name="T0" fmla="*/ 5203 w 5203"/>
                <a:gd name="T1" fmla="*/ 599 h 658"/>
                <a:gd name="T2" fmla="*/ 5172 w 5203"/>
                <a:gd name="T3" fmla="*/ 658 h 658"/>
                <a:gd name="T4" fmla="*/ 5113 w 5203"/>
                <a:gd name="T5" fmla="*/ 538 h 658"/>
                <a:gd name="T6" fmla="*/ 5052 w 5203"/>
                <a:gd name="T7" fmla="*/ 658 h 658"/>
                <a:gd name="T8" fmla="*/ 4993 w 5203"/>
                <a:gd name="T9" fmla="*/ 538 h 658"/>
                <a:gd name="T10" fmla="*/ 4932 w 5203"/>
                <a:gd name="T11" fmla="*/ 657 h 658"/>
                <a:gd name="T12" fmla="*/ 4873 w 5203"/>
                <a:gd name="T13" fmla="*/ 537 h 658"/>
                <a:gd name="T14" fmla="*/ 4812 w 5203"/>
                <a:gd name="T15" fmla="*/ 657 h 658"/>
                <a:gd name="T16" fmla="*/ 4753 w 5203"/>
                <a:gd name="T17" fmla="*/ 536 h 658"/>
                <a:gd name="T18" fmla="*/ 4692 w 5203"/>
                <a:gd name="T19" fmla="*/ 656 h 658"/>
                <a:gd name="T20" fmla="*/ 4633 w 5203"/>
                <a:gd name="T21" fmla="*/ 536 h 658"/>
                <a:gd name="T22" fmla="*/ 4572 w 5203"/>
                <a:gd name="T23" fmla="*/ 656 h 658"/>
                <a:gd name="T24" fmla="*/ 4513 w 5203"/>
                <a:gd name="T25" fmla="*/ 535 h 658"/>
                <a:gd name="T26" fmla="*/ 4452 w 5203"/>
                <a:gd name="T27" fmla="*/ 655 h 658"/>
                <a:gd name="T28" fmla="*/ 4393 w 5203"/>
                <a:gd name="T29" fmla="*/ 535 h 658"/>
                <a:gd name="T30" fmla="*/ 4332 w 5203"/>
                <a:gd name="T31" fmla="*/ 654 h 658"/>
                <a:gd name="T32" fmla="*/ 4273 w 5203"/>
                <a:gd name="T33" fmla="*/ 534 h 658"/>
                <a:gd name="T34" fmla="*/ 4212 w 5203"/>
                <a:gd name="T35" fmla="*/ 654 h 658"/>
                <a:gd name="T36" fmla="*/ 4153 w 5203"/>
                <a:gd name="T37" fmla="*/ 534 h 658"/>
                <a:gd name="T38" fmla="*/ 4092 w 5203"/>
                <a:gd name="T39" fmla="*/ 653 h 658"/>
                <a:gd name="T40" fmla="*/ 4033 w 5203"/>
                <a:gd name="T41" fmla="*/ 533 h 658"/>
                <a:gd name="T42" fmla="*/ 3972 w 5203"/>
                <a:gd name="T43" fmla="*/ 653 h 658"/>
                <a:gd name="T44" fmla="*/ 3913 w 5203"/>
                <a:gd name="T45" fmla="*/ 532 h 658"/>
                <a:gd name="T46" fmla="*/ 3852 w 5203"/>
                <a:gd name="T47" fmla="*/ 652 h 658"/>
                <a:gd name="T48" fmla="*/ 3793 w 5203"/>
                <a:gd name="T49" fmla="*/ 532 h 658"/>
                <a:gd name="T50" fmla="*/ 3732 w 5203"/>
                <a:gd name="T51" fmla="*/ 652 h 658"/>
                <a:gd name="T52" fmla="*/ 3673 w 5203"/>
                <a:gd name="T53" fmla="*/ 531 h 658"/>
                <a:gd name="T54" fmla="*/ 3612 w 5203"/>
                <a:gd name="T55" fmla="*/ 651 h 658"/>
                <a:gd name="T56" fmla="*/ 3553 w 5203"/>
                <a:gd name="T57" fmla="*/ 531 h 658"/>
                <a:gd name="T58" fmla="*/ 3492 w 5203"/>
                <a:gd name="T59" fmla="*/ 650 h 658"/>
                <a:gd name="T60" fmla="*/ 3433 w 5203"/>
                <a:gd name="T61" fmla="*/ 530 h 658"/>
                <a:gd name="T62" fmla="*/ 3372 w 5203"/>
                <a:gd name="T63" fmla="*/ 650 h 658"/>
                <a:gd name="T64" fmla="*/ 3313 w 5203"/>
                <a:gd name="T65" fmla="*/ 530 h 658"/>
                <a:gd name="T66" fmla="*/ 3252 w 5203"/>
                <a:gd name="T67" fmla="*/ 649 h 658"/>
                <a:gd name="T68" fmla="*/ 3193 w 5203"/>
                <a:gd name="T69" fmla="*/ 529 h 658"/>
                <a:gd name="T70" fmla="*/ 3132 w 5203"/>
                <a:gd name="T71" fmla="*/ 649 h 658"/>
                <a:gd name="T72" fmla="*/ 3073 w 5203"/>
                <a:gd name="T73" fmla="*/ 529 h 658"/>
                <a:gd name="T74" fmla="*/ 3012 w 5203"/>
                <a:gd name="T75" fmla="*/ 648 h 658"/>
                <a:gd name="T76" fmla="*/ 2953 w 5203"/>
                <a:gd name="T77" fmla="*/ 528 h 658"/>
                <a:gd name="T78" fmla="*/ 2892 w 5203"/>
                <a:gd name="T79" fmla="*/ 648 h 658"/>
                <a:gd name="T80" fmla="*/ 2833 w 5203"/>
                <a:gd name="T81" fmla="*/ 527 h 658"/>
                <a:gd name="T82" fmla="*/ 2772 w 5203"/>
                <a:gd name="T83" fmla="*/ 647 h 658"/>
                <a:gd name="T84" fmla="*/ 2713 w 5203"/>
                <a:gd name="T85" fmla="*/ 527 h 658"/>
                <a:gd name="T86" fmla="*/ 2652 w 5203"/>
                <a:gd name="T87" fmla="*/ 647 h 658"/>
                <a:gd name="T88" fmla="*/ 2593 w 5203"/>
                <a:gd name="T89" fmla="*/ 526 h 658"/>
                <a:gd name="T90" fmla="*/ 2532 w 5203"/>
                <a:gd name="T91" fmla="*/ 646 h 658"/>
                <a:gd name="T92" fmla="*/ 2473 w 5203"/>
                <a:gd name="T93" fmla="*/ 526 h 658"/>
                <a:gd name="T94" fmla="*/ 2412 w 5203"/>
                <a:gd name="T95" fmla="*/ 645 h 658"/>
                <a:gd name="T96" fmla="*/ 2353 w 5203"/>
                <a:gd name="T97" fmla="*/ 525 h 658"/>
                <a:gd name="T98" fmla="*/ 2292 w 5203"/>
                <a:gd name="T99" fmla="*/ 645 h 658"/>
                <a:gd name="T100" fmla="*/ 2233 w 5203"/>
                <a:gd name="T101" fmla="*/ 525 h 658"/>
                <a:gd name="T102" fmla="*/ 2172 w 5203"/>
                <a:gd name="T103" fmla="*/ 644 h 658"/>
                <a:gd name="T104" fmla="*/ 2113 w 5203"/>
                <a:gd name="T105" fmla="*/ 524 h 658"/>
                <a:gd name="T106" fmla="*/ 2052 w 5203"/>
                <a:gd name="T107" fmla="*/ 644 h 658"/>
                <a:gd name="T108" fmla="*/ 2023 w 5203"/>
                <a:gd name="T109" fmla="*/ 584 h 658"/>
                <a:gd name="T110" fmla="*/ 2009 w 5203"/>
                <a:gd name="T111" fmla="*/ 584 h 658"/>
                <a:gd name="T112" fmla="*/ 0 w 5203"/>
                <a:gd name="T113" fmla="*/ 0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203" h="658">
                  <a:moveTo>
                    <a:pt x="5203" y="599"/>
                  </a:moveTo>
                  <a:lnTo>
                    <a:pt x="5172" y="658"/>
                  </a:lnTo>
                  <a:lnTo>
                    <a:pt x="5113" y="538"/>
                  </a:lnTo>
                  <a:lnTo>
                    <a:pt x="5052" y="658"/>
                  </a:lnTo>
                  <a:lnTo>
                    <a:pt x="4993" y="538"/>
                  </a:lnTo>
                  <a:lnTo>
                    <a:pt x="4932" y="657"/>
                  </a:lnTo>
                  <a:lnTo>
                    <a:pt x="4873" y="537"/>
                  </a:lnTo>
                  <a:lnTo>
                    <a:pt x="4812" y="657"/>
                  </a:lnTo>
                  <a:lnTo>
                    <a:pt x="4753" y="536"/>
                  </a:lnTo>
                  <a:lnTo>
                    <a:pt x="4692" y="656"/>
                  </a:lnTo>
                  <a:lnTo>
                    <a:pt x="4633" y="536"/>
                  </a:lnTo>
                  <a:lnTo>
                    <a:pt x="4572" y="656"/>
                  </a:lnTo>
                  <a:lnTo>
                    <a:pt x="4513" y="535"/>
                  </a:lnTo>
                  <a:lnTo>
                    <a:pt x="4452" y="655"/>
                  </a:lnTo>
                  <a:lnTo>
                    <a:pt x="4393" y="535"/>
                  </a:lnTo>
                  <a:lnTo>
                    <a:pt x="4332" y="654"/>
                  </a:lnTo>
                  <a:lnTo>
                    <a:pt x="4273" y="534"/>
                  </a:lnTo>
                  <a:lnTo>
                    <a:pt x="4212" y="654"/>
                  </a:lnTo>
                  <a:lnTo>
                    <a:pt x="4153" y="534"/>
                  </a:lnTo>
                  <a:lnTo>
                    <a:pt x="4092" y="653"/>
                  </a:lnTo>
                  <a:lnTo>
                    <a:pt x="4033" y="533"/>
                  </a:lnTo>
                  <a:lnTo>
                    <a:pt x="3972" y="653"/>
                  </a:lnTo>
                  <a:lnTo>
                    <a:pt x="3913" y="532"/>
                  </a:lnTo>
                  <a:lnTo>
                    <a:pt x="3852" y="652"/>
                  </a:lnTo>
                  <a:lnTo>
                    <a:pt x="3793" y="532"/>
                  </a:lnTo>
                  <a:lnTo>
                    <a:pt x="3732" y="652"/>
                  </a:lnTo>
                  <a:lnTo>
                    <a:pt x="3673" y="531"/>
                  </a:lnTo>
                  <a:lnTo>
                    <a:pt x="3612" y="651"/>
                  </a:lnTo>
                  <a:lnTo>
                    <a:pt x="3553" y="531"/>
                  </a:lnTo>
                  <a:lnTo>
                    <a:pt x="3492" y="650"/>
                  </a:lnTo>
                  <a:lnTo>
                    <a:pt x="3433" y="530"/>
                  </a:lnTo>
                  <a:lnTo>
                    <a:pt x="3372" y="650"/>
                  </a:lnTo>
                  <a:lnTo>
                    <a:pt x="3313" y="530"/>
                  </a:lnTo>
                  <a:lnTo>
                    <a:pt x="3252" y="649"/>
                  </a:lnTo>
                  <a:lnTo>
                    <a:pt x="3193" y="529"/>
                  </a:lnTo>
                  <a:lnTo>
                    <a:pt x="3132" y="649"/>
                  </a:lnTo>
                  <a:lnTo>
                    <a:pt x="3073" y="529"/>
                  </a:lnTo>
                  <a:lnTo>
                    <a:pt x="3012" y="648"/>
                  </a:lnTo>
                  <a:lnTo>
                    <a:pt x="2953" y="528"/>
                  </a:lnTo>
                  <a:lnTo>
                    <a:pt x="2892" y="648"/>
                  </a:lnTo>
                  <a:lnTo>
                    <a:pt x="2833" y="527"/>
                  </a:lnTo>
                  <a:lnTo>
                    <a:pt x="2772" y="647"/>
                  </a:lnTo>
                  <a:lnTo>
                    <a:pt x="2713" y="527"/>
                  </a:lnTo>
                  <a:lnTo>
                    <a:pt x="2652" y="647"/>
                  </a:lnTo>
                  <a:lnTo>
                    <a:pt x="2593" y="526"/>
                  </a:lnTo>
                  <a:lnTo>
                    <a:pt x="2532" y="646"/>
                  </a:lnTo>
                  <a:lnTo>
                    <a:pt x="2473" y="526"/>
                  </a:lnTo>
                  <a:lnTo>
                    <a:pt x="2412" y="645"/>
                  </a:lnTo>
                  <a:lnTo>
                    <a:pt x="2353" y="525"/>
                  </a:lnTo>
                  <a:lnTo>
                    <a:pt x="2292" y="645"/>
                  </a:lnTo>
                  <a:lnTo>
                    <a:pt x="2233" y="525"/>
                  </a:lnTo>
                  <a:lnTo>
                    <a:pt x="2172" y="644"/>
                  </a:lnTo>
                  <a:lnTo>
                    <a:pt x="2113" y="524"/>
                  </a:lnTo>
                  <a:lnTo>
                    <a:pt x="2052" y="644"/>
                  </a:lnTo>
                  <a:lnTo>
                    <a:pt x="2023" y="584"/>
                  </a:lnTo>
                  <a:lnTo>
                    <a:pt x="2009" y="58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0"/>
            <p:cNvSpPr>
              <a:spLocks/>
            </p:cNvSpPr>
            <p:nvPr/>
          </p:nvSpPr>
          <p:spPr bwMode="auto">
            <a:xfrm>
              <a:off x="992" y="1112"/>
              <a:ext cx="28" cy="65"/>
            </a:xfrm>
            <a:custGeom>
              <a:avLst/>
              <a:gdLst>
                <a:gd name="T0" fmla="*/ 58 w 78"/>
                <a:gd name="T1" fmla="*/ 0 h 217"/>
                <a:gd name="T2" fmla="*/ 78 w 78"/>
                <a:gd name="T3" fmla="*/ 4 h 217"/>
                <a:gd name="T4" fmla="*/ 20 w 78"/>
                <a:gd name="T5" fmla="*/ 217 h 217"/>
                <a:gd name="T6" fmla="*/ 0 w 78"/>
                <a:gd name="T7" fmla="*/ 213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217">
                  <a:moveTo>
                    <a:pt x="58" y="0"/>
                  </a:moveTo>
                  <a:lnTo>
                    <a:pt x="78" y="4"/>
                  </a:lnTo>
                  <a:lnTo>
                    <a:pt x="20" y="217"/>
                  </a:lnTo>
                  <a:lnTo>
                    <a:pt x="0" y="21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1"/>
            <p:cNvSpPr>
              <a:spLocks noChangeShapeType="1"/>
            </p:cNvSpPr>
            <p:nvPr/>
          </p:nvSpPr>
          <p:spPr bwMode="auto">
            <a:xfrm>
              <a:off x="992" y="1176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Arc 222"/>
            <p:cNvSpPr>
              <a:spLocks/>
            </p:cNvSpPr>
            <p:nvPr/>
          </p:nvSpPr>
          <p:spPr bwMode="auto">
            <a:xfrm>
              <a:off x="1789" y="1150"/>
              <a:ext cx="49" cy="41"/>
            </a:xfrm>
            <a:custGeom>
              <a:avLst/>
              <a:gdLst>
                <a:gd name="G0" fmla="+- 440 0 0"/>
                <a:gd name="G1" fmla="+- 21600 0 0"/>
                <a:gd name="G2" fmla="+- 21600 0 0"/>
                <a:gd name="T0" fmla="*/ 0 w 22033"/>
                <a:gd name="T1" fmla="*/ 4 h 21600"/>
                <a:gd name="T2" fmla="*/ 22033 w 22033"/>
                <a:gd name="T3" fmla="*/ 21061 h 21600"/>
                <a:gd name="T4" fmla="*/ 440 w 2203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033" h="21600" fill="none" extrusionOk="0">
                  <a:moveTo>
                    <a:pt x="0" y="4"/>
                  </a:moveTo>
                  <a:cubicBezTo>
                    <a:pt x="146" y="1"/>
                    <a:pt x="293" y="-1"/>
                    <a:pt x="440" y="0"/>
                  </a:cubicBezTo>
                  <a:cubicBezTo>
                    <a:pt x="12159" y="0"/>
                    <a:pt x="21740" y="9345"/>
                    <a:pt x="22033" y="21060"/>
                  </a:cubicBezTo>
                </a:path>
                <a:path w="22033" h="21600" stroke="0" extrusionOk="0">
                  <a:moveTo>
                    <a:pt x="0" y="4"/>
                  </a:moveTo>
                  <a:cubicBezTo>
                    <a:pt x="146" y="1"/>
                    <a:pt x="293" y="-1"/>
                    <a:pt x="440" y="0"/>
                  </a:cubicBezTo>
                  <a:cubicBezTo>
                    <a:pt x="12159" y="0"/>
                    <a:pt x="21740" y="9345"/>
                    <a:pt x="22033" y="21060"/>
                  </a:cubicBezTo>
                  <a:lnTo>
                    <a:pt x="44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Arc 223"/>
            <p:cNvSpPr>
              <a:spLocks/>
            </p:cNvSpPr>
            <p:nvPr/>
          </p:nvSpPr>
          <p:spPr bwMode="auto">
            <a:xfrm>
              <a:off x="1838" y="1190"/>
              <a:ext cx="989" cy="10"/>
            </a:xfrm>
            <a:custGeom>
              <a:avLst/>
              <a:gdLst>
                <a:gd name="G0" fmla="+- 21600 0 0"/>
                <a:gd name="G1" fmla="+- 2260 0 0"/>
                <a:gd name="G2" fmla="+- 21600 0 0"/>
                <a:gd name="T0" fmla="*/ 21577 w 21600"/>
                <a:gd name="T1" fmla="*/ 23860 h 23860"/>
                <a:gd name="T2" fmla="*/ 119 w 21600"/>
                <a:gd name="T3" fmla="*/ 0 h 23860"/>
                <a:gd name="T4" fmla="*/ 21600 w 21600"/>
                <a:gd name="T5" fmla="*/ 2260 h 23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3860" fill="none" extrusionOk="0">
                  <a:moveTo>
                    <a:pt x="21577" y="23859"/>
                  </a:moveTo>
                  <a:cubicBezTo>
                    <a:pt x="9656" y="23847"/>
                    <a:pt x="0" y="14180"/>
                    <a:pt x="0" y="2260"/>
                  </a:cubicBezTo>
                  <a:cubicBezTo>
                    <a:pt x="-1" y="1505"/>
                    <a:pt x="39" y="750"/>
                    <a:pt x="118" y="-1"/>
                  </a:cubicBezTo>
                </a:path>
                <a:path w="21600" h="23860" stroke="0" extrusionOk="0">
                  <a:moveTo>
                    <a:pt x="21577" y="23859"/>
                  </a:moveTo>
                  <a:cubicBezTo>
                    <a:pt x="9656" y="23847"/>
                    <a:pt x="0" y="14180"/>
                    <a:pt x="0" y="2260"/>
                  </a:cubicBezTo>
                  <a:cubicBezTo>
                    <a:pt x="-1" y="1505"/>
                    <a:pt x="39" y="750"/>
                    <a:pt x="118" y="-1"/>
                  </a:cubicBezTo>
                  <a:lnTo>
                    <a:pt x="21600" y="226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Arc 224"/>
            <p:cNvSpPr>
              <a:spLocks/>
            </p:cNvSpPr>
            <p:nvPr/>
          </p:nvSpPr>
          <p:spPr bwMode="auto">
            <a:xfrm>
              <a:off x="2826" y="846"/>
              <a:ext cx="352" cy="354"/>
            </a:xfrm>
            <a:custGeom>
              <a:avLst/>
              <a:gdLst>
                <a:gd name="G0" fmla="+- 62 0 0"/>
                <a:gd name="G1" fmla="+- 0 0 0"/>
                <a:gd name="G2" fmla="+- 21600 0 0"/>
                <a:gd name="T0" fmla="*/ 21662 w 21662"/>
                <a:gd name="T1" fmla="*/ 0 h 21600"/>
                <a:gd name="T2" fmla="*/ 0 w 21662"/>
                <a:gd name="T3" fmla="*/ 21600 h 21600"/>
                <a:gd name="T4" fmla="*/ 62 w 2166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2" h="21600" fill="none" extrusionOk="0">
                  <a:moveTo>
                    <a:pt x="21662" y="0"/>
                  </a:moveTo>
                  <a:cubicBezTo>
                    <a:pt x="21662" y="11929"/>
                    <a:pt x="11991" y="21600"/>
                    <a:pt x="62" y="21600"/>
                  </a:cubicBezTo>
                  <a:cubicBezTo>
                    <a:pt x="41" y="21600"/>
                    <a:pt x="20" y="21599"/>
                    <a:pt x="0" y="21599"/>
                  </a:cubicBezTo>
                </a:path>
                <a:path w="21662" h="21600" stroke="0" extrusionOk="0">
                  <a:moveTo>
                    <a:pt x="21662" y="0"/>
                  </a:moveTo>
                  <a:cubicBezTo>
                    <a:pt x="21662" y="11929"/>
                    <a:pt x="11991" y="21600"/>
                    <a:pt x="62" y="21600"/>
                  </a:cubicBezTo>
                  <a:cubicBezTo>
                    <a:pt x="41" y="21600"/>
                    <a:pt x="20" y="21599"/>
                    <a:pt x="0" y="21599"/>
                  </a:cubicBezTo>
                  <a:lnTo>
                    <a:pt x="62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5"/>
            <p:cNvSpPr>
              <a:spLocks/>
            </p:cNvSpPr>
            <p:nvPr/>
          </p:nvSpPr>
          <p:spPr bwMode="auto">
            <a:xfrm>
              <a:off x="3138" y="840"/>
              <a:ext cx="78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6"/>
            <p:cNvSpPr>
              <a:spLocks noChangeShapeType="1"/>
            </p:cNvSpPr>
            <p:nvPr/>
          </p:nvSpPr>
          <p:spPr bwMode="auto">
            <a:xfrm>
              <a:off x="3138" y="840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Arc 227"/>
            <p:cNvSpPr>
              <a:spLocks/>
            </p:cNvSpPr>
            <p:nvPr/>
          </p:nvSpPr>
          <p:spPr bwMode="auto">
            <a:xfrm>
              <a:off x="1492" y="968"/>
              <a:ext cx="169" cy="95"/>
            </a:xfrm>
            <a:custGeom>
              <a:avLst/>
              <a:gdLst>
                <a:gd name="G0" fmla="+- 129 0 0"/>
                <a:gd name="G1" fmla="+- 0 0 0"/>
                <a:gd name="G2" fmla="+- 21600 0 0"/>
                <a:gd name="T0" fmla="*/ 21729 w 21729"/>
                <a:gd name="T1" fmla="*/ 0 h 21600"/>
                <a:gd name="T2" fmla="*/ 0 w 21729"/>
                <a:gd name="T3" fmla="*/ 21600 h 21600"/>
                <a:gd name="T4" fmla="*/ 129 w 2172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29" h="21600" fill="none" extrusionOk="0">
                  <a:moveTo>
                    <a:pt x="21729" y="0"/>
                  </a:moveTo>
                  <a:cubicBezTo>
                    <a:pt x="21729" y="11929"/>
                    <a:pt x="12058" y="21600"/>
                    <a:pt x="129" y="21600"/>
                  </a:cubicBezTo>
                  <a:cubicBezTo>
                    <a:pt x="86" y="21600"/>
                    <a:pt x="43" y="21599"/>
                    <a:pt x="0" y="21599"/>
                  </a:cubicBezTo>
                </a:path>
                <a:path w="21729" h="21600" stroke="0" extrusionOk="0">
                  <a:moveTo>
                    <a:pt x="21729" y="0"/>
                  </a:moveTo>
                  <a:cubicBezTo>
                    <a:pt x="21729" y="11929"/>
                    <a:pt x="12058" y="21600"/>
                    <a:pt x="129" y="21600"/>
                  </a:cubicBezTo>
                  <a:cubicBezTo>
                    <a:pt x="86" y="21600"/>
                    <a:pt x="43" y="21599"/>
                    <a:pt x="0" y="21599"/>
                  </a:cubicBezTo>
                  <a:lnTo>
                    <a:pt x="12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Arc 228"/>
            <p:cNvSpPr>
              <a:spLocks/>
            </p:cNvSpPr>
            <p:nvPr/>
          </p:nvSpPr>
          <p:spPr bwMode="auto">
            <a:xfrm>
              <a:off x="1551" y="918"/>
              <a:ext cx="109" cy="50"/>
            </a:xfrm>
            <a:custGeom>
              <a:avLst/>
              <a:gdLst>
                <a:gd name="G0" fmla="+- 199 0 0"/>
                <a:gd name="G1" fmla="+- 21600 0 0"/>
                <a:gd name="G2" fmla="+- 21600 0 0"/>
                <a:gd name="T0" fmla="*/ 0 w 21799"/>
                <a:gd name="T1" fmla="*/ 1 h 21600"/>
                <a:gd name="T2" fmla="*/ 21799 w 21799"/>
                <a:gd name="T3" fmla="*/ 21600 h 21600"/>
                <a:gd name="T4" fmla="*/ 199 w 21799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99" h="21600" fill="none" extrusionOk="0">
                  <a:moveTo>
                    <a:pt x="-1" y="0"/>
                  </a:moveTo>
                  <a:cubicBezTo>
                    <a:pt x="66" y="0"/>
                    <a:pt x="132" y="-1"/>
                    <a:pt x="199" y="0"/>
                  </a:cubicBezTo>
                  <a:cubicBezTo>
                    <a:pt x="12128" y="0"/>
                    <a:pt x="21799" y="9670"/>
                    <a:pt x="21799" y="21600"/>
                  </a:cubicBezTo>
                </a:path>
                <a:path w="21799" h="21600" stroke="0" extrusionOk="0">
                  <a:moveTo>
                    <a:pt x="-1" y="0"/>
                  </a:moveTo>
                  <a:cubicBezTo>
                    <a:pt x="66" y="0"/>
                    <a:pt x="132" y="-1"/>
                    <a:pt x="199" y="0"/>
                  </a:cubicBezTo>
                  <a:cubicBezTo>
                    <a:pt x="12128" y="0"/>
                    <a:pt x="21799" y="9670"/>
                    <a:pt x="21799" y="21600"/>
                  </a:cubicBezTo>
                  <a:lnTo>
                    <a:pt x="199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29"/>
            <p:cNvSpPr>
              <a:spLocks/>
            </p:cNvSpPr>
            <p:nvPr/>
          </p:nvSpPr>
          <p:spPr bwMode="auto">
            <a:xfrm>
              <a:off x="1526" y="887"/>
              <a:ext cx="45" cy="60"/>
            </a:xfrm>
            <a:custGeom>
              <a:avLst/>
              <a:gdLst>
                <a:gd name="T0" fmla="*/ 106 w 124"/>
                <a:gd name="T1" fmla="*/ 0 h 200"/>
                <a:gd name="T2" fmla="*/ 124 w 124"/>
                <a:gd name="T3" fmla="*/ 9 h 200"/>
                <a:gd name="T4" fmla="*/ 18 w 124"/>
                <a:gd name="T5" fmla="*/ 200 h 200"/>
                <a:gd name="T6" fmla="*/ 0 w 124"/>
                <a:gd name="T7" fmla="*/ 19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4" h="200">
                  <a:moveTo>
                    <a:pt x="106" y="0"/>
                  </a:moveTo>
                  <a:lnTo>
                    <a:pt x="124" y="9"/>
                  </a:lnTo>
                  <a:lnTo>
                    <a:pt x="18" y="200"/>
                  </a:lnTo>
                  <a:lnTo>
                    <a:pt x="0" y="19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230"/>
            <p:cNvSpPr>
              <a:spLocks noChangeShapeType="1"/>
            </p:cNvSpPr>
            <p:nvPr/>
          </p:nvSpPr>
          <p:spPr bwMode="auto">
            <a:xfrm>
              <a:off x="1526" y="944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31"/>
            <p:cNvSpPr>
              <a:spLocks/>
            </p:cNvSpPr>
            <p:nvPr/>
          </p:nvSpPr>
          <p:spPr bwMode="auto">
            <a:xfrm>
              <a:off x="1930" y="946"/>
              <a:ext cx="172" cy="122"/>
            </a:xfrm>
            <a:custGeom>
              <a:avLst/>
              <a:gdLst>
                <a:gd name="T0" fmla="*/ 406 w 479"/>
                <a:gd name="T1" fmla="*/ 404 h 404"/>
                <a:gd name="T2" fmla="*/ 479 w 479"/>
                <a:gd name="T3" fmla="*/ 179 h 404"/>
                <a:gd name="T4" fmla="*/ 0 w 479"/>
                <a:gd name="T5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9" h="404">
                  <a:moveTo>
                    <a:pt x="406" y="404"/>
                  </a:moveTo>
                  <a:lnTo>
                    <a:pt x="479" y="17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32"/>
            <p:cNvSpPr>
              <a:spLocks/>
            </p:cNvSpPr>
            <p:nvPr/>
          </p:nvSpPr>
          <p:spPr bwMode="auto">
            <a:xfrm>
              <a:off x="1909" y="913"/>
              <a:ext cx="34" cy="64"/>
            </a:xfrm>
            <a:custGeom>
              <a:avLst/>
              <a:gdLst>
                <a:gd name="T0" fmla="*/ 76 w 96"/>
                <a:gd name="T1" fmla="*/ 0 h 211"/>
                <a:gd name="T2" fmla="*/ 96 w 96"/>
                <a:gd name="T3" fmla="*/ 6 h 211"/>
                <a:gd name="T4" fmla="*/ 20 w 96"/>
                <a:gd name="T5" fmla="*/ 211 h 211"/>
                <a:gd name="T6" fmla="*/ 0 w 96"/>
                <a:gd name="T7" fmla="*/ 20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211">
                  <a:moveTo>
                    <a:pt x="76" y="0"/>
                  </a:moveTo>
                  <a:lnTo>
                    <a:pt x="96" y="6"/>
                  </a:lnTo>
                  <a:lnTo>
                    <a:pt x="20" y="211"/>
                  </a:lnTo>
                  <a:lnTo>
                    <a:pt x="0" y="20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233"/>
            <p:cNvSpPr>
              <a:spLocks noChangeShapeType="1"/>
            </p:cNvSpPr>
            <p:nvPr/>
          </p:nvSpPr>
          <p:spPr bwMode="auto">
            <a:xfrm>
              <a:off x="1909" y="975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234"/>
            <p:cNvSpPr>
              <a:spLocks noChangeShapeType="1"/>
            </p:cNvSpPr>
            <p:nvPr/>
          </p:nvSpPr>
          <p:spPr bwMode="auto">
            <a:xfrm flipH="1" flipV="1">
              <a:off x="2464" y="968"/>
              <a:ext cx="119" cy="9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35"/>
            <p:cNvSpPr>
              <a:spLocks/>
            </p:cNvSpPr>
            <p:nvPr/>
          </p:nvSpPr>
          <p:spPr bwMode="auto">
            <a:xfrm>
              <a:off x="2431" y="940"/>
              <a:ext cx="61" cy="52"/>
            </a:xfrm>
            <a:custGeom>
              <a:avLst/>
              <a:gdLst>
                <a:gd name="T0" fmla="*/ 151 w 167"/>
                <a:gd name="T1" fmla="*/ 0 h 173"/>
                <a:gd name="T2" fmla="*/ 167 w 167"/>
                <a:gd name="T3" fmla="*/ 13 h 173"/>
                <a:gd name="T4" fmla="*/ 16 w 167"/>
                <a:gd name="T5" fmla="*/ 173 h 173"/>
                <a:gd name="T6" fmla="*/ 0 w 167"/>
                <a:gd name="T7" fmla="*/ 159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7" h="173">
                  <a:moveTo>
                    <a:pt x="151" y="0"/>
                  </a:moveTo>
                  <a:lnTo>
                    <a:pt x="167" y="13"/>
                  </a:lnTo>
                  <a:lnTo>
                    <a:pt x="16" y="173"/>
                  </a:lnTo>
                  <a:lnTo>
                    <a:pt x="0" y="15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236"/>
            <p:cNvSpPr>
              <a:spLocks noChangeShapeType="1"/>
            </p:cNvSpPr>
            <p:nvPr/>
          </p:nvSpPr>
          <p:spPr bwMode="auto">
            <a:xfrm>
              <a:off x="2431" y="988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237"/>
            <p:cNvSpPr>
              <a:spLocks noChangeShapeType="1"/>
            </p:cNvSpPr>
            <p:nvPr/>
          </p:nvSpPr>
          <p:spPr bwMode="auto">
            <a:xfrm flipH="1" flipV="1">
              <a:off x="1169" y="2472"/>
              <a:ext cx="63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38"/>
            <p:cNvSpPr>
              <a:spLocks/>
            </p:cNvSpPr>
            <p:nvPr/>
          </p:nvSpPr>
          <p:spPr bwMode="auto">
            <a:xfrm>
              <a:off x="1140" y="2442"/>
              <a:ext cx="53" cy="57"/>
            </a:xfrm>
            <a:custGeom>
              <a:avLst/>
              <a:gdLst>
                <a:gd name="T0" fmla="*/ 128 w 146"/>
                <a:gd name="T1" fmla="*/ 0 h 189"/>
                <a:gd name="T2" fmla="*/ 146 w 146"/>
                <a:gd name="T3" fmla="*/ 11 h 189"/>
                <a:gd name="T4" fmla="*/ 17 w 146"/>
                <a:gd name="T5" fmla="*/ 189 h 189"/>
                <a:gd name="T6" fmla="*/ 0 w 146"/>
                <a:gd name="T7" fmla="*/ 178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" h="189">
                  <a:moveTo>
                    <a:pt x="128" y="0"/>
                  </a:moveTo>
                  <a:lnTo>
                    <a:pt x="146" y="11"/>
                  </a:lnTo>
                  <a:lnTo>
                    <a:pt x="17" y="189"/>
                  </a:lnTo>
                  <a:lnTo>
                    <a:pt x="0" y="17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239"/>
            <p:cNvSpPr>
              <a:spLocks noChangeShapeType="1"/>
            </p:cNvSpPr>
            <p:nvPr/>
          </p:nvSpPr>
          <p:spPr bwMode="auto">
            <a:xfrm>
              <a:off x="1140" y="2496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40"/>
            <p:cNvSpPr>
              <a:spLocks/>
            </p:cNvSpPr>
            <p:nvPr/>
          </p:nvSpPr>
          <p:spPr bwMode="auto">
            <a:xfrm>
              <a:off x="854" y="2472"/>
              <a:ext cx="91" cy="39"/>
            </a:xfrm>
            <a:custGeom>
              <a:avLst/>
              <a:gdLst>
                <a:gd name="T0" fmla="*/ 255 w 255"/>
                <a:gd name="T1" fmla="*/ 126 h 126"/>
                <a:gd name="T2" fmla="*/ 144 w 255"/>
                <a:gd name="T3" fmla="*/ 15 h 126"/>
                <a:gd name="T4" fmla="*/ 0 w 255"/>
                <a:gd name="T5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5" h="126">
                  <a:moveTo>
                    <a:pt x="255" y="126"/>
                  </a:moveTo>
                  <a:lnTo>
                    <a:pt x="144" y="1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41"/>
            <p:cNvSpPr>
              <a:spLocks/>
            </p:cNvSpPr>
            <p:nvPr/>
          </p:nvSpPr>
          <p:spPr bwMode="auto">
            <a:xfrm>
              <a:off x="843" y="2439"/>
              <a:ext cx="15" cy="66"/>
            </a:xfrm>
            <a:custGeom>
              <a:avLst/>
              <a:gdLst>
                <a:gd name="T0" fmla="*/ 22 w 42"/>
                <a:gd name="T1" fmla="*/ 0 h 220"/>
                <a:gd name="T2" fmla="*/ 42 w 42"/>
                <a:gd name="T3" fmla="*/ 2 h 220"/>
                <a:gd name="T4" fmla="*/ 20 w 42"/>
                <a:gd name="T5" fmla="*/ 220 h 220"/>
                <a:gd name="T6" fmla="*/ 0 w 42"/>
                <a:gd name="T7" fmla="*/ 217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220">
                  <a:moveTo>
                    <a:pt x="22" y="0"/>
                  </a:moveTo>
                  <a:lnTo>
                    <a:pt x="42" y="2"/>
                  </a:lnTo>
                  <a:lnTo>
                    <a:pt x="20" y="220"/>
                  </a:lnTo>
                  <a:lnTo>
                    <a:pt x="0" y="21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242"/>
            <p:cNvSpPr>
              <a:spLocks noChangeShapeType="1"/>
            </p:cNvSpPr>
            <p:nvPr/>
          </p:nvSpPr>
          <p:spPr bwMode="auto">
            <a:xfrm>
              <a:off x="843" y="2505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43"/>
            <p:cNvSpPr>
              <a:spLocks/>
            </p:cNvSpPr>
            <p:nvPr/>
          </p:nvSpPr>
          <p:spPr bwMode="auto">
            <a:xfrm>
              <a:off x="756" y="2568"/>
              <a:ext cx="499" cy="49"/>
            </a:xfrm>
            <a:custGeom>
              <a:avLst/>
              <a:gdLst>
                <a:gd name="T0" fmla="*/ 0 w 1385"/>
                <a:gd name="T1" fmla="*/ 0 h 160"/>
                <a:gd name="T2" fmla="*/ 144 w 1385"/>
                <a:gd name="T3" fmla="*/ 145 h 160"/>
                <a:gd name="T4" fmla="*/ 1385 w 1385"/>
                <a:gd name="T5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85" h="160">
                  <a:moveTo>
                    <a:pt x="0" y="0"/>
                  </a:moveTo>
                  <a:lnTo>
                    <a:pt x="144" y="145"/>
                  </a:lnTo>
                  <a:lnTo>
                    <a:pt x="1385" y="1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Arc 244"/>
            <p:cNvSpPr>
              <a:spLocks/>
            </p:cNvSpPr>
            <p:nvPr/>
          </p:nvSpPr>
          <p:spPr bwMode="auto">
            <a:xfrm>
              <a:off x="1255" y="2366"/>
              <a:ext cx="202" cy="251"/>
            </a:xfrm>
            <a:custGeom>
              <a:avLst/>
              <a:gdLst>
                <a:gd name="G0" fmla="+- 0 0 0"/>
                <a:gd name="G1" fmla="+- 86 0 0"/>
                <a:gd name="G2" fmla="+- 21600 0 0"/>
                <a:gd name="T0" fmla="*/ 21600 w 21600"/>
                <a:gd name="T1" fmla="*/ 0 h 21686"/>
                <a:gd name="T2" fmla="*/ 0 w 21600"/>
                <a:gd name="T3" fmla="*/ 21686 h 21686"/>
                <a:gd name="T4" fmla="*/ 0 w 21600"/>
                <a:gd name="T5" fmla="*/ 86 h 2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86" fill="none" extrusionOk="0">
                  <a:moveTo>
                    <a:pt x="21599" y="0"/>
                  </a:moveTo>
                  <a:cubicBezTo>
                    <a:pt x="21599" y="28"/>
                    <a:pt x="21600" y="57"/>
                    <a:pt x="21600" y="86"/>
                  </a:cubicBezTo>
                  <a:cubicBezTo>
                    <a:pt x="21600" y="12015"/>
                    <a:pt x="11929" y="21685"/>
                    <a:pt x="0" y="21686"/>
                  </a:cubicBezTo>
                </a:path>
                <a:path w="21600" h="21686" stroke="0" extrusionOk="0">
                  <a:moveTo>
                    <a:pt x="21599" y="0"/>
                  </a:moveTo>
                  <a:cubicBezTo>
                    <a:pt x="21599" y="28"/>
                    <a:pt x="21600" y="57"/>
                    <a:pt x="21600" y="86"/>
                  </a:cubicBezTo>
                  <a:cubicBezTo>
                    <a:pt x="21600" y="12015"/>
                    <a:pt x="11929" y="21685"/>
                    <a:pt x="0" y="21686"/>
                  </a:cubicBezTo>
                  <a:lnTo>
                    <a:pt x="0" y="8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45"/>
            <p:cNvSpPr>
              <a:spLocks/>
            </p:cNvSpPr>
            <p:nvPr/>
          </p:nvSpPr>
          <p:spPr bwMode="auto">
            <a:xfrm>
              <a:off x="1417" y="2360"/>
              <a:ext cx="78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246"/>
            <p:cNvSpPr>
              <a:spLocks noChangeShapeType="1"/>
            </p:cNvSpPr>
            <p:nvPr/>
          </p:nvSpPr>
          <p:spPr bwMode="auto">
            <a:xfrm>
              <a:off x="1417" y="2360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47"/>
            <p:cNvSpPr>
              <a:spLocks/>
            </p:cNvSpPr>
            <p:nvPr/>
          </p:nvSpPr>
          <p:spPr bwMode="auto">
            <a:xfrm>
              <a:off x="877" y="3258"/>
              <a:ext cx="269" cy="140"/>
            </a:xfrm>
            <a:custGeom>
              <a:avLst/>
              <a:gdLst>
                <a:gd name="T0" fmla="*/ 748 w 748"/>
                <a:gd name="T1" fmla="*/ 462 h 462"/>
                <a:gd name="T2" fmla="*/ 382 w 748"/>
                <a:gd name="T3" fmla="*/ 111 h 462"/>
                <a:gd name="T4" fmla="*/ 0 w 748"/>
                <a:gd name="T5" fmla="*/ 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8" h="462">
                  <a:moveTo>
                    <a:pt x="748" y="462"/>
                  </a:moveTo>
                  <a:lnTo>
                    <a:pt x="382" y="11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48"/>
            <p:cNvSpPr>
              <a:spLocks/>
            </p:cNvSpPr>
            <p:nvPr/>
          </p:nvSpPr>
          <p:spPr bwMode="auto">
            <a:xfrm>
              <a:off x="859" y="3224"/>
              <a:ext cx="28" cy="66"/>
            </a:xfrm>
            <a:custGeom>
              <a:avLst/>
              <a:gdLst>
                <a:gd name="T0" fmla="*/ 58 w 78"/>
                <a:gd name="T1" fmla="*/ 0 h 218"/>
                <a:gd name="T2" fmla="*/ 78 w 78"/>
                <a:gd name="T3" fmla="*/ 5 h 218"/>
                <a:gd name="T4" fmla="*/ 20 w 78"/>
                <a:gd name="T5" fmla="*/ 218 h 218"/>
                <a:gd name="T6" fmla="*/ 0 w 78"/>
                <a:gd name="T7" fmla="*/ 213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218">
                  <a:moveTo>
                    <a:pt x="58" y="0"/>
                  </a:moveTo>
                  <a:lnTo>
                    <a:pt x="78" y="5"/>
                  </a:lnTo>
                  <a:lnTo>
                    <a:pt x="20" y="218"/>
                  </a:lnTo>
                  <a:lnTo>
                    <a:pt x="0" y="21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249"/>
            <p:cNvSpPr>
              <a:spLocks noChangeShapeType="1"/>
            </p:cNvSpPr>
            <p:nvPr/>
          </p:nvSpPr>
          <p:spPr bwMode="auto">
            <a:xfrm>
              <a:off x="859" y="3289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250"/>
            <p:cNvSpPr>
              <a:spLocks noChangeShapeType="1"/>
            </p:cNvSpPr>
            <p:nvPr/>
          </p:nvSpPr>
          <p:spPr bwMode="auto">
            <a:xfrm flipV="1">
              <a:off x="854" y="3345"/>
              <a:ext cx="0" cy="4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51"/>
            <p:cNvSpPr>
              <a:spLocks/>
            </p:cNvSpPr>
            <p:nvPr/>
          </p:nvSpPr>
          <p:spPr bwMode="auto">
            <a:xfrm>
              <a:off x="814" y="3339"/>
              <a:ext cx="79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252"/>
            <p:cNvSpPr>
              <a:spLocks noChangeShapeType="1"/>
            </p:cNvSpPr>
            <p:nvPr/>
          </p:nvSpPr>
          <p:spPr bwMode="auto">
            <a:xfrm>
              <a:off x="814" y="333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253"/>
            <p:cNvSpPr>
              <a:spLocks noChangeShapeType="1"/>
            </p:cNvSpPr>
            <p:nvPr/>
          </p:nvSpPr>
          <p:spPr bwMode="auto">
            <a:xfrm flipV="1">
              <a:off x="928" y="4361"/>
              <a:ext cx="0" cy="3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54"/>
            <p:cNvSpPr>
              <a:spLocks/>
            </p:cNvSpPr>
            <p:nvPr/>
          </p:nvSpPr>
          <p:spPr bwMode="auto">
            <a:xfrm>
              <a:off x="889" y="4355"/>
              <a:ext cx="78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255"/>
            <p:cNvSpPr>
              <a:spLocks noChangeShapeType="1"/>
            </p:cNvSpPr>
            <p:nvPr/>
          </p:nvSpPr>
          <p:spPr bwMode="auto">
            <a:xfrm>
              <a:off x="889" y="4355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256"/>
            <p:cNvSpPr>
              <a:spLocks noChangeShapeType="1"/>
            </p:cNvSpPr>
            <p:nvPr/>
          </p:nvSpPr>
          <p:spPr bwMode="auto">
            <a:xfrm flipH="1" flipV="1">
              <a:off x="1020" y="4270"/>
              <a:ext cx="229" cy="12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57"/>
            <p:cNvSpPr>
              <a:spLocks/>
            </p:cNvSpPr>
            <p:nvPr/>
          </p:nvSpPr>
          <p:spPr bwMode="auto">
            <a:xfrm>
              <a:off x="992" y="4239"/>
              <a:ext cx="50" cy="58"/>
            </a:xfrm>
            <a:custGeom>
              <a:avLst/>
              <a:gdLst>
                <a:gd name="T0" fmla="*/ 120 w 138"/>
                <a:gd name="T1" fmla="*/ 0 h 193"/>
                <a:gd name="T2" fmla="*/ 138 w 138"/>
                <a:gd name="T3" fmla="*/ 11 h 193"/>
                <a:gd name="T4" fmla="*/ 18 w 138"/>
                <a:gd name="T5" fmla="*/ 193 h 193"/>
                <a:gd name="T6" fmla="*/ 0 w 138"/>
                <a:gd name="T7" fmla="*/ 182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8" h="193">
                  <a:moveTo>
                    <a:pt x="120" y="0"/>
                  </a:moveTo>
                  <a:lnTo>
                    <a:pt x="138" y="11"/>
                  </a:lnTo>
                  <a:lnTo>
                    <a:pt x="18" y="193"/>
                  </a:lnTo>
                  <a:lnTo>
                    <a:pt x="0" y="18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258"/>
            <p:cNvSpPr>
              <a:spLocks noChangeShapeType="1"/>
            </p:cNvSpPr>
            <p:nvPr/>
          </p:nvSpPr>
          <p:spPr bwMode="auto">
            <a:xfrm>
              <a:off x="992" y="4294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59"/>
            <p:cNvSpPr>
              <a:spLocks/>
            </p:cNvSpPr>
            <p:nvPr/>
          </p:nvSpPr>
          <p:spPr bwMode="auto">
            <a:xfrm>
              <a:off x="682" y="3451"/>
              <a:ext cx="585" cy="48"/>
            </a:xfrm>
            <a:custGeom>
              <a:avLst/>
              <a:gdLst>
                <a:gd name="T0" fmla="*/ 0 w 1625"/>
                <a:gd name="T1" fmla="*/ 0 h 160"/>
                <a:gd name="T2" fmla="*/ 190 w 1625"/>
                <a:gd name="T3" fmla="*/ 160 h 160"/>
                <a:gd name="T4" fmla="*/ 1625 w 1625"/>
                <a:gd name="T5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5" h="160">
                  <a:moveTo>
                    <a:pt x="0" y="0"/>
                  </a:moveTo>
                  <a:lnTo>
                    <a:pt x="190" y="160"/>
                  </a:lnTo>
                  <a:lnTo>
                    <a:pt x="1625" y="1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Arc 260"/>
            <p:cNvSpPr>
              <a:spLocks/>
            </p:cNvSpPr>
            <p:nvPr/>
          </p:nvSpPr>
          <p:spPr bwMode="auto">
            <a:xfrm>
              <a:off x="1267" y="3267"/>
              <a:ext cx="270" cy="232"/>
            </a:xfrm>
            <a:custGeom>
              <a:avLst/>
              <a:gdLst>
                <a:gd name="G0" fmla="+- 0 0 0"/>
                <a:gd name="G1" fmla="+- 93 0 0"/>
                <a:gd name="G2" fmla="+- 21600 0 0"/>
                <a:gd name="T0" fmla="*/ 21600 w 21600"/>
                <a:gd name="T1" fmla="*/ 0 h 21693"/>
                <a:gd name="T2" fmla="*/ 0 w 21600"/>
                <a:gd name="T3" fmla="*/ 21693 h 21693"/>
                <a:gd name="T4" fmla="*/ 0 w 21600"/>
                <a:gd name="T5" fmla="*/ 93 h 21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3" fill="none" extrusionOk="0">
                  <a:moveTo>
                    <a:pt x="21599" y="0"/>
                  </a:moveTo>
                  <a:cubicBezTo>
                    <a:pt x="21599" y="31"/>
                    <a:pt x="21600" y="62"/>
                    <a:pt x="21600" y="93"/>
                  </a:cubicBezTo>
                  <a:cubicBezTo>
                    <a:pt x="21600" y="12022"/>
                    <a:pt x="11929" y="21692"/>
                    <a:pt x="0" y="21693"/>
                  </a:cubicBezTo>
                </a:path>
                <a:path w="21600" h="21693" stroke="0" extrusionOk="0">
                  <a:moveTo>
                    <a:pt x="21599" y="0"/>
                  </a:moveTo>
                  <a:cubicBezTo>
                    <a:pt x="21599" y="31"/>
                    <a:pt x="21600" y="62"/>
                    <a:pt x="21600" y="93"/>
                  </a:cubicBezTo>
                  <a:cubicBezTo>
                    <a:pt x="21600" y="12022"/>
                    <a:pt x="11929" y="21692"/>
                    <a:pt x="0" y="21693"/>
                  </a:cubicBezTo>
                  <a:lnTo>
                    <a:pt x="0" y="93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61"/>
            <p:cNvSpPr>
              <a:spLocks/>
            </p:cNvSpPr>
            <p:nvPr/>
          </p:nvSpPr>
          <p:spPr bwMode="auto">
            <a:xfrm>
              <a:off x="1498" y="3261"/>
              <a:ext cx="78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262"/>
            <p:cNvSpPr>
              <a:spLocks noChangeShapeType="1"/>
            </p:cNvSpPr>
            <p:nvPr/>
          </p:nvSpPr>
          <p:spPr bwMode="auto">
            <a:xfrm>
              <a:off x="1498" y="326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263"/>
            <p:cNvSpPr>
              <a:spLocks/>
            </p:cNvSpPr>
            <p:nvPr/>
          </p:nvSpPr>
          <p:spPr bwMode="auto">
            <a:xfrm>
              <a:off x="767" y="4462"/>
              <a:ext cx="339" cy="39"/>
            </a:xfrm>
            <a:custGeom>
              <a:avLst/>
              <a:gdLst>
                <a:gd name="T0" fmla="*/ 0 w 941"/>
                <a:gd name="T1" fmla="*/ 0 h 126"/>
                <a:gd name="T2" fmla="*/ 144 w 941"/>
                <a:gd name="T3" fmla="*/ 126 h 126"/>
                <a:gd name="T4" fmla="*/ 941 w 941"/>
                <a:gd name="T5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41" h="126">
                  <a:moveTo>
                    <a:pt x="0" y="0"/>
                  </a:moveTo>
                  <a:lnTo>
                    <a:pt x="144" y="126"/>
                  </a:lnTo>
                  <a:lnTo>
                    <a:pt x="941" y="12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Arc 264"/>
            <p:cNvSpPr>
              <a:spLocks/>
            </p:cNvSpPr>
            <p:nvPr/>
          </p:nvSpPr>
          <p:spPr bwMode="auto">
            <a:xfrm>
              <a:off x="1106" y="4328"/>
              <a:ext cx="602" cy="17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265"/>
            <p:cNvSpPr>
              <a:spLocks/>
            </p:cNvSpPr>
            <p:nvPr/>
          </p:nvSpPr>
          <p:spPr bwMode="auto">
            <a:xfrm>
              <a:off x="1669" y="4322"/>
              <a:ext cx="78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266"/>
            <p:cNvSpPr>
              <a:spLocks noChangeShapeType="1"/>
            </p:cNvSpPr>
            <p:nvPr/>
          </p:nvSpPr>
          <p:spPr bwMode="auto">
            <a:xfrm>
              <a:off x="1669" y="4322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Arc 267"/>
            <p:cNvSpPr>
              <a:spLocks/>
            </p:cNvSpPr>
            <p:nvPr/>
          </p:nvSpPr>
          <p:spPr bwMode="auto">
            <a:xfrm>
              <a:off x="521" y="3349"/>
              <a:ext cx="115" cy="10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268"/>
            <p:cNvSpPr>
              <a:spLocks/>
            </p:cNvSpPr>
            <p:nvPr/>
          </p:nvSpPr>
          <p:spPr bwMode="auto">
            <a:xfrm>
              <a:off x="597" y="3343"/>
              <a:ext cx="78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Line 269"/>
            <p:cNvSpPr>
              <a:spLocks noChangeShapeType="1"/>
            </p:cNvSpPr>
            <p:nvPr/>
          </p:nvSpPr>
          <p:spPr bwMode="auto">
            <a:xfrm>
              <a:off x="597" y="3343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Arc 270"/>
            <p:cNvSpPr>
              <a:spLocks/>
            </p:cNvSpPr>
            <p:nvPr/>
          </p:nvSpPr>
          <p:spPr bwMode="auto">
            <a:xfrm>
              <a:off x="596" y="4356"/>
              <a:ext cx="150" cy="103"/>
            </a:xfrm>
            <a:custGeom>
              <a:avLst/>
              <a:gdLst>
                <a:gd name="G0" fmla="+- 0 0 0"/>
                <a:gd name="G1" fmla="+- 214 0 0"/>
                <a:gd name="G2" fmla="+- 21600 0 0"/>
                <a:gd name="T0" fmla="*/ 21599 w 21600"/>
                <a:gd name="T1" fmla="*/ 0 h 21814"/>
                <a:gd name="T2" fmla="*/ 0 w 21600"/>
                <a:gd name="T3" fmla="*/ 21814 h 21814"/>
                <a:gd name="T4" fmla="*/ 0 w 21600"/>
                <a:gd name="T5" fmla="*/ 214 h 21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14" fill="none" extrusionOk="0">
                  <a:moveTo>
                    <a:pt x="21598" y="0"/>
                  </a:moveTo>
                  <a:cubicBezTo>
                    <a:pt x="21599" y="71"/>
                    <a:pt x="21600" y="142"/>
                    <a:pt x="21600" y="214"/>
                  </a:cubicBezTo>
                  <a:cubicBezTo>
                    <a:pt x="21600" y="12143"/>
                    <a:pt x="11929" y="21813"/>
                    <a:pt x="0" y="21814"/>
                  </a:cubicBezTo>
                </a:path>
                <a:path w="21600" h="21814" stroke="0" extrusionOk="0">
                  <a:moveTo>
                    <a:pt x="21598" y="0"/>
                  </a:moveTo>
                  <a:cubicBezTo>
                    <a:pt x="21599" y="71"/>
                    <a:pt x="21600" y="142"/>
                    <a:pt x="21600" y="214"/>
                  </a:cubicBezTo>
                  <a:cubicBezTo>
                    <a:pt x="21600" y="12143"/>
                    <a:pt x="11929" y="21813"/>
                    <a:pt x="0" y="21814"/>
                  </a:cubicBezTo>
                  <a:lnTo>
                    <a:pt x="0" y="214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271"/>
            <p:cNvSpPr>
              <a:spLocks/>
            </p:cNvSpPr>
            <p:nvPr/>
          </p:nvSpPr>
          <p:spPr bwMode="auto">
            <a:xfrm>
              <a:off x="706" y="4350"/>
              <a:ext cx="78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Line 272"/>
            <p:cNvSpPr>
              <a:spLocks noChangeShapeType="1"/>
            </p:cNvSpPr>
            <p:nvPr/>
          </p:nvSpPr>
          <p:spPr bwMode="auto">
            <a:xfrm>
              <a:off x="706" y="4350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273"/>
            <p:cNvSpPr>
              <a:spLocks/>
            </p:cNvSpPr>
            <p:nvPr/>
          </p:nvSpPr>
          <p:spPr bwMode="auto">
            <a:xfrm>
              <a:off x="332" y="2554"/>
              <a:ext cx="1039" cy="124"/>
            </a:xfrm>
            <a:custGeom>
              <a:avLst/>
              <a:gdLst>
                <a:gd name="T0" fmla="*/ 2884 w 2884"/>
                <a:gd name="T1" fmla="*/ 222 h 407"/>
                <a:gd name="T2" fmla="*/ 2857 w 2884"/>
                <a:gd name="T3" fmla="*/ 283 h 407"/>
                <a:gd name="T4" fmla="*/ 2790 w 2884"/>
                <a:gd name="T5" fmla="*/ 167 h 407"/>
                <a:gd name="T6" fmla="*/ 2738 w 2884"/>
                <a:gd name="T7" fmla="*/ 291 h 407"/>
                <a:gd name="T8" fmla="*/ 2670 w 2884"/>
                <a:gd name="T9" fmla="*/ 175 h 407"/>
                <a:gd name="T10" fmla="*/ 2618 w 2884"/>
                <a:gd name="T11" fmla="*/ 299 h 407"/>
                <a:gd name="T12" fmla="*/ 2550 w 2884"/>
                <a:gd name="T13" fmla="*/ 183 h 407"/>
                <a:gd name="T14" fmla="*/ 2498 w 2884"/>
                <a:gd name="T15" fmla="*/ 307 h 407"/>
                <a:gd name="T16" fmla="*/ 2431 w 2884"/>
                <a:gd name="T17" fmla="*/ 191 h 407"/>
                <a:gd name="T18" fmla="*/ 2378 w 2884"/>
                <a:gd name="T19" fmla="*/ 314 h 407"/>
                <a:gd name="T20" fmla="*/ 2311 w 2884"/>
                <a:gd name="T21" fmla="*/ 198 h 407"/>
                <a:gd name="T22" fmla="*/ 2259 w 2884"/>
                <a:gd name="T23" fmla="*/ 322 h 407"/>
                <a:gd name="T24" fmla="*/ 2191 w 2884"/>
                <a:gd name="T25" fmla="*/ 206 h 407"/>
                <a:gd name="T26" fmla="*/ 2139 w 2884"/>
                <a:gd name="T27" fmla="*/ 330 h 407"/>
                <a:gd name="T28" fmla="*/ 2071 w 2884"/>
                <a:gd name="T29" fmla="*/ 214 h 407"/>
                <a:gd name="T30" fmla="*/ 2019 w 2884"/>
                <a:gd name="T31" fmla="*/ 338 h 407"/>
                <a:gd name="T32" fmla="*/ 1952 w 2884"/>
                <a:gd name="T33" fmla="*/ 222 h 407"/>
                <a:gd name="T34" fmla="*/ 1899 w 2884"/>
                <a:gd name="T35" fmla="*/ 345 h 407"/>
                <a:gd name="T36" fmla="*/ 1832 w 2884"/>
                <a:gd name="T37" fmla="*/ 229 h 407"/>
                <a:gd name="T38" fmla="*/ 1780 w 2884"/>
                <a:gd name="T39" fmla="*/ 353 h 407"/>
                <a:gd name="T40" fmla="*/ 1712 w 2884"/>
                <a:gd name="T41" fmla="*/ 237 h 407"/>
                <a:gd name="T42" fmla="*/ 1660 w 2884"/>
                <a:gd name="T43" fmla="*/ 361 h 407"/>
                <a:gd name="T44" fmla="*/ 1592 w 2884"/>
                <a:gd name="T45" fmla="*/ 245 h 407"/>
                <a:gd name="T46" fmla="*/ 1540 w 2884"/>
                <a:gd name="T47" fmla="*/ 369 h 407"/>
                <a:gd name="T48" fmla="*/ 1473 w 2884"/>
                <a:gd name="T49" fmla="*/ 253 h 407"/>
                <a:gd name="T50" fmla="*/ 1420 w 2884"/>
                <a:gd name="T51" fmla="*/ 376 h 407"/>
                <a:gd name="T52" fmla="*/ 1353 w 2884"/>
                <a:gd name="T53" fmla="*/ 261 h 407"/>
                <a:gd name="T54" fmla="*/ 1301 w 2884"/>
                <a:gd name="T55" fmla="*/ 384 h 407"/>
                <a:gd name="T56" fmla="*/ 1233 w 2884"/>
                <a:gd name="T57" fmla="*/ 268 h 407"/>
                <a:gd name="T58" fmla="*/ 1181 w 2884"/>
                <a:gd name="T59" fmla="*/ 392 h 407"/>
                <a:gd name="T60" fmla="*/ 1113 w 2884"/>
                <a:gd name="T61" fmla="*/ 276 h 407"/>
                <a:gd name="T62" fmla="*/ 1061 w 2884"/>
                <a:gd name="T63" fmla="*/ 400 h 407"/>
                <a:gd name="T64" fmla="*/ 994 w 2884"/>
                <a:gd name="T65" fmla="*/ 284 h 407"/>
                <a:gd name="T66" fmla="*/ 942 w 2884"/>
                <a:gd name="T67" fmla="*/ 407 h 407"/>
                <a:gd name="T68" fmla="*/ 908 w 2884"/>
                <a:gd name="T69" fmla="*/ 349 h 407"/>
                <a:gd name="T70" fmla="*/ 908 w 2884"/>
                <a:gd name="T71" fmla="*/ 350 h 407"/>
                <a:gd name="T72" fmla="*/ 0 w 2884"/>
                <a:gd name="T73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884" h="407">
                  <a:moveTo>
                    <a:pt x="2884" y="222"/>
                  </a:moveTo>
                  <a:lnTo>
                    <a:pt x="2857" y="283"/>
                  </a:lnTo>
                  <a:lnTo>
                    <a:pt x="2790" y="167"/>
                  </a:lnTo>
                  <a:lnTo>
                    <a:pt x="2738" y="291"/>
                  </a:lnTo>
                  <a:lnTo>
                    <a:pt x="2670" y="175"/>
                  </a:lnTo>
                  <a:lnTo>
                    <a:pt x="2618" y="299"/>
                  </a:lnTo>
                  <a:lnTo>
                    <a:pt x="2550" y="183"/>
                  </a:lnTo>
                  <a:lnTo>
                    <a:pt x="2498" y="307"/>
                  </a:lnTo>
                  <a:lnTo>
                    <a:pt x="2431" y="191"/>
                  </a:lnTo>
                  <a:lnTo>
                    <a:pt x="2378" y="314"/>
                  </a:lnTo>
                  <a:lnTo>
                    <a:pt x="2311" y="198"/>
                  </a:lnTo>
                  <a:lnTo>
                    <a:pt x="2259" y="322"/>
                  </a:lnTo>
                  <a:lnTo>
                    <a:pt x="2191" y="206"/>
                  </a:lnTo>
                  <a:lnTo>
                    <a:pt x="2139" y="330"/>
                  </a:lnTo>
                  <a:lnTo>
                    <a:pt x="2071" y="214"/>
                  </a:lnTo>
                  <a:lnTo>
                    <a:pt x="2019" y="338"/>
                  </a:lnTo>
                  <a:lnTo>
                    <a:pt x="1952" y="222"/>
                  </a:lnTo>
                  <a:lnTo>
                    <a:pt x="1899" y="345"/>
                  </a:lnTo>
                  <a:lnTo>
                    <a:pt x="1832" y="229"/>
                  </a:lnTo>
                  <a:lnTo>
                    <a:pt x="1780" y="353"/>
                  </a:lnTo>
                  <a:lnTo>
                    <a:pt x="1712" y="237"/>
                  </a:lnTo>
                  <a:lnTo>
                    <a:pt x="1660" y="361"/>
                  </a:lnTo>
                  <a:lnTo>
                    <a:pt x="1592" y="245"/>
                  </a:lnTo>
                  <a:lnTo>
                    <a:pt x="1540" y="369"/>
                  </a:lnTo>
                  <a:lnTo>
                    <a:pt x="1473" y="253"/>
                  </a:lnTo>
                  <a:lnTo>
                    <a:pt x="1420" y="376"/>
                  </a:lnTo>
                  <a:lnTo>
                    <a:pt x="1353" y="261"/>
                  </a:lnTo>
                  <a:lnTo>
                    <a:pt x="1301" y="384"/>
                  </a:lnTo>
                  <a:lnTo>
                    <a:pt x="1233" y="268"/>
                  </a:lnTo>
                  <a:lnTo>
                    <a:pt x="1181" y="392"/>
                  </a:lnTo>
                  <a:lnTo>
                    <a:pt x="1113" y="276"/>
                  </a:lnTo>
                  <a:lnTo>
                    <a:pt x="1061" y="400"/>
                  </a:lnTo>
                  <a:lnTo>
                    <a:pt x="994" y="284"/>
                  </a:lnTo>
                  <a:lnTo>
                    <a:pt x="942" y="407"/>
                  </a:lnTo>
                  <a:lnTo>
                    <a:pt x="908" y="349"/>
                  </a:lnTo>
                  <a:lnTo>
                    <a:pt x="908" y="35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274"/>
            <p:cNvSpPr>
              <a:spLocks/>
            </p:cNvSpPr>
            <p:nvPr/>
          </p:nvSpPr>
          <p:spPr bwMode="auto">
            <a:xfrm>
              <a:off x="311" y="2521"/>
              <a:ext cx="36" cy="64"/>
            </a:xfrm>
            <a:custGeom>
              <a:avLst/>
              <a:gdLst>
                <a:gd name="T0" fmla="*/ 80 w 100"/>
                <a:gd name="T1" fmla="*/ 0 h 211"/>
                <a:gd name="T2" fmla="*/ 100 w 100"/>
                <a:gd name="T3" fmla="*/ 7 h 211"/>
                <a:gd name="T4" fmla="*/ 20 w 100"/>
                <a:gd name="T5" fmla="*/ 211 h 211"/>
                <a:gd name="T6" fmla="*/ 0 w 100"/>
                <a:gd name="T7" fmla="*/ 20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211">
                  <a:moveTo>
                    <a:pt x="80" y="0"/>
                  </a:moveTo>
                  <a:lnTo>
                    <a:pt x="100" y="7"/>
                  </a:lnTo>
                  <a:lnTo>
                    <a:pt x="20" y="211"/>
                  </a:lnTo>
                  <a:lnTo>
                    <a:pt x="0" y="20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275"/>
            <p:cNvSpPr>
              <a:spLocks noChangeShapeType="1"/>
            </p:cNvSpPr>
            <p:nvPr/>
          </p:nvSpPr>
          <p:spPr bwMode="auto">
            <a:xfrm>
              <a:off x="311" y="2583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276"/>
            <p:cNvSpPr>
              <a:spLocks/>
            </p:cNvSpPr>
            <p:nvPr/>
          </p:nvSpPr>
          <p:spPr bwMode="auto">
            <a:xfrm>
              <a:off x="218" y="3437"/>
              <a:ext cx="1096" cy="128"/>
            </a:xfrm>
            <a:custGeom>
              <a:avLst/>
              <a:gdLst>
                <a:gd name="T0" fmla="*/ 3044 w 3044"/>
                <a:gd name="T1" fmla="*/ 286 h 423"/>
                <a:gd name="T2" fmla="*/ 3016 w 3044"/>
                <a:gd name="T3" fmla="*/ 347 h 423"/>
                <a:gd name="T4" fmla="*/ 2951 w 3044"/>
                <a:gd name="T5" fmla="*/ 229 h 423"/>
                <a:gd name="T6" fmla="*/ 2896 w 3044"/>
                <a:gd name="T7" fmla="*/ 351 h 423"/>
                <a:gd name="T8" fmla="*/ 2831 w 3044"/>
                <a:gd name="T9" fmla="*/ 234 h 423"/>
                <a:gd name="T10" fmla="*/ 2776 w 3044"/>
                <a:gd name="T11" fmla="*/ 356 h 423"/>
                <a:gd name="T12" fmla="*/ 2711 w 3044"/>
                <a:gd name="T13" fmla="*/ 239 h 423"/>
                <a:gd name="T14" fmla="*/ 2656 w 3044"/>
                <a:gd name="T15" fmla="*/ 361 h 423"/>
                <a:gd name="T16" fmla="*/ 2591 w 3044"/>
                <a:gd name="T17" fmla="*/ 243 h 423"/>
                <a:gd name="T18" fmla="*/ 2536 w 3044"/>
                <a:gd name="T19" fmla="*/ 366 h 423"/>
                <a:gd name="T20" fmla="*/ 2472 w 3044"/>
                <a:gd name="T21" fmla="*/ 248 h 423"/>
                <a:gd name="T22" fmla="*/ 2416 w 3044"/>
                <a:gd name="T23" fmla="*/ 371 h 423"/>
                <a:gd name="T24" fmla="*/ 2352 w 3044"/>
                <a:gd name="T25" fmla="*/ 253 h 423"/>
                <a:gd name="T26" fmla="*/ 2297 w 3044"/>
                <a:gd name="T27" fmla="*/ 375 h 423"/>
                <a:gd name="T28" fmla="*/ 2232 w 3044"/>
                <a:gd name="T29" fmla="*/ 258 h 423"/>
                <a:gd name="T30" fmla="*/ 2177 w 3044"/>
                <a:gd name="T31" fmla="*/ 380 h 423"/>
                <a:gd name="T32" fmla="*/ 2112 w 3044"/>
                <a:gd name="T33" fmla="*/ 263 h 423"/>
                <a:gd name="T34" fmla="*/ 2057 w 3044"/>
                <a:gd name="T35" fmla="*/ 385 h 423"/>
                <a:gd name="T36" fmla="*/ 1992 w 3044"/>
                <a:gd name="T37" fmla="*/ 267 h 423"/>
                <a:gd name="T38" fmla="*/ 1937 w 3044"/>
                <a:gd name="T39" fmla="*/ 390 h 423"/>
                <a:gd name="T40" fmla="*/ 1872 w 3044"/>
                <a:gd name="T41" fmla="*/ 272 h 423"/>
                <a:gd name="T42" fmla="*/ 1817 w 3044"/>
                <a:gd name="T43" fmla="*/ 394 h 423"/>
                <a:gd name="T44" fmla="*/ 1752 w 3044"/>
                <a:gd name="T45" fmla="*/ 277 h 423"/>
                <a:gd name="T46" fmla="*/ 1697 w 3044"/>
                <a:gd name="T47" fmla="*/ 399 h 423"/>
                <a:gd name="T48" fmla="*/ 1632 w 3044"/>
                <a:gd name="T49" fmla="*/ 282 h 423"/>
                <a:gd name="T50" fmla="*/ 1577 w 3044"/>
                <a:gd name="T51" fmla="*/ 404 h 423"/>
                <a:gd name="T52" fmla="*/ 1512 w 3044"/>
                <a:gd name="T53" fmla="*/ 286 h 423"/>
                <a:gd name="T54" fmla="*/ 1457 w 3044"/>
                <a:gd name="T55" fmla="*/ 409 h 423"/>
                <a:gd name="T56" fmla="*/ 1392 w 3044"/>
                <a:gd name="T57" fmla="*/ 291 h 423"/>
                <a:gd name="T58" fmla="*/ 1337 w 3044"/>
                <a:gd name="T59" fmla="*/ 413 h 423"/>
                <a:gd name="T60" fmla="*/ 1273 w 3044"/>
                <a:gd name="T61" fmla="*/ 296 h 423"/>
                <a:gd name="T62" fmla="*/ 1217 w 3044"/>
                <a:gd name="T63" fmla="*/ 418 h 423"/>
                <a:gd name="T64" fmla="*/ 1153 w 3044"/>
                <a:gd name="T65" fmla="*/ 301 h 423"/>
                <a:gd name="T66" fmla="*/ 1097 w 3044"/>
                <a:gd name="T67" fmla="*/ 423 h 423"/>
                <a:gd name="T68" fmla="*/ 1065 w 3044"/>
                <a:gd name="T69" fmla="*/ 364 h 423"/>
                <a:gd name="T70" fmla="*/ 1034 w 3044"/>
                <a:gd name="T71" fmla="*/ 366 h 423"/>
                <a:gd name="T72" fmla="*/ 0 w 3044"/>
                <a:gd name="T73" fmla="*/ 0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044" h="423">
                  <a:moveTo>
                    <a:pt x="3044" y="286"/>
                  </a:moveTo>
                  <a:lnTo>
                    <a:pt x="3016" y="347"/>
                  </a:lnTo>
                  <a:lnTo>
                    <a:pt x="2951" y="229"/>
                  </a:lnTo>
                  <a:lnTo>
                    <a:pt x="2896" y="351"/>
                  </a:lnTo>
                  <a:lnTo>
                    <a:pt x="2831" y="234"/>
                  </a:lnTo>
                  <a:lnTo>
                    <a:pt x="2776" y="356"/>
                  </a:lnTo>
                  <a:lnTo>
                    <a:pt x="2711" y="239"/>
                  </a:lnTo>
                  <a:lnTo>
                    <a:pt x="2656" y="361"/>
                  </a:lnTo>
                  <a:lnTo>
                    <a:pt x="2591" y="243"/>
                  </a:lnTo>
                  <a:lnTo>
                    <a:pt x="2536" y="366"/>
                  </a:lnTo>
                  <a:lnTo>
                    <a:pt x="2472" y="248"/>
                  </a:lnTo>
                  <a:lnTo>
                    <a:pt x="2416" y="371"/>
                  </a:lnTo>
                  <a:lnTo>
                    <a:pt x="2352" y="253"/>
                  </a:lnTo>
                  <a:lnTo>
                    <a:pt x="2297" y="375"/>
                  </a:lnTo>
                  <a:lnTo>
                    <a:pt x="2232" y="258"/>
                  </a:lnTo>
                  <a:lnTo>
                    <a:pt x="2177" y="380"/>
                  </a:lnTo>
                  <a:lnTo>
                    <a:pt x="2112" y="263"/>
                  </a:lnTo>
                  <a:lnTo>
                    <a:pt x="2057" y="385"/>
                  </a:lnTo>
                  <a:lnTo>
                    <a:pt x="1992" y="267"/>
                  </a:lnTo>
                  <a:lnTo>
                    <a:pt x="1937" y="390"/>
                  </a:lnTo>
                  <a:lnTo>
                    <a:pt x="1872" y="272"/>
                  </a:lnTo>
                  <a:lnTo>
                    <a:pt x="1817" y="394"/>
                  </a:lnTo>
                  <a:lnTo>
                    <a:pt x="1752" y="277"/>
                  </a:lnTo>
                  <a:lnTo>
                    <a:pt x="1697" y="399"/>
                  </a:lnTo>
                  <a:lnTo>
                    <a:pt x="1632" y="282"/>
                  </a:lnTo>
                  <a:lnTo>
                    <a:pt x="1577" y="404"/>
                  </a:lnTo>
                  <a:lnTo>
                    <a:pt x="1512" y="286"/>
                  </a:lnTo>
                  <a:lnTo>
                    <a:pt x="1457" y="409"/>
                  </a:lnTo>
                  <a:lnTo>
                    <a:pt x="1392" y="291"/>
                  </a:lnTo>
                  <a:lnTo>
                    <a:pt x="1337" y="413"/>
                  </a:lnTo>
                  <a:lnTo>
                    <a:pt x="1273" y="296"/>
                  </a:lnTo>
                  <a:lnTo>
                    <a:pt x="1217" y="418"/>
                  </a:lnTo>
                  <a:lnTo>
                    <a:pt x="1153" y="301"/>
                  </a:lnTo>
                  <a:lnTo>
                    <a:pt x="1097" y="423"/>
                  </a:lnTo>
                  <a:lnTo>
                    <a:pt x="1065" y="364"/>
                  </a:lnTo>
                  <a:lnTo>
                    <a:pt x="1034" y="36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277"/>
            <p:cNvSpPr>
              <a:spLocks/>
            </p:cNvSpPr>
            <p:nvPr/>
          </p:nvSpPr>
          <p:spPr bwMode="auto">
            <a:xfrm>
              <a:off x="198" y="3403"/>
              <a:ext cx="33" cy="65"/>
            </a:xfrm>
            <a:custGeom>
              <a:avLst/>
              <a:gdLst>
                <a:gd name="T0" fmla="*/ 71 w 91"/>
                <a:gd name="T1" fmla="*/ 0 h 215"/>
                <a:gd name="T2" fmla="*/ 91 w 91"/>
                <a:gd name="T3" fmla="*/ 6 h 215"/>
                <a:gd name="T4" fmla="*/ 20 w 91"/>
                <a:gd name="T5" fmla="*/ 215 h 215"/>
                <a:gd name="T6" fmla="*/ 0 w 91"/>
                <a:gd name="T7" fmla="*/ 208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215">
                  <a:moveTo>
                    <a:pt x="71" y="0"/>
                  </a:moveTo>
                  <a:lnTo>
                    <a:pt x="91" y="6"/>
                  </a:lnTo>
                  <a:lnTo>
                    <a:pt x="20" y="215"/>
                  </a:lnTo>
                  <a:lnTo>
                    <a:pt x="0" y="20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Line 278"/>
            <p:cNvSpPr>
              <a:spLocks noChangeShapeType="1"/>
            </p:cNvSpPr>
            <p:nvPr/>
          </p:nvSpPr>
          <p:spPr bwMode="auto">
            <a:xfrm>
              <a:off x="198" y="3466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279"/>
            <p:cNvSpPr>
              <a:spLocks/>
            </p:cNvSpPr>
            <p:nvPr/>
          </p:nvSpPr>
          <p:spPr bwMode="auto">
            <a:xfrm>
              <a:off x="292" y="4429"/>
              <a:ext cx="1119" cy="153"/>
            </a:xfrm>
            <a:custGeom>
              <a:avLst/>
              <a:gdLst>
                <a:gd name="T0" fmla="*/ 3106 w 3106"/>
                <a:gd name="T1" fmla="*/ 428 h 505"/>
                <a:gd name="T2" fmla="*/ 3076 w 3106"/>
                <a:gd name="T3" fmla="*/ 488 h 505"/>
                <a:gd name="T4" fmla="*/ 3015 w 3106"/>
                <a:gd name="T5" fmla="*/ 368 h 505"/>
                <a:gd name="T6" fmla="*/ 2956 w 3106"/>
                <a:gd name="T7" fmla="*/ 489 h 505"/>
                <a:gd name="T8" fmla="*/ 2895 w 3106"/>
                <a:gd name="T9" fmla="*/ 369 h 505"/>
                <a:gd name="T10" fmla="*/ 2836 w 3106"/>
                <a:gd name="T11" fmla="*/ 490 h 505"/>
                <a:gd name="T12" fmla="*/ 2775 w 3106"/>
                <a:gd name="T13" fmla="*/ 370 h 505"/>
                <a:gd name="T14" fmla="*/ 2716 w 3106"/>
                <a:gd name="T15" fmla="*/ 491 h 505"/>
                <a:gd name="T16" fmla="*/ 2655 w 3106"/>
                <a:gd name="T17" fmla="*/ 371 h 505"/>
                <a:gd name="T18" fmla="*/ 2596 w 3106"/>
                <a:gd name="T19" fmla="*/ 492 h 505"/>
                <a:gd name="T20" fmla="*/ 2535 w 3106"/>
                <a:gd name="T21" fmla="*/ 372 h 505"/>
                <a:gd name="T22" fmla="*/ 2476 w 3106"/>
                <a:gd name="T23" fmla="*/ 493 h 505"/>
                <a:gd name="T24" fmla="*/ 2415 w 3106"/>
                <a:gd name="T25" fmla="*/ 373 h 505"/>
                <a:gd name="T26" fmla="*/ 2356 w 3106"/>
                <a:gd name="T27" fmla="*/ 494 h 505"/>
                <a:gd name="T28" fmla="*/ 2295 w 3106"/>
                <a:gd name="T29" fmla="*/ 374 h 505"/>
                <a:gd name="T30" fmla="*/ 2236 w 3106"/>
                <a:gd name="T31" fmla="*/ 495 h 505"/>
                <a:gd name="T32" fmla="*/ 2175 w 3106"/>
                <a:gd name="T33" fmla="*/ 375 h 505"/>
                <a:gd name="T34" fmla="*/ 2116 w 3106"/>
                <a:gd name="T35" fmla="*/ 496 h 505"/>
                <a:gd name="T36" fmla="*/ 2055 w 3106"/>
                <a:gd name="T37" fmla="*/ 376 h 505"/>
                <a:gd name="T38" fmla="*/ 1996 w 3106"/>
                <a:gd name="T39" fmla="*/ 497 h 505"/>
                <a:gd name="T40" fmla="*/ 1935 w 3106"/>
                <a:gd name="T41" fmla="*/ 378 h 505"/>
                <a:gd name="T42" fmla="*/ 1876 w 3106"/>
                <a:gd name="T43" fmla="*/ 498 h 505"/>
                <a:gd name="T44" fmla="*/ 1815 w 3106"/>
                <a:gd name="T45" fmla="*/ 379 h 505"/>
                <a:gd name="T46" fmla="*/ 1756 w 3106"/>
                <a:gd name="T47" fmla="*/ 499 h 505"/>
                <a:gd name="T48" fmla="*/ 1695 w 3106"/>
                <a:gd name="T49" fmla="*/ 380 h 505"/>
                <a:gd name="T50" fmla="*/ 1636 w 3106"/>
                <a:gd name="T51" fmla="*/ 500 h 505"/>
                <a:gd name="T52" fmla="*/ 1575 w 3106"/>
                <a:gd name="T53" fmla="*/ 381 h 505"/>
                <a:gd name="T54" fmla="*/ 1516 w 3106"/>
                <a:gd name="T55" fmla="*/ 501 h 505"/>
                <a:gd name="T56" fmla="*/ 1455 w 3106"/>
                <a:gd name="T57" fmla="*/ 382 h 505"/>
                <a:gd name="T58" fmla="*/ 1396 w 3106"/>
                <a:gd name="T59" fmla="*/ 502 h 505"/>
                <a:gd name="T60" fmla="*/ 1335 w 3106"/>
                <a:gd name="T61" fmla="*/ 383 h 505"/>
                <a:gd name="T62" fmla="*/ 1276 w 3106"/>
                <a:gd name="T63" fmla="*/ 503 h 505"/>
                <a:gd name="T64" fmla="*/ 1215 w 3106"/>
                <a:gd name="T65" fmla="*/ 384 h 505"/>
                <a:gd name="T66" fmla="*/ 1156 w 3106"/>
                <a:gd name="T67" fmla="*/ 504 h 505"/>
                <a:gd name="T68" fmla="*/ 1095 w 3106"/>
                <a:gd name="T69" fmla="*/ 385 h 505"/>
                <a:gd name="T70" fmla="*/ 1036 w 3106"/>
                <a:gd name="T71" fmla="*/ 505 h 505"/>
                <a:gd name="T72" fmla="*/ 1006 w 3106"/>
                <a:gd name="T73" fmla="*/ 445 h 505"/>
                <a:gd name="T74" fmla="*/ 1004 w 3106"/>
                <a:gd name="T75" fmla="*/ 446 h 505"/>
                <a:gd name="T76" fmla="*/ 0 w 3106"/>
                <a:gd name="T77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06" h="505">
                  <a:moveTo>
                    <a:pt x="3106" y="428"/>
                  </a:moveTo>
                  <a:lnTo>
                    <a:pt x="3076" y="488"/>
                  </a:lnTo>
                  <a:lnTo>
                    <a:pt x="3015" y="368"/>
                  </a:lnTo>
                  <a:lnTo>
                    <a:pt x="2956" y="489"/>
                  </a:lnTo>
                  <a:lnTo>
                    <a:pt x="2895" y="369"/>
                  </a:lnTo>
                  <a:lnTo>
                    <a:pt x="2836" y="490"/>
                  </a:lnTo>
                  <a:lnTo>
                    <a:pt x="2775" y="370"/>
                  </a:lnTo>
                  <a:lnTo>
                    <a:pt x="2716" y="491"/>
                  </a:lnTo>
                  <a:lnTo>
                    <a:pt x="2655" y="371"/>
                  </a:lnTo>
                  <a:lnTo>
                    <a:pt x="2596" y="492"/>
                  </a:lnTo>
                  <a:lnTo>
                    <a:pt x="2535" y="372"/>
                  </a:lnTo>
                  <a:lnTo>
                    <a:pt x="2476" y="493"/>
                  </a:lnTo>
                  <a:lnTo>
                    <a:pt x="2415" y="373"/>
                  </a:lnTo>
                  <a:lnTo>
                    <a:pt x="2356" y="494"/>
                  </a:lnTo>
                  <a:lnTo>
                    <a:pt x="2295" y="374"/>
                  </a:lnTo>
                  <a:lnTo>
                    <a:pt x="2236" y="495"/>
                  </a:lnTo>
                  <a:lnTo>
                    <a:pt x="2175" y="375"/>
                  </a:lnTo>
                  <a:lnTo>
                    <a:pt x="2116" y="496"/>
                  </a:lnTo>
                  <a:lnTo>
                    <a:pt x="2055" y="376"/>
                  </a:lnTo>
                  <a:lnTo>
                    <a:pt x="1996" y="497"/>
                  </a:lnTo>
                  <a:lnTo>
                    <a:pt x="1935" y="378"/>
                  </a:lnTo>
                  <a:lnTo>
                    <a:pt x="1876" y="498"/>
                  </a:lnTo>
                  <a:lnTo>
                    <a:pt x="1815" y="379"/>
                  </a:lnTo>
                  <a:lnTo>
                    <a:pt x="1756" y="499"/>
                  </a:lnTo>
                  <a:lnTo>
                    <a:pt x="1695" y="380"/>
                  </a:lnTo>
                  <a:lnTo>
                    <a:pt x="1636" y="500"/>
                  </a:lnTo>
                  <a:lnTo>
                    <a:pt x="1575" y="381"/>
                  </a:lnTo>
                  <a:lnTo>
                    <a:pt x="1516" y="501"/>
                  </a:lnTo>
                  <a:lnTo>
                    <a:pt x="1455" y="382"/>
                  </a:lnTo>
                  <a:lnTo>
                    <a:pt x="1396" y="502"/>
                  </a:lnTo>
                  <a:lnTo>
                    <a:pt x="1335" y="383"/>
                  </a:lnTo>
                  <a:lnTo>
                    <a:pt x="1276" y="503"/>
                  </a:lnTo>
                  <a:lnTo>
                    <a:pt x="1215" y="384"/>
                  </a:lnTo>
                  <a:lnTo>
                    <a:pt x="1156" y="504"/>
                  </a:lnTo>
                  <a:lnTo>
                    <a:pt x="1095" y="385"/>
                  </a:lnTo>
                  <a:lnTo>
                    <a:pt x="1036" y="505"/>
                  </a:lnTo>
                  <a:lnTo>
                    <a:pt x="1006" y="445"/>
                  </a:lnTo>
                  <a:lnTo>
                    <a:pt x="1004" y="44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280"/>
            <p:cNvSpPr>
              <a:spLocks/>
            </p:cNvSpPr>
            <p:nvPr/>
          </p:nvSpPr>
          <p:spPr bwMode="auto">
            <a:xfrm>
              <a:off x="269" y="4396"/>
              <a:ext cx="40" cy="63"/>
            </a:xfrm>
            <a:custGeom>
              <a:avLst/>
              <a:gdLst>
                <a:gd name="T0" fmla="*/ 89 w 109"/>
                <a:gd name="T1" fmla="*/ 0 h 209"/>
                <a:gd name="T2" fmla="*/ 109 w 109"/>
                <a:gd name="T3" fmla="*/ 9 h 209"/>
                <a:gd name="T4" fmla="*/ 20 w 109"/>
                <a:gd name="T5" fmla="*/ 209 h 209"/>
                <a:gd name="T6" fmla="*/ 0 w 109"/>
                <a:gd name="T7" fmla="*/ 20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209">
                  <a:moveTo>
                    <a:pt x="89" y="0"/>
                  </a:moveTo>
                  <a:lnTo>
                    <a:pt x="109" y="9"/>
                  </a:lnTo>
                  <a:lnTo>
                    <a:pt x="20" y="209"/>
                  </a:lnTo>
                  <a:lnTo>
                    <a:pt x="0" y="20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Line 281"/>
            <p:cNvSpPr>
              <a:spLocks noChangeShapeType="1"/>
            </p:cNvSpPr>
            <p:nvPr/>
          </p:nvSpPr>
          <p:spPr bwMode="auto">
            <a:xfrm>
              <a:off x="269" y="4456"/>
              <a:ext cx="8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282"/>
            <p:cNvSpPr>
              <a:spLocks/>
            </p:cNvSpPr>
            <p:nvPr/>
          </p:nvSpPr>
          <p:spPr bwMode="auto">
            <a:xfrm>
              <a:off x="429" y="2650"/>
              <a:ext cx="672" cy="54"/>
            </a:xfrm>
            <a:custGeom>
              <a:avLst/>
              <a:gdLst>
                <a:gd name="T0" fmla="*/ 0 w 1865"/>
                <a:gd name="T1" fmla="*/ 0 h 176"/>
                <a:gd name="T2" fmla="*/ 16 w 1865"/>
                <a:gd name="T3" fmla="*/ 176 h 176"/>
                <a:gd name="T4" fmla="*/ 1865 w 1865"/>
                <a:gd name="T5" fmla="*/ 16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65" h="176">
                  <a:moveTo>
                    <a:pt x="0" y="0"/>
                  </a:moveTo>
                  <a:lnTo>
                    <a:pt x="16" y="176"/>
                  </a:lnTo>
                  <a:lnTo>
                    <a:pt x="1865" y="1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Arc 283"/>
            <p:cNvSpPr>
              <a:spLocks/>
            </p:cNvSpPr>
            <p:nvPr/>
          </p:nvSpPr>
          <p:spPr bwMode="auto">
            <a:xfrm>
              <a:off x="1101" y="2116"/>
              <a:ext cx="510" cy="58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284"/>
            <p:cNvSpPr>
              <a:spLocks/>
            </p:cNvSpPr>
            <p:nvPr/>
          </p:nvSpPr>
          <p:spPr bwMode="auto">
            <a:xfrm>
              <a:off x="1591" y="2116"/>
              <a:ext cx="40" cy="47"/>
            </a:xfrm>
            <a:custGeom>
              <a:avLst/>
              <a:gdLst>
                <a:gd name="T0" fmla="*/ 20 w 40"/>
                <a:gd name="T1" fmla="*/ 0 h 47"/>
                <a:gd name="T2" fmla="*/ 0 w 40"/>
                <a:gd name="T3" fmla="*/ 47 h 47"/>
                <a:gd name="T4" fmla="*/ 20 w 40"/>
                <a:gd name="T5" fmla="*/ 35 h 47"/>
                <a:gd name="T6" fmla="*/ 40 w 40"/>
                <a:gd name="T7" fmla="*/ 47 h 47"/>
                <a:gd name="T8" fmla="*/ 20 w 40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7">
                  <a:moveTo>
                    <a:pt x="20" y="0"/>
                  </a:moveTo>
                  <a:lnTo>
                    <a:pt x="0" y="47"/>
                  </a:lnTo>
                  <a:lnTo>
                    <a:pt x="20" y="35"/>
                  </a:lnTo>
                  <a:lnTo>
                    <a:pt x="40" y="47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285"/>
            <p:cNvSpPr>
              <a:spLocks/>
            </p:cNvSpPr>
            <p:nvPr/>
          </p:nvSpPr>
          <p:spPr bwMode="auto">
            <a:xfrm>
              <a:off x="360" y="3537"/>
              <a:ext cx="672" cy="68"/>
            </a:xfrm>
            <a:custGeom>
              <a:avLst/>
              <a:gdLst>
                <a:gd name="T0" fmla="*/ 0 w 1865"/>
                <a:gd name="T1" fmla="*/ 0 h 224"/>
                <a:gd name="T2" fmla="*/ 49 w 1865"/>
                <a:gd name="T3" fmla="*/ 224 h 224"/>
                <a:gd name="T4" fmla="*/ 1865 w 1865"/>
                <a:gd name="T5" fmla="*/ 129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65" h="224">
                  <a:moveTo>
                    <a:pt x="0" y="0"/>
                  </a:moveTo>
                  <a:lnTo>
                    <a:pt x="49" y="224"/>
                  </a:lnTo>
                  <a:lnTo>
                    <a:pt x="1865" y="12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Arc 286"/>
            <p:cNvSpPr>
              <a:spLocks/>
            </p:cNvSpPr>
            <p:nvPr/>
          </p:nvSpPr>
          <p:spPr bwMode="auto">
            <a:xfrm>
              <a:off x="1032" y="3311"/>
              <a:ext cx="591" cy="26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287"/>
            <p:cNvSpPr>
              <a:spLocks/>
            </p:cNvSpPr>
            <p:nvPr/>
          </p:nvSpPr>
          <p:spPr bwMode="auto">
            <a:xfrm>
              <a:off x="1603" y="3311"/>
              <a:ext cx="40" cy="47"/>
            </a:xfrm>
            <a:custGeom>
              <a:avLst/>
              <a:gdLst>
                <a:gd name="T0" fmla="*/ 19 w 40"/>
                <a:gd name="T1" fmla="*/ 0 h 47"/>
                <a:gd name="T2" fmla="*/ 0 w 40"/>
                <a:gd name="T3" fmla="*/ 47 h 47"/>
                <a:gd name="T4" fmla="*/ 19 w 40"/>
                <a:gd name="T5" fmla="*/ 35 h 47"/>
                <a:gd name="T6" fmla="*/ 40 w 40"/>
                <a:gd name="T7" fmla="*/ 47 h 47"/>
                <a:gd name="T8" fmla="*/ 19 w 40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7">
                  <a:moveTo>
                    <a:pt x="19" y="0"/>
                  </a:moveTo>
                  <a:lnTo>
                    <a:pt x="0" y="47"/>
                  </a:lnTo>
                  <a:lnTo>
                    <a:pt x="19" y="35"/>
                  </a:lnTo>
                  <a:lnTo>
                    <a:pt x="40" y="47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288"/>
            <p:cNvSpPr>
              <a:spLocks/>
            </p:cNvSpPr>
            <p:nvPr/>
          </p:nvSpPr>
          <p:spPr bwMode="auto">
            <a:xfrm>
              <a:off x="446" y="4554"/>
              <a:ext cx="574" cy="43"/>
            </a:xfrm>
            <a:custGeom>
              <a:avLst/>
              <a:gdLst>
                <a:gd name="T0" fmla="*/ 0 w 1594"/>
                <a:gd name="T1" fmla="*/ 0 h 144"/>
                <a:gd name="T2" fmla="*/ 0 w 1594"/>
                <a:gd name="T3" fmla="*/ 144 h 144"/>
                <a:gd name="T4" fmla="*/ 1594 w 1594"/>
                <a:gd name="T5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94" h="144">
                  <a:moveTo>
                    <a:pt x="0" y="0"/>
                  </a:moveTo>
                  <a:lnTo>
                    <a:pt x="0" y="144"/>
                  </a:lnTo>
                  <a:lnTo>
                    <a:pt x="1594" y="14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Arc 289"/>
            <p:cNvSpPr>
              <a:spLocks/>
            </p:cNvSpPr>
            <p:nvPr/>
          </p:nvSpPr>
          <p:spPr bwMode="auto">
            <a:xfrm>
              <a:off x="1020" y="4241"/>
              <a:ext cx="592" cy="357"/>
            </a:xfrm>
            <a:custGeom>
              <a:avLst/>
              <a:gdLst>
                <a:gd name="G0" fmla="+- 37 0 0"/>
                <a:gd name="G1" fmla="+- 0 0 0"/>
                <a:gd name="G2" fmla="+- 21600 0 0"/>
                <a:gd name="T0" fmla="*/ 21637 w 21637"/>
                <a:gd name="T1" fmla="*/ 0 h 21600"/>
                <a:gd name="T2" fmla="*/ 0 w 21637"/>
                <a:gd name="T3" fmla="*/ 21600 h 21600"/>
                <a:gd name="T4" fmla="*/ 37 w 2163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7" h="21600" fill="none" extrusionOk="0">
                  <a:moveTo>
                    <a:pt x="21637" y="0"/>
                  </a:moveTo>
                  <a:cubicBezTo>
                    <a:pt x="21637" y="11929"/>
                    <a:pt x="11966" y="21600"/>
                    <a:pt x="37" y="21600"/>
                  </a:cubicBezTo>
                  <a:cubicBezTo>
                    <a:pt x="24" y="21600"/>
                    <a:pt x="12" y="21599"/>
                    <a:pt x="0" y="21599"/>
                  </a:cubicBezTo>
                </a:path>
                <a:path w="21637" h="21600" stroke="0" extrusionOk="0">
                  <a:moveTo>
                    <a:pt x="21637" y="0"/>
                  </a:moveTo>
                  <a:cubicBezTo>
                    <a:pt x="21637" y="11929"/>
                    <a:pt x="11966" y="21600"/>
                    <a:pt x="37" y="21600"/>
                  </a:cubicBezTo>
                  <a:cubicBezTo>
                    <a:pt x="24" y="21600"/>
                    <a:pt x="12" y="21599"/>
                    <a:pt x="0" y="21599"/>
                  </a:cubicBezTo>
                  <a:lnTo>
                    <a:pt x="37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290"/>
            <p:cNvSpPr>
              <a:spLocks/>
            </p:cNvSpPr>
            <p:nvPr/>
          </p:nvSpPr>
          <p:spPr bwMode="auto">
            <a:xfrm>
              <a:off x="1591" y="4241"/>
              <a:ext cx="40" cy="47"/>
            </a:xfrm>
            <a:custGeom>
              <a:avLst/>
              <a:gdLst>
                <a:gd name="T0" fmla="*/ 20 w 40"/>
                <a:gd name="T1" fmla="*/ 0 h 47"/>
                <a:gd name="T2" fmla="*/ 0 w 40"/>
                <a:gd name="T3" fmla="*/ 47 h 47"/>
                <a:gd name="T4" fmla="*/ 20 w 40"/>
                <a:gd name="T5" fmla="*/ 35 h 47"/>
                <a:gd name="T6" fmla="*/ 40 w 40"/>
                <a:gd name="T7" fmla="*/ 47 h 47"/>
                <a:gd name="T8" fmla="*/ 20 w 40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7">
                  <a:moveTo>
                    <a:pt x="20" y="0"/>
                  </a:moveTo>
                  <a:lnTo>
                    <a:pt x="0" y="47"/>
                  </a:lnTo>
                  <a:lnTo>
                    <a:pt x="20" y="35"/>
                  </a:lnTo>
                  <a:lnTo>
                    <a:pt x="40" y="47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291"/>
            <p:cNvSpPr>
              <a:spLocks/>
            </p:cNvSpPr>
            <p:nvPr/>
          </p:nvSpPr>
          <p:spPr bwMode="auto">
            <a:xfrm>
              <a:off x="1333" y="4260"/>
              <a:ext cx="98" cy="352"/>
            </a:xfrm>
            <a:custGeom>
              <a:avLst/>
              <a:gdLst>
                <a:gd name="T0" fmla="*/ 0 w 271"/>
                <a:gd name="T1" fmla="*/ 1164 h 1164"/>
                <a:gd name="T2" fmla="*/ 271 w 271"/>
                <a:gd name="T3" fmla="*/ 0 h 1164"/>
                <a:gd name="T4" fmla="*/ 78 w 271"/>
                <a:gd name="T5" fmla="*/ 0 h 1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1" h="1164">
                  <a:moveTo>
                    <a:pt x="0" y="1164"/>
                  </a:moveTo>
                  <a:lnTo>
                    <a:pt x="271" y="0"/>
                  </a:lnTo>
                  <a:lnTo>
                    <a:pt x="7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292"/>
            <p:cNvSpPr>
              <a:spLocks/>
            </p:cNvSpPr>
            <p:nvPr/>
          </p:nvSpPr>
          <p:spPr bwMode="auto">
            <a:xfrm>
              <a:off x="1354" y="4227"/>
              <a:ext cx="7" cy="66"/>
            </a:xfrm>
            <a:custGeom>
              <a:avLst/>
              <a:gdLst>
                <a:gd name="T0" fmla="*/ 0 w 20"/>
                <a:gd name="T1" fmla="*/ 0 h 217"/>
                <a:gd name="T2" fmla="*/ 20 w 20"/>
                <a:gd name="T3" fmla="*/ 0 h 217"/>
                <a:gd name="T4" fmla="*/ 20 w 20"/>
                <a:gd name="T5" fmla="*/ 217 h 217"/>
                <a:gd name="T6" fmla="*/ 0 w 20"/>
                <a:gd name="T7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7">
                  <a:moveTo>
                    <a:pt x="0" y="0"/>
                  </a:moveTo>
                  <a:lnTo>
                    <a:pt x="20" y="0"/>
                  </a:lnTo>
                  <a:lnTo>
                    <a:pt x="20" y="217"/>
                  </a:lnTo>
                  <a:lnTo>
                    <a:pt x="0" y="21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Line 293"/>
            <p:cNvSpPr>
              <a:spLocks noChangeShapeType="1"/>
            </p:cNvSpPr>
            <p:nvPr/>
          </p:nvSpPr>
          <p:spPr bwMode="auto">
            <a:xfrm>
              <a:off x="3361" y="13876"/>
              <a:ext cx="2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52400" y="228600"/>
            <a:ext cx="6972300" cy="9372600"/>
            <a:chOff x="96" y="144"/>
            <a:chExt cx="4392" cy="5904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96" y="144"/>
              <a:ext cx="4224" cy="59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123" y="167"/>
              <a:ext cx="4365" cy="5143"/>
              <a:chOff x="123" y="167"/>
              <a:chExt cx="4365" cy="5143"/>
            </a:xfrm>
          </p:grpSpPr>
          <p:sp>
            <p:nvSpPr>
              <p:cNvPr id="84" name="Rectangle 5"/>
              <p:cNvSpPr>
                <a:spLocks noChangeArrowheads="1"/>
              </p:cNvSpPr>
              <p:nvPr/>
            </p:nvSpPr>
            <p:spPr bwMode="auto">
              <a:xfrm>
                <a:off x="123" y="3846"/>
                <a:ext cx="1927" cy="899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Rectangle 6"/>
              <p:cNvSpPr>
                <a:spLocks noChangeArrowheads="1"/>
              </p:cNvSpPr>
              <p:nvPr/>
            </p:nvSpPr>
            <p:spPr bwMode="auto">
              <a:xfrm>
                <a:off x="123" y="1973"/>
                <a:ext cx="1927" cy="899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Rectangle 7"/>
              <p:cNvSpPr>
                <a:spLocks noChangeArrowheads="1"/>
              </p:cNvSpPr>
              <p:nvPr/>
            </p:nvSpPr>
            <p:spPr bwMode="auto">
              <a:xfrm>
                <a:off x="123" y="2910"/>
                <a:ext cx="1927" cy="899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Rectangle 8"/>
              <p:cNvSpPr>
                <a:spLocks noChangeArrowheads="1"/>
              </p:cNvSpPr>
              <p:nvPr/>
            </p:nvSpPr>
            <p:spPr bwMode="auto">
              <a:xfrm>
                <a:off x="567" y="300"/>
                <a:ext cx="3338" cy="1559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Oval 9"/>
              <p:cNvSpPr>
                <a:spLocks noChangeArrowheads="1"/>
              </p:cNvSpPr>
              <p:nvPr/>
            </p:nvSpPr>
            <p:spPr bwMode="auto">
              <a:xfrm>
                <a:off x="1510" y="3432"/>
                <a:ext cx="63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Rectangle 10"/>
              <p:cNvSpPr>
                <a:spLocks noChangeArrowheads="1"/>
              </p:cNvSpPr>
              <p:nvPr/>
            </p:nvSpPr>
            <p:spPr bwMode="auto">
              <a:xfrm>
                <a:off x="539" y="3322"/>
                <a:ext cx="94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0" name="Oval 11"/>
              <p:cNvSpPr>
                <a:spLocks noChangeArrowheads="1"/>
              </p:cNvSpPr>
              <p:nvPr/>
            </p:nvSpPr>
            <p:spPr bwMode="auto">
              <a:xfrm>
                <a:off x="531" y="3432"/>
                <a:ext cx="63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Rectangle 12"/>
              <p:cNvSpPr>
                <a:spLocks noChangeArrowheads="1"/>
              </p:cNvSpPr>
              <p:nvPr/>
            </p:nvSpPr>
            <p:spPr bwMode="auto">
              <a:xfrm>
                <a:off x="865" y="3313"/>
                <a:ext cx="105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" name="Oval 13"/>
              <p:cNvSpPr>
                <a:spLocks noChangeArrowheads="1"/>
              </p:cNvSpPr>
              <p:nvPr/>
            </p:nvSpPr>
            <p:spPr bwMode="auto">
              <a:xfrm>
                <a:off x="695" y="3432"/>
                <a:ext cx="63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Rectangle 14"/>
              <p:cNvSpPr>
                <a:spLocks noChangeArrowheads="1"/>
              </p:cNvSpPr>
              <p:nvPr/>
            </p:nvSpPr>
            <p:spPr bwMode="auto">
              <a:xfrm>
                <a:off x="1185" y="3322"/>
                <a:ext cx="94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4" name="Rectangle 15"/>
              <p:cNvSpPr>
                <a:spLocks noChangeArrowheads="1"/>
              </p:cNvSpPr>
              <p:nvPr/>
            </p:nvSpPr>
            <p:spPr bwMode="auto">
              <a:xfrm>
                <a:off x="853" y="3432"/>
                <a:ext cx="64" cy="52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Line 16"/>
              <p:cNvSpPr>
                <a:spLocks noChangeShapeType="1"/>
              </p:cNvSpPr>
              <p:nvPr/>
            </p:nvSpPr>
            <p:spPr bwMode="auto">
              <a:xfrm>
                <a:off x="853" y="3432"/>
                <a:ext cx="64" cy="5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Line 17"/>
              <p:cNvSpPr>
                <a:spLocks noChangeShapeType="1"/>
              </p:cNvSpPr>
              <p:nvPr/>
            </p:nvSpPr>
            <p:spPr bwMode="auto">
              <a:xfrm flipV="1">
                <a:off x="853" y="3432"/>
                <a:ext cx="64" cy="5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Rectangle 18"/>
              <p:cNvSpPr>
                <a:spLocks noChangeArrowheads="1"/>
              </p:cNvSpPr>
              <p:nvPr/>
            </p:nvSpPr>
            <p:spPr bwMode="auto">
              <a:xfrm>
                <a:off x="290" y="3322"/>
                <a:ext cx="105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8" name="Oval 19"/>
              <p:cNvSpPr>
                <a:spLocks noChangeArrowheads="1"/>
              </p:cNvSpPr>
              <p:nvPr/>
            </p:nvSpPr>
            <p:spPr bwMode="auto">
              <a:xfrm>
                <a:off x="1018" y="3432"/>
                <a:ext cx="63" cy="52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Rectangle 20"/>
              <p:cNvSpPr>
                <a:spLocks noChangeArrowheads="1"/>
              </p:cNvSpPr>
              <p:nvPr/>
            </p:nvSpPr>
            <p:spPr bwMode="auto">
              <a:xfrm>
                <a:off x="695" y="3240"/>
                <a:ext cx="105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0" name="Oval 21"/>
              <p:cNvSpPr>
                <a:spLocks noChangeArrowheads="1"/>
              </p:cNvSpPr>
              <p:nvPr/>
            </p:nvSpPr>
            <p:spPr bwMode="auto">
              <a:xfrm>
                <a:off x="1182" y="3432"/>
                <a:ext cx="63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Rectangle 22"/>
              <p:cNvSpPr>
                <a:spLocks noChangeArrowheads="1"/>
              </p:cNvSpPr>
              <p:nvPr/>
            </p:nvSpPr>
            <p:spPr bwMode="auto">
              <a:xfrm>
                <a:off x="1100" y="3240"/>
                <a:ext cx="105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" name="Oval 23"/>
              <p:cNvSpPr>
                <a:spLocks noChangeArrowheads="1"/>
              </p:cNvSpPr>
              <p:nvPr/>
            </p:nvSpPr>
            <p:spPr bwMode="auto">
              <a:xfrm>
                <a:off x="1663" y="3432"/>
                <a:ext cx="63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Rectangle 24"/>
              <p:cNvSpPr>
                <a:spLocks noChangeArrowheads="1"/>
              </p:cNvSpPr>
              <p:nvPr/>
            </p:nvSpPr>
            <p:spPr bwMode="auto">
              <a:xfrm>
                <a:off x="1346" y="3340"/>
                <a:ext cx="105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" name="Oval 25"/>
              <p:cNvSpPr>
                <a:spLocks noChangeArrowheads="1"/>
              </p:cNvSpPr>
              <p:nvPr/>
            </p:nvSpPr>
            <p:spPr bwMode="auto">
              <a:xfrm>
                <a:off x="853" y="3514"/>
                <a:ext cx="64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Rectangle 26"/>
              <p:cNvSpPr>
                <a:spLocks noChangeArrowheads="1"/>
              </p:cNvSpPr>
              <p:nvPr/>
            </p:nvSpPr>
            <p:spPr bwMode="auto">
              <a:xfrm>
                <a:off x="383" y="3123"/>
                <a:ext cx="105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6" name="Oval 27"/>
              <p:cNvSpPr>
                <a:spLocks noChangeArrowheads="1"/>
              </p:cNvSpPr>
              <p:nvPr/>
            </p:nvSpPr>
            <p:spPr bwMode="auto">
              <a:xfrm>
                <a:off x="1182" y="3649"/>
                <a:ext cx="63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Rectangle 28"/>
              <p:cNvSpPr>
                <a:spLocks noChangeArrowheads="1"/>
              </p:cNvSpPr>
              <p:nvPr/>
            </p:nvSpPr>
            <p:spPr bwMode="auto">
              <a:xfrm>
                <a:off x="1724" y="3231"/>
                <a:ext cx="105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" name="Oval 29"/>
              <p:cNvSpPr>
                <a:spLocks noChangeArrowheads="1"/>
              </p:cNvSpPr>
              <p:nvPr/>
            </p:nvSpPr>
            <p:spPr bwMode="auto">
              <a:xfrm>
                <a:off x="367" y="3582"/>
                <a:ext cx="63" cy="5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Rectangle 30"/>
              <p:cNvSpPr>
                <a:spLocks noChangeArrowheads="1"/>
              </p:cNvSpPr>
              <p:nvPr/>
            </p:nvSpPr>
            <p:spPr bwMode="auto">
              <a:xfrm>
                <a:off x="958" y="3014"/>
                <a:ext cx="152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" name="Oval 31"/>
              <p:cNvSpPr>
                <a:spLocks noChangeArrowheads="1"/>
              </p:cNvSpPr>
              <p:nvPr/>
            </p:nvSpPr>
            <p:spPr bwMode="auto">
              <a:xfrm>
                <a:off x="1258" y="3541"/>
                <a:ext cx="63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Rectangle 32"/>
              <p:cNvSpPr>
                <a:spLocks noChangeArrowheads="1"/>
              </p:cNvSpPr>
              <p:nvPr/>
            </p:nvSpPr>
            <p:spPr bwMode="auto">
              <a:xfrm>
                <a:off x="1491" y="3155"/>
                <a:ext cx="158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" name="Oval 33"/>
              <p:cNvSpPr>
                <a:spLocks noChangeArrowheads="1"/>
              </p:cNvSpPr>
              <p:nvPr/>
            </p:nvSpPr>
            <p:spPr bwMode="auto">
              <a:xfrm>
                <a:off x="1603" y="4332"/>
                <a:ext cx="63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Rectangle 34"/>
              <p:cNvSpPr>
                <a:spLocks noChangeArrowheads="1"/>
              </p:cNvSpPr>
              <p:nvPr/>
            </p:nvSpPr>
            <p:spPr bwMode="auto">
              <a:xfrm>
                <a:off x="375" y="4257"/>
                <a:ext cx="94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" name="Oval 35"/>
              <p:cNvSpPr>
                <a:spLocks noChangeArrowheads="1"/>
              </p:cNvSpPr>
              <p:nvPr/>
            </p:nvSpPr>
            <p:spPr bwMode="auto">
              <a:xfrm>
                <a:off x="372" y="4368"/>
                <a:ext cx="63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Rectangle 36"/>
              <p:cNvSpPr>
                <a:spLocks noChangeArrowheads="1"/>
              </p:cNvSpPr>
              <p:nvPr/>
            </p:nvSpPr>
            <p:spPr bwMode="auto">
              <a:xfrm>
                <a:off x="695" y="4257"/>
                <a:ext cx="105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" name="Oval 37"/>
              <p:cNvSpPr>
                <a:spLocks noChangeArrowheads="1"/>
              </p:cNvSpPr>
              <p:nvPr/>
            </p:nvSpPr>
            <p:spPr bwMode="auto">
              <a:xfrm>
                <a:off x="531" y="4368"/>
                <a:ext cx="63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Rectangle 38"/>
              <p:cNvSpPr>
                <a:spLocks noChangeArrowheads="1"/>
              </p:cNvSpPr>
              <p:nvPr/>
            </p:nvSpPr>
            <p:spPr bwMode="auto">
              <a:xfrm>
                <a:off x="1020" y="4257"/>
                <a:ext cx="94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" name="Rectangle 39"/>
              <p:cNvSpPr>
                <a:spLocks noChangeArrowheads="1"/>
              </p:cNvSpPr>
              <p:nvPr/>
            </p:nvSpPr>
            <p:spPr bwMode="auto">
              <a:xfrm>
                <a:off x="695" y="4368"/>
                <a:ext cx="63" cy="52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Line 40"/>
              <p:cNvSpPr>
                <a:spLocks noChangeShapeType="1"/>
              </p:cNvSpPr>
              <p:nvPr/>
            </p:nvSpPr>
            <p:spPr bwMode="auto">
              <a:xfrm>
                <a:off x="695" y="4368"/>
                <a:ext cx="63" cy="5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Line 41"/>
              <p:cNvSpPr>
                <a:spLocks noChangeShapeType="1"/>
              </p:cNvSpPr>
              <p:nvPr/>
            </p:nvSpPr>
            <p:spPr bwMode="auto">
              <a:xfrm flipV="1">
                <a:off x="695" y="4368"/>
                <a:ext cx="63" cy="5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Rectangle 42"/>
              <p:cNvSpPr>
                <a:spLocks noChangeArrowheads="1"/>
              </p:cNvSpPr>
              <p:nvPr/>
            </p:nvSpPr>
            <p:spPr bwMode="auto">
              <a:xfrm>
                <a:off x="156" y="4226"/>
                <a:ext cx="158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" name="Oval 43"/>
              <p:cNvSpPr>
                <a:spLocks noChangeArrowheads="1"/>
              </p:cNvSpPr>
              <p:nvPr/>
            </p:nvSpPr>
            <p:spPr bwMode="auto">
              <a:xfrm>
                <a:off x="853" y="4368"/>
                <a:ext cx="64" cy="52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Rectangle 44"/>
              <p:cNvSpPr>
                <a:spLocks noChangeArrowheads="1"/>
              </p:cNvSpPr>
              <p:nvPr/>
            </p:nvSpPr>
            <p:spPr bwMode="auto">
              <a:xfrm>
                <a:off x="372" y="4176"/>
                <a:ext cx="105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" name="Oval 45"/>
              <p:cNvSpPr>
                <a:spLocks noChangeArrowheads="1"/>
              </p:cNvSpPr>
              <p:nvPr/>
            </p:nvSpPr>
            <p:spPr bwMode="auto">
              <a:xfrm>
                <a:off x="1018" y="4368"/>
                <a:ext cx="63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Rectangle 46"/>
              <p:cNvSpPr>
                <a:spLocks noChangeArrowheads="1"/>
              </p:cNvSpPr>
              <p:nvPr/>
            </p:nvSpPr>
            <p:spPr bwMode="auto">
              <a:xfrm>
                <a:off x="695" y="4176"/>
                <a:ext cx="105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6" name="Oval 47"/>
              <p:cNvSpPr>
                <a:spLocks noChangeArrowheads="1"/>
              </p:cNvSpPr>
              <p:nvPr/>
            </p:nvSpPr>
            <p:spPr bwMode="auto">
              <a:xfrm>
                <a:off x="1865" y="4332"/>
                <a:ext cx="64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Rectangle 48"/>
              <p:cNvSpPr>
                <a:spLocks noChangeArrowheads="1"/>
              </p:cNvSpPr>
              <p:nvPr/>
            </p:nvSpPr>
            <p:spPr bwMode="auto">
              <a:xfrm>
                <a:off x="1018" y="4190"/>
                <a:ext cx="105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8" name="Oval 49"/>
              <p:cNvSpPr>
                <a:spLocks noChangeArrowheads="1"/>
              </p:cNvSpPr>
              <p:nvPr/>
            </p:nvSpPr>
            <p:spPr bwMode="auto">
              <a:xfrm>
                <a:off x="695" y="4449"/>
                <a:ext cx="63" cy="53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Rectangle 50"/>
              <p:cNvSpPr>
                <a:spLocks noChangeArrowheads="1"/>
              </p:cNvSpPr>
              <p:nvPr/>
            </p:nvSpPr>
            <p:spPr bwMode="auto">
              <a:xfrm>
                <a:off x="608" y="3941"/>
                <a:ext cx="105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0" name="Oval 51"/>
              <p:cNvSpPr>
                <a:spLocks noChangeArrowheads="1"/>
              </p:cNvSpPr>
              <p:nvPr/>
            </p:nvSpPr>
            <p:spPr bwMode="auto">
              <a:xfrm>
                <a:off x="1018" y="4594"/>
                <a:ext cx="63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Rectangle 52"/>
              <p:cNvSpPr>
                <a:spLocks noChangeArrowheads="1"/>
              </p:cNvSpPr>
              <p:nvPr/>
            </p:nvSpPr>
            <p:spPr bwMode="auto">
              <a:xfrm>
                <a:off x="1882" y="4108"/>
                <a:ext cx="105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2" name="Oval 53"/>
              <p:cNvSpPr>
                <a:spLocks noChangeArrowheads="1"/>
              </p:cNvSpPr>
              <p:nvPr/>
            </p:nvSpPr>
            <p:spPr bwMode="auto">
              <a:xfrm>
                <a:off x="208" y="4531"/>
                <a:ext cx="63" cy="5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Rectangle 54"/>
              <p:cNvSpPr>
                <a:spLocks noChangeArrowheads="1"/>
              </p:cNvSpPr>
              <p:nvPr/>
            </p:nvSpPr>
            <p:spPr bwMode="auto">
              <a:xfrm>
                <a:off x="1521" y="4022"/>
                <a:ext cx="152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" name="Oval 55"/>
              <p:cNvSpPr>
                <a:spLocks noChangeArrowheads="1"/>
              </p:cNvSpPr>
              <p:nvPr/>
            </p:nvSpPr>
            <p:spPr bwMode="auto">
              <a:xfrm>
                <a:off x="1100" y="4477"/>
                <a:ext cx="63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Rectangle 56"/>
              <p:cNvSpPr>
                <a:spLocks noChangeArrowheads="1"/>
              </p:cNvSpPr>
              <p:nvPr/>
            </p:nvSpPr>
            <p:spPr bwMode="auto">
              <a:xfrm>
                <a:off x="1261" y="4176"/>
                <a:ext cx="158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6" name="Oval 57"/>
              <p:cNvSpPr>
                <a:spLocks noChangeArrowheads="1"/>
              </p:cNvSpPr>
              <p:nvPr/>
            </p:nvSpPr>
            <p:spPr bwMode="auto">
              <a:xfrm>
                <a:off x="1581" y="2501"/>
                <a:ext cx="63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Rectangle 58"/>
              <p:cNvSpPr>
                <a:spLocks noChangeArrowheads="1"/>
              </p:cNvSpPr>
              <p:nvPr/>
            </p:nvSpPr>
            <p:spPr bwMode="auto">
              <a:xfrm>
                <a:off x="457" y="2386"/>
                <a:ext cx="100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8" name="Oval 59"/>
              <p:cNvSpPr>
                <a:spLocks noChangeArrowheads="1"/>
              </p:cNvSpPr>
              <p:nvPr/>
            </p:nvSpPr>
            <p:spPr bwMode="auto">
              <a:xfrm>
                <a:off x="449" y="2492"/>
                <a:ext cx="63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Rectangle 60"/>
              <p:cNvSpPr>
                <a:spLocks noChangeArrowheads="1"/>
              </p:cNvSpPr>
              <p:nvPr/>
            </p:nvSpPr>
            <p:spPr bwMode="auto">
              <a:xfrm>
                <a:off x="616" y="2391"/>
                <a:ext cx="94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0" name="Oval 61"/>
              <p:cNvSpPr>
                <a:spLocks noChangeArrowheads="1"/>
              </p:cNvSpPr>
              <p:nvPr/>
            </p:nvSpPr>
            <p:spPr bwMode="auto">
              <a:xfrm>
                <a:off x="613" y="2492"/>
                <a:ext cx="63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Rectangle 62"/>
              <p:cNvSpPr>
                <a:spLocks noChangeArrowheads="1"/>
              </p:cNvSpPr>
              <p:nvPr/>
            </p:nvSpPr>
            <p:spPr bwMode="auto">
              <a:xfrm>
                <a:off x="862" y="2386"/>
                <a:ext cx="94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2" name="Rectangle 63"/>
              <p:cNvSpPr>
                <a:spLocks noChangeArrowheads="1"/>
              </p:cNvSpPr>
              <p:nvPr/>
            </p:nvSpPr>
            <p:spPr bwMode="auto">
              <a:xfrm>
                <a:off x="777" y="2492"/>
                <a:ext cx="63" cy="52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Line 64"/>
              <p:cNvSpPr>
                <a:spLocks noChangeShapeType="1"/>
              </p:cNvSpPr>
              <p:nvPr/>
            </p:nvSpPr>
            <p:spPr bwMode="auto">
              <a:xfrm>
                <a:off x="777" y="2492"/>
                <a:ext cx="63" cy="5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Line 65"/>
              <p:cNvSpPr>
                <a:spLocks noChangeShapeType="1"/>
              </p:cNvSpPr>
              <p:nvPr/>
            </p:nvSpPr>
            <p:spPr bwMode="auto">
              <a:xfrm flipV="1">
                <a:off x="777" y="2492"/>
                <a:ext cx="63" cy="5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Rectangle 66"/>
              <p:cNvSpPr>
                <a:spLocks noChangeArrowheads="1"/>
              </p:cNvSpPr>
              <p:nvPr/>
            </p:nvSpPr>
            <p:spPr bwMode="auto">
              <a:xfrm>
                <a:off x="340" y="2318"/>
                <a:ext cx="105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6" name="Oval 67"/>
              <p:cNvSpPr>
                <a:spLocks noChangeArrowheads="1"/>
              </p:cNvSpPr>
              <p:nvPr/>
            </p:nvSpPr>
            <p:spPr bwMode="auto">
              <a:xfrm>
                <a:off x="936" y="2492"/>
                <a:ext cx="63" cy="52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Rectangle 68"/>
              <p:cNvSpPr>
                <a:spLocks noChangeArrowheads="1"/>
              </p:cNvSpPr>
              <p:nvPr/>
            </p:nvSpPr>
            <p:spPr bwMode="auto">
              <a:xfrm>
                <a:off x="608" y="2300"/>
                <a:ext cx="105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8" name="Oval 69"/>
              <p:cNvSpPr>
                <a:spLocks noChangeArrowheads="1"/>
              </p:cNvSpPr>
              <p:nvPr/>
            </p:nvSpPr>
            <p:spPr bwMode="auto">
              <a:xfrm>
                <a:off x="1100" y="2492"/>
                <a:ext cx="63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Rectangle 70"/>
              <p:cNvSpPr>
                <a:spLocks noChangeArrowheads="1"/>
              </p:cNvSpPr>
              <p:nvPr/>
            </p:nvSpPr>
            <p:spPr bwMode="auto">
              <a:xfrm>
                <a:off x="952" y="2309"/>
                <a:ext cx="105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0" name="Oval 71"/>
              <p:cNvSpPr>
                <a:spLocks noChangeArrowheads="1"/>
              </p:cNvSpPr>
              <p:nvPr/>
            </p:nvSpPr>
            <p:spPr bwMode="auto">
              <a:xfrm>
                <a:off x="1855" y="2488"/>
                <a:ext cx="63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Rectangle 72"/>
              <p:cNvSpPr>
                <a:spLocks noChangeArrowheads="1"/>
              </p:cNvSpPr>
              <p:nvPr/>
            </p:nvSpPr>
            <p:spPr bwMode="auto">
              <a:xfrm>
                <a:off x="1103" y="2386"/>
                <a:ext cx="100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2" name="Oval 73"/>
              <p:cNvSpPr>
                <a:spLocks noChangeArrowheads="1"/>
              </p:cNvSpPr>
              <p:nvPr/>
            </p:nvSpPr>
            <p:spPr bwMode="auto">
              <a:xfrm>
                <a:off x="777" y="2578"/>
                <a:ext cx="63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Rectangle 74"/>
              <p:cNvSpPr>
                <a:spLocks noChangeArrowheads="1"/>
              </p:cNvSpPr>
              <p:nvPr/>
            </p:nvSpPr>
            <p:spPr bwMode="auto">
              <a:xfrm>
                <a:off x="345" y="2142"/>
                <a:ext cx="105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" name="Oval 75"/>
              <p:cNvSpPr>
                <a:spLocks noChangeArrowheads="1"/>
              </p:cNvSpPr>
              <p:nvPr/>
            </p:nvSpPr>
            <p:spPr bwMode="auto">
              <a:xfrm>
                <a:off x="1094" y="2705"/>
                <a:ext cx="63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Rectangle 76"/>
              <p:cNvSpPr>
                <a:spLocks noChangeArrowheads="1"/>
              </p:cNvSpPr>
              <p:nvPr/>
            </p:nvSpPr>
            <p:spPr bwMode="auto">
              <a:xfrm>
                <a:off x="1242" y="2354"/>
                <a:ext cx="105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6" name="Oval 77"/>
              <p:cNvSpPr>
                <a:spLocks noChangeArrowheads="1"/>
              </p:cNvSpPr>
              <p:nvPr/>
            </p:nvSpPr>
            <p:spPr bwMode="auto">
              <a:xfrm>
                <a:off x="295" y="2646"/>
                <a:ext cx="64" cy="5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Rectangle 78"/>
              <p:cNvSpPr>
                <a:spLocks noChangeArrowheads="1"/>
              </p:cNvSpPr>
              <p:nvPr/>
            </p:nvSpPr>
            <p:spPr bwMode="auto">
              <a:xfrm>
                <a:off x="1576" y="2219"/>
                <a:ext cx="152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8" name="Oval 79"/>
              <p:cNvSpPr>
                <a:spLocks noChangeArrowheads="1"/>
              </p:cNvSpPr>
              <p:nvPr/>
            </p:nvSpPr>
            <p:spPr bwMode="auto">
              <a:xfrm>
                <a:off x="1182" y="2605"/>
                <a:ext cx="63" cy="5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Rectangle 80"/>
              <p:cNvSpPr>
                <a:spLocks noChangeArrowheads="1"/>
              </p:cNvSpPr>
              <p:nvPr/>
            </p:nvSpPr>
            <p:spPr bwMode="auto">
              <a:xfrm>
                <a:off x="1844" y="2287"/>
                <a:ext cx="105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0" name="Oval 81"/>
              <p:cNvSpPr>
                <a:spLocks noChangeArrowheads="1"/>
              </p:cNvSpPr>
              <p:nvPr/>
            </p:nvSpPr>
            <p:spPr bwMode="auto">
              <a:xfrm>
                <a:off x="3220" y="1175"/>
                <a:ext cx="109" cy="9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Rectangle 82"/>
              <p:cNvSpPr>
                <a:spLocks noChangeArrowheads="1"/>
              </p:cNvSpPr>
              <p:nvPr/>
            </p:nvSpPr>
            <p:spPr bwMode="auto">
              <a:xfrm>
                <a:off x="1313" y="987"/>
                <a:ext cx="159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2" name="Oval 83"/>
              <p:cNvSpPr>
                <a:spLocks noChangeArrowheads="1"/>
              </p:cNvSpPr>
              <p:nvPr/>
            </p:nvSpPr>
            <p:spPr bwMode="auto">
              <a:xfrm>
                <a:off x="1305" y="1175"/>
                <a:ext cx="109" cy="9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Rectangle 84"/>
              <p:cNvSpPr>
                <a:spLocks noChangeArrowheads="1"/>
              </p:cNvSpPr>
              <p:nvPr/>
            </p:nvSpPr>
            <p:spPr bwMode="auto">
              <a:xfrm>
                <a:off x="1647" y="983"/>
                <a:ext cx="175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" name="Oval 85"/>
              <p:cNvSpPr>
                <a:spLocks noChangeArrowheads="1"/>
              </p:cNvSpPr>
              <p:nvPr/>
            </p:nvSpPr>
            <p:spPr bwMode="auto">
              <a:xfrm>
                <a:off x="1589" y="1175"/>
                <a:ext cx="110" cy="9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" name="Rectangle 86"/>
              <p:cNvSpPr>
                <a:spLocks noChangeArrowheads="1"/>
              </p:cNvSpPr>
              <p:nvPr/>
            </p:nvSpPr>
            <p:spPr bwMode="auto">
              <a:xfrm>
                <a:off x="2210" y="992"/>
                <a:ext cx="159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6" name="Rectangle 87"/>
              <p:cNvSpPr>
                <a:spLocks noChangeArrowheads="1"/>
              </p:cNvSpPr>
              <p:nvPr/>
            </p:nvSpPr>
            <p:spPr bwMode="auto">
              <a:xfrm>
                <a:off x="1868" y="1175"/>
                <a:ext cx="110" cy="90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Line 88"/>
              <p:cNvSpPr>
                <a:spLocks noChangeShapeType="1"/>
              </p:cNvSpPr>
              <p:nvPr/>
            </p:nvSpPr>
            <p:spPr bwMode="auto">
              <a:xfrm>
                <a:off x="1868" y="1175"/>
                <a:ext cx="104" cy="8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" name="Line 89"/>
              <p:cNvSpPr>
                <a:spLocks noChangeShapeType="1"/>
              </p:cNvSpPr>
              <p:nvPr/>
            </p:nvSpPr>
            <p:spPr bwMode="auto">
              <a:xfrm flipV="1">
                <a:off x="1868" y="1175"/>
                <a:ext cx="104" cy="8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Rectangle 90"/>
              <p:cNvSpPr>
                <a:spLocks noChangeArrowheads="1"/>
              </p:cNvSpPr>
              <p:nvPr/>
            </p:nvSpPr>
            <p:spPr bwMode="auto">
              <a:xfrm>
                <a:off x="1450" y="879"/>
                <a:ext cx="175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0" name="Oval 91"/>
              <p:cNvSpPr>
                <a:spLocks noChangeArrowheads="1"/>
              </p:cNvSpPr>
              <p:nvPr/>
            </p:nvSpPr>
            <p:spPr bwMode="auto">
              <a:xfrm>
                <a:off x="2147" y="1175"/>
                <a:ext cx="110" cy="90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Rectangle 92"/>
              <p:cNvSpPr>
                <a:spLocks noChangeArrowheads="1"/>
              </p:cNvSpPr>
              <p:nvPr/>
            </p:nvSpPr>
            <p:spPr bwMode="auto">
              <a:xfrm>
                <a:off x="1959" y="870"/>
                <a:ext cx="175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2" name="Oval 93"/>
              <p:cNvSpPr>
                <a:spLocks noChangeArrowheads="1"/>
              </p:cNvSpPr>
              <p:nvPr/>
            </p:nvSpPr>
            <p:spPr bwMode="auto">
              <a:xfrm>
                <a:off x="2426" y="1175"/>
                <a:ext cx="110" cy="9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Rectangle 94"/>
              <p:cNvSpPr>
                <a:spLocks noChangeArrowheads="1"/>
              </p:cNvSpPr>
              <p:nvPr/>
            </p:nvSpPr>
            <p:spPr bwMode="auto">
              <a:xfrm>
                <a:off x="2812" y="865"/>
                <a:ext cx="175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" name="Oval 95"/>
              <p:cNvSpPr>
                <a:spLocks noChangeArrowheads="1"/>
              </p:cNvSpPr>
              <p:nvPr/>
            </p:nvSpPr>
            <p:spPr bwMode="auto">
              <a:xfrm>
                <a:off x="3603" y="1175"/>
                <a:ext cx="109" cy="9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Rectangle 96"/>
              <p:cNvSpPr>
                <a:spLocks noChangeArrowheads="1"/>
              </p:cNvSpPr>
              <p:nvPr/>
            </p:nvSpPr>
            <p:spPr bwMode="auto">
              <a:xfrm>
                <a:off x="2473" y="987"/>
                <a:ext cx="167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6" name="Oval 97"/>
              <p:cNvSpPr>
                <a:spLocks noChangeArrowheads="1"/>
              </p:cNvSpPr>
              <p:nvPr/>
            </p:nvSpPr>
            <p:spPr bwMode="auto">
              <a:xfrm>
                <a:off x="1868" y="1324"/>
                <a:ext cx="110" cy="9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" name="Rectangle 98"/>
              <p:cNvSpPr>
                <a:spLocks noChangeArrowheads="1"/>
              </p:cNvSpPr>
              <p:nvPr/>
            </p:nvSpPr>
            <p:spPr bwMode="auto">
              <a:xfrm>
                <a:off x="712" y="983"/>
                <a:ext cx="175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8" name="Oval 99"/>
              <p:cNvSpPr>
                <a:spLocks noChangeArrowheads="1"/>
              </p:cNvSpPr>
              <p:nvPr/>
            </p:nvSpPr>
            <p:spPr bwMode="auto">
              <a:xfrm>
                <a:off x="2437" y="1545"/>
                <a:ext cx="110" cy="91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Rectangle 100"/>
              <p:cNvSpPr>
                <a:spLocks noChangeArrowheads="1"/>
              </p:cNvSpPr>
              <p:nvPr/>
            </p:nvSpPr>
            <p:spPr bwMode="auto">
              <a:xfrm>
                <a:off x="3627" y="906"/>
                <a:ext cx="175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0" name="Oval 101"/>
              <p:cNvSpPr>
                <a:spLocks noChangeArrowheads="1"/>
              </p:cNvSpPr>
              <p:nvPr/>
            </p:nvSpPr>
            <p:spPr bwMode="auto">
              <a:xfrm>
                <a:off x="1059" y="1346"/>
                <a:ext cx="109" cy="91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" name="Rectangle 102"/>
              <p:cNvSpPr>
                <a:spLocks noChangeArrowheads="1"/>
              </p:cNvSpPr>
              <p:nvPr/>
            </p:nvSpPr>
            <p:spPr bwMode="auto">
              <a:xfrm>
                <a:off x="1778" y="562"/>
                <a:ext cx="256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2" name="Oval 103"/>
              <p:cNvSpPr>
                <a:spLocks noChangeArrowheads="1"/>
              </p:cNvSpPr>
              <p:nvPr/>
            </p:nvSpPr>
            <p:spPr bwMode="auto">
              <a:xfrm>
                <a:off x="2749" y="1265"/>
                <a:ext cx="110" cy="9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" name="Rectangle 104"/>
              <p:cNvSpPr>
                <a:spLocks noChangeArrowheads="1"/>
              </p:cNvSpPr>
              <p:nvPr/>
            </p:nvSpPr>
            <p:spPr bwMode="auto">
              <a:xfrm>
                <a:off x="3148" y="553"/>
                <a:ext cx="264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" name="Rectangle 105"/>
              <p:cNvSpPr>
                <a:spLocks noChangeArrowheads="1"/>
              </p:cNvSpPr>
              <p:nvPr/>
            </p:nvSpPr>
            <p:spPr bwMode="auto">
              <a:xfrm>
                <a:off x="1776" y="2758"/>
                <a:ext cx="278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" name="Rectangle 106"/>
              <p:cNvSpPr>
                <a:spLocks noChangeArrowheads="1"/>
              </p:cNvSpPr>
              <p:nvPr/>
            </p:nvSpPr>
            <p:spPr bwMode="auto">
              <a:xfrm>
                <a:off x="1724" y="4617"/>
                <a:ext cx="278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" name="Rectangle 107"/>
              <p:cNvSpPr>
                <a:spLocks noChangeArrowheads="1"/>
              </p:cNvSpPr>
              <p:nvPr/>
            </p:nvSpPr>
            <p:spPr bwMode="auto">
              <a:xfrm>
                <a:off x="1733" y="3661"/>
                <a:ext cx="278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7" name="Rectangle 108"/>
              <p:cNvSpPr>
                <a:spLocks noChangeArrowheads="1"/>
              </p:cNvSpPr>
              <p:nvPr/>
            </p:nvSpPr>
            <p:spPr bwMode="auto">
              <a:xfrm>
                <a:off x="688" y="1686"/>
                <a:ext cx="278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8" name="Rectangle 109"/>
              <p:cNvSpPr>
                <a:spLocks noChangeArrowheads="1"/>
              </p:cNvSpPr>
              <p:nvPr/>
            </p:nvSpPr>
            <p:spPr bwMode="auto">
              <a:xfrm>
                <a:off x="1607" y="167"/>
                <a:ext cx="42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9" name="Rectangle 110"/>
              <p:cNvSpPr>
                <a:spLocks noChangeArrowheads="1"/>
              </p:cNvSpPr>
              <p:nvPr/>
            </p:nvSpPr>
            <p:spPr bwMode="auto">
              <a:xfrm>
                <a:off x="1886" y="167"/>
                <a:ext cx="1825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Ends Right (+) 28 Jet Sweep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0" name="Rectangle 111"/>
              <p:cNvSpPr>
                <a:spLocks noChangeArrowheads="1"/>
              </p:cNvSpPr>
              <p:nvPr/>
            </p:nvSpPr>
            <p:spPr bwMode="auto">
              <a:xfrm>
                <a:off x="2085" y="1988"/>
                <a:ext cx="238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1" name="Rectangle 112"/>
              <p:cNvSpPr>
                <a:spLocks noChangeArrowheads="1"/>
              </p:cNvSpPr>
              <p:nvPr/>
            </p:nvSpPr>
            <p:spPr bwMode="auto">
              <a:xfrm>
                <a:off x="2233" y="1993"/>
                <a:ext cx="222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Wide Split. Block Man Covering You.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2" name="Rectangle 113"/>
              <p:cNvSpPr>
                <a:spLocks noChangeArrowheads="1"/>
              </p:cNvSpPr>
              <p:nvPr/>
            </p:nvSpPr>
            <p:spPr bwMode="auto">
              <a:xfrm>
                <a:off x="2085" y="2097"/>
                <a:ext cx="8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3" name="Rectangle 114"/>
              <p:cNvSpPr>
                <a:spLocks noChangeArrowheads="1"/>
              </p:cNvSpPr>
              <p:nvPr/>
            </p:nvSpPr>
            <p:spPr bwMode="auto">
              <a:xfrm>
                <a:off x="2085" y="2201"/>
                <a:ext cx="246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4" name="Rectangle 115"/>
              <p:cNvSpPr>
                <a:spLocks noChangeArrowheads="1"/>
              </p:cNvSpPr>
              <p:nvPr/>
            </p:nvSpPr>
            <p:spPr bwMode="auto">
              <a:xfrm>
                <a:off x="2238" y="2205"/>
                <a:ext cx="220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Gap-On-Area- #1 outside B gap. You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" name="Rectangle 116"/>
              <p:cNvSpPr>
                <a:spLocks noChangeArrowheads="1"/>
              </p:cNvSpPr>
              <p:nvPr/>
            </p:nvSpPr>
            <p:spPr bwMode="auto">
              <a:xfrm>
                <a:off x="2085" y="2309"/>
                <a:ext cx="207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may pull to get him. Make TAG call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" name="Rectangle 117"/>
              <p:cNvSpPr>
                <a:spLocks noChangeArrowheads="1"/>
              </p:cNvSpPr>
              <p:nvPr/>
            </p:nvSpPr>
            <p:spPr bwMode="auto">
              <a:xfrm>
                <a:off x="2085" y="2413"/>
                <a:ext cx="53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w/guard.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7" name="Rectangle 118"/>
              <p:cNvSpPr>
                <a:spLocks noChangeArrowheads="1"/>
              </p:cNvSpPr>
              <p:nvPr/>
            </p:nvSpPr>
            <p:spPr bwMode="auto">
              <a:xfrm>
                <a:off x="2085" y="2621"/>
                <a:ext cx="261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8" name="Rectangle 119"/>
              <p:cNvSpPr>
                <a:spLocks noChangeArrowheads="1"/>
              </p:cNvSpPr>
              <p:nvPr/>
            </p:nvSpPr>
            <p:spPr bwMode="auto">
              <a:xfrm>
                <a:off x="2255" y="2626"/>
                <a:ext cx="198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 Wall off. Usually ILB or SS.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9" name="Rectangle 120"/>
              <p:cNvSpPr>
                <a:spLocks noChangeArrowheads="1"/>
              </p:cNvSpPr>
              <p:nvPr/>
            </p:nvSpPr>
            <p:spPr bwMode="auto">
              <a:xfrm>
                <a:off x="2085" y="2834"/>
                <a:ext cx="261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0" name="Rectangle 121"/>
              <p:cNvSpPr>
                <a:spLocks noChangeArrowheads="1"/>
              </p:cNvSpPr>
              <p:nvPr/>
            </p:nvSpPr>
            <p:spPr bwMode="auto">
              <a:xfrm>
                <a:off x="2255" y="2838"/>
                <a:ext cx="101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Reach-On-Area.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1" name="Rectangle 122"/>
              <p:cNvSpPr>
                <a:spLocks noChangeArrowheads="1"/>
              </p:cNvSpPr>
              <p:nvPr/>
            </p:nvSpPr>
            <p:spPr bwMode="auto">
              <a:xfrm>
                <a:off x="2085" y="3046"/>
                <a:ext cx="253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2" name="Rectangle 123"/>
              <p:cNvSpPr>
                <a:spLocks noChangeArrowheads="1"/>
              </p:cNvSpPr>
              <p:nvPr/>
            </p:nvSpPr>
            <p:spPr bwMode="auto">
              <a:xfrm>
                <a:off x="2249" y="3051"/>
                <a:ext cx="43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3" name="Rectangle 124"/>
              <p:cNvSpPr>
                <a:spLocks noChangeArrowheads="1"/>
              </p:cNvSpPr>
              <p:nvPr/>
            </p:nvSpPr>
            <p:spPr bwMode="auto">
              <a:xfrm>
                <a:off x="2085" y="3258"/>
                <a:ext cx="238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4" name="Rectangle 125"/>
              <p:cNvSpPr>
                <a:spLocks noChangeArrowheads="1"/>
              </p:cNvSpPr>
              <p:nvPr/>
            </p:nvSpPr>
            <p:spPr bwMode="auto">
              <a:xfrm>
                <a:off x="2233" y="3263"/>
                <a:ext cx="43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" name="Rectangle 126"/>
              <p:cNvSpPr>
                <a:spLocks noChangeArrowheads="1"/>
              </p:cNvSpPr>
              <p:nvPr/>
            </p:nvSpPr>
            <p:spPr bwMode="auto">
              <a:xfrm>
                <a:off x="2085" y="3471"/>
                <a:ext cx="223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" name="Rectangle 127"/>
              <p:cNvSpPr>
                <a:spLocks noChangeArrowheads="1"/>
              </p:cNvSpPr>
              <p:nvPr/>
            </p:nvSpPr>
            <p:spPr bwMode="auto">
              <a:xfrm>
                <a:off x="2227" y="3475"/>
                <a:ext cx="2261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Wide Split. Block Man Covering You.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7" name="Rectangle 128"/>
              <p:cNvSpPr>
                <a:spLocks noChangeArrowheads="1"/>
              </p:cNvSpPr>
              <p:nvPr/>
            </p:nvSpPr>
            <p:spPr bwMode="auto">
              <a:xfrm>
                <a:off x="2085" y="3683"/>
                <a:ext cx="253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8" name="Rectangle 129"/>
              <p:cNvSpPr>
                <a:spLocks noChangeArrowheads="1"/>
              </p:cNvSpPr>
              <p:nvPr/>
            </p:nvSpPr>
            <p:spPr bwMode="auto">
              <a:xfrm>
                <a:off x="2255" y="3688"/>
                <a:ext cx="190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pivot-18" over midline.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9" name="Rectangle 130"/>
              <p:cNvSpPr>
                <a:spLocks noChangeArrowheads="1"/>
              </p:cNvSpPr>
              <p:nvPr/>
            </p:nvSpPr>
            <p:spPr bwMode="auto">
              <a:xfrm>
                <a:off x="2085" y="3792"/>
                <a:ext cx="223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Handoff to slot in playside A gap. Snap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0" name="Rectangle 131"/>
              <p:cNvSpPr>
                <a:spLocks noChangeArrowheads="1"/>
              </p:cNvSpPr>
              <p:nvPr/>
            </p:nvSpPr>
            <p:spPr bwMode="auto">
              <a:xfrm>
                <a:off x="2085" y="3896"/>
                <a:ext cx="97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ball in off B gap.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" name="Rectangle 132"/>
              <p:cNvSpPr>
                <a:spLocks noChangeArrowheads="1"/>
              </p:cNvSpPr>
              <p:nvPr/>
            </p:nvSpPr>
            <p:spPr bwMode="auto">
              <a:xfrm>
                <a:off x="2085" y="4104"/>
                <a:ext cx="261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" name="Rectangle 133"/>
              <p:cNvSpPr>
                <a:spLocks noChangeArrowheads="1"/>
              </p:cNvSpPr>
              <p:nvPr/>
            </p:nvSpPr>
            <p:spPr bwMode="auto">
              <a:xfrm>
                <a:off x="2255" y="4108"/>
                <a:ext cx="14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#2 outside B gap.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" name="Rectangle 134"/>
              <p:cNvSpPr>
                <a:spLocks noChangeArrowheads="1"/>
              </p:cNvSpPr>
              <p:nvPr/>
            </p:nvSpPr>
            <p:spPr bwMode="auto">
              <a:xfrm>
                <a:off x="2085" y="4316"/>
                <a:ext cx="253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" name="Rectangle 135"/>
              <p:cNvSpPr>
                <a:spLocks noChangeArrowheads="1"/>
              </p:cNvSpPr>
              <p:nvPr/>
            </p:nvSpPr>
            <p:spPr bwMode="auto">
              <a:xfrm>
                <a:off x="2249" y="4321"/>
                <a:ext cx="219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Aim pt. 2 ft. behind QB.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" name="Rectangle 136"/>
              <p:cNvSpPr>
                <a:spLocks noChangeArrowheads="1"/>
              </p:cNvSpPr>
              <p:nvPr/>
            </p:nvSpPr>
            <p:spPr bwMode="auto">
              <a:xfrm>
                <a:off x="2085" y="4425"/>
                <a:ext cx="201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Run to(jet) motion. Think:Hash-#'s-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" name="Rectangle 137"/>
              <p:cNvSpPr>
                <a:spLocks noChangeArrowheads="1"/>
              </p:cNvSpPr>
              <p:nvPr/>
            </p:nvSpPr>
            <p:spPr bwMode="auto">
              <a:xfrm>
                <a:off x="2085" y="4529"/>
                <a:ext cx="53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Sideline.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" name="Rectangle 138"/>
              <p:cNvSpPr>
                <a:spLocks noChangeArrowheads="1"/>
              </p:cNvSpPr>
              <p:nvPr/>
            </p:nvSpPr>
            <p:spPr bwMode="auto">
              <a:xfrm>
                <a:off x="2085" y="4737"/>
                <a:ext cx="310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FB: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" name="Rectangle 139"/>
              <p:cNvSpPr>
                <a:spLocks noChangeArrowheads="1"/>
              </p:cNvSpPr>
              <p:nvPr/>
            </p:nvSpPr>
            <p:spPr bwMode="auto">
              <a:xfrm>
                <a:off x="2309" y="4741"/>
                <a:ext cx="191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Offset behind PST. Lead blocker.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" name="Rectangle 140"/>
              <p:cNvSpPr>
                <a:spLocks noChangeArrowheads="1"/>
              </p:cNvSpPr>
              <p:nvPr/>
            </p:nvSpPr>
            <p:spPr bwMode="auto">
              <a:xfrm>
                <a:off x="2085" y="4845"/>
                <a:ext cx="226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Wall-off alley player. 1st step should be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" name="Rectangle 141"/>
              <p:cNvSpPr>
                <a:spLocks noChangeArrowheads="1"/>
              </p:cNvSpPr>
              <p:nvPr/>
            </p:nvSpPr>
            <p:spPr bwMode="auto">
              <a:xfrm>
                <a:off x="2085" y="4949"/>
                <a:ext cx="60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crossover.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" name="Rectangle 142"/>
              <p:cNvSpPr>
                <a:spLocks noChangeArrowheads="1"/>
              </p:cNvSpPr>
              <p:nvPr/>
            </p:nvSpPr>
            <p:spPr bwMode="auto">
              <a:xfrm>
                <a:off x="2085" y="5157"/>
                <a:ext cx="1005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" name="Arc 143"/>
              <p:cNvSpPr>
                <a:spLocks/>
              </p:cNvSpPr>
              <p:nvPr/>
            </p:nvSpPr>
            <p:spPr bwMode="auto">
              <a:xfrm>
                <a:off x="1670" y="1112"/>
                <a:ext cx="188" cy="68"/>
              </a:xfrm>
              <a:custGeom>
                <a:avLst/>
                <a:gdLst>
                  <a:gd name="G0" fmla="+- 117 0 0"/>
                  <a:gd name="G1" fmla="+- 0 0 0"/>
                  <a:gd name="G2" fmla="+- 21600 0 0"/>
                  <a:gd name="T0" fmla="*/ 21717 w 21717"/>
                  <a:gd name="T1" fmla="*/ 0 h 21600"/>
                  <a:gd name="T2" fmla="*/ 0 w 21717"/>
                  <a:gd name="T3" fmla="*/ 21600 h 21600"/>
                  <a:gd name="T4" fmla="*/ 117 w 2171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17" h="21600" fill="none" extrusionOk="0">
                    <a:moveTo>
                      <a:pt x="21717" y="0"/>
                    </a:moveTo>
                    <a:cubicBezTo>
                      <a:pt x="21717" y="11929"/>
                      <a:pt x="12046" y="21600"/>
                      <a:pt x="117" y="21600"/>
                    </a:cubicBezTo>
                    <a:cubicBezTo>
                      <a:pt x="78" y="21600"/>
                      <a:pt x="39" y="21599"/>
                      <a:pt x="0" y="21599"/>
                    </a:cubicBezTo>
                  </a:path>
                  <a:path w="21717" h="21600" stroke="0" extrusionOk="0">
                    <a:moveTo>
                      <a:pt x="21717" y="0"/>
                    </a:moveTo>
                    <a:cubicBezTo>
                      <a:pt x="21717" y="11929"/>
                      <a:pt x="12046" y="21600"/>
                      <a:pt x="117" y="21600"/>
                    </a:cubicBezTo>
                    <a:cubicBezTo>
                      <a:pt x="78" y="21600"/>
                      <a:pt x="39" y="21599"/>
                      <a:pt x="0" y="21599"/>
                    </a:cubicBezTo>
                    <a:lnTo>
                      <a:pt x="117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Freeform 144"/>
              <p:cNvSpPr>
                <a:spLocks/>
              </p:cNvSpPr>
              <p:nvPr/>
            </p:nvSpPr>
            <p:spPr bwMode="auto">
              <a:xfrm>
                <a:off x="1817" y="1106"/>
                <a:ext cx="79" cy="6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" name="Line 145"/>
              <p:cNvSpPr>
                <a:spLocks noChangeShapeType="1"/>
              </p:cNvSpPr>
              <p:nvPr/>
            </p:nvSpPr>
            <p:spPr bwMode="auto">
              <a:xfrm>
                <a:off x="1817" y="1106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Arc 146"/>
              <p:cNvSpPr>
                <a:spLocks/>
              </p:cNvSpPr>
              <p:nvPr/>
            </p:nvSpPr>
            <p:spPr bwMode="auto">
              <a:xfrm>
                <a:off x="1060" y="4072"/>
                <a:ext cx="723" cy="55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Freeform 147"/>
              <p:cNvSpPr>
                <a:spLocks/>
              </p:cNvSpPr>
              <p:nvPr/>
            </p:nvSpPr>
            <p:spPr bwMode="auto">
              <a:xfrm>
                <a:off x="1743" y="4066"/>
                <a:ext cx="79" cy="6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Line 148"/>
              <p:cNvSpPr>
                <a:spLocks noChangeShapeType="1"/>
              </p:cNvSpPr>
              <p:nvPr/>
            </p:nvSpPr>
            <p:spPr bwMode="auto">
              <a:xfrm>
                <a:off x="1743" y="4066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Arc 149"/>
              <p:cNvSpPr>
                <a:spLocks/>
              </p:cNvSpPr>
              <p:nvPr/>
            </p:nvSpPr>
            <p:spPr bwMode="auto">
              <a:xfrm>
                <a:off x="1221" y="3177"/>
                <a:ext cx="453" cy="50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Freeform 150"/>
              <p:cNvSpPr>
                <a:spLocks/>
              </p:cNvSpPr>
              <p:nvPr/>
            </p:nvSpPr>
            <p:spPr bwMode="auto">
              <a:xfrm>
                <a:off x="1635" y="3171"/>
                <a:ext cx="79" cy="6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Line 151"/>
              <p:cNvSpPr>
                <a:spLocks noChangeShapeType="1"/>
              </p:cNvSpPr>
              <p:nvPr/>
            </p:nvSpPr>
            <p:spPr bwMode="auto">
              <a:xfrm>
                <a:off x="1635" y="3171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Arc 152"/>
              <p:cNvSpPr>
                <a:spLocks/>
              </p:cNvSpPr>
              <p:nvPr/>
            </p:nvSpPr>
            <p:spPr bwMode="auto">
              <a:xfrm>
                <a:off x="1144" y="2250"/>
                <a:ext cx="654" cy="495"/>
              </a:xfrm>
              <a:custGeom>
                <a:avLst/>
                <a:gdLst>
                  <a:gd name="G0" fmla="+- 33 0 0"/>
                  <a:gd name="G1" fmla="+- 0 0 0"/>
                  <a:gd name="G2" fmla="+- 21600 0 0"/>
                  <a:gd name="T0" fmla="*/ 21633 w 21633"/>
                  <a:gd name="T1" fmla="*/ 0 h 21600"/>
                  <a:gd name="T2" fmla="*/ 0 w 21633"/>
                  <a:gd name="T3" fmla="*/ 21600 h 21600"/>
                  <a:gd name="T4" fmla="*/ 33 w 2163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33" h="21600" fill="none" extrusionOk="0">
                    <a:moveTo>
                      <a:pt x="21633" y="0"/>
                    </a:moveTo>
                    <a:cubicBezTo>
                      <a:pt x="21633" y="11929"/>
                      <a:pt x="11962" y="21600"/>
                      <a:pt x="33" y="21600"/>
                    </a:cubicBezTo>
                    <a:cubicBezTo>
                      <a:pt x="22" y="21600"/>
                      <a:pt x="11" y="21599"/>
                      <a:pt x="0" y="21599"/>
                    </a:cubicBezTo>
                  </a:path>
                  <a:path w="21633" h="21600" stroke="0" extrusionOk="0">
                    <a:moveTo>
                      <a:pt x="21633" y="0"/>
                    </a:moveTo>
                    <a:cubicBezTo>
                      <a:pt x="21633" y="11929"/>
                      <a:pt x="11962" y="21600"/>
                      <a:pt x="33" y="21600"/>
                    </a:cubicBezTo>
                    <a:cubicBezTo>
                      <a:pt x="22" y="21600"/>
                      <a:pt x="11" y="21599"/>
                      <a:pt x="0" y="21599"/>
                    </a:cubicBezTo>
                    <a:lnTo>
                      <a:pt x="33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Freeform 153"/>
              <p:cNvSpPr>
                <a:spLocks/>
              </p:cNvSpPr>
              <p:nvPr/>
            </p:nvSpPr>
            <p:spPr bwMode="auto">
              <a:xfrm>
                <a:off x="1758" y="2244"/>
                <a:ext cx="79" cy="6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Line 154"/>
              <p:cNvSpPr>
                <a:spLocks noChangeShapeType="1"/>
              </p:cNvSpPr>
              <p:nvPr/>
            </p:nvSpPr>
            <p:spPr bwMode="auto">
              <a:xfrm>
                <a:off x="1758" y="2244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Arc 155"/>
              <p:cNvSpPr>
                <a:spLocks/>
              </p:cNvSpPr>
              <p:nvPr/>
            </p:nvSpPr>
            <p:spPr bwMode="auto">
              <a:xfrm>
                <a:off x="2536" y="560"/>
                <a:ext cx="922" cy="103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Freeform 156"/>
              <p:cNvSpPr>
                <a:spLocks/>
              </p:cNvSpPr>
              <p:nvPr/>
            </p:nvSpPr>
            <p:spPr bwMode="auto">
              <a:xfrm>
                <a:off x="3418" y="554"/>
                <a:ext cx="80" cy="6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Line 157"/>
              <p:cNvSpPr>
                <a:spLocks noChangeShapeType="1"/>
              </p:cNvSpPr>
              <p:nvPr/>
            </p:nvSpPr>
            <p:spPr bwMode="auto">
              <a:xfrm>
                <a:off x="3418" y="554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Line 158"/>
              <p:cNvSpPr>
                <a:spLocks noChangeShapeType="1"/>
              </p:cNvSpPr>
              <p:nvPr/>
            </p:nvSpPr>
            <p:spPr bwMode="auto">
              <a:xfrm flipV="1">
                <a:off x="1891" y="4190"/>
                <a:ext cx="16" cy="13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Freeform 159"/>
              <p:cNvSpPr>
                <a:spLocks/>
              </p:cNvSpPr>
              <p:nvPr/>
            </p:nvSpPr>
            <p:spPr bwMode="auto">
              <a:xfrm>
                <a:off x="1867" y="4181"/>
                <a:ext cx="81" cy="12"/>
              </a:xfrm>
              <a:custGeom>
                <a:avLst/>
                <a:gdLst>
                  <a:gd name="T0" fmla="*/ 220 w 220"/>
                  <a:gd name="T1" fmla="*/ 22 h 42"/>
                  <a:gd name="T2" fmla="*/ 217 w 220"/>
                  <a:gd name="T3" fmla="*/ 42 h 42"/>
                  <a:gd name="T4" fmla="*/ 0 w 220"/>
                  <a:gd name="T5" fmla="*/ 19 h 42"/>
                  <a:gd name="T6" fmla="*/ 2 w 220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0" h="42">
                    <a:moveTo>
                      <a:pt x="220" y="22"/>
                    </a:moveTo>
                    <a:lnTo>
                      <a:pt x="217" y="42"/>
                    </a:lnTo>
                    <a:lnTo>
                      <a:pt x="0" y="19"/>
                    </a:lnTo>
                    <a:lnTo>
                      <a:pt x="2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Line 160"/>
              <p:cNvSpPr>
                <a:spLocks noChangeShapeType="1"/>
              </p:cNvSpPr>
              <p:nvPr/>
            </p:nvSpPr>
            <p:spPr bwMode="auto">
              <a:xfrm flipH="1">
                <a:off x="1867" y="4181"/>
                <a:ext cx="1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Line 161"/>
              <p:cNvSpPr>
                <a:spLocks noChangeShapeType="1"/>
              </p:cNvSpPr>
              <p:nvPr/>
            </p:nvSpPr>
            <p:spPr bwMode="auto">
              <a:xfrm flipH="1" flipV="1">
                <a:off x="1601" y="4096"/>
                <a:ext cx="32" cy="23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Freeform 162"/>
              <p:cNvSpPr>
                <a:spLocks/>
              </p:cNvSpPr>
              <p:nvPr/>
            </p:nvSpPr>
            <p:spPr bwMode="auto">
              <a:xfrm>
                <a:off x="1560" y="4086"/>
                <a:ext cx="80" cy="13"/>
              </a:xfrm>
              <a:custGeom>
                <a:avLst/>
                <a:gdLst>
                  <a:gd name="T0" fmla="*/ 218 w 220"/>
                  <a:gd name="T1" fmla="*/ 0 h 43"/>
                  <a:gd name="T2" fmla="*/ 220 w 220"/>
                  <a:gd name="T3" fmla="*/ 20 h 43"/>
                  <a:gd name="T4" fmla="*/ 3 w 220"/>
                  <a:gd name="T5" fmla="*/ 43 h 43"/>
                  <a:gd name="T6" fmla="*/ 0 w 220"/>
                  <a:gd name="T7" fmla="*/ 2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0" h="43">
                    <a:moveTo>
                      <a:pt x="218" y="0"/>
                    </a:moveTo>
                    <a:lnTo>
                      <a:pt x="220" y="20"/>
                    </a:lnTo>
                    <a:lnTo>
                      <a:pt x="3" y="43"/>
                    </a:lnTo>
                    <a:lnTo>
                      <a:pt x="0" y="23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Line 163"/>
              <p:cNvSpPr>
                <a:spLocks noChangeShapeType="1"/>
              </p:cNvSpPr>
              <p:nvPr/>
            </p:nvSpPr>
            <p:spPr bwMode="auto">
              <a:xfrm>
                <a:off x="1560" y="4093"/>
                <a:ext cx="1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Line 164"/>
              <p:cNvSpPr>
                <a:spLocks noChangeShapeType="1"/>
              </p:cNvSpPr>
              <p:nvPr/>
            </p:nvSpPr>
            <p:spPr bwMode="auto">
              <a:xfrm flipV="1">
                <a:off x="1871" y="2372"/>
                <a:ext cx="5" cy="12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Freeform 165"/>
              <p:cNvSpPr>
                <a:spLocks/>
              </p:cNvSpPr>
              <p:nvPr/>
            </p:nvSpPr>
            <p:spPr bwMode="auto">
              <a:xfrm>
                <a:off x="1836" y="2365"/>
                <a:ext cx="80" cy="7"/>
              </a:xfrm>
              <a:custGeom>
                <a:avLst/>
                <a:gdLst>
                  <a:gd name="T0" fmla="*/ 218 w 218"/>
                  <a:gd name="T1" fmla="*/ 5 h 25"/>
                  <a:gd name="T2" fmla="*/ 218 w 218"/>
                  <a:gd name="T3" fmla="*/ 25 h 25"/>
                  <a:gd name="T4" fmla="*/ 0 w 218"/>
                  <a:gd name="T5" fmla="*/ 20 h 25"/>
                  <a:gd name="T6" fmla="*/ 0 w 218"/>
                  <a:gd name="T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5">
                    <a:moveTo>
                      <a:pt x="218" y="5"/>
                    </a:moveTo>
                    <a:lnTo>
                      <a:pt x="218" y="25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Line 166"/>
              <p:cNvSpPr>
                <a:spLocks noChangeShapeType="1"/>
              </p:cNvSpPr>
              <p:nvPr/>
            </p:nvSpPr>
            <p:spPr bwMode="auto">
              <a:xfrm>
                <a:off x="1836" y="2365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Line 167"/>
              <p:cNvSpPr>
                <a:spLocks noChangeShapeType="1"/>
              </p:cNvSpPr>
              <p:nvPr/>
            </p:nvSpPr>
            <p:spPr bwMode="auto">
              <a:xfrm flipV="1">
                <a:off x="1593" y="2281"/>
                <a:ext cx="6" cy="20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Freeform 168"/>
              <p:cNvSpPr>
                <a:spLocks/>
              </p:cNvSpPr>
              <p:nvPr/>
            </p:nvSpPr>
            <p:spPr bwMode="auto">
              <a:xfrm>
                <a:off x="1559" y="2275"/>
                <a:ext cx="79" cy="7"/>
              </a:xfrm>
              <a:custGeom>
                <a:avLst/>
                <a:gdLst>
                  <a:gd name="T0" fmla="*/ 218 w 218"/>
                  <a:gd name="T1" fmla="*/ 4 h 24"/>
                  <a:gd name="T2" fmla="*/ 218 w 218"/>
                  <a:gd name="T3" fmla="*/ 24 h 24"/>
                  <a:gd name="T4" fmla="*/ 0 w 218"/>
                  <a:gd name="T5" fmla="*/ 20 h 24"/>
                  <a:gd name="T6" fmla="*/ 0 w 218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4">
                    <a:moveTo>
                      <a:pt x="218" y="4"/>
                    </a:moveTo>
                    <a:lnTo>
                      <a:pt x="218" y="24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Line 169"/>
              <p:cNvSpPr>
                <a:spLocks noChangeShapeType="1"/>
              </p:cNvSpPr>
              <p:nvPr/>
            </p:nvSpPr>
            <p:spPr bwMode="auto">
              <a:xfrm>
                <a:off x="1559" y="2275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Line 170"/>
              <p:cNvSpPr>
                <a:spLocks noChangeShapeType="1"/>
              </p:cNvSpPr>
              <p:nvPr/>
            </p:nvSpPr>
            <p:spPr bwMode="auto">
              <a:xfrm flipV="1">
                <a:off x="1702" y="3326"/>
                <a:ext cx="39" cy="9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Freeform 171"/>
              <p:cNvSpPr>
                <a:spLocks/>
              </p:cNvSpPr>
              <p:nvPr/>
            </p:nvSpPr>
            <p:spPr bwMode="auto">
              <a:xfrm>
                <a:off x="1703" y="3309"/>
                <a:ext cx="78" cy="28"/>
              </a:xfrm>
              <a:custGeom>
                <a:avLst/>
                <a:gdLst>
                  <a:gd name="T0" fmla="*/ 215 w 215"/>
                  <a:gd name="T1" fmla="*/ 71 h 91"/>
                  <a:gd name="T2" fmla="*/ 209 w 215"/>
                  <a:gd name="T3" fmla="*/ 91 h 91"/>
                  <a:gd name="T4" fmla="*/ 0 w 215"/>
                  <a:gd name="T5" fmla="*/ 20 h 91"/>
                  <a:gd name="T6" fmla="*/ 7 w 215"/>
                  <a:gd name="T7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5" h="91">
                    <a:moveTo>
                      <a:pt x="215" y="71"/>
                    </a:moveTo>
                    <a:lnTo>
                      <a:pt x="209" y="91"/>
                    </a:lnTo>
                    <a:lnTo>
                      <a:pt x="0" y="20"/>
                    </a:lnTo>
                    <a:lnTo>
                      <a:pt x="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Line 172"/>
              <p:cNvSpPr>
                <a:spLocks noChangeShapeType="1"/>
              </p:cNvSpPr>
              <p:nvPr/>
            </p:nvSpPr>
            <p:spPr bwMode="auto">
              <a:xfrm flipH="1">
                <a:off x="1703" y="3309"/>
                <a:ext cx="2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Line 173"/>
              <p:cNvSpPr>
                <a:spLocks noChangeShapeType="1"/>
              </p:cNvSpPr>
              <p:nvPr/>
            </p:nvSpPr>
            <p:spPr bwMode="auto">
              <a:xfrm flipV="1">
                <a:off x="1555" y="3267"/>
                <a:ext cx="5" cy="16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Freeform 174"/>
              <p:cNvSpPr>
                <a:spLocks/>
              </p:cNvSpPr>
              <p:nvPr/>
            </p:nvSpPr>
            <p:spPr bwMode="auto">
              <a:xfrm>
                <a:off x="1521" y="3261"/>
                <a:ext cx="79" cy="7"/>
              </a:xfrm>
              <a:custGeom>
                <a:avLst/>
                <a:gdLst>
                  <a:gd name="T0" fmla="*/ 217 w 217"/>
                  <a:gd name="T1" fmla="*/ 4 h 24"/>
                  <a:gd name="T2" fmla="*/ 217 w 217"/>
                  <a:gd name="T3" fmla="*/ 24 h 24"/>
                  <a:gd name="T4" fmla="*/ 0 w 217"/>
                  <a:gd name="T5" fmla="*/ 20 h 24"/>
                  <a:gd name="T6" fmla="*/ 0 w 217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4">
                    <a:moveTo>
                      <a:pt x="217" y="4"/>
                    </a:moveTo>
                    <a:lnTo>
                      <a:pt x="217" y="24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Line 175"/>
              <p:cNvSpPr>
                <a:spLocks noChangeShapeType="1"/>
              </p:cNvSpPr>
              <p:nvPr/>
            </p:nvSpPr>
            <p:spPr bwMode="auto">
              <a:xfrm>
                <a:off x="1521" y="3261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Line 176"/>
              <p:cNvSpPr>
                <a:spLocks noChangeShapeType="1"/>
              </p:cNvSpPr>
              <p:nvPr/>
            </p:nvSpPr>
            <p:spPr bwMode="auto">
              <a:xfrm flipV="1">
                <a:off x="3274" y="673"/>
                <a:ext cx="0" cy="51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Freeform 177"/>
              <p:cNvSpPr>
                <a:spLocks/>
              </p:cNvSpPr>
              <p:nvPr/>
            </p:nvSpPr>
            <p:spPr bwMode="auto">
              <a:xfrm>
                <a:off x="3235" y="667"/>
                <a:ext cx="79" cy="6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Line 178"/>
              <p:cNvSpPr>
                <a:spLocks noChangeShapeType="1"/>
              </p:cNvSpPr>
              <p:nvPr/>
            </p:nvSpPr>
            <p:spPr bwMode="auto">
              <a:xfrm>
                <a:off x="3235" y="667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Line 179"/>
              <p:cNvSpPr>
                <a:spLocks noChangeShapeType="1"/>
              </p:cNvSpPr>
              <p:nvPr/>
            </p:nvSpPr>
            <p:spPr bwMode="auto">
              <a:xfrm flipV="1">
                <a:off x="3657" y="1030"/>
                <a:ext cx="0" cy="14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Freeform 180"/>
              <p:cNvSpPr>
                <a:spLocks/>
              </p:cNvSpPr>
              <p:nvPr/>
            </p:nvSpPr>
            <p:spPr bwMode="auto">
              <a:xfrm>
                <a:off x="3617" y="1024"/>
                <a:ext cx="80" cy="6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Line 181"/>
              <p:cNvSpPr>
                <a:spLocks noChangeShapeType="1"/>
              </p:cNvSpPr>
              <p:nvPr/>
            </p:nvSpPr>
            <p:spPr bwMode="auto">
              <a:xfrm>
                <a:off x="3617" y="1024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Line 182"/>
              <p:cNvSpPr>
                <a:spLocks noChangeShapeType="1"/>
              </p:cNvSpPr>
              <p:nvPr/>
            </p:nvSpPr>
            <p:spPr bwMode="auto">
              <a:xfrm flipV="1">
                <a:off x="1054" y="4327"/>
                <a:ext cx="0" cy="3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Freeform 183"/>
              <p:cNvSpPr>
                <a:spLocks/>
              </p:cNvSpPr>
              <p:nvPr/>
            </p:nvSpPr>
            <p:spPr bwMode="auto">
              <a:xfrm>
                <a:off x="1014" y="4321"/>
                <a:ext cx="79" cy="6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Line 184"/>
              <p:cNvSpPr>
                <a:spLocks noChangeShapeType="1"/>
              </p:cNvSpPr>
              <p:nvPr/>
            </p:nvSpPr>
            <p:spPr bwMode="auto">
              <a:xfrm>
                <a:off x="1014" y="4321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Arc 185"/>
              <p:cNvSpPr>
                <a:spLocks/>
              </p:cNvSpPr>
              <p:nvPr/>
            </p:nvSpPr>
            <p:spPr bwMode="auto">
              <a:xfrm>
                <a:off x="688" y="4481"/>
                <a:ext cx="110" cy="5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Arc 186"/>
              <p:cNvSpPr>
                <a:spLocks/>
              </p:cNvSpPr>
              <p:nvPr/>
            </p:nvSpPr>
            <p:spPr bwMode="auto">
              <a:xfrm>
                <a:off x="432" y="4534"/>
                <a:ext cx="366" cy="9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Freeform 187"/>
              <p:cNvSpPr>
                <a:spLocks/>
              </p:cNvSpPr>
              <p:nvPr/>
            </p:nvSpPr>
            <p:spPr bwMode="auto">
              <a:xfrm>
                <a:off x="432" y="4613"/>
                <a:ext cx="56" cy="33"/>
              </a:xfrm>
              <a:custGeom>
                <a:avLst/>
                <a:gdLst>
                  <a:gd name="T0" fmla="*/ 0 w 56"/>
                  <a:gd name="T1" fmla="*/ 16 h 33"/>
                  <a:gd name="T2" fmla="*/ 56 w 56"/>
                  <a:gd name="T3" fmla="*/ 33 h 33"/>
                  <a:gd name="T4" fmla="*/ 42 w 56"/>
                  <a:gd name="T5" fmla="*/ 16 h 33"/>
                  <a:gd name="T6" fmla="*/ 56 w 56"/>
                  <a:gd name="T7" fmla="*/ 0 h 33"/>
                  <a:gd name="T8" fmla="*/ 0 w 56"/>
                  <a:gd name="T9" fmla="*/ 1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33">
                    <a:moveTo>
                      <a:pt x="0" y="16"/>
                    </a:moveTo>
                    <a:lnTo>
                      <a:pt x="56" y="33"/>
                    </a:lnTo>
                    <a:lnTo>
                      <a:pt x="42" y="16"/>
                    </a:lnTo>
                    <a:lnTo>
                      <a:pt x="56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" name="Freeform 188"/>
              <p:cNvSpPr>
                <a:spLocks/>
              </p:cNvSpPr>
              <p:nvPr/>
            </p:nvSpPr>
            <p:spPr bwMode="auto">
              <a:xfrm>
                <a:off x="269" y="4516"/>
                <a:ext cx="483" cy="45"/>
              </a:xfrm>
              <a:custGeom>
                <a:avLst/>
                <a:gdLst>
                  <a:gd name="T0" fmla="*/ 0 w 1323"/>
                  <a:gd name="T1" fmla="*/ 60 h 150"/>
                  <a:gd name="T2" fmla="*/ 31 w 1323"/>
                  <a:gd name="T3" fmla="*/ 0 h 150"/>
                  <a:gd name="T4" fmla="*/ 88 w 1323"/>
                  <a:gd name="T5" fmla="*/ 122 h 150"/>
                  <a:gd name="T6" fmla="*/ 151 w 1323"/>
                  <a:gd name="T7" fmla="*/ 3 h 150"/>
                  <a:gd name="T8" fmla="*/ 208 w 1323"/>
                  <a:gd name="T9" fmla="*/ 124 h 150"/>
                  <a:gd name="T10" fmla="*/ 271 w 1323"/>
                  <a:gd name="T11" fmla="*/ 6 h 150"/>
                  <a:gd name="T12" fmla="*/ 328 w 1323"/>
                  <a:gd name="T13" fmla="*/ 127 h 150"/>
                  <a:gd name="T14" fmla="*/ 391 w 1323"/>
                  <a:gd name="T15" fmla="*/ 9 h 150"/>
                  <a:gd name="T16" fmla="*/ 448 w 1323"/>
                  <a:gd name="T17" fmla="*/ 130 h 150"/>
                  <a:gd name="T18" fmla="*/ 511 w 1323"/>
                  <a:gd name="T19" fmla="*/ 11 h 150"/>
                  <a:gd name="T20" fmla="*/ 568 w 1323"/>
                  <a:gd name="T21" fmla="*/ 133 h 150"/>
                  <a:gd name="T22" fmla="*/ 631 w 1323"/>
                  <a:gd name="T23" fmla="*/ 14 h 150"/>
                  <a:gd name="T24" fmla="*/ 688 w 1323"/>
                  <a:gd name="T25" fmla="*/ 136 h 150"/>
                  <a:gd name="T26" fmla="*/ 751 w 1323"/>
                  <a:gd name="T27" fmla="*/ 17 h 150"/>
                  <a:gd name="T28" fmla="*/ 808 w 1323"/>
                  <a:gd name="T29" fmla="*/ 138 h 150"/>
                  <a:gd name="T30" fmla="*/ 871 w 1323"/>
                  <a:gd name="T31" fmla="*/ 20 h 150"/>
                  <a:gd name="T32" fmla="*/ 928 w 1323"/>
                  <a:gd name="T33" fmla="*/ 141 h 150"/>
                  <a:gd name="T34" fmla="*/ 991 w 1323"/>
                  <a:gd name="T35" fmla="*/ 23 h 150"/>
                  <a:gd name="T36" fmla="*/ 1048 w 1323"/>
                  <a:gd name="T37" fmla="*/ 144 h 150"/>
                  <a:gd name="T38" fmla="*/ 1111 w 1323"/>
                  <a:gd name="T39" fmla="*/ 26 h 150"/>
                  <a:gd name="T40" fmla="*/ 1168 w 1323"/>
                  <a:gd name="T41" fmla="*/ 147 h 150"/>
                  <a:gd name="T42" fmla="*/ 1231 w 1323"/>
                  <a:gd name="T43" fmla="*/ 28 h 150"/>
                  <a:gd name="T44" fmla="*/ 1288 w 1323"/>
                  <a:gd name="T45" fmla="*/ 150 h 150"/>
                  <a:gd name="T46" fmla="*/ 1319 w 1323"/>
                  <a:gd name="T47" fmla="*/ 90 h 150"/>
                  <a:gd name="T48" fmla="*/ 1323 w 1323"/>
                  <a:gd name="T49" fmla="*/ 9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23" h="150">
                    <a:moveTo>
                      <a:pt x="0" y="60"/>
                    </a:moveTo>
                    <a:lnTo>
                      <a:pt x="31" y="0"/>
                    </a:lnTo>
                    <a:lnTo>
                      <a:pt x="88" y="122"/>
                    </a:lnTo>
                    <a:lnTo>
                      <a:pt x="151" y="3"/>
                    </a:lnTo>
                    <a:lnTo>
                      <a:pt x="208" y="124"/>
                    </a:lnTo>
                    <a:lnTo>
                      <a:pt x="271" y="6"/>
                    </a:lnTo>
                    <a:lnTo>
                      <a:pt x="328" y="127"/>
                    </a:lnTo>
                    <a:lnTo>
                      <a:pt x="391" y="9"/>
                    </a:lnTo>
                    <a:lnTo>
                      <a:pt x="448" y="130"/>
                    </a:lnTo>
                    <a:lnTo>
                      <a:pt x="511" y="11"/>
                    </a:lnTo>
                    <a:lnTo>
                      <a:pt x="568" y="133"/>
                    </a:lnTo>
                    <a:lnTo>
                      <a:pt x="631" y="14"/>
                    </a:lnTo>
                    <a:lnTo>
                      <a:pt x="688" y="136"/>
                    </a:lnTo>
                    <a:lnTo>
                      <a:pt x="751" y="17"/>
                    </a:lnTo>
                    <a:lnTo>
                      <a:pt x="808" y="138"/>
                    </a:lnTo>
                    <a:lnTo>
                      <a:pt x="871" y="20"/>
                    </a:lnTo>
                    <a:lnTo>
                      <a:pt x="928" y="141"/>
                    </a:lnTo>
                    <a:lnTo>
                      <a:pt x="991" y="23"/>
                    </a:lnTo>
                    <a:lnTo>
                      <a:pt x="1048" y="144"/>
                    </a:lnTo>
                    <a:lnTo>
                      <a:pt x="1111" y="26"/>
                    </a:lnTo>
                    <a:lnTo>
                      <a:pt x="1168" y="147"/>
                    </a:lnTo>
                    <a:lnTo>
                      <a:pt x="1231" y="28"/>
                    </a:lnTo>
                    <a:lnTo>
                      <a:pt x="1288" y="150"/>
                    </a:lnTo>
                    <a:lnTo>
                      <a:pt x="1319" y="90"/>
                    </a:lnTo>
                    <a:lnTo>
                      <a:pt x="1323" y="9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" name="Arc 189"/>
              <p:cNvSpPr>
                <a:spLocks/>
              </p:cNvSpPr>
              <p:nvPr/>
            </p:nvSpPr>
            <p:spPr bwMode="auto">
              <a:xfrm>
                <a:off x="752" y="4203"/>
                <a:ext cx="808" cy="34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" name="Freeform 190"/>
              <p:cNvSpPr>
                <a:spLocks/>
              </p:cNvSpPr>
              <p:nvPr/>
            </p:nvSpPr>
            <p:spPr bwMode="auto">
              <a:xfrm>
                <a:off x="1539" y="4203"/>
                <a:ext cx="41" cy="46"/>
              </a:xfrm>
              <a:custGeom>
                <a:avLst/>
                <a:gdLst>
                  <a:gd name="T0" fmla="*/ 21 w 41"/>
                  <a:gd name="T1" fmla="*/ 0 h 46"/>
                  <a:gd name="T2" fmla="*/ 0 w 41"/>
                  <a:gd name="T3" fmla="*/ 46 h 46"/>
                  <a:gd name="T4" fmla="*/ 21 w 41"/>
                  <a:gd name="T5" fmla="*/ 34 h 46"/>
                  <a:gd name="T6" fmla="*/ 41 w 41"/>
                  <a:gd name="T7" fmla="*/ 46 h 46"/>
                  <a:gd name="T8" fmla="*/ 21 w 41"/>
                  <a:gd name="T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6">
                    <a:moveTo>
                      <a:pt x="21" y="0"/>
                    </a:moveTo>
                    <a:lnTo>
                      <a:pt x="0" y="46"/>
                    </a:lnTo>
                    <a:lnTo>
                      <a:pt x="21" y="34"/>
                    </a:lnTo>
                    <a:lnTo>
                      <a:pt x="41" y="46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Arc 191"/>
              <p:cNvSpPr>
                <a:spLocks/>
              </p:cNvSpPr>
              <p:nvPr/>
            </p:nvSpPr>
            <p:spPr bwMode="auto">
              <a:xfrm>
                <a:off x="855" y="3540"/>
                <a:ext cx="105" cy="4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Arc 192"/>
              <p:cNvSpPr>
                <a:spLocks/>
              </p:cNvSpPr>
              <p:nvPr/>
            </p:nvSpPr>
            <p:spPr bwMode="auto">
              <a:xfrm>
                <a:off x="663" y="3583"/>
                <a:ext cx="298" cy="115"/>
              </a:xfrm>
              <a:custGeom>
                <a:avLst/>
                <a:gdLst>
                  <a:gd name="G0" fmla="+- 73 0 0"/>
                  <a:gd name="G1" fmla="+- 0 0 0"/>
                  <a:gd name="G2" fmla="+- 21600 0 0"/>
                  <a:gd name="T0" fmla="*/ 21673 w 21673"/>
                  <a:gd name="T1" fmla="*/ 0 h 21600"/>
                  <a:gd name="T2" fmla="*/ 0 w 21673"/>
                  <a:gd name="T3" fmla="*/ 21600 h 21600"/>
                  <a:gd name="T4" fmla="*/ 73 w 2167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73" h="21600" fill="none" extrusionOk="0">
                    <a:moveTo>
                      <a:pt x="21673" y="0"/>
                    </a:moveTo>
                    <a:cubicBezTo>
                      <a:pt x="21673" y="11929"/>
                      <a:pt x="12002" y="21600"/>
                      <a:pt x="73" y="21600"/>
                    </a:cubicBezTo>
                    <a:cubicBezTo>
                      <a:pt x="48" y="21600"/>
                      <a:pt x="24" y="21599"/>
                      <a:pt x="0" y="21599"/>
                    </a:cubicBezTo>
                  </a:path>
                  <a:path w="21673" h="21600" stroke="0" extrusionOk="0">
                    <a:moveTo>
                      <a:pt x="21673" y="0"/>
                    </a:moveTo>
                    <a:cubicBezTo>
                      <a:pt x="21673" y="11929"/>
                      <a:pt x="12002" y="21600"/>
                      <a:pt x="73" y="21600"/>
                    </a:cubicBezTo>
                    <a:cubicBezTo>
                      <a:pt x="48" y="21600"/>
                      <a:pt x="24" y="21599"/>
                      <a:pt x="0" y="21599"/>
                    </a:cubicBezTo>
                    <a:lnTo>
                      <a:pt x="73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" name="Freeform 193"/>
              <p:cNvSpPr>
                <a:spLocks/>
              </p:cNvSpPr>
              <p:nvPr/>
            </p:nvSpPr>
            <p:spPr bwMode="auto">
              <a:xfrm>
                <a:off x="663" y="3681"/>
                <a:ext cx="57" cy="34"/>
              </a:xfrm>
              <a:custGeom>
                <a:avLst/>
                <a:gdLst>
                  <a:gd name="T0" fmla="*/ 0 w 57"/>
                  <a:gd name="T1" fmla="*/ 17 h 34"/>
                  <a:gd name="T2" fmla="*/ 57 w 57"/>
                  <a:gd name="T3" fmla="*/ 34 h 34"/>
                  <a:gd name="T4" fmla="*/ 42 w 57"/>
                  <a:gd name="T5" fmla="*/ 17 h 34"/>
                  <a:gd name="T6" fmla="*/ 57 w 57"/>
                  <a:gd name="T7" fmla="*/ 0 h 34"/>
                  <a:gd name="T8" fmla="*/ 0 w 57"/>
                  <a:gd name="T9" fmla="*/ 1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34">
                    <a:moveTo>
                      <a:pt x="0" y="17"/>
                    </a:moveTo>
                    <a:lnTo>
                      <a:pt x="57" y="34"/>
                    </a:lnTo>
                    <a:lnTo>
                      <a:pt x="42" y="17"/>
                    </a:lnTo>
                    <a:lnTo>
                      <a:pt x="57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" name="Arc 194"/>
              <p:cNvSpPr>
                <a:spLocks/>
              </p:cNvSpPr>
              <p:nvPr/>
            </p:nvSpPr>
            <p:spPr bwMode="auto">
              <a:xfrm>
                <a:off x="774" y="2613"/>
                <a:ext cx="99" cy="4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" name="Arc 195"/>
              <p:cNvSpPr>
                <a:spLocks/>
              </p:cNvSpPr>
              <p:nvPr/>
            </p:nvSpPr>
            <p:spPr bwMode="auto">
              <a:xfrm>
                <a:off x="507" y="2661"/>
                <a:ext cx="366" cy="11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" name="Freeform 196"/>
              <p:cNvSpPr>
                <a:spLocks/>
              </p:cNvSpPr>
              <p:nvPr/>
            </p:nvSpPr>
            <p:spPr bwMode="auto">
              <a:xfrm>
                <a:off x="507" y="2759"/>
                <a:ext cx="57" cy="34"/>
              </a:xfrm>
              <a:custGeom>
                <a:avLst/>
                <a:gdLst>
                  <a:gd name="T0" fmla="*/ 0 w 57"/>
                  <a:gd name="T1" fmla="*/ 17 h 34"/>
                  <a:gd name="T2" fmla="*/ 57 w 57"/>
                  <a:gd name="T3" fmla="*/ 34 h 34"/>
                  <a:gd name="T4" fmla="*/ 42 w 57"/>
                  <a:gd name="T5" fmla="*/ 17 h 34"/>
                  <a:gd name="T6" fmla="*/ 57 w 57"/>
                  <a:gd name="T7" fmla="*/ 0 h 34"/>
                  <a:gd name="T8" fmla="*/ 0 w 57"/>
                  <a:gd name="T9" fmla="*/ 1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34">
                    <a:moveTo>
                      <a:pt x="0" y="17"/>
                    </a:moveTo>
                    <a:lnTo>
                      <a:pt x="57" y="34"/>
                    </a:lnTo>
                    <a:lnTo>
                      <a:pt x="42" y="17"/>
                    </a:lnTo>
                    <a:lnTo>
                      <a:pt x="57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" name="Freeform 197"/>
              <p:cNvSpPr>
                <a:spLocks/>
              </p:cNvSpPr>
              <p:nvPr/>
            </p:nvSpPr>
            <p:spPr bwMode="auto">
              <a:xfrm>
                <a:off x="414" y="3565"/>
                <a:ext cx="482" cy="45"/>
              </a:xfrm>
              <a:custGeom>
                <a:avLst/>
                <a:gdLst>
                  <a:gd name="T0" fmla="*/ 0 w 1321"/>
                  <a:gd name="T1" fmla="*/ 60 h 150"/>
                  <a:gd name="T2" fmla="*/ 31 w 1321"/>
                  <a:gd name="T3" fmla="*/ 0 h 150"/>
                  <a:gd name="T4" fmla="*/ 88 w 1321"/>
                  <a:gd name="T5" fmla="*/ 122 h 150"/>
                  <a:gd name="T6" fmla="*/ 151 w 1321"/>
                  <a:gd name="T7" fmla="*/ 3 h 150"/>
                  <a:gd name="T8" fmla="*/ 208 w 1321"/>
                  <a:gd name="T9" fmla="*/ 124 h 150"/>
                  <a:gd name="T10" fmla="*/ 271 w 1321"/>
                  <a:gd name="T11" fmla="*/ 6 h 150"/>
                  <a:gd name="T12" fmla="*/ 328 w 1321"/>
                  <a:gd name="T13" fmla="*/ 127 h 150"/>
                  <a:gd name="T14" fmla="*/ 391 w 1321"/>
                  <a:gd name="T15" fmla="*/ 9 h 150"/>
                  <a:gd name="T16" fmla="*/ 448 w 1321"/>
                  <a:gd name="T17" fmla="*/ 130 h 150"/>
                  <a:gd name="T18" fmla="*/ 511 w 1321"/>
                  <a:gd name="T19" fmla="*/ 11 h 150"/>
                  <a:gd name="T20" fmla="*/ 568 w 1321"/>
                  <a:gd name="T21" fmla="*/ 133 h 150"/>
                  <a:gd name="T22" fmla="*/ 631 w 1321"/>
                  <a:gd name="T23" fmla="*/ 14 h 150"/>
                  <a:gd name="T24" fmla="*/ 688 w 1321"/>
                  <a:gd name="T25" fmla="*/ 136 h 150"/>
                  <a:gd name="T26" fmla="*/ 751 w 1321"/>
                  <a:gd name="T27" fmla="*/ 17 h 150"/>
                  <a:gd name="T28" fmla="*/ 808 w 1321"/>
                  <a:gd name="T29" fmla="*/ 138 h 150"/>
                  <a:gd name="T30" fmla="*/ 871 w 1321"/>
                  <a:gd name="T31" fmla="*/ 20 h 150"/>
                  <a:gd name="T32" fmla="*/ 928 w 1321"/>
                  <a:gd name="T33" fmla="*/ 141 h 150"/>
                  <a:gd name="T34" fmla="*/ 991 w 1321"/>
                  <a:gd name="T35" fmla="*/ 23 h 150"/>
                  <a:gd name="T36" fmla="*/ 1048 w 1321"/>
                  <a:gd name="T37" fmla="*/ 144 h 150"/>
                  <a:gd name="T38" fmla="*/ 1111 w 1321"/>
                  <a:gd name="T39" fmla="*/ 26 h 150"/>
                  <a:gd name="T40" fmla="*/ 1168 w 1321"/>
                  <a:gd name="T41" fmla="*/ 147 h 150"/>
                  <a:gd name="T42" fmla="*/ 1231 w 1321"/>
                  <a:gd name="T43" fmla="*/ 28 h 150"/>
                  <a:gd name="T44" fmla="*/ 1288 w 1321"/>
                  <a:gd name="T45" fmla="*/ 150 h 150"/>
                  <a:gd name="T46" fmla="*/ 1319 w 1321"/>
                  <a:gd name="T47" fmla="*/ 90 h 150"/>
                  <a:gd name="T48" fmla="*/ 1321 w 1321"/>
                  <a:gd name="T49" fmla="*/ 9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21" h="150">
                    <a:moveTo>
                      <a:pt x="0" y="60"/>
                    </a:moveTo>
                    <a:lnTo>
                      <a:pt x="31" y="0"/>
                    </a:lnTo>
                    <a:lnTo>
                      <a:pt x="88" y="122"/>
                    </a:lnTo>
                    <a:lnTo>
                      <a:pt x="151" y="3"/>
                    </a:lnTo>
                    <a:lnTo>
                      <a:pt x="208" y="124"/>
                    </a:lnTo>
                    <a:lnTo>
                      <a:pt x="271" y="6"/>
                    </a:lnTo>
                    <a:lnTo>
                      <a:pt x="328" y="127"/>
                    </a:lnTo>
                    <a:lnTo>
                      <a:pt x="391" y="9"/>
                    </a:lnTo>
                    <a:lnTo>
                      <a:pt x="448" y="130"/>
                    </a:lnTo>
                    <a:lnTo>
                      <a:pt x="511" y="11"/>
                    </a:lnTo>
                    <a:lnTo>
                      <a:pt x="568" y="133"/>
                    </a:lnTo>
                    <a:lnTo>
                      <a:pt x="631" y="14"/>
                    </a:lnTo>
                    <a:lnTo>
                      <a:pt x="688" y="136"/>
                    </a:lnTo>
                    <a:lnTo>
                      <a:pt x="751" y="17"/>
                    </a:lnTo>
                    <a:lnTo>
                      <a:pt x="808" y="138"/>
                    </a:lnTo>
                    <a:lnTo>
                      <a:pt x="871" y="20"/>
                    </a:lnTo>
                    <a:lnTo>
                      <a:pt x="928" y="141"/>
                    </a:lnTo>
                    <a:lnTo>
                      <a:pt x="991" y="23"/>
                    </a:lnTo>
                    <a:lnTo>
                      <a:pt x="1048" y="144"/>
                    </a:lnTo>
                    <a:lnTo>
                      <a:pt x="1111" y="26"/>
                    </a:lnTo>
                    <a:lnTo>
                      <a:pt x="1168" y="147"/>
                    </a:lnTo>
                    <a:lnTo>
                      <a:pt x="1231" y="28"/>
                    </a:lnTo>
                    <a:lnTo>
                      <a:pt x="1288" y="150"/>
                    </a:lnTo>
                    <a:lnTo>
                      <a:pt x="1319" y="90"/>
                    </a:lnTo>
                    <a:lnTo>
                      <a:pt x="1321" y="9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" name="Arc 198"/>
              <p:cNvSpPr>
                <a:spLocks/>
              </p:cNvSpPr>
              <p:nvPr/>
            </p:nvSpPr>
            <p:spPr bwMode="auto">
              <a:xfrm>
                <a:off x="896" y="3281"/>
                <a:ext cx="791" cy="31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" name="Freeform 199"/>
              <p:cNvSpPr>
                <a:spLocks/>
              </p:cNvSpPr>
              <p:nvPr/>
            </p:nvSpPr>
            <p:spPr bwMode="auto">
              <a:xfrm>
                <a:off x="1666" y="3281"/>
                <a:ext cx="41" cy="46"/>
              </a:xfrm>
              <a:custGeom>
                <a:avLst/>
                <a:gdLst>
                  <a:gd name="T0" fmla="*/ 21 w 41"/>
                  <a:gd name="T1" fmla="*/ 0 h 46"/>
                  <a:gd name="T2" fmla="*/ 0 w 41"/>
                  <a:gd name="T3" fmla="*/ 46 h 46"/>
                  <a:gd name="T4" fmla="*/ 21 w 41"/>
                  <a:gd name="T5" fmla="*/ 34 h 46"/>
                  <a:gd name="T6" fmla="*/ 41 w 41"/>
                  <a:gd name="T7" fmla="*/ 46 h 46"/>
                  <a:gd name="T8" fmla="*/ 21 w 41"/>
                  <a:gd name="T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6">
                    <a:moveTo>
                      <a:pt x="21" y="0"/>
                    </a:moveTo>
                    <a:lnTo>
                      <a:pt x="0" y="46"/>
                    </a:lnTo>
                    <a:lnTo>
                      <a:pt x="21" y="34"/>
                    </a:lnTo>
                    <a:lnTo>
                      <a:pt x="41" y="46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" name="Freeform 200"/>
              <p:cNvSpPr>
                <a:spLocks/>
              </p:cNvSpPr>
              <p:nvPr/>
            </p:nvSpPr>
            <p:spPr bwMode="auto">
              <a:xfrm>
                <a:off x="374" y="2653"/>
                <a:ext cx="453" cy="40"/>
              </a:xfrm>
              <a:custGeom>
                <a:avLst/>
                <a:gdLst>
                  <a:gd name="T0" fmla="*/ 0 w 1243"/>
                  <a:gd name="T1" fmla="*/ 75 h 133"/>
                  <a:gd name="T2" fmla="*/ 29 w 1243"/>
                  <a:gd name="T3" fmla="*/ 14 h 133"/>
                  <a:gd name="T4" fmla="*/ 90 w 1243"/>
                  <a:gd name="T5" fmla="*/ 133 h 133"/>
                  <a:gd name="T6" fmla="*/ 149 w 1243"/>
                  <a:gd name="T7" fmla="*/ 13 h 133"/>
                  <a:gd name="T8" fmla="*/ 210 w 1243"/>
                  <a:gd name="T9" fmla="*/ 132 h 133"/>
                  <a:gd name="T10" fmla="*/ 269 w 1243"/>
                  <a:gd name="T11" fmla="*/ 11 h 133"/>
                  <a:gd name="T12" fmla="*/ 330 w 1243"/>
                  <a:gd name="T13" fmla="*/ 130 h 133"/>
                  <a:gd name="T14" fmla="*/ 389 w 1243"/>
                  <a:gd name="T15" fmla="*/ 9 h 133"/>
                  <a:gd name="T16" fmla="*/ 450 w 1243"/>
                  <a:gd name="T17" fmla="*/ 129 h 133"/>
                  <a:gd name="T18" fmla="*/ 509 w 1243"/>
                  <a:gd name="T19" fmla="*/ 8 h 133"/>
                  <a:gd name="T20" fmla="*/ 570 w 1243"/>
                  <a:gd name="T21" fmla="*/ 127 h 133"/>
                  <a:gd name="T22" fmla="*/ 629 w 1243"/>
                  <a:gd name="T23" fmla="*/ 6 h 133"/>
                  <a:gd name="T24" fmla="*/ 690 w 1243"/>
                  <a:gd name="T25" fmla="*/ 126 h 133"/>
                  <a:gd name="T26" fmla="*/ 749 w 1243"/>
                  <a:gd name="T27" fmla="*/ 5 h 133"/>
                  <a:gd name="T28" fmla="*/ 810 w 1243"/>
                  <a:gd name="T29" fmla="*/ 124 h 133"/>
                  <a:gd name="T30" fmla="*/ 869 w 1243"/>
                  <a:gd name="T31" fmla="*/ 3 h 133"/>
                  <a:gd name="T32" fmla="*/ 930 w 1243"/>
                  <a:gd name="T33" fmla="*/ 123 h 133"/>
                  <a:gd name="T34" fmla="*/ 989 w 1243"/>
                  <a:gd name="T35" fmla="*/ 2 h 133"/>
                  <a:gd name="T36" fmla="*/ 1050 w 1243"/>
                  <a:gd name="T37" fmla="*/ 121 h 133"/>
                  <a:gd name="T38" fmla="*/ 1109 w 1243"/>
                  <a:gd name="T39" fmla="*/ 0 h 133"/>
                  <a:gd name="T40" fmla="*/ 1170 w 1243"/>
                  <a:gd name="T41" fmla="*/ 119 h 133"/>
                  <a:gd name="T42" fmla="*/ 1199 w 1243"/>
                  <a:gd name="T43" fmla="*/ 59 h 133"/>
                  <a:gd name="T44" fmla="*/ 1243 w 1243"/>
                  <a:gd name="T45" fmla="*/ 59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43" h="133">
                    <a:moveTo>
                      <a:pt x="0" y="75"/>
                    </a:moveTo>
                    <a:lnTo>
                      <a:pt x="29" y="14"/>
                    </a:lnTo>
                    <a:lnTo>
                      <a:pt x="90" y="133"/>
                    </a:lnTo>
                    <a:lnTo>
                      <a:pt x="149" y="13"/>
                    </a:lnTo>
                    <a:lnTo>
                      <a:pt x="210" y="132"/>
                    </a:lnTo>
                    <a:lnTo>
                      <a:pt x="269" y="11"/>
                    </a:lnTo>
                    <a:lnTo>
                      <a:pt x="330" y="130"/>
                    </a:lnTo>
                    <a:lnTo>
                      <a:pt x="389" y="9"/>
                    </a:lnTo>
                    <a:lnTo>
                      <a:pt x="450" y="129"/>
                    </a:lnTo>
                    <a:lnTo>
                      <a:pt x="509" y="8"/>
                    </a:lnTo>
                    <a:lnTo>
                      <a:pt x="570" y="127"/>
                    </a:lnTo>
                    <a:lnTo>
                      <a:pt x="629" y="6"/>
                    </a:lnTo>
                    <a:lnTo>
                      <a:pt x="690" y="126"/>
                    </a:lnTo>
                    <a:lnTo>
                      <a:pt x="749" y="5"/>
                    </a:lnTo>
                    <a:lnTo>
                      <a:pt x="810" y="124"/>
                    </a:lnTo>
                    <a:lnTo>
                      <a:pt x="869" y="3"/>
                    </a:lnTo>
                    <a:lnTo>
                      <a:pt x="930" y="123"/>
                    </a:lnTo>
                    <a:lnTo>
                      <a:pt x="989" y="2"/>
                    </a:lnTo>
                    <a:lnTo>
                      <a:pt x="1050" y="121"/>
                    </a:lnTo>
                    <a:lnTo>
                      <a:pt x="1109" y="0"/>
                    </a:lnTo>
                    <a:lnTo>
                      <a:pt x="1170" y="119"/>
                    </a:lnTo>
                    <a:lnTo>
                      <a:pt x="1199" y="59"/>
                    </a:lnTo>
                    <a:lnTo>
                      <a:pt x="1243" y="5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" name="Arc 201"/>
              <p:cNvSpPr>
                <a:spLocks/>
              </p:cNvSpPr>
              <p:nvPr/>
            </p:nvSpPr>
            <p:spPr bwMode="auto">
              <a:xfrm>
                <a:off x="827" y="2330"/>
                <a:ext cx="814" cy="34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" name="Freeform 202"/>
              <p:cNvSpPr>
                <a:spLocks/>
              </p:cNvSpPr>
              <p:nvPr/>
            </p:nvSpPr>
            <p:spPr bwMode="auto">
              <a:xfrm>
                <a:off x="1620" y="2330"/>
                <a:ext cx="41" cy="47"/>
              </a:xfrm>
              <a:custGeom>
                <a:avLst/>
                <a:gdLst>
                  <a:gd name="T0" fmla="*/ 20 w 41"/>
                  <a:gd name="T1" fmla="*/ 0 h 47"/>
                  <a:gd name="T2" fmla="*/ 0 w 41"/>
                  <a:gd name="T3" fmla="*/ 47 h 47"/>
                  <a:gd name="T4" fmla="*/ 20 w 41"/>
                  <a:gd name="T5" fmla="*/ 35 h 47"/>
                  <a:gd name="T6" fmla="*/ 41 w 41"/>
                  <a:gd name="T7" fmla="*/ 47 h 47"/>
                  <a:gd name="T8" fmla="*/ 20 w 41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7">
                    <a:moveTo>
                      <a:pt x="20" y="0"/>
                    </a:moveTo>
                    <a:lnTo>
                      <a:pt x="0" y="47"/>
                    </a:lnTo>
                    <a:lnTo>
                      <a:pt x="20" y="35"/>
                    </a:lnTo>
                    <a:lnTo>
                      <a:pt x="41" y="47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" name="Arc 203"/>
              <p:cNvSpPr>
                <a:spLocks/>
              </p:cNvSpPr>
              <p:nvPr/>
            </p:nvSpPr>
            <p:spPr bwMode="auto">
              <a:xfrm>
                <a:off x="490" y="2469"/>
                <a:ext cx="127" cy="72"/>
              </a:xfrm>
              <a:custGeom>
                <a:avLst/>
                <a:gdLst>
                  <a:gd name="G0" fmla="+- 0 0 0"/>
                  <a:gd name="G1" fmla="+- 302 0 0"/>
                  <a:gd name="G2" fmla="+- 21600 0 0"/>
                  <a:gd name="T0" fmla="*/ 21598 w 21600"/>
                  <a:gd name="T1" fmla="*/ 0 h 21902"/>
                  <a:gd name="T2" fmla="*/ 0 w 21600"/>
                  <a:gd name="T3" fmla="*/ 21902 h 21902"/>
                  <a:gd name="T4" fmla="*/ 0 w 21600"/>
                  <a:gd name="T5" fmla="*/ 302 h 21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902" fill="none" extrusionOk="0">
                    <a:moveTo>
                      <a:pt x="21597" y="0"/>
                    </a:moveTo>
                    <a:cubicBezTo>
                      <a:pt x="21599" y="100"/>
                      <a:pt x="21600" y="201"/>
                      <a:pt x="21600" y="302"/>
                    </a:cubicBezTo>
                    <a:cubicBezTo>
                      <a:pt x="21600" y="12231"/>
                      <a:pt x="11929" y="21901"/>
                      <a:pt x="0" y="21902"/>
                    </a:cubicBezTo>
                  </a:path>
                  <a:path w="21600" h="21902" stroke="0" extrusionOk="0">
                    <a:moveTo>
                      <a:pt x="21597" y="0"/>
                    </a:moveTo>
                    <a:cubicBezTo>
                      <a:pt x="21599" y="100"/>
                      <a:pt x="21600" y="201"/>
                      <a:pt x="21600" y="302"/>
                    </a:cubicBezTo>
                    <a:cubicBezTo>
                      <a:pt x="21600" y="12231"/>
                      <a:pt x="11929" y="21901"/>
                      <a:pt x="0" y="21902"/>
                    </a:cubicBezTo>
                    <a:lnTo>
                      <a:pt x="0" y="302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" name="Freeform 204"/>
              <p:cNvSpPr>
                <a:spLocks/>
              </p:cNvSpPr>
              <p:nvPr/>
            </p:nvSpPr>
            <p:spPr bwMode="auto">
              <a:xfrm>
                <a:off x="577" y="2463"/>
                <a:ext cx="80" cy="6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Line 206"/>
            <p:cNvSpPr>
              <a:spLocks noChangeShapeType="1"/>
            </p:cNvSpPr>
            <p:nvPr/>
          </p:nvSpPr>
          <p:spPr bwMode="auto">
            <a:xfrm>
              <a:off x="577" y="2463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Arc 207"/>
            <p:cNvSpPr>
              <a:spLocks/>
            </p:cNvSpPr>
            <p:nvPr/>
          </p:nvSpPr>
          <p:spPr bwMode="auto">
            <a:xfrm>
              <a:off x="641" y="2464"/>
              <a:ext cx="122" cy="8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8"/>
            <p:cNvSpPr>
              <a:spLocks/>
            </p:cNvSpPr>
            <p:nvPr/>
          </p:nvSpPr>
          <p:spPr bwMode="auto">
            <a:xfrm>
              <a:off x="723" y="2458"/>
              <a:ext cx="80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09"/>
            <p:cNvSpPr>
              <a:spLocks noChangeShapeType="1"/>
            </p:cNvSpPr>
            <p:nvPr/>
          </p:nvSpPr>
          <p:spPr bwMode="auto">
            <a:xfrm>
              <a:off x="723" y="245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Arc 210"/>
            <p:cNvSpPr>
              <a:spLocks/>
            </p:cNvSpPr>
            <p:nvPr/>
          </p:nvSpPr>
          <p:spPr bwMode="auto">
            <a:xfrm>
              <a:off x="798" y="2469"/>
              <a:ext cx="110" cy="7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1"/>
            <p:cNvSpPr>
              <a:spLocks/>
            </p:cNvSpPr>
            <p:nvPr/>
          </p:nvSpPr>
          <p:spPr bwMode="auto">
            <a:xfrm>
              <a:off x="868" y="2463"/>
              <a:ext cx="80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2"/>
            <p:cNvSpPr>
              <a:spLocks noChangeShapeType="1"/>
            </p:cNvSpPr>
            <p:nvPr/>
          </p:nvSpPr>
          <p:spPr bwMode="auto">
            <a:xfrm>
              <a:off x="868" y="2463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Arc 213"/>
            <p:cNvSpPr>
              <a:spLocks/>
            </p:cNvSpPr>
            <p:nvPr/>
          </p:nvSpPr>
          <p:spPr bwMode="auto">
            <a:xfrm>
              <a:off x="571" y="3396"/>
              <a:ext cx="123" cy="91"/>
            </a:xfrm>
            <a:custGeom>
              <a:avLst/>
              <a:gdLst>
                <a:gd name="G0" fmla="+- 178 0 0"/>
                <a:gd name="G1" fmla="+- 0 0 0"/>
                <a:gd name="G2" fmla="+- 21600 0 0"/>
                <a:gd name="T0" fmla="*/ 21778 w 21778"/>
                <a:gd name="T1" fmla="*/ 0 h 21600"/>
                <a:gd name="T2" fmla="*/ 0 w 21778"/>
                <a:gd name="T3" fmla="*/ 21599 h 21600"/>
                <a:gd name="T4" fmla="*/ 178 w 2177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78" h="21600" fill="none" extrusionOk="0">
                  <a:moveTo>
                    <a:pt x="21778" y="0"/>
                  </a:moveTo>
                  <a:cubicBezTo>
                    <a:pt x="21778" y="11929"/>
                    <a:pt x="12107" y="21600"/>
                    <a:pt x="178" y="21600"/>
                  </a:cubicBezTo>
                  <a:cubicBezTo>
                    <a:pt x="118" y="21600"/>
                    <a:pt x="59" y="21599"/>
                    <a:pt x="-1" y="21599"/>
                  </a:cubicBezTo>
                </a:path>
                <a:path w="21778" h="21600" stroke="0" extrusionOk="0">
                  <a:moveTo>
                    <a:pt x="21778" y="0"/>
                  </a:moveTo>
                  <a:cubicBezTo>
                    <a:pt x="21778" y="11929"/>
                    <a:pt x="12107" y="21600"/>
                    <a:pt x="178" y="21600"/>
                  </a:cubicBezTo>
                  <a:cubicBezTo>
                    <a:pt x="118" y="21600"/>
                    <a:pt x="59" y="21599"/>
                    <a:pt x="-1" y="21599"/>
                  </a:cubicBezTo>
                  <a:lnTo>
                    <a:pt x="178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4"/>
            <p:cNvSpPr>
              <a:spLocks/>
            </p:cNvSpPr>
            <p:nvPr/>
          </p:nvSpPr>
          <p:spPr bwMode="auto">
            <a:xfrm>
              <a:off x="653" y="3390"/>
              <a:ext cx="79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5"/>
            <p:cNvSpPr>
              <a:spLocks noChangeShapeType="1"/>
            </p:cNvSpPr>
            <p:nvPr/>
          </p:nvSpPr>
          <p:spPr bwMode="auto">
            <a:xfrm>
              <a:off x="653" y="3390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Arc 216"/>
            <p:cNvSpPr>
              <a:spLocks/>
            </p:cNvSpPr>
            <p:nvPr/>
          </p:nvSpPr>
          <p:spPr bwMode="auto">
            <a:xfrm>
              <a:off x="722" y="3396"/>
              <a:ext cx="152" cy="8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7"/>
            <p:cNvSpPr>
              <a:spLocks/>
            </p:cNvSpPr>
            <p:nvPr/>
          </p:nvSpPr>
          <p:spPr bwMode="auto">
            <a:xfrm>
              <a:off x="833" y="3390"/>
              <a:ext cx="80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8"/>
            <p:cNvSpPr>
              <a:spLocks noChangeShapeType="1"/>
            </p:cNvSpPr>
            <p:nvPr/>
          </p:nvSpPr>
          <p:spPr bwMode="auto">
            <a:xfrm>
              <a:off x="833" y="3390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Arc 219"/>
            <p:cNvSpPr>
              <a:spLocks/>
            </p:cNvSpPr>
            <p:nvPr/>
          </p:nvSpPr>
          <p:spPr bwMode="auto">
            <a:xfrm>
              <a:off x="873" y="3405"/>
              <a:ext cx="168" cy="8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0"/>
            <p:cNvSpPr>
              <a:spLocks/>
            </p:cNvSpPr>
            <p:nvPr/>
          </p:nvSpPr>
          <p:spPr bwMode="auto">
            <a:xfrm>
              <a:off x="1002" y="3399"/>
              <a:ext cx="79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1"/>
            <p:cNvSpPr>
              <a:spLocks noChangeShapeType="1"/>
            </p:cNvSpPr>
            <p:nvPr/>
          </p:nvSpPr>
          <p:spPr bwMode="auto">
            <a:xfrm>
              <a:off x="1002" y="339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Arc 222"/>
            <p:cNvSpPr>
              <a:spLocks/>
            </p:cNvSpPr>
            <p:nvPr/>
          </p:nvSpPr>
          <p:spPr bwMode="auto">
            <a:xfrm>
              <a:off x="397" y="4313"/>
              <a:ext cx="151" cy="11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3"/>
            <p:cNvSpPr>
              <a:spLocks/>
            </p:cNvSpPr>
            <p:nvPr/>
          </p:nvSpPr>
          <p:spPr bwMode="auto">
            <a:xfrm>
              <a:off x="509" y="4307"/>
              <a:ext cx="79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4"/>
            <p:cNvSpPr>
              <a:spLocks noChangeShapeType="1"/>
            </p:cNvSpPr>
            <p:nvPr/>
          </p:nvSpPr>
          <p:spPr bwMode="auto">
            <a:xfrm>
              <a:off x="509" y="4307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Arc 225"/>
            <p:cNvSpPr>
              <a:spLocks/>
            </p:cNvSpPr>
            <p:nvPr/>
          </p:nvSpPr>
          <p:spPr bwMode="auto">
            <a:xfrm>
              <a:off x="565" y="4332"/>
              <a:ext cx="175" cy="9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6"/>
            <p:cNvSpPr>
              <a:spLocks/>
            </p:cNvSpPr>
            <p:nvPr/>
          </p:nvSpPr>
          <p:spPr bwMode="auto">
            <a:xfrm>
              <a:off x="701" y="4326"/>
              <a:ext cx="79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7"/>
            <p:cNvSpPr>
              <a:spLocks noChangeShapeType="1"/>
            </p:cNvSpPr>
            <p:nvPr/>
          </p:nvSpPr>
          <p:spPr bwMode="auto">
            <a:xfrm>
              <a:off x="701" y="432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Arc 228"/>
            <p:cNvSpPr>
              <a:spLocks/>
            </p:cNvSpPr>
            <p:nvPr/>
          </p:nvSpPr>
          <p:spPr bwMode="auto">
            <a:xfrm>
              <a:off x="723" y="4322"/>
              <a:ext cx="157" cy="10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9"/>
            <p:cNvSpPr>
              <a:spLocks/>
            </p:cNvSpPr>
            <p:nvPr/>
          </p:nvSpPr>
          <p:spPr bwMode="auto">
            <a:xfrm>
              <a:off x="840" y="4316"/>
              <a:ext cx="79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0"/>
            <p:cNvSpPr>
              <a:spLocks noChangeShapeType="1"/>
            </p:cNvSpPr>
            <p:nvPr/>
          </p:nvSpPr>
          <p:spPr bwMode="auto">
            <a:xfrm>
              <a:off x="840" y="431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Arc 231"/>
            <p:cNvSpPr>
              <a:spLocks/>
            </p:cNvSpPr>
            <p:nvPr/>
          </p:nvSpPr>
          <p:spPr bwMode="auto">
            <a:xfrm>
              <a:off x="874" y="4409"/>
              <a:ext cx="360" cy="1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Arc 232"/>
            <p:cNvSpPr>
              <a:spLocks/>
            </p:cNvSpPr>
            <p:nvPr/>
          </p:nvSpPr>
          <p:spPr bwMode="auto">
            <a:xfrm>
              <a:off x="1234" y="4226"/>
              <a:ext cx="41" cy="183"/>
            </a:xfrm>
            <a:custGeom>
              <a:avLst/>
              <a:gdLst>
                <a:gd name="G0" fmla="+- 533 0 0"/>
                <a:gd name="G1" fmla="+- 0 0 0"/>
                <a:gd name="G2" fmla="+- 21600 0 0"/>
                <a:gd name="T0" fmla="*/ 22133 w 22133"/>
                <a:gd name="T1" fmla="*/ 0 h 21600"/>
                <a:gd name="T2" fmla="*/ 0 w 22133"/>
                <a:gd name="T3" fmla="*/ 21593 h 21600"/>
                <a:gd name="T4" fmla="*/ 533 w 221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133" h="21600" fill="none" extrusionOk="0">
                  <a:moveTo>
                    <a:pt x="22133" y="0"/>
                  </a:moveTo>
                  <a:cubicBezTo>
                    <a:pt x="22133" y="11929"/>
                    <a:pt x="12462" y="21600"/>
                    <a:pt x="533" y="21600"/>
                  </a:cubicBezTo>
                  <a:cubicBezTo>
                    <a:pt x="355" y="21600"/>
                    <a:pt x="177" y="21597"/>
                    <a:pt x="-1" y="21593"/>
                  </a:cubicBezTo>
                </a:path>
                <a:path w="22133" h="21600" stroke="0" extrusionOk="0">
                  <a:moveTo>
                    <a:pt x="22133" y="0"/>
                  </a:moveTo>
                  <a:cubicBezTo>
                    <a:pt x="22133" y="11929"/>
                    <a:pt x="12462" y="21600"/>
                    <a:pt x="533" y="21600"/>
                  </a:cubicBezTo>
                  <a:cubicBezTo>
                    <a:pt x="355" y="21600"/>
                    <a:pt x="177" y="21597"/>
                    <a:pt x="-1" y="21593"/>
                  </a:cubicBezTo>
                  <a:lnTo>
                    <a:pt x="533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Arc 233"/>
            <p:cNvSpPr>
              <a:spLocks/>
            </p:cNvSpPr>
            <p:nvPr/>
          </p:nvSpPr>
          <p:spPr bwMode="auto">
            <a:xfrm>
              <a:off x="1251" y="4221"/>
              <a:ext cx="24" cy="5"/>
            </a:xfrm>
            <a:custGeom>
              <a:avLst/>
              <a:gdLst>
                <a:gd name="G0" fmla="+- 21600 0 0"/>
                <a:gd name="G1" fmla="+- 4593 0 0"/>
                <a:gd name="G2" fmla="+- 21600 0 0"/>
                <a:gd name="T0" fmla="*/ 21600 w 21600"/>
                <a:gd name="T1" fmla="*/ 26193 h 26193"/>
                <a:gd name="T2" fmla="*/ 494 w 21600"/>
                <a:gd name="T3" fmla="*/ 0 h 26193"/>
                <a:gd name="T4" fmla="*/ 21600 w 21600"/>
                <a:gd name="T5" fmla="*/ 4593 h 26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6193" fill="none" extrusionOk="0">
                  <a:moveTo>
                    <a:pt x="21600" y="26193"/>
                  </a:moveTo>
                  <a:cubicBezTo>
                    <a:pt x="9670" y="26193"/>
                    <a:pt x="0" y="16522"/>
                    <a:pt x="0" y="4593"/>
                  </a:cubicBezTo>
                  <a:cubicBezTo>
                    <a:pt x="-1" y="3048"/>
                    <a:pt x="165" y="1508"/>
                    <a:pt x="493" y="-1"/>
                  </a:cubicBezTo>
                </a:path>
                <a:path w="21600" h="26193" stroke="0" extrusionOk="0">
                  <a:moveTo>
                    <a:pt x="21600" y="26193"/>
                  </a:moveTo>
                  <a:cubicBezTo>
                    <a:pt x="9670" y="26193"/>
                    <a:pt x="0" y="16522"/>
                    <a:pt x="0" y="4593"/>
                  </a:cubicBezTo>
                  <a:cubicBezTo>
                    <a:pt x="-1" y="3048"/>
                    <a:pt x="165" y="1508"/>
                    <a:pt x="493" y="-1"/>
                  </a:cubicBezTo>
                  <a:lnTo>
                    <a:pt x="21600" y="4593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34"/>
            <p:cNvSpPr>
              <a:spLocks/>
            </p:cNvSpPr>
            <p:nvPr/>
          </p:nvSpPr>
          <p:spPr bwMode="auto">
            <a:xfrm>
              <a:off x="1235" y="4188"/>
              <a:ext cx="25" cy="65"/>
            </a:xfrm>
            <a:custGeom>
              <a:avLst/>
              <a:gdLst>
                <a:gd name="T0" fmla="*/ 49 w 69"/>
                <a:gd name="T1" fmla="*/ 0 h 217"/>
                <a:gd name="T2" fmla="*/ 69 w 69"/>
                <a:gd name="T3" fmla="*/ 4 h 217"/>
                <a:gd name="T4" fmla="*/ 20 w 69"/>
                <a:gd name="T5" fmla="*/ 217 h 217"/>
                <a:gd name="T6" fmla="*/ 0 w 69"/>
                <a:gd name="T7" fmla="*/ 213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217">
                  <a:moveTo>
                    <a:pt x="49" y="0"/>
                  </a:moveTo>
                  <a:lnTo>
                    <a:pt x="69" y="4"/>
                  </a:lnTo>
                  <a:lnTo>
                    <a:pt x="20" y="217"/>
                  </a:lnTo>
                  <a:lnTo>
                    <a:pt x="0" y="21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235"/>
            <p:cNvSpPr>
              <a:spLocks noChangeShapeType="1"/>
            </p:cNvSpPr>
            <p:nvPr/>
          </p:nvSpPr>
          <p:spPr bwMode="auto">
            <a:xfrm>
              <a:off x="1235" y="4252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Arc 236"/>
            <p:cNvSpPr>
              <a:spLocks/>
            </p:cNvSpPr>
            <p:nvPr/>
          </p:nvSpPr>
          <p:spPr bwMode="auto">
            <a:xfrm>
              <a:off x="1135" y="4307"/>
              <a:ext cx="181" cy="232"/>
            </a:xfrm>
            <a:custGeom>
              <a:avLst/>
              <a:gdLst>
                <a:gd name="G0" fmla="+- 121 0 0"/>
                <a:gd name="G1" fmla="+- 94 0 0"/>
                <a:gd name="G2" fmla="+- 21600 0 0"/>
                <a:gd name="T0" fmla="*/ 21721 w 21721"/>
                <a:gd name="T1" fmla="*/ 0 h 21694"/>
                <a:gd name="T2" fmla="*/ 0 w 21721"/>
                <a:gd name="T3" fmla="*/ 21694 h 21694"/>
                <a:gd name="T4" fmla="*/ 121 w 21721"/>
                <a:gd name="T5" fmla="*/ 94 h 2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21" h="21694" fill="none" extrusionOk="0">
                  <a:moveTo>
                    <a:pt x="21720" y="0"/>
                  </a:moveTo>
                  <a:cubicBezTo>
                    <a:pt x="21720" y="31"/>
                    <a:pt x="21721" y="62"/>
                    <a:pt x="21721" y="94"/>
                  </a:cubicBezTo>
                  <a:cubicBezTo>
                    <a:pt x="21721" y="12023"/>
                    <a:pt x="12050" y="21694"/>
                    <a:pt x="121" y="21694"/>
                  </a:cubicBezTo>
                  <a:cubicBezTo>
                    <a:pt x="80" y="21694"/>
                    <a:pt x="40" y="21693"/>
                    <a:pt x="0" y="21693"/>
                  </a:cubicBezTo>
                </a:path>
                <a:path w="21721" h="21694" stroke="0" extrusionOk="0">
                  <a:moveTo>
                    <a:pt x="21720" y="0"/>
                  </a:moveTo>
                  <a:cubicBezTo>
                    <a:pt x="21720" y="31"/>
                    <a:pt x="21721" y="62"/>
                    <a:pt x="21721" y="94"/>
                  </a:cubicBezTo>
                  <a:cubicBezTo>
                    <a:pt x="21721" y="12023"/>
                    <a:pt x="12050" y="21694"/>
                    <a:pt x="121" y="21694"/>
                  </a:cubicBezTo>
                  <a:cubicBezTo>
                    <a:pt x="80" y="21694"/>
                    <a:pt x="40" y="21693"/>
                    <a:pt x="0" y="21693"/>
                  </a:cubicBezTo>
                  <a:lnTo>
                    <a:pt x="121" y="94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37"/>
            <p:cNvSpPr>
              <a:spLocks/>
            </p:cNvSpPr>
            <p:nvPr/>
          </p:nvSpPr>
          <p:spPr bwMode="auto">
            <a:xfrm>
              <a:off x="1275" y="4301"/>
              <a:ext cx="80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238"/>
            <p:cNvSpPr>
              <a:spLocks noChangeShapeType="1"/>
            </p:cNvSpPr>
            <p:nvPr/>
          </p:nvSpPr>
          <p:spPr bwMode="auto">
            <a:xfrm>
              <a:off x="1275" y="430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Arc 239"/>
            <p:cNvSpPr>
              <a:spLocks/>
            </p:cNvSpPr>
            <p:nvPr/>
          </p:nvSpPr>
          <p:spPr bwMode="auto">
            <a:xfrm>
              <a:off x="1047" y="3372"/>
              <a:ext cx="441" cy="11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Arc 240"/>
            <p:cNvSpPr>
              <a:spLocks/>
            </p:cNvSpPr>
            <p:nvPr/>
          </p:nvSpPr>
          <p:spPr bwMode="auto">
            <a:xfrm>
              <a:off x="1488" y="3285"/>
              <a:ext cx="19" cy="88"/>
            </a:xfrm>
            <a:custGeom>
              <a:avLst/>
              <a:gdLst>
                <a:gd name="G0" fmla="+- 1239 0 0"/>
                <a:gd name="G1" fmla="+- 257 0 0"/>
                <a:gd name="G2" fmla="+- 21600 0 0"/>
                <a:gd name="T0" fmla="*/ 22837 w 22839"/>
                <a:gd name="T1" fmla="*/ 0 h 21857"/>
                <a:gd name="T2" fmla="*/ 0 w 22839"/>
                <a:gd name="T3" fmla="*/ 21821 h 21857"/>
                <a:gd name="T4" fmla="*/ 1239 w 22839"/>
                <a:gd name="T5" fmla="*/ 257 h 21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839" h="21857" fill="none" extrusionOk="0">
                  <a:moveTo>
                    <a:pt x="22837" y="-1"/>
                  </a:moveTo>
                  <a:cubicBezTo>
                    <a:pt x="22838" y="85"/>
                    <a:pt x="22839" y="171"/>
                    <a:pt x="22839" y="257"/>
                  </a:cubicBezTo>
                  <a:cubicBezTo>
                    <a:pt x="22839" y="12186"/>
                    <a:pt x="13168" y="21857"/>
                    <a:pt x="1239" y="21857"/>
                  </a:cubicBezTo>
                  <a:cubicBezTo>
                    <a:pt x="825" y="21857"/>
                    <a:pt x="412" y="21845"/>
                    <a:pt x="-1" y="21821"/>
                  </a:cubicBezTo>
                </a:path>
                <a:path w="22839" h="21857" stroke="0" extrusionOk="0">
                  <a:moveTo>
                    <a:pt x="22837" y="-1"/>
                  </a:moveTo>
                  <a:cubicBezTo>
                    <a:pt x="22838" y="85"/>
                    <a:pt x="22839" y="171"/>
                    <a:pt x="22839" y="257"/>
                  </a:cubicBezTo>
                  <a:cubicBezTo>
                    <a:pt x="22839" y="12186"/>
                    <a:pt x="13168" y="21857"/>
                    <a:pt x="1239" y="21857"/>
                  </a:cubicBezTo>
                  <a:cubicBezTo>
                    <a:pt x="825" y="21857"/>
                    <a:pt x="412" y="21845"/>
                    <a:pt x="-1" y="21821"/>
                  </a:cubicBezTo>
                  <a:lnTo>
                    <a:pt x="1239" y="257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Arc 241"/>
            <p:cNvSpPr>
              <a:spLocks/>
            </p:cNvSpPr>
            <p:nvPr/>
          </p:nvSpPr>
          <p:spPr bwMode="auto">
            <a:xfrm>
              <a:off x="1466" y="3281"/>
              <a:ext cx="41" cy="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000 w 21600"/>
                <a:gd name="T1" fmla="*/ 21592 h 21592"/>
                <a:gd name="T2" fmla="*/ 0 w 21600"/>
                <a:gd name="T3" fmla="*/ 0 h 21592"/>
                <a:gd name="T4" fmla="*/ 21600 w 21600"/>
                <a:gd name="T5" fmla="*/ 0 h 21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2" fill="none" extrusionOk="0">
                  <a:moveTo>
                    <a:pt x="21000" y="21591"/>
                  </a:moveTo>
                  <a:cubicBezTo>
                    <a:pt x="9308" y="21266"/>
                    <a:pt x="0" y="11695"/>
                    <a:pt x="0" y="0"/>
                  </a:cubicBezTo>
                </a:path>
                <a:path w="21600" h="21592" stroke="0" extrusionOk="0">
                  <a:moveTo>
                    <a:pt x="21000" y="21591"/>
                  </a:moveTo>
                  <a:cubicBezTo>
                    <a:pt x="9308" y="21266"/>
                    <a:pt x="0" y="11695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42"/>
            <p:cNvSpPr>
              <a:spLocks/>
            </p:cNvSpPr>
            <p:nvPr/>
          </p:nvSpPr>
          <p:spPr bwMode="auto">
            <a:xfrm>
              <a:off x="1453" y="3247"/>
              <a:ext cx="18" cy="66"/>
            </a:xfrm>
            <a:custGeom>
              <a:avLst/>
              <a:gdLst>
                <a:gd name="T0" fmla="*/ 27 w 47"/>
                <a:gd name="T1" fmla="*/ 0 h 219"/>
                <a:gd name="T2" fmla="*/ 47 w 47"/>
                <a:gd name="T3" fmla="*/ 2 h 219"/>
                <a:gd name="T4" fmla="*/ 20 w 47"/>
                <a:gd name="T5" fmla="*/ 219 h 219"/>
                <a:gd name="T6" fmla="*/ 0 w 47"/>
                <a:gd name="T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219">
                  <a:moveTo>
                    <a:pt x="27" y="0"/>
                  </a:moveTo>
                  <a:lnTo>
                    <a:pt x="47" y="2"/>
                  </a:lnTo>
                  <a:lnTo>
                    <a:pt x="20" y="219"/>
                  </a:lnTo>
                  <a:lnTo>
                    <a:pt x="0" y="21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243"/>
            <p:cNvSpPr>
              <a:spLocks noChangeShapeType="1"/>
            </p:cNvSpPr>
            <p:nvPr/>
          </p:nvSpPr>
          <p:spPr bwMode="auto">
            <a:xfrm>
              <a:off x="1453" y="3313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Arc 244"/>
            <p:cNvSpPr>
              <a:spLocks/>
            </p:cNvSpPr>
            <p:nvPr/>
          </p:nvSpPr>
          <p:spPr bwMode="auto">
            <a:xfrm>
              <a:off x="984" y="2421"/>
              <a:ext cx="470" cy="12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Arc 245"/>
            <p:cNvSpPr>
              <a:spLocks/>
            </p:cNvSpPr>
            <p:nvPr/>
          </p:nvSpPr>
          <p:spPr bwMode="auto">
            <a:xfrm>
              <a:off x="1454" y="2335"/>
              <a:ext cx="12" cy="86"/>
            </a:xfrm>
            <a:custGeom>
              <a:avLst/>
              <a:gdLst>
                <a:gd name="G0" fmla="+- 1871 0 0"/>
                <a:gd name="G1" fmla="+- 0 0 0"/>
                <a:gd name="G2" fmla="+- 21600 0 0"/>
                <a:gd name="T0" fmla="*/ 23471 w 23471"/>
                <a:gd name="T1" fmla="*/ 0 h 21600"/>
                <a:gd name="T2" fmla="*/ 0 w 23471"/>
                <a:gd name="T3" fmla="*/ 21519 h 21600"/>
                <a:gd name="T4" fmla="*/ 1871 w 2347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471" h="21600" fill="none" extrusionOk="0">
                  <a:moveTo>
                    <a:pt x="23471" y="0"/>
                  </a:moveTo>
                  <a:cubicBezTo>
                    <a:pt x="23471" y="11929"/>
                    <a:pt x="13800" y="21600"/>
                    <a:pt x="1871" y="21600"/>
                  </a:cubicBezTo>
                  <a:cubicBezTo>
                    <a:pt x="1246" y="21600"/>
                    <a:pt x="622" y="21572"/>
                    <a:pt x="0" y="21518"/>
                  </a:cubicBezTo>
                </a:path>
                <a:path w="23471" h="21600" stroke="0" extrusionOk="0">
                  <a:moveTo>
                    <a:pt x="23471" y="0"/>
                  </a:moveTo>
                  <a:cubicBezTo>
                    <a:pt x="23471" y="11929"/>
                    <a:pt x="13800" y="21600"/>
                    <a:pt x="1871" y="21600"/>
                  </a:cubicBezTo>
                  <a:cubicBezTo>
                    <a:pt x="1246" y="21600"/>
                    <a:pt x="622" y="21572"/>
                    <a:pt x="0" y="21518"/>
                  </a:cubicBezTo>
                  <a:lnTo>
                    <a:pt x="1871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Arc 246"/>
            <p:cNvSpPr>
              <a:spLocks/>
            </p:cNvSpPr>
            <p:nvPr/>
          </p:nvSpPr>
          <p:spPr bwMode="auto">
            <a:xfrm>
              <a:off x="1431" y="2325"/>
              <a:ext cx="35" cy="1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47"/>
            <p:cNvSpPr>
              <a:spLocks/>
            </p:cNvSpPr>
            <p:nvPr/>
          </p:nvSpPr>
          <p:spPr bwMode="auto">
            <a:xfrm>
              <a:off x="1411" y="2291"/>
              <a:ext cx="33" cy="65"/>
            </a:xfrm>
            <a:custGeom>
              <a:avLst/>
              <a:gdLst>
                <a:gd name="T0" fmla="*/ 71 w 91"/>
                <a:gd name="T1" fmla="*/ 0 h 216"/>
                <a:gd name="T2" fmla="*/ 91 w 91"/>
                <a:gd name="T3" fmla="*/ 7 h 216"/>
                <a:gd name="T4" fmla="*/ 20 w 91"/>
                <a:gd name="T5" fmla="*/ 216 h 216"/>
                <a:gd name="T6" fmla="*/ 0 w 91"/>
                <a:gd name="T7" fmla="*/ 209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216">
                  <a:moveTo>
                    <a:pt x="71" y="0"/>
                  </a:moveTo>
                  <a:lnTo>
                    <a:pt x="91" y="7"/>
                  </a:lnTo>
                  <a:lnTo>
                    <a:pt x="20" y="216"/>
                  </a:lnTo>
                  <a:lnTo>
                    <a:pt x="0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248"/>
            <p:cNvSpPr>
              <a:spLocks noChangeShapeType="1"/>
            </p:cNvSpPr>
            <p:nvPr/>
          </p:nvSpPr>
          <p:spPr bwMode="auto">
            <a:xfrm>
              <a:off x="1411" y="2354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249"/>
            <p:cNvSpPr>
              <a:spLocks noChangeShapeType="1"/>
            </p:cNvSpPr>
            <p:nvPr/>
          </p:nvSpPr>
          <p:spPr bwMode="auto">
            <a:xfrm flipV="1">
              <a:off x="1239" y="2378"/>
              <a:ext cx="7" cy="23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50"/>
            <p:cNvSpPr>
              <a:spLocks/>
            </p:cNvSpPr>
            <p:nvPr/>
          </p:nvSpPr>
          <p:spPr bwMode="auto">
            <a:xfrm>
              <a:off x="1206" y="2371"/>
              <a:ext cx="79" cy="7"/>
            </a:xfrm>
            <a:custGeom>
              <a:avLst/>
              <a:gdLst>
                <a:gd name="T0" fmla="*/ 218 w 218"/>
                <a:gd name="T1" fmla="*/ 5 h 25"/>
                <a:gd name="T2" fmla="*/ 218 w 218"/>
                <a:gd name="T3" fmla="*/ 25 h 25"/>
                <a:gd name="T4" fmla="*/ 0 w 218"/>
                <a:gd name="T5" fmla="*/ 20 h 25"/>
                <a:gd name="T6" fmla="*/ 0 w 218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5">
                  <a:moveTo>
                    <a:pt x="218" y="5"/>
                  </a:moveTo>
                  <a:lnTo>
                    <a:pt x="218" y="25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251"/>
            <p:cNvSpPr>
              <a:spLocks noChangeShapeType="1"/>
            </p:cNvSpPr>
            <p:nvPr/>
          </p:nvSpPr>
          <p:spPr bwMode="auto">
            <a:xfrm>
              <a:off x="1206" y="237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252"/>
            <p:cNvSpPr>
              <a:spLocks noChangeShapeType="1"/>
            </p:cNvSpPr>
            <p:nvPr/>
          </p:nvSpPr>
          <p:spPr bwMode="auto">
            <a:xfrm flipV="1">
              <a:off x="1314" y="3189"/>
              <a:ext cx="99" cy="35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53"/>
            <p:cNvSpPr>
              <a:spLocks/>
            </p:cNvSpPr>
            <p:nvPr/>
          </p:nvSpPr>
          <p:spPr bwMode="auto">
            <a:xfrm>
              <a:off x="1374" y="3176"/>
              <a:ext cx="79" cy="20"/>
            </a:xfrm>
            <a:custGeom>
              <a:avLst/>
              <a:gdLst>
                <a:gd name="T0" fmla="*/ 217 w 217"/>
                <a:gd name="T1" fmla="*/ 49 h 69"/>
                <a:gd name="T2" fmla="*/ 213 w 217"/>
                <a:gd name="T3" fmla="*/ 69 h 69"/>
                <a:gd name="T4" fmla="*/ 0 w 217"/>
                <a:gd name="T5" fmla="*/ 20 h 69"/>
                <a:gd name="T6" fmla="*/ 4 w 217"/>
                <a:gd name="T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69">
                  <a:moveTo>
                    <a:pt x="217" y="49"/>
                  </a:moveTo>
                  <a:lnTo>
                    <a:pt x="213" y="69"/>
                  </a:lnTo>
                  <a:lnTo>
                    <a:pt x="0" y="20"/>
                  </a:lnTo>
                  <a:lnTo>
                    <a:pt x="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254"/>
            <p:cNvSpPr>
              <a:spLocks noChangeShapeType="1"/>
            </p:cNvSpPr>
            <p:nvPr/>
          </p:nvSpPr>
          <p:spPr bwMode="auto">
            <a:xfrm flipH="1">
              <a:off x="1374" y="3176"/>
              <a:ext cx="2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255"/>
            <p:cNvSpPr>
              <a:spLocks noChangeShapeType="1"/>
            </p:cNvSpPr>
            <p:nvPr/>
          </p:nvSpPr>
          <p:spPr bwMode="auto">
            <a:xfrm flipV="1">
              <a:off x="1216" y="3400"/>
              <a:ext cx="0" cy="2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56"/>
            <p:cNvSpPr>
              <a:spLocks/>
            </p:cNvSpPr>
            <p:nvPr/>
          </p:nvSpPr>
          <p:spPr bwMode="auto">
            <a:xfrm>
              <a:off x="1176" y="3394"/>
              <a:ext cx="79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257"/>
            <p:cNvSpPr>
              <a:spLocks noChangeShapeType="1"/>
            </p:cNvSpPr>
            <p:nvPr/>
          </p:nvSpPr>
          <p:spPr bwMode="auto">
            <a:xfrm>
              <a:off x="1176" y="339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58"/>
            <p:cNvSpPr>
              <a:spLocks/>
            </p:cNvSpPr>
            <p:nvPr/>
          </p:nvSpPr>
          <p:spPr bwMode="auto">
            <a:xfrm>
              <a:off x="1123" y="2445"/>
              <a:ext cx="0" cy="43"/>
            </a:xfrm>
            <a:custGeom>
              <a:avLst/>
              <a:gdLst>
                <a:gd name="T0" fmla="*/ 142 h 142"/>
                <a:gd name="T1" fmla="*/ 15 h 142"/>
                <a:gd name="T2" fmla="*/ 0 h 14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42">
                  <a:moveTo>
                    <a:pt x="0" y="142"/>
                  </a:moveTo>
                  <a:lnTo>
                    <a:pt x="0" y="1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59"/>
            <p:cNvSpPr>
              <a:spLocks/>
            </p:cNvSpPr>
            <p:nvPr/>
          </p:nvSpPr>
          <p:spPr bwMode="auto">
            <a:xfrm>
              <a:off x="1084" y="2439"/>
              <a:ext cx="79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260"/>
            <p:cNvSpPr>
              <a:spLocks noChangeShapeType="1"/>
            </p:cNvSpPr>
            <p:nvPr/>
          </p:nvSpPr>
          <p:spPr bwMode="auto">
            <a:xfrm>
              <a:off x="1084" y="243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Arc 261"/>
            <p:cNvSpPr>
              <a:spLocks/>
            </p:cNvSpPr>
            <p:nvPr/>
          </p:nvSpPr>
          <p:spPr bwMode="auto">
            <a:xfrm>
              <a:off x="2215" y="783"/>
              <a:ext cx="804" cy="486"/>
            </a:xfrm>
            <a:custGeom>
              <a:avLst/>
              <a:gdLst>
                <a:gd name="G0" fmla="+- 27 0 0"/>
                <a:gd name="G1" fmla="+- 45 0 0"/>
                <a:gd name="G2" fmla="+- 21600 0 0"/>
                <a:gd name="T0" fmla="*/ 21627 w 21627"/>
                <a:gd name="T1" fmla="*/ 0 h 21645"/>
                <a:gd name="T2" fmla="*/ 0 w 21627"/>
                <a:gd name="T3" fmla="*/ 21645 h 21645"/>
                <a:gd name="T4" fmla="*/ 27 w 21627"/>
                <a:gd name="T5" fmla="*/ 45 h 21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7" h="21645" fill="none" extrusionOk="0">
                  <a:moveTo>
                    <a:pt x="21626" y="0"/>
                  </a:moveTo>
                  <a:cubicBezTo>
                    <a:pt x="21626" y="15"/>
                    <a:pt x="21627" y="30"/>
                    <a:pt x="21627" y="45"/>
                  </a:cubicBezTo>
                  <a:cubicBezTo>
                    <a:pt x="21627" y="11974"/>
                    <a:pt x="11956" y="21645"/>
                    <a:pt x="27" y="21645"/>
                  </a:cubicBezTo>
                  <a:cubicBezTo>
                    <a:pt x="18" y="21645"/>
                    <a:pt x="9" y="21644"/>
                    <a:pt x="0" y="21644"/>
                  </a:cubicBezTo>
                </a:path>
                <a:path w="21627" h="21645" stroke="0" extrusionOk="0">
                  <a:moveTo>
                    <a:pt x="21626" y="0"/>
                  </a:moveTo>
                  <a:cubicBezTo>
                    <a:pt x="21626" y="15"/>
                    <a:pt x="21627" y="30"/>
                    <a:pt x="21627" y="45"/>
                  </a:cubicBezTo>
                  <a:cubicBezTo>
                    <a:pt x="21627" y="11974"/>
                    <a:pt x="11956" y="21645"/>
                    <a:pt x="27" y="21645"/>
                  </a:cubicBezTo>
                  <a:cubicBezTo>
                    <a:pt x="18" y="21645"/>
                    <a:pt x="9" y="21644"/>
                    <a:pt x="0" y="21644"/>
                  </a:cubicBezTo>
                  <a:lnTo>
                    <a:pt x="27" y="4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62"/>
            <p:cNvSpPr>
              <a:spLocks/>
            </p:cNvSpPr>
            <p:nvPr/>
          </p:nvSpPr>
          <p:spPr bwMode="auto">
            <a:xfrm>
              <a:off x="2978" y="777"/>
              <a:ext cx="79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263"/>
            <p:cNvSpPr>
              <a:spLocks noChangeShapeType="1"/>
            </p:cNvSpPr>
            <p:nvPr/>
          </p:nvSpPr>
          <p:spPr bwMode="auto">
            <a:xfrm>
              <a:off x="2978" y="777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264"/>
            <p:cNvSpPr>
              <a:spLocks/>
            </p:cNvSpPr>
            <p:nvPr/>
          </p:nvSpPr>
          <p:spPr bwMode="auto">
            <a:xfrm>
              <a:off x="2832" y="941"/>
              <a:ext cx="174" cy="327"/>
            </a:xfrm>
            <a:custGeom>
              <a:avLst/>
              <a:gdLst>
                <a:gd name="T0" fmla="*/ 0 w 477"/>
                <a:gd name="T1" fmla="*/ 1084 h 1084"/>
                <a:gd name="T2" fmla="*/ 477 w 477"/>
                <a:gd name="T3" fmla="*/ 160 h 1084"/>
                <a:gd name="T4" fmla="*/ 286 w 477"/>
                <a:gd name="T5" fmla="*/ 0 h 10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7" h="1084">
                  <a:moveTo>
                    <a:pt x="0" y="1084"/>
                  </a:moveTo>
                  <a:lnTo>
                    <a:pt x="477" y="160"/>
                  </a:lnTo>
                  <a:lnTo>
                    <a:pt x="28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265"/>
            <p:cNvSpPr>
              <a:spLocks/>
            </p:cNvSpPr>
            <p:nvPr/>
          </p:nvSpPr>
          <p:spPr bwMode="auto">
            <a:xfrm>
              <a:off x="2904" y="912"/>
              <a:ext cx="58" cy="55"/>
            </a:xfrm>
            <a:custGeom>
              <a:avLst/>
              <a:gdLst>
                <a:gd name="T0" fmla="*/ 142 w 157"/>
                <a:gd name="T1" fmla="*/ 0 h 182"/>
                <a:gd name="T2" fmla="*/ 157 w 157"/>
                <a:gd name="T3" fmla="*/ 13 h 182"/>
                <a:gd name="T4" fmla="*/ 15 w 157"/>
                <a:gd name="T5" fmla="*/ 182 h 182"/>
                <a:gd name="T6" fmla="*/ 0 w 157"/>
                <a:gd name="T7" fmla="*/ 168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7" h="182">
                  <a:moveTo>
                    <a:pt x="142" y="0"/>
                  </a:moveTo>
                  <a:lnTo>
                    <a:pt x="157" y="13"/>
                  </a:lnTo>
                  <a:lnTo>
                    <a:pt x="15" y="182"/>
                  </a:lnTo>
                  <a:lnTo>
                    <a:pt x="0" y="16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266"/>
            <p:cNvSpPr>
              <a:spLocks noChangeShapeType="1"/>
            </p:cNvSpPr>
            <p:nvPr/>
          </p:nvSpPr>
          <p:spPr bwMode="auto">
            <a:xfrm>
              <a:off x="2904" y="962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Arc 267"/>
            <p:cNvSpPr>
              <a:spLocks/>
            </p:cNvSpPr>
            <p:nvPr/>
          </p:nvSpPr>
          <p:spPr bwMode="auto">
            <a:xfrm>
              <a:off x="1403" y="1112"/>
              <a:ext cx="137" cy="7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268"/>
            <p:cNvSpPr>
              <a:spLocks/>
            </p:cNvSpPr>
            <p:nvPr/>
          </p:nvSpPr>
          <p:spPr bwMode="auto">
            <a:xfrm>
              <a:off x="1500" y="1106"/>
              <a:ext cx="79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Line 269"/>
            <p:cNvSpPr>
              <a:spLocks noChangeShapeType="1"/>
            </p:cNvSpPr>
            <p:nvPr/>
          </p:nvSpPr>
          <p:spPr bwMode="auto">
            <a:xfrm>
              <a:off x="1500" y="110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270"/>
            <p:cNvSpPr>
              <a:spLocks/>
            </p:cNvSpPr>
            <p:nvPr/>
          </p:nvSpPr>
          <p:spPr bwMode="auto">
            <a:xfrm>
              <a:off x="1118" y="1414"/>
              <a:ext cx="799" cy="41"/>
            </a:xfrm>
            <a:custGeom>
              <a:avLst/>
              <a:gdLst>
                <a:gd name="T0" fmla="*/ 0 w 2189"/>
                <a:gd name="T1" fmla="*/ 75 h 134"/>
                <a:gd name="T2" fmla="*/ 29 w 2189"/>
                <a:gd name="T3" fmla="*/ 14 h 134"/>
                <a:gd name="T4" fmla="*/ 90 w 2189"/>
                <a:gd name="T5" fmla="*/ 134 h 134"/>
                <a:gd name="T6" fmla="*/ 149 w 2189"/>
                <a:gd name="T7" fmla="*/ 13 h 134"/>
                <a:gd name="T8" fmla="*/ 210 w 2189"/>
                <a:gd name="T9" fmla="*/ 133 h 134"/>
                <a:gd name="T10" fmla="*/ 269 w 2189"/>
                <a:gd name="T11" fmla="*/ 13 h 134"/>
                <a:gd name="T12" fmla="*/ 330 w 2189"/>
                <a:gd name="T13" fmla="*/ 132 h 134"/>
                <a:gd name="T14" fmla="*/ 389 w 2189"/>
                <a:gd name="T15" fmla="*/ 12 h 134"/>
                <a:gd name="T16" fmla="*/ 450 w 2189"/>
                <a:gd name="T17" fmla="*/ 131 h 134"/>
                <a:gd name="T18" fmla="*/ 509 w 2189"/>
                <a:gd name="T19" fmla="*/ 11 h 134"/>
                <a:gd name="T20" fmla="*/ 570 w 2189"/>
                <a:gd name="T21" fmla="*/ 131 h 134"/>
                <a:gd name="T22" fmla="*/ 629 w 2189"/>
                <a:gd name="T23" fmla="*/ 10 h 134"/>
                <a:gd name="T24" fmla="*/ 690 w 2189"/>
                <a:gd name="T25" fmla="*/ 130 h 134"/>
                <a:gd name="T26" fmla="*/ 749 w 2189"/>
                <a:gd name="T27" fmla="*/ 9 h 134"/>
                <a:gd name="T28" fmla="*/ 810 w 2189"/>
                <a:gd name="T29" fmla="*/ 129 h 134"/>
                <a:gd name="T30" fmla="*/ 869 w 2189"/>
                <a:gd name="T31" fmla="*/ 9 h 134"/>
                <a:gd name="T32" fmla="*/ 930 w 2189"/>
                <a:gd name="T33" fmla="*/ 128 h 134"/>
                <a:gd name="T34" fmla="*/ 989 w 2189"/>
                <a:gd name="T35" fmla="*/ 8 h 134"/>
                <a:gd name="T36" fmla="*/ 1050 w 2189"/>
                <a:gd name="T37" fmla="*/ 127 h 134"/>
                <a:gd name="T38" fmla="*/ 1109 w 2189"/>
                <a:gd name="T39" fmla="*/ 7 h 134"/>
                <a:gd name="T40" fmla="*/ 1170 w 2189"/>
                <a:gd name="T41" fmla="*/ 126 h 134"/>
                <a:gd name="T42" fmla="*/ 1229 w 2189"/>
                <a:gd name="T43" fmla="*/ 6 h 134"/>
                <a:gd name="T44" fmla="*/ 1290 w 2189"/>
                <a:gd name="T45" fmla="*/ 126 h 134"/>
                <a:gd name="T46" fmla="*/ 1349 w 2189"/>
                <a:gd name="T47" fmla="*/ 5 h 134"/>
                <a:gd name="T48" fmla="*/ 1410 w 2189"/>
                <a:gd name="T49" fmla="*/ 125 h 134"/>
                <a:gd name="T50" fmla="*/ 1469 w 2189"/>
                <a:gd name="T51" fmla="*/ 4 h 134"/>
                <a:gd name="T52" fmla="*/ 1530 w 2189"/>
                <a:gd name="T53" fmla="*/ 124 h 134"/>
                <a:gd name="T54" fmla="*/ 1589 w 2189"/>
                <a:gd name="T55" fmla="*/ 4 h 134"/>
                <a:gd name="T56" fmla="*/ 1650 w 2189"/>
                <a:gd name="T57" fmla="*/ 123 h 134"/>
                <a:gd name="T58" fmla="*/ 1709 w 2189"/>
                <a:gd name="T59" fmla="*/ 3 h 134"/>
                <a:gd name="T60" fmla="*/ 1770 w 2189"/>
                <a:gd name="T61" fmla="*/ 122 h 134"/>
                <a:gd name="T62" fmla="*/ 1829 w 2189"/>
                <a:gd name="T63" fmla="*/ 2 h 134"/>
                <a:gd name="T64" fmla="*/ 1890 w 2189"/>
                <a:gd name="T65" fmla="*/ 122 h 134"/>
                <a:gd name="T66" fmla="*/ 1949 w 2189"/>
                <a:gd name="T67" fmla="*/ 1 h 134"/>
                <a:gd name="T68" fmla="*/ 2010 w 2189"/>
                <a:gd name="T69" fmla="*/ 121 h 134"/>
                <a:gd name="T70" fmla="*/ 2069 w 2189"/>
                <a:gd name="T71" fmla="*/ 0 h 134"/>
                <a:gd name="T72" fmla="*/ 2130 w 2189"/>
                <a:gd name="T73" fmla="*/ 120 h 134"/>
                <a:gd name="T74" fmla="*/ 2159 w 2189"/>
                <a:gd name="T75" fmla="*/ 60 h 134"/>
                <a:gd name="T76" fmla="*/ 2189 w 2189"/>
                <a:gd name="T77" fmla="*/ 6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189" h="134">
                  <a:moveTo>
                    <a:pt x="0" y="75"/>
                  </a:moveTo>
                  <a:lnTo>
                    <a:pt x="29" y="14"/>
                  </a:lnTo>
                  <a:lnTo>
                    <a:pt x="90" y="134"/>
                  </a:lnTo>
                  <a:lnTo>
                    <a:pt x="149" y="13"/>
                  </a:lnTo>
                  <a:lnTo>
                    <a:pt x="210" y="133"/>
                  </a:lnTo>
                  <a:lnTo>
                    <a:pt x="269" y="13"/>
                  </a:lnTo>
                  <a:lnTo>
                    <a:pt x="330" y="132"/>
                  </a:lnTo>
                  <a:lnTo>
                    <a:pt x="389" y="12"/>
                  </a:lnTo>
                  <a:lnTo>
                    <a:pt x="450" y="131"/>
                  </a:lnTo>
                  <a:lnTo>
                    <a:pt x="509" y="11"/>
                  </a:lnTo>
                  <a:lnTo>
                    <a:pt x="570" y="131"/>
                  </a:lnTo>
                  <a:lnTo>
                    <a:pt x="629" y="10"/>
                  </a:lnTo>
                  <a:lnTo>
                    <a:pt x="690" y="130"/>
                  </a:lnTo>
                  <a:lnTo>
                    <a:pt x="749" y="9"/>
                  </a:lnTo>
                  <a:lnTo>
                    <a:pt x="810" y="129"/>
                  </a:lnTo>
                  <a:lnTo>
                    <a:pt x="869" y="9"/>
                  </a:lnTo>
                  <a:lnTo>
                    <a:pt x="930" y="128"/>
                  </a:lnTo>
                  <a:lnTo>
                    <a:pt x="989" y="8"/>
                  </a:lnTo>
                  <a:lnTo>
                    <a:pt x="1050" y="127"/>
                  </a:lnTo>
                  <a:lnTo>
                    <a:pt x="1109" y="7"/>
                  </a:lnTo>
                  <a:lnTo>
                    <a:pt x="1170" y="126"/>
                  </a:lnTo>
                  <a:lnTo>
                    <a:pt x="1229" y="6"/>
                  </a:lnTo>
                  <a:lnTo>
                    <a:pt x="1290" y="126"/>
                  </a:lnTo>
                  <a:lnTo>
                    <a:pt x="1349" y="5"/>
                  </a:lnTo>
                  <a:lnTo>
                    <a:pt x="1410" y="125"/>
                  </a:lnTo>
                  <a:lnTo>
                    <a:pt x="1469" y="4"/>
                  </a:lnTo>
                  <a:lnTo>
                    <a:pt x="1530" y="124"/>
                  </a:lnTo>
                  <a:lnTo>
                    <a:pt x="1589" y="4"/>
                  </a:lnTo>
                  <a:lnTo>
                    <a:pt x="1650" y="123"/>
                  </a:lnTo>
                  <a:lnTo>
                    <a:pt x="1709" y="3"/>
                  </a:lnTo>
                  <a:lnTo>
                    <a:pt x="1770" y="122"/>
                  </a:lnTo>
                  <a:lnTo>
                    <a:pt x="1829" y="2"/>
                  </a:lnTo>
                  <a:lnTo>
                    <a:pt x="1890" y="122"/>
                  </a:lnTo>
                  <a:lnTo>
                    <a:pt x="1949" y="1"/>
                  </a:lnTo>
                  <a:lnTo>
                    <a:pt x="2010" y="121"/>
                  </a:lnTo>
                  <a:lnTo>
                    <a:pt x="2069" y="0"/>
                  </a:lnTo>
                  <a:lnTo>
                    <a:pt x="2130" y="120"/>
                  </a:lnTo>
                  <a:lnTo>
                    <a:pt x="2159" y="60"/>
                  </a:lnTo>
                  <a:lnTo>
                    <a:pt x="2189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Arc 271"/>
            <p:cNvSpPr>
              <a:spLocks/>
            </p:cNvSpPr>
            <p:nvPr/>
          </p:nvSpPr>
          <p:spPr bwMode="auto">
            <a:xfrm>
              <a:off x="1906" y="763"/>
              <a:ext cx="1592" cy="666"/>
            </a:xfrm>
            <a:custGeom>
              <a:avLst/>
              <a:gdLst>
                <a:gd name="G0" fmla="+- 0 0 0"/>
                <a:gd name="G1" fmla="+- 33 0 0"/>
                <a:gd name="G2" fmla="+- 21600 0 0"/>
                <a:gd name="T0" fmla="*/ 21600 w 21600"/>
                <a:gd name="T1" fmla="*/ 0 h 21633"/>
                <a:gd name="T2" fmla="*/ 0 w 21600"/>
                <a:gd name="T3" fmla="*/ 21633 h 21633"/>
                <a:gd name="T4" fmla="*/ 0 w 21600"/>
                <a:gd name="T5" fmla="*/ 33 h 21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33" fill="none" extrusionOk="0">
                  <a:moveTo>
                    <a:pt x="21599" y="0"/>
                  </a:moveTo>
                  <a:cubicBezTo>
                    <a:pt x="21599" y="11"/>
                    <a:pt x="21600" y="22"/>
                    <a:pt x="21600" y="33"/>
                  </a:cubicBezTo>
                  <a:cubicBezTo>
                    <a:pt x="21600" y="11962"/>
                    <a:pt x="11929" y="21632"/>
                    <a:pt x="0" y="21633"/>
                  </a:cubicBezTo>
                </a:path>
                <a:path w="21600" h="21633" stroke="0" extrusionOk="0">
                  <a:moveTo>
                    <a:pt x="21599" y="0"/>
                  </a:moveTo>
                  <a:cubicBezTo>
                    <a:pt x="21599" y="11"/>
                    <a:pt x="21600" y="22"/>
                    <a:pt x="21600" y="33"/>
                  </a:cubicBezTo>
                  <a:cubicBezTo>
                    <a:pt x="21600" y="11962"/>
                    <a:pt x="11929" y="21632"/>
                    <a:pt x="0" y="21633"/>
                  </a:cubicBezTo>
                  <a:lnTo>
                    <a:pt x="0" y="33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272"/>
            <p:cNvSpPr>
              <a:spLocks/>
            </p:cNvSpPr>
            <p:nvPr/>
          </p:nvSpPr>
          <p:spPr bwMode="auto">
            <a:xfrm>
              <a:off x="3477" y="763"/>
              <a:ext cx="41" cy="47"/>
            </a:xfrm>
            <a:custGeom>
              <a:avLst/>
              <a:gdLst>
                <a:gd name="T0" fmla="*/ 21 w 41"/>
                <a:gd name="T1" fmla="*/ 0 h 47"/>
                <a:gd name="T2" fmla="*/ 0 w 41"/>
                <a:gd name="T3" fmla="*/ 47 h 47"/>
                <a:gd name="T4" fmla="*/ 21 w 41"/>
                <a:gd name="T5" fmla="*/ 35 h 47"/>
                <a:gd name="T6" fmla="*/ 41 w 41"/>
                <a:gd name="T7" fmla="*/ 47 h 47"/>
                <a:gd name="T8" fmla="*/ 21 w 41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7">
                  <a:moveTo>
                    <a:pt x="21" y="0"/>
                  </a:moveTo>
                  <a:lnTo>
                    <a:pt x="0" y="47"/>
                  </a:lnTo>
                  <a:lnTo>
                    <a:pt x="21" y="35"/>
                  </a:lnTo>
                  <a:lnTo>
                    <a:pt x="41" y="47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Arc 273"/>
            <p:cNvSpPr>
              <a:spLocks/>
            </p:cNvSpPr>
            <p:nvPr/>
          </p:nvSpPr>
          <p:spPr bwMode="auto">
            <a:xfrm>
              <a:off x="1873" y="1378"/>
              <a:ext cx="1" cy="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280 w 21600"/>
                <a:gd name="T1" fmla="*/ 9660 h 9660"/>
                <a:gd name="T2" fmla="*/ 0 w 21600"/>
                <a:gd name="T3" fmla="*/ 0 h 9660"/>
                <a:gd name="T4" fmla="*/ 21600 w 21600"/>
                <a:gd name="T5" fmla="*/ 0 h 9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9660" fill="none" extrusionOk="0">
                  <a:moveTo>
                    <a:pt x="2280" y="9659"/>
                  </a:moveTo>
                  <a:cubicBezTo>
                    <a:pt x="780" y="6660"/>
                    <a:pt x="0" y="3353"/>
                    <a:pt x="0" y="0"/>
                  </a:cubicBezTo>
                </a:path>
                <a:path w="21600" h="9660" stroke="0" extrusionOk="0">
                  <a:moveTo>
                    <a:pt x="2280" y="9659"/>
                  </a:moveTo>
                  <a:cubicBezTo>
                    <a:pt x="780" y="6660"/>
                    <a:pt x="0" y="3353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Arc 274"/>
            <p:cNvSpPr>
              <a:spLocks/>
            </p:cNvSpPr>
            <p:nvPr/>
          </p:nvSpPr>
          <p:spPr bwMode="auto">
            <a:xfrm>
              <a:off x="1873" y="1387"/>
              <a:ext cx="147" cy="50"/>
            </a:xfrm>
            <a:custGeom>
              <a:avLst/>
              <a:gdLst>
                <a:gd name="G0" fmla="+- 21600 0 0"/>
                <a:gd name="G1" fmla="+- 436 0 0"/>
                <a:gd name="G2" fmla="+- 21600 0 0"/>
                <a:gd name="T0" fmla="*/ 21600 w 21600"/>
                <a:gd name="T1" fmla="*/ 22036 h 22036"/>
                <a:gd name="T2" fmla="*/ 4 w 21600"/>
                <a:gd name="T3" fmla="*/ 0 h 22036"/>
                <a:gd name="T4" fmla="*/ 21600 w 21600"/>
                <a:gd name="T5" fmla="*/ 436 h 22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2036" fill="none" extrusionOk="0">
                  <a:moveTo>
                    <a:pt x="21600" y="22036"/>
                  </a:moveTo>
                  <a:cubicBezTo>
                    <a:pt x="9670" y="22036"/>
                    <a:pt x="0" y="12365"/>
                    <a:pt x="0" y="436"/>
                  </a:cubicBezTo>
                  <a:cubicBezTo>
                    <a:pt x="-1" y="290"/>
                    <a:pt x="1" y="145"/>
                    <a:pt x="4" y="0"/>
                  </a:cubicBezTo>
                </a:path>
                <a:path w="21600" h="22036" stroke="0" extrusionOk="0">
                  <a:moveTo>
                    <a:pt x="21600" y="22036"/>
                  </a:moveTo>
                  <a:cubicBezTo>
                    <a:pt x="9670" y="22036"/>
                    <a:pt x="0" y="12365"/>
                    <a:pt x="0" y="436"/>
                  </a:cubicBezTo>
                  <a:cubicBezTo>
                    <a:pt x="-1" y="290"/>
                    <a:pt x="1" y="145"/>
                    <a:pt x="4" y="0"/>
                  </a:cubicBezTo>
                  <a:lnTo>
                    <a:pt x="21600" y="43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Arc 275"/>
            <p:cNvSpPr>
              <a:spLocks/>
            </p:cNvSpPr>
            <p:nvPr/>
          </p:nvSpPr>
          <p:spPr bwMode="auto">
            <a:xfrm>
              <a:off x="1359" y="1437"/>
              <a:ext cx="661" cy="27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276"/>
            <p:cNvSpPr>
              <a:spLocks/>
            </p:cNvSpPr>
            <p:nvPr/>
          </p:nvSpPr>
          <p:spPr bwMode="auto">
            <a:xfrm>
              <a:off x="1359" y="1696"/>
              <a:ext cx="56" cy="33"/>
            </a:xfrm>
            <a:custGeom>
              <a:avLst/>
              <a:gdLst>
                <a:gd name="T0" fmla="*/ 0 w 56"/>
                <a:gd name="T1" fmla="*/ 17 h 33"/>
                <a:gd name="T2" fmla="*/ 56 w 56"/>
                <a:gd name="T3" fmla="*/ 33 h 33"/>
                <a:gd name="T4" fmla="*/ 42 w 56"/>
                <a:gd name="T5" fmla="*/ 17 h 33"/>
                <a:gd name="T6" fmla="*/ 56 w 56"/>
                <a:gd name="T7" fmla="*/ 0 h 33"/>
                <a:gd name="T8" fmla="*/ 0 w 56"/>
                <a:gd name="T9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3">
                  <a:moveTo>
                    <a:pt x="0" y="17"/>
                  </a:moveTo>
                  <a:lnTo>
                    <a:pt x="56" y="33"/>
                  </a:lnTo>
                  <a:lnTo>
                    <a:pt x="42" y="17"/>
                  </a:lnTo>
                  <a:lnTo>
                    <a:pt x="5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Arc 277"/>
            <p:cNvSpPr>
              <a:spLocks/>
            </p:cNvSpPr>
            <p:nvPr/>
          </p:nvSpPr>
          <p:spPr bwMode="auto">
            <a:xfrm>
              <a:off x="1948" y="1090"/>
              <a:ext cx="209" cy="173"/>
            </a:xfrm>
            <a:custGeom>
              <a:avLst/>
              <a:gdLst>
                <a:gd name="G0" fmla="+- 0 0 0"/>
                <a:gd name="G1" fmla="+- 125 0 0"/>
                <a:gd name="G2" fmla="+- 21600 0 0"/>
                <a:gd name="T0" fmla="*/ 21600 w 21600"/>
                <a:gd name="T1" fmla="*/ 0 h 21725"/>
                <a:gd name="T2" fmla="*/ 0 w 21600"/>
                <a:gd name="T3" fmla="*/ 21725 h 21725"/>
                <a:gd name="T4" fmla="*/ 0 w 21600"/>
                <a:gd name="T5" fmla="*/ 125 h 21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25" fill="none" extrusionOk="0">
                  <a:moveTo>
                    <a:pt x="21599" y="0"/>
                  </a:moveTo>
                  <a:cubicBezTo>
                    <a:pt x="21599" y="41"/>
                    <a:pt x="21600" y="83"/>
                    <a:pt x="21600" y="125"/>
                  </a:cubicBezTo>
                  <a:cubicBezTo>
                    <a:pt x="21600" y="12054"/>
                    <a:pt x="11929" y="21724"/>
                    <a:pt x="0" y="21725"/>
                  </a:cubicBezTo>
                </a:path>
                <a:path w="21600" h="21725" stroke="0" extrusionOk="0">
                  <a:moveTo>
                    <a:pt x="21599" y="0"/>
                  </a:moveTo>
                  <a:cubicBezTo>
                    <a:pt x="21599" y="41"/>
                    <a:pt x="21600" y="83"/>
                    <a:pt x="21600" y="125"/>
                  </a:cubicBezTo>
                  <a:cubicBezTo>
                    <a:pt x="21600" y="12054"/>
                    <a:pt x="11929" y="21724"/>
                    <a:pt x="0" y="21725"/>
                  </a:cubicBezTo>
                  <a:lnTo>
                    <a:pt x="0" y="12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278"/>
            <p:cNvSpPr>
              <a:spLocks/>
            </p:cNvSpPr>
            <p:nvPr/>
          </p:nvSpPr>
          <p:spPr bwMode="auto">
            <a:xfrm>
              <a:off x="2117" y="1084"/>
              <a:ext cx="80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Line 279"/>
            <p:cNvSpPr>
              <a:spLocks noChangeShapeType="1"/>
            </p:cNvSpPr>
            <p:nvPr/>
          </p:nvSpPr>
          <p:spPr bwMode="auto">
            <a:xfrm>
              <a:off x="2117" y="108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Arc 280"/>
            <p:cNvSpPr>
              <a:spLocks/>
            </p:cNvSpPr>
            <p:nvPr/>
          </p:nvSpPr>
          <p:spPr bwMode="auto">
            <a:xfrm>
              <a:off x="2477" y="1124"/>
              <a:ext cx="163" cy="14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281"/>
            <p:cNvSpPr>
              <a:spLocks/>
            </p:cNvSpPr>
            <p:nvPr/>
          </p:nvSpPr>
          <p:spPr bwMode="auto">
            <a:xfrm>
              <a:off x="2600" y="1118"/>
              <a:ext cx="79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Line 282"/>
            <p:cNvSpPr>
              <a:spLocks noChangeShapeType="1"/>
            </p:cNvSpPr>
            <p:nvPr/>
          </p:nvSpPr>
          <p:spPr bwMode="auto">
            <a:xfrm>
              <a:off x="6866" y="3231"/>
              <a:ext cx="0" cy="2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52400" y="228600"/>
            <a:ext cx="6586538" cy="20143788"/>
            <a:chOff x="96" y="144"/>
            <a:chExt cx="4149" cy="12689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96" y="144"/>
              <a:ext cx="4128" cy="6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123" y="168"/>
              <a:ext cx="4122" cy="5255"/>
              <a:chOff x="123" y="168"/>
              <a:chExt cx="4122" cy="5255"/>
            </a:xfrm>
          </p:grpSpPr>
          <p:sp>
            <p:nvSpPr>
              <p:cNvPr id="82" name="Rectangle 5"/>
              <p:cNvSpPr>
                <a:spLocks noChangeArrowheads="1"/>
              </p:cNvSpPr>
              <p:nvPr/>
            </p:nvSpPr>
            <p:spPr bwMode="auto">
              <a:xfrm>
                <a:off x="123" y="4093"/>
                <a:ext cx="1896" cy="960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Rectangle 6"/>
              <p:cNvSpPr>
                <a:spLocks noChangeArrowheads="1"/>
              </p:cNvSpPr>
              <p:nvPr/>
            </p:nvSpPr>
            <p:spPr bwMode="auto">
              <a:xfrm>
                <a:off x="123" y="2095"/>
                <a:ext cx="1896" cy="959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Rectangle 7"/>
              <p:cNvSpPr>
                <a:spLocks noChangeArrowheads="1"/>
              </p:cNvSpPr>
              <p:nvPr/>
            </p:nvSpPr>
            <p:spPr bwMode="auto">
              <a:xfrm>
                <a:off x="123" y="3094"/>
                <a:ext cx="1896" cy="960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Rectangle 8"/>
              <p:cNvSpPr>
                <a:spLocks noChangeArrowheads="1"/>
              </p:cNvSpPr>
              <p:nvPr/>
            </p:nvSpPr>
            <p:spPr bwMode="auto">
              <a:xfrm>
                <a:off x="432" y="311"/>
                <a:ext cx="3285" cy="166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Oval 9"/>
              <p:cNvSpPr>
                <a:spLocks noChangeArrowheads="1"/>
              </p:cNvSpPr>
              <p:nvPr/>
            </p:nvSpPr>
            <p:spPr bwMode="auto">
              <a:xfrm>
                <a:off x="1800" y="3652"/>
                <a:ext cx="62" cy="56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Rectangle 10"/>
              <p:cNvSpPr>
                <a:spLocks noChangeArrowheads="1"/>
              </p:cNvSpPr>
              <p:nvPr/>
            </p:nvSpPr>
            <p:spPr bwMode="auto">
              <a:xfrm>
                <a:off x="1329" y="3534"/>
                <a:ext cx="9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" name="Oval 11"/>
              <p:cNvSpPr>
                <a:spLocks noChangeArrowheads="1"/>
              </p:cNvSpPr>
              <p:nvPr/>
            </p:nvSpPr>
            <p:spPr bwMode="auto">
              <a:xfrm>
                <a:off x="1320" y="3652"/>
                <a:ext cx="63" cy="56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Rectangle 12"/>
              <p:cNvSpPr>
                <a:spLocks noChangeArrowheads="1"/>
              </p:cNvSpPr>
              <p:nvPr/>
            </p:nvSpPr>
            <p:spPr bwMode="auto">
              <a:xfrm>
                <a:off x="1084" y="3534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0" name="Oval 13"/>
              <p:cNvSpPr>
                <a:spLocks noChangeArrowheads="1"/>
              </p:cNvSpPr>
              <p:nvPr/>
            </p:nvSpPr>
            <p:spPr bwMode="auto">
              <a:xfrm>
                <a:off x="1164" y="3652"/>
                <a:ext cx="62" cy="56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Rectangle 14"/>
              <p:cNvSpPr>
                <a:spLocks noChangeArrowheads="1"/>
              </p:cNvSpPr>
              <p:nvPr/>
            </p:nvSpPr>
            <p:spPr bwMode="auto">
              <a:xfrm>
                <a:off x="823" y="3534"/>
                <a:ext cx="9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" name="Rectangle 15"/>
              <p:cNvSpPr>
                <a:spLocks noChangeArrowheads="1"/>
              </p:cNvSpPr>
              <p:nvPr/>
            </p:nvSpPr>
            <p:spPr bwMode="auto">
              <a:xfrm>
                <a:off x="1003" y="3652"/>
                <a:ext cx="62" cy="56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Line 16"/>
              <p:cNvSpPr>
                <a:spLocks noChangeShapeType="1"/>
              </p:cNvSpPr>
              <p:nvPr/>
            </p:nvSpPr>
            <p:spPr bwMode="auto">
              <a:xfrm>
                <a:off x="1003" y="3652"/>
                <a:ext cx="62" cy="5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Line 17"/>
              <p:cNvSpPr>
                <a:spLocks noChangeShapeType="1"/>
              </p:cNvSpPr>
              <p:nvPr/>
            </p:nvSpPr>
            <p:spPr bwMode="auto">
              <a:xfrm flipV="1">
                <a:off x="1003" y="3652"/>
                <a:ext cx="62" cy="5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Rectangle 18"/>
              <p:cNvSpPr>
                <a:spLocks noChangeArrowheads="1"/>
              </p:cNvSpPr>
              <p:nvPr/>
            </p:nvSpPr>
            <p:spPr bwMode="auto">
              <a:xfrm>
                <a:off x="1563" y="3534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6" name="Oval 19"/>
              <p:cNvSpPr>
                <a:spLocks noChangeArrowheads="1"/>
              </p:cNvSpPr>
              <p:nvPr/>
            </p:nvSpPr>
            <p:spPr bwMode="auto">
              <a:xfrm>
                <a:off x="841" y="3652"/>
                <a:ext cx="62" cy="56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Rectangle 20"/>
              <p:cNvSpPr>
                <a:spLocks noChangeArrowheads="1"/>
              </p:cNvSpPr>
              <p:nvPr/>
            </p:nvSpPr>
            <p:spPr bwMode="auto">
              <a:xfrm>
                <a:off x="1165" y="3447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8" name="Oval 21"/>
              <p:cNvSpPr>
                <a:spLocks noChangeArrowheads="1"/>
              </p:cNvSpPr>
              <p:nvPr/>
            </p:nvSpPr>
            <p:spPr bwMode="auto">
              <a:xfrm>
                <a:off x="685" y="3652"/>
                <a:ext cx="62" cy="56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Rectangle 22"/>
              <p:cNvSpPr>
                <a:spLocks noChangeArrowheads="1"/>
              </p:cNvSpPr>
              <p:nvPr/>
            </p:nvSpPr>
            <p:spPr bwMode="auto">
              <a:xfrm>
                <a:off x="766" y="3447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0" name="Oval 23"/>
              <p:cNvSpPr>
                <a:spLocks noChangeArrowheads="1"/>
              </p:cNvSpPr>
              <p:nvPr/>
            </p:nvSpPr>
            <p:spPr bwMode="auto">
              <a:xfrm>
                <a:off x="1563" y="3652"/>
                <a:ext cx="62" cy="56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Rectangle 24"/>
              <p:cNvSpPr>
                <a:spLocks noChangeArrowheads="1"/>
              </p:cNvSpPr>
              <p:nvPr/>
            </p:nvSpPr>
            <p:spPr bwMode="auto">
              <a:xfrm>
                <a:off x="653" y="3544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" name="Oval 25"/>
              <p:cNvSpPr>
                <a:spLocks noChangeArrowheads="1"/>
              </p:cNvSpPr>
              <p:nvPr/>
            </p:nvSpPr>
            <p:spPr bwMode="auto">
              <a:xfrm>
                <a:off x="1003" y="3739"/>
                <a:ext cx="62" cy="55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Rectangle 26"/>
              <p:cNvSpPr>
                <a:spLocks noChangeArrowheads="1"/>
              </p:cNvSpPr>
              <p:nvPr/>
            </p:nvSpPr>
            <p:spPr bwMode="auto">
              <a:xfrm>
                <a:off x="1800" y="3307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" name="Oval 27"/>
              <p:cNvSpPr>
                <a:spLocks noChangeArrowheads="1"/>
              </p:cNvSpPr>
              <p:nvPr/>
            </p:nvSpPr>
            <p:spPr bwMode="auto">
              <a:xfrm>
                <a:off x="766" y="3883"/>
                <a:ext cx="62" cy="56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Rectangle 28"/>
              <p:cNvSpPr>
                <a:spLocks noChangeArrowheads="1"/>
              </p:cNvSpPr>
              <p:nvPr/>
            </p:nvSpPr>
            <p:spPr bwMode="auto">
              <a:xfrm>
                <a:off x="486" y="3283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6" name="Oval 29"/>
              <p:cNvSpPr>
                <a:spLocks noChangeArrowheads="1"/>
              </p:cNvSpPr>
              <p:nvPr/>
            </p:nvSpPr>
            <p:spPr bwMode="auto">
              <a:xfrm>
                <a:off x="1487" y="3811"/>
                <a:ext cx="62" cy="56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Rectangle 30"/>
              <p:cNvSpPr>
                <a:spLocks noChangeArrowheads="1"/>
              </p:cNvSpPr>
              <p:nvPr/>
            </p:nvSpPr>
            <p:spPr bwMode="auto">
              <a:xfrm>
                <a:off x="1143" y="3235"/>
                <a:ext cx="15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" name="Oval 31"/>
              <p:cNvSpPr>
                <a:spLocks noChangeArrowheads="1"/>
              </p:cNvSpPr>
              <p:nvPr/>
            </p:nvSpPr>
            <p:spPr bwMode="auto">
              <a:xfrm>
                <a:off x="605" y="3768"/>
                <a:ext cx="62" cy="55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Rectangle 32"/>
              <p:cNvSpPr>
                <a:spLocks noChangeArrowheads="1"/>
              </p:cNvSpPr>
              <p:nvPr/>
            </p:nvSpPr>
            <p:spPr bwMode="auto">
              <a:xfrm>
                <a:off x="1619" y="3375"/>
                <a:ext cx="16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" name="Oval 33"/>
              <p:cNvSpPr>
                <a:spLocks noChangeArrowheads="1"/>
              </p:cNvSpPr>
              <p:nvPr/>
            </p:nvSpPr>
            <p:spPr bwMode="auto">
              <a:xfrm>
                <a:off x="1800" y="4650"/>
                <a:ext cx="62" cy="56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Rectangle 34"/>
              <p:cNvSpPr>
                <a:spLocks noChangeArrowheads="1"/>
              </p:cNvSpPr>
              <p:nvPr/>
            </p:nvSpPr>
            <p:spPr bwMode="auto">
              <a:xfrm>
                <a:off x="1329" y="4532"/>
                <a:ext cx="9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" name="Oval 35"/>
              <p:cNvSpPr>
                <a:spLocks noChangeArrowheads="1"/>
              </p:cNvSpPr>
              <p:nvPr/>
            </p:nvSpPr>
            <p:spPr bwMode="auto">
              <a:xfrm>
                <a:off x="1320" y="4650"/>
                <a:ext cx="63" cy="56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Rectangle 36"/>
              <p:cNvSpPr>
                <a:spLocks noChangeArrowheads="1"/>
              </p:cNvSpPr>
              <p:nvPr/>
            </p:nvSpPr>
            <p:spPr bwMode="auto">
              <a:xfrm>
                <a:off x="1003" y="4532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" name="Oval 37"/>
              <p:cNvSpPr>
                <a:spLocks noChangeArrowheads="1"/>
              </p:cNvSpPr>
              <p:nvPr/>
            </p:nvSpPr>
            <p:spPr bwMode="auto">
              <a:xfrm>
                <a:off x="1164" y="4650"/>
                <a:ext cx="62" cy="56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Rectangle 38"/>
              <p:cNvSpPr>
                <a:spLocks noChangeArrowheads="1"/>
              </p:cNvSpPr>
              <p:nvPr/>
            </p:nvSpPr>
            <p:spPr bwMode="auto">
              <a:xfrm>
                <a:off x="688" y="4532"/>
                <a:ext cx="9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" name="Rectangle 39"/>
              <p:cNvSpPr>
                <a:spLocks noChangeArrowheads="1"/>
              </p:cNvSpPr>
              <p:nvPr/>
            </p:nvSpPr>
            <p:spPr bwMode="auto">
              <a:xfrm>
                <a:off x="1003" y="4650"/>
                <a:ext cx="62" cy="56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Line 40"/>
              <p:cNvSpPr>
                <a:spLocks noChangeShapeType="1"/>
              </p:cNvSpPr>
              <p:nvPr/>
            </p:nvSpPr>
            <p:spPr bwMode="auto">
              <a:xfrm>
                <a:off x="1003" y="4650"/>
                <a:ext cx="62" cy="5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Line 41"/>
              <p:cNvSpPr>
                <a:spLocks noChangeShapeType="1"/>
              </p:cNvSpPr>
              <p:nvPr/>
            </p:nvSpPr>
            <p:spPr bwMode="auto">
              <a:xfrm flipV="1">
                <a:off x="1003" y="4650"/>
                <a:ext cx="62" cy="5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Rectangle 42"/>
              <p:cNvSpPr>
                <a:spLocks noChangeArrowheads="1"/>
              </p:cNvSpPr>
              <p:nvPr/>
            </p:nvSpPr>
            <p:spPr bwMode="auto">
              <a:xfrm>
                <a:off x="1619" y="4397"/>
                <a:ext cx="16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" name="Oval 43"/>
              <p:cNvSpPr>
                <a:spLocks noChangeArrowheads="1"/>
              </p:cNvSpPr>
              <p:nvPr/>
            </p:nvSpPr>
            <p:spPr bwMode="auto">
              <a:xfrm>
                <a:off x="841" y="4650"/>
                <a:ext cx="62" cy="56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Rectangle 44"/>
              <p:cNvSpPr>
                <a:spLocks noChangeArrowheads="1"/>
              </p:cNvSpPr>
              <p:nvPr/>
            </p:nvSpPr>
            <p:spPr bwMode="auto">
              <a:xfrm>
                <a:off x="1326" y="4445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" name="Oval 45"/>
              <p:cNvSpPr>
                <a:spLocks noChangeArrowheads="1"/>
              </p:cNvSpPr>
              <p:nvPr/>
            </p:nvSpPr>
            <p:spPr bwMode="auto">
              <a:xfrm>
                <a:off x="685" y="4650"/>
                <a:ext cx="62" cy="56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Rectangle 46"/>
              <p:cNvSpPr>
                <a:spLocks noChangeArrowheads="1"/>
              </p:cNvSpPr>
              <p:nvPr/>
            </p:nvSpPr>
            <p:spPr bwMode="auto">
              <a:xfrm>
                <a:off x="1003" y="4445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" name="Oval 47"/>
              <p:cNvSpPr>
                <a:spLocks noChangeArrowheads="1"/>
              </p:cNvSpPr>
              <p:nvPr/>
            </p:nvSpPr>
            <p:spPr bwMode="auto">
              <a:xfrm>
                <a:off x="1638" y="4650"/>
                <a:ext cx="62" cy="56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Rectangle 48"/>
              <p:cNvSpPr>
                <a:spLocks noChangeArrowheads="1"/>
              </p:cNvSpPr>
              <p:nvPr/>
            </p:nvSpPr>
            <p:spPr bwMode="auto">
              <a:xfrm>
                <a:off x="686" y="4460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6" name="Oval 49"/>
              <p:cNvSpPr>
                <a:spLocks noChangeArrowheads="1"/>
              </p:cNvSpPr>
              <p:nvPr/>
            </p:nvSpPr>
            <p:spPr bwMode="auto">
              <a:xfrm>
                <a:off x="1003" y="4737"/>
                <a:ext cx="62" cy="56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Rectangle 50"/>
              <p:cNvSpPr>
                <a:spLocks noChangeArrowheads="1"/>
              </p:cNvSpPr>
              <p:nvPr/>
            </p:nvSpPr>
            <p:spPr bwMode="auto">
              <a:xfrm>
                <a:off x="1875" y="4301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8" name="Oval 51"/>
              <p:cNvSpPr>
                <a:spLocks noChangeArrowheads="1"/>
              </p:cNvSpPr>
              <p:nvPr/>
            </p:nvSpPr>
            <p:spPr bwMode="auto">
              <a:xfrm>
                <a:off x="766" y="4891"/>
                <a:ext cx="62" cy="56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Rectangle 52"/>
              <p:cNvSpPr>
                <a:spLocks noChangeArrowheads="1"/>
              </p:cNvSpPr>
              <p:nvPr/>
            </p:nvSpPr>
            <p:spPr bwMode="auto">
              <a:xfrm>
                <a:off x="766" y="4200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0" name="Oval 53"/>
              <p:cNvSpPr>
                <a:spLocks noChangeArrowheads="1"/>
              </p:cNvSpPr>
              <p:nvPr/>
            </p:nvSpPr>
            <p:spPr bwMode="auto">
              <a:xfrm>
                <a:off x="1482" y="4824"/>
                <a:ext cx="62" cy="55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Rectangle 54"/>
              <p:cNvSpPr>
                <a:spLocks noChangeArrowheads="1"/>
              </p:cNvSpPr>
              <p:nvPr/>
            </p:nvSpPr>
            <p:spPr bwMode="auto">
              <a:xfrm>
                <a:off x="1402" y="4180"/>
                <a:ext cx="15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2" name="Oval 55"/>
              <p:cNvSpPr>
                <a:spLocks noChangeArrowheads="1"/>
              </p:cNvSpPr>
              <p:nvPr/>
            </p:nvSpPr>
            <p:spPr bwMode="auto">
              <a:xfrm>
                <a:off x="605" y="4766"/>
                <a:ext cx="62" cy="56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Rectangle 56"/>
              <p:cNvSpPr>
                <a:spLocks noChangeArrowheads="1"/>
              </p:cNvSpPr>
              <p:nvPr/>
            </p:nvSpPr>
            <p:spPr bwMode="auto">
              <a:xfrm>
                <a:off x="424" y="4518"/>
                <a:ext cx="16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" name="Oval 57"/>
              <p:cNvSpPr>
                <a:spLocks noChangeArrowheads="1"/>
              </p:cNvSpPr>
              <p:nvPr/>
            </p:nvSpPr>
            <p:spPr bwMode="auto">
              <a:xfrm>
                <a:off x="1800" y="2649"/>
                <a:ext cx="62" cy="56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Rectangle 58"/>
              <p:cNvSpPr>
                <a:spLocks noChangeArrowheads="1"/>
              </p:cNvSpPr>
              <p:nvPr/>
            </p:nvSpPr>
            <p:spPr bwMode="auto">
              <a:xfrm>
                <a:off x="1329" y="2536"/>
                <a:ext cx="10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6" name="Oval 59"/>
              <p:cNvSpPr>
                <a:spLocks noChangeArrowheads="1"/>
              </p:cNvSpPr>
              <p:nvPr/>
            </p:nvSpPr>
            <p:spPr bwMode="auto">
              <a:xfrm>
                <a:off x="1320" y="2649"/>
                <a:ext cx="63" cy="56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Rectangle 60"/>
              <p:cNvSpPr>
                <a:spLocks noChangeArrowheads="1"/>
              </p:cNvSpPr>
              <p:nvPr/>
            </p:nvSpPr>
            <p:spPr bwMode="auto">
              <a:xfrm>
                <a:off x="1167" y="2541"/>
                <a:ext cx="9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8" name="Oval 61"/>
              <p:cNvSpPr>
                <a:spLocks noChangeArrowheads="1"/>
              </p:cNvSpPr>
              <p:nvPr/>
            </p:nvSpPr>
            <p:spPr bwMode="auto">
              <a:xfrm>
                <a:off x="1164" y="2649"/>
                <a:ext cx="62" cy="56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Rectangle 62"/>
              <p:cNvSpPr>
                <a:spLocks noChangeArrowheads="1"/>
              </p:cNvSpPr>
              <p:nvPr/>
            </p:nvSpPr>
            <p:spPr bwMode="auto">
              <a:xfrm>
                <a:off x="930" y="2536"/>
                <a:ext cx="9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0" name="Rectangle 63"/>
              <p:cNvSpPr>
                <a:spLocks noChangeArrowheads="1"/>
              </p:cNvSpPr>
              <p:nvPr/>
            </p:nvSpPr>
            <p:spPr bwMode="auto">
              <a:xfrm>
                <a:off x="1003" y="2649"/>
                <a:ext cx="62" cy="56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Line 64"/>
              <p:cNvSpPr>
                <a:spLocks noChangeShapeType="1"/>
              </p:cNvSpPr>
              <p:nvPr/>
            </p:nvSpPr>
            <p:spPr bwMode="auto">
              <a:xfrm>
                <a:off x="1003" y="2649"/>
                <a:ext cx="62" cy="5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Line 65"/>
              <p:cNvSpPr>
                <a:spLocks noChangeShapeType="1"/>
              </p:cNvSpPr>
              <p:nvPr/>
            </p:nvSpPr>
            <p:spPr bwMode="auto">
              <a:xfrm flipV="1">
                <a:off x="1003" y="2649"/>
                <a:ext cx="62" cy="5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Rectangle 66"/>
              <p:cNvSpPr>
                <a:spLocks noChangeArrowheads="1"/>
              </p:cNvSpPr>
              <p:nvPr/>
            </p:nvSpPr>
            <p:spPr bwMode="auto">
              <a:xfrm>
                <a:off x="1579" y="2406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" name="Oval 67"/>
              <p:cNvSpPr>
                <a:spLocks noChangeArrowheads="1"/>
              </p:cNvSpPr>
              <p:nvPr/>
            </p:nvSpPr>
            <p:spPr bwMode="auto">
              <a:xfrm>
                <a:off x="841" y="2649"/>
                <a:ext cx="62" cy="56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Rectangle 68"/>
              <p:cNvSpPr>
                <a:spLocks noChangeArrowheads="1"/>
              </p:cNvSpPr>
              <p:nvPr/>
            </p:nvSpPr>
            <p:spPr bwMode="auto">
              <a:xfrm>
                <a:off x="1165" y="2449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6" name="Oval 69"/>
              <p:cNvSpPr>
                <a:spLocks noChangeArrowheads="1"/>
              </p:cNvSpPr>
              <p:nvPr/>
            </p:nvSpPr>
            <p:spPr bwMode="auto">
              <a:xfrm>
                <a:off x="685" y="2649"/>
                <a:ext cx="62" cy="56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Rectangle 70"/>
              <p:cNvSpPr>
                <a:spLocks noChangeArrowheads="1"/>
              </p:cNvSpPr>
              <p:nvPr/>
            </p:nvSpPr>
            <p:spPr bwMode="auto">
              <a:xfrm>
                <a:off x="847" y="2449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8" name="Oval 71"/>
              <p:cNvSpPr>
                <a:spLocks noChangeArrowheads="1"/>
              </p:cNvSpPr>
              <p:nvPr/>
            </p:nvSpPr>
            <p:spPr bwMode="auto">
              <a:xfrm>
                <a:off x="1638" y="2649"/>
                <a:ext cx="62" cy="56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Rectangle 72"/>
              <p:cNvSpPr>
                <a:spLocks noChangeArrowheads="1"/>
              </p:cNvSpPr>
              <p:nvPr/>
            </p:nvSpPr>
            <p:spPr bwMode="auto">
              <a:xfrm>
                <a:off x="688" y="2536"/>
                <a:ext cx="10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0" name="Oval 73"/>
              <p:cNvSpPr>
                <a:spLocks noChangeArrowheads="1"/>
              </p:cNvSpPr>
              <p:nvPr/>
            </p:nvSpPr>
            <p:spPr bwMode="auto">
              <a:xfrm>
                <a:off x="1003" y="2741"/>
                <a:ext cx="62" cy="55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Rectangle 74"/>
              <p:cNvSpPr>
                <a:spLocks noChangeArrowheads="1"/>
              </p:cNvSpPr>
              <p:nvPr/>
            </p:nvSpPr>
            <p:spPr bwMode="auto">
              <a:xfrm>
                <a:off x="1800" y="2377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2" name="Oval 75"/>
              <p:cNvSpPr>
                <a:spLocks noChangeArrowheads="1"/>
              </p:cNvSpPr>
              <p:nvPr/>
            </p:nvSpPr>
            <p:spPr bwMode="auto">
              <a:xfrm>
                <a:off x="771" y="2876"/>
                <a:ext cx="62" cy="55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Rectangle 76"/>
              <p:cNvSpPr>
                <a:spLocks noChangeArrowheads="1"/>
              </p:cNvSpPr>
              <p:nvPr/>
            </p:nvSpPr>
            <p:spPr bwMode="auto">
              <a:xfrm>
                <a:off x="530" y="2449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" name="Oval 77"/>
              <p:cNvSpPr>
                <a:spLocks noChangeArrowheads="1"/>
              </p:cNvSpPr>
              <p:nvPr/>
            </p:nvSpPr>
            <p:spPr bwMode="auto">
              <a:xfrm>
                <a:off x="1477" y="2813"/>
                <a:ext cx="62" cy="56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Rectangle 78"/>
              <p:cNvSpPr>
                <a:spLocks noChangeArrowheads="1"/>
              </p:cNvSpPr>
              <p:nvPr/>
            </p:nvSpPr>
            <p:spPr bwMode="auto">
              <a:xfrm>
                <a:off x="1305" y="2237"/>
                <a:ext cx="15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6" name="Oval 79"/>
              <p:cNvSpPr>
                <a:spLocks noChangeArrowheads="1"/>
              </p:cNvSpPr>
              <p:nvPr/>
            </p:nvSpPr>
            <p:spPr bwMode="auto">
              <a:xfrm>
                <a:off x="605" y="2770"/>
                <a:ext cx="62" cy="55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Rectangle 80"/>
              <p:cNvSpPr>
                <a:spLocks noChangeArrowheads="1"/>
              </p:cNvSpPr>
              <p:nvPr/>
            </p:nvSpPr>
            <p:spPr bwMode="auto">
              <a:xfrm>
                <a:off x="766" y="2237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8" name="Oval 81"/>
              <p:cNvSpPr>
                <a:spLocks noChangeArrowheads="1"/>
              </p:cNvSpPr>
              <p:nvPr/>
            </p:nvSpPr>
            <p:spPr bwMode="auto">
              <a:xfrm>
                <a:off x="3380" y="1243"/>
                <a:ext cx="107" cy="9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Rectangle 82"/>
              <p:cNvSpPr>
                <a:spLocks noChangeArrowheads="1"/>
              </p:cNvSpPr>
              <p:nvPr/>
            </p:nvSpPr>
            <p:spPr bwMode="auto">
              <a:xfrm>
                <a:off x="2559" y="1044"/>
                <a:ext cx="155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0" name="Oval 83"/>
              <p:cNvSpPr>
                <a:spLocks noChangeArrowheads="1"/>
              </p:cNvSpPr>
              <p:nvPr/>
            </p:nvSpPr>
            <p:spPr bwMode="auto">
              <a:xfrm>
                <a:off x="2551" y="1243"/>
                <a:ext cx="107" cy="9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Rectangle 84"/>
              <p:cNvSpPr>
                <a:spLocks noChangeArrowheads="1"/>
              </p:cNvSpPr>
              <p:nvPr/>
            </p:nvSpPr>
            <p:spPr bwMode="auto">
              <a:xfrm>
                <a:off x="2220" y="1039"/>
                <a:ext cx="172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2" name="Oval 85"/>
              <p:cNvSpPr>
                <a:spLocks noChangeArrowheads="1"/>
              </p:cNvSpPr>
              <p:nvPr/>
            </p:nvSpPr>
            <p:spPr bwMode="auto">
              <a:xfrm>
                <a:off x="2276" y="1243"/>
                <a:ext cx="108" cy="9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Rectangle 86"/>
              <p:cNvSpPr>
                <a:spLocks noChangeArrowheads="1"/>
              </p:cNvSpPr>
              <p:nvPr/>
            </p:nvSpPr>
            <p:spPr bwMode="auto">
              <a:xfrm>
                <a:off x="1682" y="1048"/>
                <a:ext cx="155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" name="Rectangle 87"/>
              <p:cNvSpPr>
                <a:spLocks noChangeArrowheads="1"/>
              </p:cNvSpPr>
              <p:nvPr/>
            </p:nvSpPr>
            <p:spPr bwMode="auto">
              <a:xfrm>
                <a:off x="2002" y="1243"/>
                <a:ext cx="107" cy="97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" name="Line 88"/>
              <p:cNvSpPr>
                <a:spLocks noChangeShapeType="1"/>
              </p:cNvSpPr>
              <p:nvPr/>
            </p:nvSpPr>
            <p:spPr bwMode="auto">
              <a:xfrm>
                <a:off x="2002" y="1243"/>
                <a:ext cx="102" cy="9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" name="Line 89"/>
              <p:cNvSpPr>
                <a:spLocks noChangeShapeType="1"/>
              </p:cNvSpPr>
              <p:nvPr/>
            </p:nvSpPr>
            <p:spPr bwMode="auto">
              <a:xfrm flipV="1">
                <a:off x="2002" y="1243"/>
                <a:ext cx="102" cy="9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Rectangle 90"/>
              <p:cNvSpPr>
                <a:spLocks noChangeArrowheads="1"/>
              </p:cNvSpPr>
              <p:nvPr/>
            </p:nvSpPr>
            <p:spPr bwMode="auto">
              <a:xfrm>
                <a:off x="2828" y="918"/>
                <a:ext cx="172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8" name="Oval 91"/>
              <p:cNvSpPr>
                <a:spLocks noChangeArrowheads="1"/>
              </p:cNvSpPr>
              <p:nvPr/>
            </p:nvSpPr>
            <p:spPr bwMode="auto">
              <a:xfrm>
                <a:off x="1722" y="1243"/>
                <a:ext cx="107" cy="97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Rectangle 92"/>
              <p:cNvSpPr>
                <a:spLocks noChangeArrowheads="1"/>
              </p:cNvSpPr>
              <p:nvPr/>
            </p:nvSpPr>
            <p:spPr bwMode="auto">
              <a:xfrm>
                <a:off x="2322" y="894"/>
                <a:ext cx="172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0" name="Oval 93"/>
              <p:cNvSpPr>
                <a:spLocks noChangeArrowheads="1"/>
              </p:cNvSpPr>
              <p:nvPr/>
            </p:nvSpPr>
            <p:spPr bwMode="auto">
              <a:xfrm>
                <a:off x="1447" y="1243"/>
                <a:ext cx="108" cy="9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Rectangle 94"/>
              <p:cNvSpPr>
                <a:spLocks noChangeArrowheads="1"/>
              </p:cNvSpPr>
              <p:nvPr/>
            </p:nvSpPr>
            <p:spPr bwMode="auto">
              <a:xfrm>
                <a:off x="1692" y="894"/>
                <a:ext cx="172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2" name="Oval 95"/>
              <p:cNvSpPr>
                <a:spLocks noChangeArrowheads="1"/>
              </p:cNvSpPr>
              <p:nvPr/>
            </p:nvSpPr>
            <p:spPr bwMode="auto">
              <a:xfrm>
                <a:off x="3003" y="1243"/>
                <a:ext cx="108" cy="9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Rectangle 96"/>
              <p:cNvSpPr>
                <a:spLocks noChangeArrowheads="1"/>
              </p:cNvSpPr>
              <p:nvPr/>
            </p:nvSpPr>
            <p:spPr bwMode="auto">
              <a:xfrm>
                <a:off x="1418" y="1044"/>
                <a:ext cx="164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" name="Oval 97"/>
              <p:cNvSpPr>
                <a:spLocks noChangeArrowheads="1"/>
              </p:cNvSpPr>
              <p:nvPr/>
            </p:nvSpPr>
            <p:spPr bwMode="auto">
              <a:xfrm>
                <a:off x="2002" y="1403"/>
                <a:ext cx="107" cy="9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Rectangle 98"/>
              <p:cNvSpPr>
                <a:spLocks noChangeArrowheads="1"/>
              </p:cNvSpPr>
              <p:nvPr/>
            </p:nvSpPr>
            <p:spPr bwMode="auto">
              <a:xfrm>
                <a:off x="3383" y="894"/>
                <a:ext cx="172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6" name="Oval 99"/>
              <p:cNvSpPr>
                <a:spLocks noChangeArrowheads="1"/>
              </p:cNvSpPr>
              <p:nvPr/>
            </p:nvSpPr>
            <p:spPr bwMode="auto">
              <a:xfrm>
                <a:off x="1571" y="1581"/>
                <a:ext cx="108" cy="9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" name="Rectangle 100"/>
              <p:cNvSpPr>
                <a:spLocks noChangeArrowheads="1"/>
              </p:cNvSpPr>
              <p:nvPr/>
            </p:nvSpPr>
            <p:spPr bwMode="auto">
              <a:xfrm>
                <a:off x="1079" y="894"/>
                <a:ext cx="172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8" name="Oval 101"/>
              <p:cNvSpPr>
                <a:spLocks noChangeArrowheads="1"/>
              </p:cNvSpPr>
              <p:nvPr/>
            </p:nvSpPr>
            <p:spPr bwMode="auto">
              <a:xfrm>
                <a:off x="2793" y="1427"/>
                <a:ext cx="108" cy="9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Rectangle 102"/>
              <p:cNvSpPr>
                <a:spLocks noChangeArrowheads="1"/>
              </p:cNvSpPr>
              <p:nvPr/>
            </p:nvSpPr>
            <p:spPr bwMode="auto">
              <a:xfrm>
                <a:off x="2661" y="523"/>
                <a:ext cx="250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0" name="Oval 103"/>
              <p:cNvSpPr>
                <a:spLocks noChangeArrowheads="1"/>
              </p:cNvSpPr>
              <p:nvPr/>
            </p:nvSpPr>
            <p:spPr bwMode="auto">
              <a:xfrm>
                <a:off x="1135" y="1340"/>
                <a:ext cx="108" cy="9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" name="Rectangle 104"/>
              <p:cNvSpPr>
                <a:spLocks noChangeArrowheads="1"/>
              </p:cNvSpPr>
              <p:nvPr/>
            </p:nvSpPr>
            <p:spPr bwMode="auto">
              <a:xfrm>
                <a:off x="1619" y="523"/>
                <a:ext cx="258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2" name="Rectangle 105"/>
              <p:cNvSpPr>
                <a:spLocks noChangeArrowheads="1"/>
              </p:cNvSpPr>
              <p:nvPr/>
            </p:nvSpPr>
            <p:spPr bwMode="auto">
              <a:xfrm>
                <a:off x="1749" y="2932"/>
                <a:ext cx="290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3" name="Rectangle 106"/>
              <p:cNvSpPr>
                <a:spLocks noChangeArrowheads="1"/>
              </p:cNvSpPr>
              <p:nvPr/>
            </p:nvSpPr>
            <p:spPr bwMode="auto">
              <a:xfrm>
                <a:off x="1774" y="4968"/>
                <a:ext cx="290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" name="Rectangle 107"/>
              <p:cNvSpPr>
                <a:spLocks noChangeArrowheads="1"/>
              </p:cNvSpPr>
              <p:nvPr/>
            </p:nvSpPr>
            <p:spPr bwMode="auto">
              <a:xfrm>
                <a:off x="1786" y="3968"/>
                <a:ext cx="290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" name="Rectangle 108"/>
              <p:cNvSpPr>
                <a:spLocks noChangeArrowheads="1"/>
              </p:cNvSpPr>
              <p:nvPr/>
            </p:nvSpPr>
            <p:spPr bwMode="auto">
              <a:xfrm>
                <a:off x="678" y="1789"/>
                <a:ext cx="290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" name="Rectangle 109"/>
              <p:cNvSpPr>
                <a:spLocks noChangeArrowheads="1"/>
              </p:cNvSpPr>
              <p:nvPr/>
            </p:nvSpPr>
            <p:spPr bwMode="auto">
              <a:xfrm>
                <a:off x="1583" y="168"/>
                <a:ext cx="421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7" name="Rectangle 110"/>
              <p:cNvSpPr>
                <a:spLocks noChangeArrowheads="1"/>
              </p:cNvSpPr>
              <p:nvPr/>
            </p:nvSpPr>
            <p:spPr bwMode="auto">
              <a:xfrm>
                <a:off x="1858" y="168"/>
                <a:ext cx="1692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Ends Right (+) 49 Jet Sweep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8" name="Rectangle 111"/>
              <p:cNvSpPr>
                <a:spLocks noChangeArrowheads="1"/>
              </p:cNvSpPr>
              <p:nvPr/>
            </p:nvSpPr>
            <p:spPr bwMode="auto">
              <a:xfrm>
                <a:off x="2053" y="2111"/>
                <a:ext cx="220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9" name="Rectangle 112"/>
              <p:cNvSpPr>
                <a:spLocks noChangeArrowheads="1"/>
              </p:cNvSpPr>
              <p:nvPr/>
            </p:nvSpPr>
            <p:spPr bwMode="auto">
              <a:xfrm>
                <a:off x="2199" y="2116"/>
                <a:ext cx="169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Crossfield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- Block back @hole.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0" name="Rectangle 113"/>
              <p:cNvSpPr>
                <a:spLocks noChangeArrowheads="1"/>
              </p:cNvSpPr>
              <p:nvPr/>
            </p:nvSpPr>
            <p:spPr bwMode="auto">
              <a:xfrm>
                <a:off x="2053" y="2227"/>
                <a:ext cx="81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1" name="Rectangle 114"/>
              <p:cNvSpPr>
                <a:spLocks noChangeArrowheads="1"/>
              </p:cNvSpPr>
              <p:nvPr/>
            </p:nvSpPr>
            <p:spPr bwMode="auto">
              <a:xfrm>
                <a:off x="2053" y="2338"/>
                <a:ext cx="220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2" name="Rectangle 115"/>
              <p:cNvSpPr>
                <a:spLocks noChangeArrowheads="1"/>
              </p:cNvSpPr>
              <p:nvPr/>
            </p:nvSpPr>
            <p:spPr bwMode="auto">
              <a:xfrm>
                <a:off x="2199" y="2343"/>
                <a:ext cx="178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Gap-On-Area- #1 outside B gap.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3" name="Rectangle 116"/>
              <p:cNvSpPr>
                <a:spLocks noChangeArrowheads="1"/>
              </p:cNvSpPr>
              <p:nvPr/>
            </p:nvSpPr>
            <p:spPr bwMode="auto">
              <a:xfrm>
                <a:off x="2053" y="2565"/>
                <a:ext cx="234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4" name="Rectangle 117"/>
              <p:cNvSpPr>
                <a:spLocks noChangeArrowheads="1"/>
              </p:cNvSpPr>
              <p:nvPr/>
            </p:nvSpPr>
            <p:spPr bwMode="auto">
              <a:xfrm>
                <a:off x="2215" y="2570"/>
                <a:ext cx="18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 Wall off. Usually ILB or SS.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" name="Rectangle 118"/>
              <p:cNvSpPr>
                <a:spLocks noChangeArrowheads="1"/>
              </p:cNvSpPr>
              <p:nvPr/>
            </p:nvSpPr>
            <p:spPr bwMode="auto">
              <a:xfrm>
                <a:off x="2053" y="2791"/>
                <a:ext cx="240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" name="Rectangle 119"/>
              <p:cNvSpPr>
                <a:spLocks noChangeArrowheads="1"/>
              </p:cNvSpPr>
              <p:nvPr/>
            </p:nvSpPr>
            <p:spPr bwMode="auto">
              <a:xfrm>
                <a:off x="2220" y="2796"/>
                <a:ext cx="90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Reach-On-Area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7" name="Rectangle 120"/>
              <p:cNvSpPr>
                <a:spLocks noChangeArrowheads="1"/>
              </p:cNvSpPr>
              <p:nvPr/>
            </p:nvSpPr>
            <p:spPr bwMode="auto">
              <a:xfrm>
                <a:off x="2053" y="3018"/>
                <a:ext cx="240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8" name="Rectangle 121"/>
              <p:cNvSpPr>
                <a:spLocks noChangeArrowheads="1"/>
              </p:cNvSpPr>
              <p:nvPr/>
            </p:nvSpPr>
            <p:spPr bwMode="auto">
              <a:xfrm>
                <a:off x="2220" y="3023"/>
                <a:ext cx="40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9" name="Rectangle 122"/>
              <p:cNvSpPr>
                <a:spLocks noChangeArrowheads="1"/>
              </p:cNvSpPr>
              <p:nvPr/>
            </p:nvSpPr>
            <p:spPr bwMode="auto">
              <a:xfrm>
                <a:off x="2053" y="3245"/>
                <a:ext cx="226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0" name="Rectangle 123"/>
              <p:cNvSpPr>
                <a:spLocks noChangeArrowheads="1"/>
              </p:cNvSpPr>
              <p:nvPr/>
            </p:nvSpPr>
            <p:spPr bwMode="auto">
              <a:xfrm>
                <a:off x="2204" y="3250"/>
                <a:ext cx="40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1" name="Rectangle 124"/>
              <p:cNvSpPr>
                <a:spLocks noChangeArrowheads="1"/>
              </p:cNvSpPr>
              <p:nvPr/>
            </p:nvSpPr>
            <p:spPr bwMode="auto">
              <a:xfrm>
                <a:off x="2053" y="3471"/>
                <a:ext cx="206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2" name="Rectangle 125"/>
              <p:cNvSpPr>
                <a:spLocks noChangeArrowheads="1"/>
              </p:cNvSpPr>
              <p:nvPr/>
            </p:nvSpPr>
            <p:spPr bwMode="auto">
              <a:xfrm>
                <a:off x="2193" y="3476"/>
                <a:ext cx="169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Crossfield- Block back @ 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3" name="Rectangle 126"/>
              <p:cNvSpPr>
                <a:spLocks noChangeArrowheads="1"/>
              </p:cNvSpPr>
              <p:nvPr/>
            </p:nvSpPr>
            <p:spPr bwMode="auto">
              <a:xfrm>
                <a:off x="2053" y="3698"/>
                <a:ext cx="234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4" name="Rectangle 127"/>
              <p:cNvSpPr>
                <a:spLocks noChangeArrowheads="1"/>
              </p:cNvSpPr>
              <p:nvPr/>
            </p:nvSpPr>
            <p:spPr bwMode="auto">
              <a:xfrm>
                <a:off x="2220" y="3703"/>
                <a:ext cx="175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pivot-18" over midline.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" name="Rectangle 128"/>
              <p:cNvSpPr>
                <a:spLocks noChangeArrowheads="1"/>
              </p:cNvSpPr>
              <p:nvPr/>
            </p:nvSpPr>
            <p:spPr bwMode="auto">
              <a:xfrm>
                <a:off x="2053" y="3814"/>
                <a:ext cx="206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Handoff to slot in playside A gap. Snap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" name="Rectangle 129"/>
              <p:cNvSpPr>
                <a:spLocks noChangeArrowheads="1"/>
              </p:cNvSpPr>
              <p:nvPr/>
            </p:nvSpPr>
            <p:spPr bwMode="auto">
              <a:xfrm>
                <a:off x="2053" y="3925"/>
                <a:ext cx="90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ball in off B gap.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7" name="Rectangle 130"/>
              <p:cNvSpPr>
                <a:spLocks noChangeArrowheads="1"/>
              </p:cNvSpPr>
              <p:nvPr/>
            </p:nvSpPr>
            <p:spPr bwMode="auto">
              <a:xfrm>
                <a:off x="2053" y="4146"/>
                <a:ext cx="234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8" name="Rectangle 131"/>
              <p:cNvSpPr>
                <a:spLocks noChangeArrowheads="1"/>
              </p:cNvSpPr>
              <p:nvPr/>
            </p:nvSpPr>
            <p:spPr bwMode="auto">
              <a:xfrm>
                <a:off x="2215" y="4151"/>
                <a:ext cx="132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#2 outside B gap.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9" name="Rectangle 132"/>
              <p:cNvSpPr>
                <a:spLocks noChangeArrowheads="1"/>
              </p:cNvSpPr>
              <p:nvPr/>
            </p:nvSpPr>
            <p:spPr bwMode="auto">
              <a:xfrm>
                <a:off x="2053" y="4373"/>
                <a:ext cx="240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0" name="Rectangle 133"/>
              <p:cNvSpPr>
                <a:spLocks noChangeArrowheads="1"/>
              </p:cNvSpPr>
              <p:nvPr/>
            </p:nvSpPr>
            <p:spPr bwMode="auto">
              <a:xfrm>
                <a:off x="2220" y="4378"/>
                <a:ext cx="202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Aim pt. 2 ft. behind QB.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" name="Rectangle 134"/>
              <p:cNvSpPr>
                <a:spLocks noChangeArrowheads="1"/>
              </p:cNvSpPr>
              <p:nvPr/>
            </p:nvSpPr>
            <p:spPr bwMode="auto">
              <a:xfrm>
                <a:off x="2053" y="4489"/>
                <a:ext cx="185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Run to(jet) motion. Think:Hash-#'s-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" name="Rectangle 135"/>
              <p:cNvSpPr>
                <a:spLocks noChangeArrowheads="1"/>
              </p:cNvSpPr>
              <p:nvPr/>
            </p:nvSpPr>
            <p:spPr bwMode="auto">
              <a:xfrm>
                <a:off x="2053" y="4600"/>
                <a:ext cx="49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Sideline.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" name="Rectangle 136"/>
              <p:cNvSpPr>
                <a:spLocks noChangeArrowheads="1"/>
              </p:cNvSpPr>
              <p:nvPr/>
            </p:nvSpPr>
            <p:spPr bwMode="auto">
              <a:xfrm>
                <a:off x="2053" y="4822"/>
                <a:ext cx="212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" name="Rectangle 137"/>
              <p:cNvSpPr>
                <a:spLocks noChangeArrowheads="1"/>
              </p:cNvSpPr>
              <p:nvPr/>
            </p:nvSpPr>
            <p:spPr bwMode="auto">
              <a:xfrm>
                <a:off x="2209" y="4826"/>
                <a:ext cx="182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Offset behind PST. Lead blocker.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" name="Rectangle 138"/>
              <p:cNvSpPr>
                <a:spLocks noChangeArrowheads="1"/>
              </p:cNvSpPr>
              <p:nvPr/>
            </p:nvSpPr>
            <p:spPr bwMode="auto">
              <a:xfrm>
                <a:off x="2053" y="4937"/>
                <a:ext cx="208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Wall-off alley player. 1st step should be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" name="Rectangle 139"/>
              <p:cNvSpPr>
                <a:spLocks noChangeArrowheads="1"/>
              </p:cNvSpPr>
              <p:nvPr/>
            </p:nvSpPr>
            <p:spPr bwMode="auto">
              <a:xfrm>
                <a:off x="2053" y="5048"/>
                <a:ext cx="56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crossover.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" name="Rectangle 140"/>
              <p:cNvSpPr>
                <a:spLocks noChangeArrowheads="1"/>
              </p:cNvSpPr>
              <p:nvPr/>
            </p:nvSpPr>
            <p:spPr bwMode="auto">
              <a:xfrm>
                <a:off x="2053" y="5270"/>
                <a:ext cx="927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" name="Arc 141"/>
              <p:cNvSpPr>
                <a:spLocks/>
              </p:cNvSpPr>
              <p:nvPr/>
            </p:nvSpPr>
            <p:spPr bwMode="auto">
              <a:xfrm>
                <a:off x="2123" y="1176"/>
                <a:ext cx="184" cy="73"/>
              </a:xfrm>
              <a:custGeom>
                <a:avLst/>
                <a:gdLst>
                  <a:gd name="G0" fmla="+- 21600 0 0"/>
                  <a:gd name="G1" fmla="+- 297 0 0"/>
                  <a:gd name="G2" fmla="+- 21600 0 0"/>
                  <a:gd name="T0" fmla="*/ 21600 w 21600"/>
                  <a:gd name="T1" fmla="*/ 21897 h 21897"/>
                  <a:gd name="T2" fmla="*/ 2 w 21600"/>
                  <a:gd name="T3" fmla="*/ 0 h 21897"/>
                  <a:gd name="T4" fmla="*/ 21600 w 21600"/>
                  <a:gd name="T5" fmla="*/ 297 h 21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97" fill="none" extrusionOk="0">
                    <a:moveTo>
                      <a:pt x="21600" y="21897"/>
                    </a:moveTo>
                    <a:cubicBezTo>
                      <a:pt x="9670" y="21897"/>
                      <a:pt x="0" y="12226"/>
                      <a:pt x="0" y="297"/>
                    </a:cubicBezTo>
                    <a:cubicBezTo>
                      <a:pt x="-1" y="197"/>
                      <a:pt x="0" y="98"/>
                      <a:pt x="2" y="0"/>
                    </a:cubicBezTo>
                  </a:path>
                  <a:path w="21600" h="21897" stroke="0" extrusionOk="0">
                    <a:moveTo>
                      <a:pt x="21600" y="21897"/>
                    </a:moveTo>
                    <a:cubicBezTo>
                      <a:pt x="9670" y="21897"/>
                      <a:pt x="0" y="12226"/>
                      <a:pt x="0" y="297"/>
                    </a:cubicBezTo>
                    <a:cubicBezTo>
                      <a:pt x="-1" y="197"/>
                      <a:pt x="0" y="98"/>
                      <a:pt x="2" y="0"/>
                    </a:cubicBezTo>
                    <a:lnTo>
                      <a:pt x="21600" y="297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" name="Freeform 142"/>
              <p:cNvSpPr>
                <a:spLocks/>
              </p:cNvSpPr>
              <p:nvPr/>
            </p:nvSpPr>
            <p:spPr bwMode="auto">
              <a:xfrm>
                <a:off x="2085" y="1170"/>
                <a:ext cx="77" cy="6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" name="Line 143"/>
              <p:cNvSpPr>
                <a:spLocks noChangeShapeType="1"/>
              </p:cNvSpPr>
              <p:nvPr/>
            </p:nvSpPr>
            <p:spPr bwMode="auto">
              <a:xfrm>
                <a:off x="2085" y="1170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" name="Line 144"/>
              <p:cNvSpPr>
                <a:spLocks noChangeShapeType="1"/>
              </p:cNvSpPr>
              <p:nvPr/>
            </p:nvSpPr>
            <p:spPr bwMode="auto">
              <a:xfrm flipV="1">
                <a:off x="718" y="4607"/>
                <a:ext cx="0" cy="4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Freeform 145"/>
              <p:cNvSpPr>
                <a:spLocks/>
              </p:cNvSpPr>
              <p:nvPr/>
            </p:nvSpPr>
            <p:spPr bwMode="auto">
              <a:xfrm>
                <a:off x="679" y="4600"/>
                <a:ext cx="78" cy="7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Line 146"/>
              <p:cNvSpPr>
                <a:spLocks noChangeShapeType="1"/>
              </p:cNvSpPr>
              <p:nvPr/>
            </p:nvSpPr>
            <p:spPr bwMode="auto">
              <a:xfrm>
                <a:off x="679" y="4600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" name="Arc 147"/>
              <p:cNvSpPr>
                <a:spLocks/>
              </p:cNvSpPr>
              <p:nvPr/>
            </p:nvSpPr>
            <p:spPr bwMode="auto">
              <a:xfrm>
                <a:off x="970" y="4770"/>
                <a:ext cx="109" cy="58"/>
              </a:xfrm>
              <a:custGeom>
                <a:avLst/>
                <a:gdLst>
                  <a:gd name="G0" fmla="+- 0 0 0"/>
                  <a:gd name="G1" fmla="+- 384 0 0"/>
                  <a:gd name="G2" fmla="+- 21600 0 0"/>
                  <a:gd name="T0" fmla="*/ 21597 w 21600"/>
                  <a:gd name="T1" fmla="*/ 0 h 21984"/>
                  <a:gd name="T2" fmla="*/ 0 w 21600"/>
                  <a:gd name="T3" fmla="*/ 21984 h 21984"/>
                  <a:gd name="T4" fmla="*/ 0 w 21600"/>
                  <a:gd name="T5" fmla="*/ 384 h 219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984" fill="none" extrusionOk="0">
                    <a:moveTo>
                      <a:pt x="21596" y="0"/>
                    </a:moveTo>
                    <a:cubicBezTo>
                      <a:pt x="21598" y="127"/>
                      <a:pt x="21600" y="255"/>
                      <a:pt x="21600" y="384"/>
                    </a:cubicBezTo>
                    <a:cubicBezTo>
                      <a:pt x="21600" y="12313"/>
                      <a:pt x="11929" y="21983"/>
                      <a:pt x="0" y="21984"/>
                    </a:cubicBezTo>
                  </a:path>
                  <a:path w="21600" h="21984" stroke="0" extrusionOk="0">
                    <a:moveTo>
                      <a:pt x="21596" y="0"/>
                    </a:moveTo>
                    <a:cubicBezTo>
                      <a:pt x="21598" y="127"/>
                      <a:pt x="21600" y="255"/>
                      <a:pt x="21600" y="384"/>
                    </a:cubicBezTo>
                    <a:cubicBezTo>
                      <a:pt x="21600" y="12313"/>
                      <a:pt x="11929" y="21983"/>
                      <a:pt x="0" y="21984"/>
                    </a:cubicBezTo>
                    <a:lnTo>
                      <a:pt x="0" y="384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Arc 148"/>
              <p:cNvSpPr>
                <a:spLocks/>
              </p:cNvSpPr>
              <p:nvPr/>
            </p:nvSpPr>
            <p:spPr bwMode="auto">
              <a:xfrm>
                <a:off x="970" y="4827"/>
                <a:ext cx="360" cy="10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Freeform 149"/>
              <p:cNvSpPr>
                <a:spLocks/>
              </p:cNvSpPr>
              <p:nvPr/>
            </p:nvSpPr>
            <p:spPr bwMode="auto">
              <a:xfrm>
                <a:off x="1274" y="4911"/>
                <a:ext cx="56" cy="36"/>
              </a:xfrm>
              <a:custGeom>
                <a:avLst/>
                <a:gdLst>
                  <a:gd name="T0" fmla="*/ 56 w 56"/>
                  <a:gd name="T1" fmla="*/ 18 h 36"/>
                  <a:gd name="T2" fmla="*/ 0 w 56"/>
                  <a:gd name="T3" fmla="*/ 0 h 36"/>
                  <a:gd name="T4" fmla="*/ 15 w 56"/>
                  <a:gd name="T5" fmla="*/ 18 h 36"/>
                  <a:gd name="T6" fmla="*/ 0 w 56"/>
                  <a:gd name="T7" fmla="*/ 36 h 36"/>
                  <a:gd name="T8" fmla="*/ 56 w 56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36">
                    <a:moveTo>
                      <a:pt x="56" y="18"/>
                    </a:moveTo>
                    <a:lnTo>
                      <a:pt x="0" y="0"/>
                    </a:lnTo>
                    <a:lnTo>
                      <a:pt x="15" y="18"/>
                    </a:lnTo>
                    <a:lnTo>
                      <a:pt x="0" y="36"/>
                    </a:lnTo>
                    <a:lnTo>
                      <a:pt x="56" y="1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Freeform 150"/>
              <p:cNvSpPr>
                <a:spLocks/>
              </p:cNvSpPr>
              <p:nvPr/>
            </p:nvSpPr>
            <p:spPr bwMode="auto">
              <a:xfrm>
                <a:off x="1015" y="4808"/>
                <a:ext cx="475" cy="47"/>
              </a:xfrm>
              <a:custGeom>
                <a:avLst/>
                <a:gdLst>
                  <a:gd name="T0" fmla="*/ 1323 w 1323"/>
                  <a:gd name="T1" fmla="*/ 58 h 146"/>
                  <a:gd name="T2" fmla="*/ 1294 w 1323"/>
                  <a:gd name="T3" fmla="*/ 118 h 146"/>
                  <a:gd name="T4" fmla="*/ 1231 w 1323"/>
                  <a:gd name="T5" fmla="*/ 0 h 146"/>
                  <a:gd name="T6" fmla="*/ 1174 w 1323"/>
                  <a:gd name="T7" fmla="*/ 121 h 146"/>
                  <a:gd name="T8" fmla="*/ 1111 w 1323"/>
                  <a:gd name="T9" fmla="*/ 2 h 146"/>
                  <a:gd name="T10" fmla="*/ 1054 w 1323"/>
                  <a:gd name="T11" fmla="*/ 124 h 146"/>
                  <a:gd name="T12" fmla="*/ 991 w 1323"/>
                  <a:gd name="T13" fmla="*/ 5 h 146"/>
                  <a:gd name="T14" fmla="*/ 934 w 1323"/>
                  <a:gd name="T15" fmla="*/ 127 h 146"/>
                  <a:gd name="T16" fmla="*/ 871 w 1323"/>
                  <a:gd name="T17" fmla="*/ 8 h 146"/>
                  <a:gd name="T18" fmla="*/ 814 w 1323"/>
                  <a:gd name="T19" fmla="*/ 129 h 146"/>
                  <a:gd name="T20" fmla="*/ 751 w 1323"/>
                  <a:gd name="T21" fmla="*/ 11 h 146"/>
                  <a:gd name="T22" fmla="*/ 694 w 1323"/>
                  <a:gd name="T23" fmla="*/ 132 h 146"/>
                  <a:gd name="T24" fmla="*/ 631 w 1323"/>
                  <a:gd name="T25" fmla="*/ 14 h 146"/>
                  <a:gd name="T26" fmla="*/ 574 w 1323"/>
                  <a:gd name="T27" fmla="*/ 135 h 146"/>
                  <a:gd name="T28" fmla="*/ 511 w 1323"/>
                  <a:gd name="T29" fmla="*/ 16 h 146"/>
                  <a:gd name="T30" fmla="*/ 454 w 1323"/>
                  <a:gd name="T31" fmla="*/ 138 h 146"/>
                  <a:gd name="T32" fmla="*/ 391 w 1323"/>
                  <a:gd name="T33" fmla="*/ 19 h 146"/>
                  <a:gd name="T34" fmla="*/ 334 w 1323"/>
                  <a:gd name="T35" fmla="*/ 141 h 146"/>
                  <a:gd name="T36" fmla="*/ 271 w 1323"/>
                  <a:gd name="T37" fmla="*/ 22 h 146"/>
                  <a:gd name="T38" fmla="*/ 214 w 1323"/>
                  <a:gd name="T39" fmla="*/ 143 h 146"/>
                  <a:gd name="T40" fmla="*/ 151 w 1323"/>
                  <a:gd name="T41" fmla="*/ 25 h 146"/>
                  <a:gd name="T42" fmla="*/ 94 w 1323"/>
                  <a:gd name="T43" fmla="*/ 146 h 146"/>
                  <a:gd name="T44" fmla="*/ 31 w 1323"/>
                  <a:gd name="T45" fmla="*/ 28 h 146"/>
                  <a:gd name="T46" fmla="*/ 3 w 1323"/>
                  <a:gd name="T47" fmla="*/ 88 h 146"/>
                  <a:gd name="T48" fmla="*/ 0 w 1323"/>
                  <a:gd name="T49" fmla="*/ 89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23" h="146">
                    <a:moveTo>
                      <a:pt x="1323" y="58"/>
                    </a:moveTo>
                    <a:lnTo>
                      <a:pt x="1294" y="118"/>
                    </a:lnTo>
                    <a:lnTo>
                      <a:pt x="1231" y="0"/>
                    </a:lnTo>
                    <a:lnTo>
                      <a:pt x="1174" y="121"/>
                    </a:lnTo>
                    <a:lnTo>
                      <a:pt x="1111" y="2"/>
                    </a:lnTo>
                    <a:lnTo>
                      <a:pt x="1054" y="124"/>
                    </a:lnTo>
                    <a:lnTo>
                      <a:pt x="991" y="5"/>
                    </a:lnTo>
                    <a:lnTo>
                      <a:pt x="934" y="127"/>
                    </a:lnTo>
                    <a:lnTo>
                      <a:pt x="871" y="8"/>
                    </a:lnTo>
                    <a:lnTo>
                      <a:pt x="814" y="129"/>
                    </a:lnTo>
                    <a:lnTo>
                      <a:pt x="751" y="11"/>
                    </a:lnTo>
                    <a:lnTo>
                      <a:pt x="694" y="132"/>
                    </a:lnTo>
                    <a:lnTo>
                      <a:pt x="631" y="14"/>
                    </a:lnTo>
                    <a:lnTo>
                      <a:pt x="574" y="135"/>
                    </a:lnTo>
                    <a:lnTo>
                      <a:pt x="511" y="16"/>
                    </a:lnTo>
                    <a:lnTo>
                      <a:pt x="454" y="138"/>
                    </a:lnTo>
                    <a:lnTo>
                      <a:pt x="391" y="19"/>
                    </a:lnTo>
                    <a:lnTo>
                      <a:pt x="334" y="141"/>
                    </a:lnTo>
                    <a:lnTo>
                      <a:pt x="271" y="22"/>
                    </a:lnTo>
                    <a:lnTo>
                      <a:pt x="214" y="143"/>
                    </a:lnTo>
                    <a:lnTo>
                      <a:pt x="151" y="25"/>
                    </a:lnTo>
                    <a:lnTo>
                      <a:pt x="94" y="146"/>
                    </a:lnTo>
                    <a:lnTo>
                      <a:pt x="31" y="28"/>
                    </a:lnTo>
                    <a:lnTo>
                      <a:pt x="3" y="88"/>
                    </a:lnTo>
                    <a:lnTo>
                      <a:pt x="0" y="8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Arc 151"/>
              <p:cNvSpPr>
                <a:spLocks/>
              </p:cNvSpPr>
              <p:nvPr/>
            </p:nvSpPr>
            <p:spPr bwMode="auto">
              <a:xfrm>
                <a:off x="220" y="4474"/>
                <a:ext cx="795" cy="36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Freeform 152"/>
              <p:cNvSpPr>
                <a:spLocks/>
              </p:cNvSpPr>
              <p:nvPr/>
            </p:nvSpPr>
            <p:spPr bwMode="auto">
              <a:xfrm>
                <a:off x="200" y="4474"/>
                <a:ext cx="40" cy="50"/>
              </a:xfrm>
              <a:custGeom>
                <a:avLst/>
                <a:gdLst>
                  <a:gd name="T0" fmla="*/ 20 w 40"/>
                  <a:gd name="T1" fmla="*/ 0 h 50"/>
                  <a:gd name="T2" fmla="*/ 0 w 40"/>
                  <a:gd name="T3" fmla="*/ 50 h 50"/>
                  <a:gd name="T4" fmla="*/ 20 w 40"/>
                  <a:gd name="T5" fmla="*/ 37 h 50"/>
                  <a:gd name="T6" fmla="*/ 40 w 40"/>
                  <a:gd name="T7" fmla="*/ 50 h 50"/>
                  <a:gd name="T8" fmla="*/ 20 w 40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50">
                    <a:moveTo>
                      <a:pt x="20" y="0"/>
                    </a:moveTo>
                    <a:lnTo>
                      <a:pt x="0" y="50"/>
                    </a:lnTo>
                    <a:lnTo>
                      <a:pt x="20" y="37"/>
                    </a:lnTo>
                    <a:lnTo>
                      <a:pt x="40" y="5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Arc 153"/>
              <p:cNvSpPr>
                <a:spLocks/>
              </p:cNvSpPr>
              <p:nvPr/>
            </p:nvSpPr>
            <p:spPr bwMode="auto">
              <a:xfrm>
                <a:off x="970" y="3766"/>
                <a:ext cx="103" cy="47"/>
              </a:xfrm>
              <a:custGeom>
                <a:avLst/>
                <a:gdLst>
                  <a:gd name="G0" fmla="+- 0 0 0"/>
                  <a:gd name="G1" fmla="+- 464 0 0"/>
                  <a:gd name="G2" fmla="+- 21600 0 0"/>
                  <a:gd name="T0" fmla="*/ 21595 w 21600"/>
                  <a:gd name="T1" fmla="*/ 0 h 22064"/>
                  <a:gd name="T2" fmla="*/ 0 w 21600"/>
                  <a:gd name="T3" fmla="*/ 22064 h 22064"/>
                  <a:gd name="T4" fmla="*/ 0 w 21600"/>
                  <a:gd name="T5" fmla="*/ 464 h 220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2064" fill="none" extrusionOk="0">
                    <a:moveTo>
                      <a:pt x="21595" y="-1"/>
                    </a:moveTo>
                    <a:cubicBezTo>
                      <a:pt x="21598" y="154"/>
                      <a:pt x="21600" y="309"/>
                      <a:pt x="21600" y="464"/>
                    </a:cubicBezTo>
                    <a:cubicBezTo>
                      <a:pt x="21600" y="12393"/>
                      <a:pt x="11929" y="22063"/>
                      <a:pt x="0" y="22064"/>
                    </a:cubicBezTo>
                  </a:path>
                  <a:path w="21600" h="22064" stroke="0" extrusionOk="0">
                    <a:moveTo>
                      <a:pt x="21595" y="-1"/>
                    </a:moveTo>
                    <a:cubicBezTo>
                      <a:pt x="21598" y="154"/>
                      <a:pt x="21600" y="309"/>
                      <a:pt x="21600" y="464"/>
                    </a:cubicBezTo>
                    <a:cubicBezTo>
                      <a:pt x="21600" y="12393"/>
                      <a:pt x="11929" y="22063"/>
                      <a:pt x="0" y="22064"/>
                    </a:cubicBezTo>
                    <a:lnTo>
                      <a:pt x="0" y="464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Arc 154"/>
              <p:cNvSpPr>
                <a:spLocks/>
              </p:cNvSpPr>
              <p:nvPr/>
            </p:nvSpPr>
            <p:spPr bwMode="auto">
              <a:xfrm>
                <a:off x="970" y="3813"/>
                <a:ext cx="292" cy="12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26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26" y="21599"/>
                    </a:moveTo>
                    <a:cubicBezTo>
                      <a:pt x="9625" y="21559"/>
                      <a:pt x="0" y="11900"/>
                      <a:pt x="0" y="0"/>
                    </a:cubicBezTo>
                  </a:path>
                  <a:path w="21600" h="21600" stroke="0" extrusionOk="0">
                    <a:moveTo>
                      <a:pt x="21526" y="21599"/>
                    </a:moveTo>
                    <a:cubicBezTo>
                      <a:pt x="9625" y="21559"/>
                      <a:pt x="0" y="11900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Freeform 155"/>
              <p:cNvSpPr>
                <a:spLocks/>
              </p:cNvSpPr>
              <p:nvPr/>
            </p:nvSpPr>
            <p:spPr bwMode="auto">
              <a:xfrm>
                <a:off x="1206" y="3918"/>
                <a:ext cx="55" cy="35"/>
              </a:xfrm>
              <a:custGeom>
                <a:avLst/>
                <a:gdLst>
                  <a:gd name="T0" fmla="*/ 55 w 55"/>
                  <a:gd name="T1" fmla="*/ 18 h 35"/>
                  <a:gd name="T2" fmla="*/ 0 w 55"/>
                  <a:gd name="T3" fmla="*/ 0 h 35"/>
                  <a:gd name="T4" fmla="*/ 14 w 55"/>
                  <a:gd name="T5" fmla="*/ 18 h 35"/>
                  <a:gd name="T6" fmla="*/ 0 w 55"/>
                  <a:gd name="T7" fmla="*/ 35 h 35"/>
                  <a:gd name="T8" fmla="*/ 55 w 55"/>
                  <a:gd name="T9" fmla="*/ 18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35">
                    <a:moveTo>
                      <a:pt x="55" y="18"/>
                    </a:moveTo>
                    <a:lnTo>
                      <a:pt x="0" y="0"/>
                    </a:lnTo>
                    <a:lnTo>
                      <a:pt x="14" y="18"/>
                    </a:lnTo>
                    <a:lnTo>
                      <a:pt x="0" y="35"/>
                    </a:lnTo>
                    <a:lnTo>
                      <a:pt x="55" y="1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Arc 156"/>
              <p:cNvSpPr>
                <a:spLocks/>
              </p:cNvSpPr>
              <p:nvPr/>
            </p:nvSpPr>
            <p:spPr bwMode="auto">
              <a:xfrm>
                <a:off x="975" y="2778"/>
                <a:ext cx="99" cy="52"/>
              </a:xfrm>
              <a:custGeom>
                <a:avLst/>
                <a:gdLst>
                  <a:gd name="G0" fmla="+- 224 0 0"/>
                  <a:gd name="G1" fmla="+- 0 0 0"/>
                  <a:gd name="G2" fmla="+- 21600 0 0"/>
                  <a:gd name="T0" fmla="*/ 21824 w 21824"/>
                  <a:gd name="T1" fmla="*/ 0 h 21600"/>
                  <a:gd name="T2" fmla="*/ 0 w 21824"/>
                  <a:gd name="T3" fmla="*/ 21599 h 21600"/>
                  <a:gd name="T4" fmla="*/ 224 w 2182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24" h="21600" fill="none" extrusionOk="0">
                    <a:moveTo>
                      <a:pt x="21824" y="0"/>
                    </a:moveTo>
                    <a:cubicBezTo>
                      <a:pt x="21824" y="11929"/>
                      <a:pt x="12153" y="21600"/>
                      <a:pt x="224" y="21600"/>
                    </a:cubicBezTo>
                    <a:cubicBezTo>
                      <a:pt x="149" y="21600"/>
                      <a:pt x="74" y="21599"/>
                      <a:pt x="0" y="21598"/>
                    </a:cubicBezTo>
                  </a:path>
                  <a:path w="21824" h="21600" stroke="0" extrusionOk="0">
                    <a:moveTo>
                      <a:pt x="21824" y="0"/>
                    </a:moveTo>
                    <a:cubicBezTo>
                      <a:pt x="21824" y="11929"/>
                      <a:pt x="12153" y="21600"/>
                      <a:pt x="224" y="21600"/>
                    </a:cubicBezTo>
                    <a:cubicBezTo>
                      <a:pt x="149" y="21600"/>
                      <a:pt x="74" y="21599"/>
                      <a:pt x="0" y="21598"/>
                    </a:cubicBezTo>
                    <a:lnTo>
                      <a:pt x="224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Arc 157"/>
              <p:cNvSpPr>
                <a:spLocks/>
              </p:cNvSpPr>
              <p:nvPr/>
            </p:nvSpPr>
            <p:spPr bwMode="auto">
              <a:xfrm>
                <a:off x="975" y="2829"/>
                <a:ext cx="361" cy="123"/>
              </a:xfrm>
              <a:custGeom>
                <a:avLst/>
                <a:gdLst>
                  <a:gd name="G0" fmla="+- 21600 0 0"/>
                  <a:gd name="G1" fmla="+- 176 0 0"/>
                  <a:gd name="G2" fmla="+- 21600 0 0"/>
                  <a:gd name="T0" fmla="*/ 21600 w 21600"/>
                  <a:gd name="T1" fmla="*/ 21776 h 21776"/>
                  <a:gd name="T2" fmla="*/ 1 w 21600"/>
                  <a:gd name="T3" fmla="*/ 0 h 21776"/>
                  <a:gd name="T4" fmla="*/ 21600 w 21600"/>
                  <a:gd name="T5" fmla="*/ 176 h 21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76" fill="none" extrusionOk="0">
                    <a:moveTo>
                      <a:pt x="21600" y="21776"/>
                    </a:moveTo>
                    <a:cubicBezTo>
                      <a:pt x="9670" y="21776"/>
                      <a:pt x="0" y="12105"/>
                      <a:pt x="0" y="176"/>
                    </a:cubicBezTo>
                    <a:cubicBezTo>
                      <a:pt x="-1" y="117"/>
                      <a:pt x="0" y="58"/>
                      <a:pt x="0" y="-1"/>
                    </a:cubicBezTo>
                  </a:path>
                  <a:path w="21600" h="21776" stroke="0" extrusionOk="0">
                    <a:moveTo>
                      <a:pt x="21600" y="21776"/>
                    </a:moveTo>
                    <a:cubicBezTo>
                      <a:pt x="9670" y="21776"/>
                      <a:pt x="0" y="12105"/>
                      <a:pt x="0" y="176"/>
                    </a:cubicBezTo>
                    <a:cubicBezTo>
                      <a:pt x="-1" y="117"/>
                      <a:pt x="0" y="58"/>
                      <a:pt x="0" y="-1"/>
                    </a:cubicBezTo>
                    <a:lnTo>
                      <a:pt x="21600" y="176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Freeform 158"/>
              <p:cNvSpPr>
                <a:spLocks/>
              </p:cNvSpPr>
              <p:nvPr/>
            </p:nvSpPr>
            <p:spPr bwMode="auto">
              <a:xfrm>
                <a:off x="1280" y="2934"/>
                <a:ext cx="56" cy="36"/>
              </a:xfrm>
              <a:custGeom>
                <a:avLst/>
                <a:gdLst>
                  <a:gd name="T0" fmla="*/ 56 w 56"/>
                  <a:gd name="T1" fmla="*/ 18 h 36"/>
                  <a:gd name="T2" fmla="*/ 0 w 56"/>
                  <a:gd name="T3" fmla="*/ 0 h 36"/>
                  <a:gd name="T4" fmla="*/ 14 w 56"/>
                  <a:gd name="T5" fmla="*/ 18 h 36"/>
                  <a:gd name="T6" fmla="*/ 0 w 56"/>
                  <a:gd name="T7" fmla="*/ 36 h 36"/>
                  <a:gd name="T8" fmla="*/ 56 w 56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36">
                    <a:moveTo>
                      <a:pt x="56" y="18"/>
                    </a:moveTo>
                    <a:lnTo>
                      <a:pt x="0" y="0"/>
                    </a:lnTo>
                    <a:lnTo>
                      <a:pt x="14" y="18"/>
                    </a:lnTo>
                    <a:lnTo>
                      <a:pt x="0" y="36"/>
                    </a:lnTo>
                    <a:lnTo>
                      <a:pt x="56" y="1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Freeform 159"/>
              <p:cNvSpPr>
                <a:spLocks/>
              </p:cNvSpPr>
              <p:nvPr/>
            </p:nvSpPr>
            <p:spPr bwMode="auto">
              <a:xfrm>
                <a:off x="1033" y="3794"/>
                <a:ext cx="474" cy="47"/>
              </a:xfrm>
              <a:custGeom>
                <a:avLst/>
                <a:gdLst>
                  <a:gd name="T0" fmla="*/ 1321 w 1321"/>
                  <a:gd name="T1" fmla="*/ 58 h 146"/>
                  <a:gd name="T2" fmla="*/ 1292 w 1321"/>
                  <a:gd name="T3" fmla="*/ 118 h 146"/>
                  <a:gd name="T4" fmla="*/ 1229 w 1321"/>
                  <a:gd name="T5" fmla="*/ 0 h 146"/>
                  <a:gd name="T6" fmla="*/ 1172 w 1321"/>
                  <a:gd name="T7" fmla="*/ 121 h 146"/>
                  <a:gd name="T8" fmla="*/ 1109 w 1321"/>
                  <a:gd name="T9" fmla="*/ 2 h 146"/>
                  <a:gd name="T10" fmla="*/ 1052 w 1321"/>
                  <a:gd name="T11" fmla="*/ 124 h 146"/>
                  <a:gd name="T12" fmla="*/ 989 w 1321"/>
                  <a:gd name="T13" fmla="*/ 5 h 146"/>
                  <a:gd name="T14" fmla="*/ 932 w 1321"/>
                  <a:gd name="T15" fmla="*/ 127 h 146"/>
                  <a:gd name="T16" fmla="*/ 869 w 1321"/>
                  <a:gd name="T17" fmla="*/ 8 h 146"/>
                  <a:gd name="T18" fmla="*/ 812 w 1321"/>
                  <a:gd name="T19" fmla="*/ 129 h 146"/>
                  <a:gd name="T20" fmla="*/ 749 w 1321"/>
                  <a:gd name="T21" fmla="*/ 11 h 146"/>
                  <a:gd name="T22" fmla="*/ 692 w 1321"/>
                  <a:gd name="T23" fmla="*/ 132 h 146"/>
                  <a:gd name="T24" fmla="*/ 629 w 1321"/>
                  <a:gd name="T25" fmla="*/ 14 h 146"/>
                  <a:gd name="T26" fmla="*/ 572 w 1321"/>
                  <a:gd name="T27" fmla="*/ 135 h 146"/>
                  <a:gd name="T28" fmla="*/ 509 w 1321"/>
                  <a:gd name="T29" fmla="*/ 17 h 146"/>
                  <a:gd name="T30" fmla="*/ 452 w 1321"/>
                  <a:gd name="T31" fmla="*/ 138 h 146"/>
                  <a:gd name="T32" fmla="*/ 389 w 1321"/>
                  <a:gd name="T33" fmla="*/ 19 h 146"/>
                  <a:gd name="T34" fmla="*/ 332 w 1321"/>
                  <a:gd name="T35" fmla="*/ 141 h 146"/>
                  <a:gd name="T36" fmla="*/ 269 w 1321"/>
                  <a:gd name="T37" fmla="*/ 22 h 146"/>
                  <a:gd name="T38" fmla="*/ 212 w 1321"/>
                  <a:gd name="T39" fmla="*/ 144 h 146"/>
                  <a:gd name="T40" fmla="*/ 149 w 1321"/>
                  <a:gd name="T41" fmla="*/ 25 h 146"/>
                  <a:gd name="T42" fmla="*/ 92 w 1321"/>
                  <a:gd name="T43" fmla="*/ 146 h 146"/>
                  <a:gd name="T44" fmla="*/ 29 w 1321"/>
                  <a:gd name="T45" fmla="*/ 28 h 146"/>
                  <a:gd name="T46" fmla="*/ 1 w 1321"/>
                  <a:gd name="T47" fmla="*/ 88 h 146"/>
                  <a:gd name="T48" fmla="*/ 0 w 1321"/>
                  <a:gd name="T49" fmla="*/ 89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21" h="146">
                    <a:moveTo>
                      <a:pt x="1321" y="58"/>
                    </a:moveTo>
                    <a:lnTo>
                      <a:pt x="1292" y="118"/>
                    </a:lnTo>
                    <a:lnTo>
                      <a:pt x="1229" y="0"/>
                    </a:lnTo>
                    <a:lnTo>
                      <a:pt x="1172" y="121"/>
                    </a:lnTo>
                    <a:lnTo>
                      <a:pt x="1109" y="2"/>
                    </a:lnTo>
                    <a:lnTo>
                      <a:pt x="1052" y="124"/>
                    </a:lnTo>
                    <a:lnTo>
                      <a:pt x="989" y="5"/>
                    </a:lnTo>
                    <a:lnTo>
                      <a:pt x="932" y="127"/>
                    </a:lnTo>
                    <a:lnTo>
                      <a:pt x="869" y="8"/>
                    </a:lnTo>
                    <a:lnTo>
                      <a:pt x="812" y="129"/>
                    </a:lnTo>
                    <a:lnTo>
                      <a:pt x="749" y="11"/>
                    </a:lnTo>
                    <a:lnTo>
                      <a:pt x="692" y="132"/>
                    </a:lnTo>
                    <a:lnTo>
                      <a:pt x="629" y="14"/>
                    </a:lnTo>
                    <a:lnTo>
                      <a:pt x="572" y="135"/>
                    </a:lnTo>
                    <a:lnTo>
                      <a:pt x="509" y="17"/>
                    </a:lnTo>
                    <a:lnTo>
                      <a:pt x="452" y="138"/>
                    </a:lnTo>
                    <a:lnTo>
                      <a:pt x="389" y="19"/>
                    </a:lnTo>
                    <a:lnTo>
                      <a:pt x="332" y="141"/>
                    </a:lnTo>
                    <a:lnTo>
                      <a:pt x="269" y="22"/>
                    </a:lnTo>
                    <a:lnTo>
                      <a:pt x="212" y="144"/>
                    </a:lnTo>
                    <a:lnTo>
                      <a:pt x="149" y="25"/>
                    </a:lnTo>
                    <a:lnTo>
                      <a:pt x="92" y="146"/>
                    </a:lnTo>
                    <a:lnTo>
                      <a:pt x="29" y="28"/>
                    </a:lnTo>
                    <a:lnTo>
                      <a:pt x="1" y="88"/>
                    </a:lnTo>
                    <a:lnTo>
                      <a:pt x="0" y="8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Arc 160"/>
              <p:cNvSpPr>
                <a:spLocks/>
              </p:cNvSpPr>
              <p:nvPr/>
            </p:nvSpPr>
            <p:spPr bwMode="auto">
              <a:xfrm>
                <a:off x="254" y="3490"/>
                <a:ext cx="779" cy="334"/>
              </a:xfrm>
              <a:custGeom>
                <a:avLst/>
                <a:gdLst>
                  <a:gd name="G0" fmla="+- 21600 0 0"/>
                  <a:gd name="G1" fmla="+- 65 0 0"/>
                  <a:gd name="G2" fmla="+- 21600 0 0"/>
                  <a:gd name="T0" fmla="*/ 21600 w 21600"/>
                  <a:gd name="T1" fmla="*/ 21665 h 21665"/>
                  <a:gd name="T2" fmla="*/ 0 w 21600"/>
                  <a:gd name="T3" fmla="*/ 0 h 21665"/>
                  <a:gd name="T4" fmla="*/ 21600 w 21600"/>
                  <a:gd name="T5" fmla="*/ 65 h 216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65" fill="none" extrusionOk="0">
                    <a:moveTo>
                      <a:pt x="21600" y="21665"/>
                    </a:moveTo>
                    <a:cubicBezTo>
                      <a:pt x="9670" y="21665"/>
                      <a:pt x="0" y="11994"/>
                      <a:pt x="0" y="65"/>
                    </a:cubicBezTo>
                    <a:cubicBezTo>
                      <a:pt x="-1" y="43"/>
                      <a:pt x="0" y="21"/>
                      <a:pt x="0" y="0"/>
                    </a:cubicBezTo>
                  </a:path>
                  <a:path w="21600" h="21665" stroke="0" extrusionOk="0">
                    <a:moveTo>
                      <a:pt x="21600" y="21665"/>
                    </a:moveTo>
                    <a:cubicBezTo>
                      <a:pt x="9670" y="21665"/>
                      <a:pt x="0" y="11994"/>
                      <a:pt x="0" y="65"/>
                    </a:cubicBezTo>
                    <a:cubicBezTo>
                      <a:pt x="-1" y="43"/>
                      <a:pt x="0" y="21"/>
                      <a:pt x="0" y="0"/>
                    </a:cubicBezTo>
                    <a:lnTo>
                      <a:pt x="21600" y="65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Freeform 161"/>
              <p:cNvSpPr>
                <a:spLocks/>
              </p:cNvSpPr>
              <p:nvPr/>
            </p:nvSpPr>
            <p:spPr bwMode="auto">
              <a:xfrm>
                <a:off x="235" y="3490"/>
                <a:ext cx="39" cy="50"/>
              </a:xfrm>
              <a:custGeom>
                <a:avLst/>
                <a:gdLst>
                  <a:gd name="T0" fmla="*/ 19 w 39"/>
                  <a:gd name="T1" fmla="*/ 0 h 50"/>
                  <a:gd name="T2" fmla="*/ 0 w 39"/>
                  <a:gd name="T3" fmla="*/ 50 h 50"/>
                  <a:gd name="T4" fmla="*/ 19 w 39"/>
                  <a:gd name="T5" fmla="*/ 37 h 50"/>
                  <a:gd name="T6" fmla="*/ 39 w 39"/>
                  <a:gd name="T7" fmla="*/ 50 h 50"/>
                  <a:gd name="T8" fmla="*/ 19 w 39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0">
                    <a:moveTo>
                      <a:pt x="19" y="0"/>
                    </a:moveTo>
                    <a:lnTo>
                      <a:pt x="0" y="50"/>
                    </a:lnTo>
                    <a:lnTo>
                      <a:pt x="19" y="37"/>
                    </a:lnTo>
                    <a:lnTo>
                      <a:pt x="39" y="5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Freeform 162"/>
              <p:cNvSpPr>
                <a:spLocks/>
              </p:cNvSpPr>
              <p:nvPr/>
            </p:nvSpPr>
            <p:spPr bwMode="auto">
              <a:xfrm>
                <a:off x="1021" y="2820"/>
                <a:ext cx="446" cy="43"/>
              </a:xfrm>
              <a:custGeom>
                <a:avLst/>
                <a:gdLst>
                  <a:gd name="T0" fmla="*/ 1243 w 1243"/>
                  <a:gd name="T1" fmla="*/ 76 h 135"/>
                  <a:gd name="T2" fmla="*/ 1212 w 1243"/>
                  <a:gd name="T3" fmla="*/ 135 h 135"/>
                  <a:gd name="T4" fmla="*/ 1153 w 1243"/>
                  <a:gd name="T5" fmla="*/ 14 h 135"/>
                  <a:gd name="T6" fmla="*/ 1092 w 1243"/>
                  <a:gd name="T7" fmla="*/ 134 h 135"/>
                  <a:gd name="T8" fmla="*/ 1033 w 1243"/>
                  <a:gd name="T9" fmla="*/ 13 h 135"/>
                  <a:gd name="T10" fmla="*/ 972 w 1243"/>
                  <a:gd name="T11" fmla="*/ 132 h 135"/>
                  <a:gd name="T12" fmla="*/ 913 w 1243"/>
                  <a:gd name="T13" fmla="*/ 11 h 135"/>
                  <a:gd name="T14" fmla="*/ 852 w 1243"/>
                  <a:gd name="T15" fmla="*/ 130 h 135"/>
                  <a:gd name="T16" fmla="*/ 793 w 1243"/>
                  <a:gd name="T17" fmla="*/ 10 h 135"/>
                  <a:gd name="T18" fmla="*/ 732 w 1243"/>
                  <a:gd name="T19" fmla="*/ 129 h 135"/>
                  <a:gd name="T20" fmla="*/ 673 w 1243"/>
                  <a:gd name="T21" fmla="*/ 8 h 135"/>
                  <a:gd name="T22" fmla="*/ 612 w 1243"/>
                  <a:gd name="T23" fmla="*/ 127 h 135"/>
                  <a:gd name="T24" fmla="*/ 553 w 1243"/>
                  <a:gd name="T25" fmla="*/ 7 h 135"/>
                  <a:gd name="T26" fmla="*/ 492 w 1243"/>
                  <a:gd name="T27" fmla="*/ 126 h 135"/>
                  <a:gd name="T28" fmla="*/ 433 w 1243"/>
                  <a:gd name="T29" fmla="*/ 5 h 135"/>
                  <a:gd name="T30" fmla="*/ 372 w 1243"/>
                  <a:gd name="T31" fmla="*/ 124 h 135"/>
                  <a:gd name="T32" fmla="*/ 313 w 1243"/>
                  <a:gd name="T33" fmla="*/ 4 h 135"/>
                  <a:gd name="T34" fmla="*/ 252 w 1243"/>
                  <a:gd name="T35" fmla="*/ 123 h 135"/>
                  <a:gd name="T36" fmla="*/ 193 w 1243"/>
                  <a:gd name="T37" fmla="*/ 2 h 135"/>
                  <a:gd name="T38" fmla="*/ 132 w 1243"/>
                  <a:gd name="T39" fmla="*/ 121 h 135"/>
                  <a:gd name="T40" fmla="*/ 73 w 1243"/>
                  <a:gd name="T41" fmla="*/ 0 h 135"/>
                  <a:gd name="T42" fmla="*/ 43 w 1243"/>
                  <a:gd name="T43" fmla="*/ 60 h 135"/>
                  <a:gd name="T44" fmla="*/ 0 w 1243"/>
                  <a:gd name="T45" fmla="*/ 6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43" h="135">
                    <a:moveTo>
                      <a:pt x="1243" y="76"/>
                    </a:moveTo>
                    <a:lnTo>
                      <a:pt x="1212" y="135"/>
                    </a:lnTo>
                    <a:lnTo>
                      <a:pt x="1153" y="14"/>
                    </a:lnTo>
                    <a:lnTo>
                      <a:pt x="1092" y="134"/>
                    </a:lnTo>
                    <a:lnTo>
                      <a:pt x="1033" y="13"/>
                    </a:lnTo>
                    <a:lnTo>
                      <a:pt x="972" y="132"/>
                    </a:lnTo>
                    <a:lnTo>
                      <a:pt x="913" y="11"/>
                    </a:lnTo>
                    <a:lnTo>
                      <a:pt x="852" y="130"/>
                    </a:lnTo>
                    <a:lnTo>
                      <a:pt x="793" y="10"/>
                    </a:lnTo>
                    <a:lnTo>
                      <a:pt x="732" y="129"/>
                    </a:lnTo>
                    <a:lnTo>
                      <a:pt x="673" y="8"/>
                    </a:lnTo>
                    <a:lnTo>
                      <a:pt x="612" y="127"/>
                    </a:lnTo>
                    <a:lnTo>
                      <a:pt x="553" y="7"/>
                    </a:lnTo>
                    <a:lnTo>
                      <a:pt x="492" y="126"/>
                    </a:lnTo>
                    <a:lnTo>
                      <a:pt x="433" y="5"/>
                    </a:lnTo>
                    <a:lnTo>
                      <a:pt x="372" y="124"/>
                    </a:lnTo>
                    <a:lnTo>
                      <a:pt x="313" y="4"/>
                    </a:lnTo>
                    <a:lnTo>
                      <a:pt x="252" y="123"/>
                    </a:lnTo>
                    <a:lnTo>
                      <a:pt x="193" y="2"/>
                    </a:lnTo>
                    <a:lnTo>
                      <a:pt x="132" y="121"/>
                    </a:lnTo>
                    <a:lnTo>
                      <a:pt x="73" y="0"/>
                    </a:lnTo>
                    <a:lnTo>
                      <a:pt x="43" y="60"/>
                    </a:lnTo>
                    <a:lnTo>
                      <a:pt x="0" y="6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Arc 163"/>
              <p:cNvSpPr>
                <a:spLocks/>
              </p:cNvSpPr>
              <p:nvPr/>
            </p:nvSpPr>
            <p:spPr bwMode="auto">
              <a:xfrm>
                <a:off x="220" y="2476"/>
                <a:ext cx="801" cy="36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Freeform 164"/>
              <p:cNvSpPr>
                <a:spLocks/>
              </p:cNvSpPr>
              <p:nvPr/>
            </p:nvSpPr>
            <p:spPr bwMode="auto">
              <a:xfrm>
                <a:off x="200" y="2476"/>
                <a:ext cx="40" cy="50"/>
              </a:xfrm>
              <a:custGeom>
                <a:avLst/>
                <a:gdLst>
                  <a:gd name="T0" fmla="*/ 20 w 40"/>
                  <a:gd name="T1" fmla="*/ 0 h 50"/>
                  <a:gd name="T2" fmla="*/ 0 w 40"/>
                  <a:gd name="T3" fmla="*/ 50 h 50"/>
                  <a:gd name="T4" fmla="*/ 20 w 40"/>
                  <a:gd name="T5" fmla="*/ 37 h 50"/>
                  <a:gd name="T6" fmla="*/ 40 w 40"/>
                  <a:gd name="T7" fmla="*/ 50 h 50"/>
                  <a:gd name="T8" fmla="*/ 20 w 40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50">
                    <a:moveTo>
                      <a:pt x="20" y="0"/>
                    </a:moveTo>
                    <a:lnTo>
                      <a:pt x="0" y="50"/>
                    </a:lnTo>
                    <a:lnTo>
                      <a:pt x="20" y="37"/>
                    </a:lnTo>
                    <a:lnTo>
                      <a:pt x="40" y="5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Arc 165"/>
              <p:cNvSpPr>
                <a:spLocks/>
              </p:cNvSpPr>
              <p:nvPr/>
            </p:nvSpPr>
            <p:spPr bwMode="auto">
              <a:xfrm>
                <a:off x="1227" y="2625"/>
                <a:ext cx="125" cy="7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Freeform 166"/>
              <p:cNvSpPr>
                <a:spLocks/>
              </p:cNvSpPr>
              <p:nvPr/>
            </p:nvSpPr>
            <p:spPr bwMode="auto">
              <a:xfrm>
                <a:off x="1188" y="2618"/>
                <a:ext cx="78" cy="7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Line 167"/>
              <p:cNvSpPr>
                <a:spLocks noChangeShapeType="1"/>
              </p:cNvSpPr>
              <p:nvPr/>
            </p:nvSpPr>
            <p:spPr bwMode="auto">
              <a:xfrm>
                <a:off x="1188" y="261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Arc 168"/>
              <p:cNvSpPr>
                <a:spLocks/>
              </p:cNvSpPr>
              <p:nvPr/>
            </p:nvSpPr>
            <p:spPr bwMode="auto">
              <a:xfrm>
                <a:off x="1084" y="2619"/>
                <a:ext cx="120" cy="9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Freeform 169"/>
              <p:cNvSpPr>
                <a:spLocks/>
              </p:cNvSpPr>
              <p:nvPr/>
            </p:nvSpPr>
            <p:spPr bwMode="auto">
              <a:xfrm>
                <a:off x="1045" y="2612"/>
                <a:ext cx="78" cy="7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Line 170"/>
              <p:cNvSpPr>
                <a:spLocks noChangeShapeType="1"/>
              </p:cNvSpPr>
              <p:nvPr/>
            </p:nvSpPr>
            <p:spPr bwMode="auto">
              <a:xfrm>
                <a:off x="1045" y="2612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Arc 171"/>
              <p:cNvSpPr>
                <a:spLocks/>
              </p:cNvSpPr>
              <p:nvPr/>
            </p:nvSpPr>
            <p:spPr bwMode="auto">
              <a:xfrm>
                <a:off x="941" y="2625"/>
                <a:ext cx="109" cy="8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Freeform 172"/>
              <p:cNvSpPr>
                <a:spLocks/>
              </p:cNvSpPr>
              <p:nvPr/>
            </p:nvSpPr>
            <p:spPr bwMode="auto">
              <a:xfrm>
                <a:off x="902" y="2618"/>
                <a:ext cx="78" cy="7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Line 173"/>
              <p:cNvSpPr>
                <a:spLocks noChangeShapeType="1"/>
              </p:cNvSpPr>
              <p:nvPr/>
            </p:nvSpPr>
            <p:spPr bwMode="auto">
              <a:xfrm>
                <a:off x="902" y="261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Arc 174"/>
              <p:cNvSpPr>
                <a:spLocks/>
              </p:cNvSpPr>
              <p:nvPr/>
            </p:nvSpPr>
            <p:spPr bwMode="auto">
              <a:xfrm>
                <a:off x="1233" y="3613"/>
                <a:ext cx="120" cy="9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419 w 21600"/>
                  <a:gd name="T1" fmla="*/ 21599 h 21599"/>
                  <a:gd name="T2" fmla="*/ 0 w 21600"/>
                  <a:gd name="T3" fmla="*/ 0 h 21599"/>
                  <a:gd name="T4" fmla="*/ 2160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418" y="21599"/>
                    </a:moveTo>
                    <a:cubicBezTo>
                      <a:pt x="9560" y="21499"/>
                      <a:pt x="0" y="11858"/>
                      <a:pt x="0" y="0"/>
                    </a:cubicBezTo>
                  </a:path>
                  <a:path w="21600" h="21599" stroke="0" extrusionOk="0">
                    <a:moveTo>
                      <a:pt x="21418" y="21599"/>
                    </a:moveTo>
                    <a:cubicBezTo>
                      <a:pt x="9560" y="21499"/>
                      <a:pt x="0" y="11858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Freeform 175"/>
              <p:cNvSpPr>
                <a:spLocks/>
              </p:cNvSpPr>
              <p:nvPr/>
            </p:nvSpPr>
            <p:spPr bwMode="auto">
              <a:xfrm>
                <a:off x="1194" y="3606"/>
                <a:ext cx="78" cy="7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Line 176"/>
              <p:cNvSpPr>
                <a:spLocks noChangeShapeType="1"/>
              </p:cNvSpPr>
              <p:nvPr/>
            </p:nvSpPr>
            <p:spPr bwMode="auto">
              <a:xfrm>
                <a:off x="1194" y="360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Arc 177"/>
              <p:cNvSpPr>
                <a:spLocks/>
              </p:cNvSpPr>
              <p:nvPr/>
            </p:nvSpPr>
            <p:spPr bwMode="auto">
              <a:xfrm>
                <a:off x="1055" y="3613"/>
                <a:ext cx="149" cy="9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Freeform 178"/>
              <p:cNvSpPr>
                <a:spLocks/>
              </p:cNvSpPr>
              <p:nvPr/>
            </p:nvSpPr>
            <p:spPr bwMode="auto">
              <a:xfrm>
                <a:off x="1016" y="3606"/>
                <a:ext cx="78" cy="7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Line 179"/>
              <p:cNvSpPr>
                <a:spLocks noChangeShapeType="1"/>
              </p:cNvSpPr>
              <p:nvPr/>
            </p:nvSpPr>
            <p:spPr bwMode="auto">
              <a:xfrm>
                <a:off x="1016" y="360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Arc 180"/>
              <p:cNvSpPr>
                <a:spLocks/>
              </p:cNvSpPr>
              <p:nvPr/>
            </p:nvSpPr>
            <p:spPr bwMode="auto">
              <a:xfrm>
                <a:off x="889" y="3623"/>
                <a:ext cx="166" cy="9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Freeform 181"/>
              <p:cNvSpPr>
                <a:spLocks/>
              </p:cNvSpPr>
              <p:nvPr/>
            </p:nvSpPr>
            <p:spPr bwMode="auto">
              <a:xfrm>
                <a:off x="850" y="3617"/>
                <a:ext cx="78" cy="6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Line 182"/>
              <p:cNvSpPr>
                <a:spLocks noChangeShapeType="1"/>
              </p:cNvSpPr>
              <p:nvPr/>
            </p:nvSpPr>
            <p:spPr bwMode="auto">
              <a:xfrm>
                <a:off x="850" y="3617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Arc 183"/>
              <p:cNvSpPr>
                <a:spLocks/>
              </p:cNvSpPr>
              <p:nvPr/>
            </p:nvSpPr>
            <p:spPr bwMode="auto">
              <a:xfrm>
                <a:off x="1215" y="4591"/>
                <a:ext cx="149" cy="119"/>
              </a:xfrm>
              <a:custGeom>
                <a:avLst/>
                <a:gdLst>
                  <a:gd name="G0" fmla="+- 21600 0 0"/>
                  <a:gd name="G1" fmla="+- 184 0 0"/>
                  <a:gd name="G2" fmla="+- 21600 0 0"/>
                  <a:gd name="T0" fmla="*/ 21600 w 21600"/>
                  <a:gd name="T1" fmla="*/ 21784 h 21784"/>
                  <a:gd name="T2" fmla="*/ 1 w 21600"/>
                  <a:gd name="T3" fmla="*/ 0 h 21784"/>
                  <a:gd name="T4" fmla="*/ 21600 w 21600"/>
                  <a:gd name="T5" fmla="*/ 184 h 217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84" fill="none" extrusionOk="0">
                    <a:moveTo>
                      <a:pt x="21600" y="21784"/>
                    </a:moveTo>
                    <a:cubicBezTo>
                      <a:pt x="9670" y="21784"/>
                      <a:pt x="0" y="12113"/>
                      <a:pt x="0" y="184"/>
                    </a:cubicBezTo>
                    <a:cubicBezTo>
                      <a:pt x="-1" y="122"/>
                      <a:pt x="0" y="61"/>
                      <a:pt x="0" y="-1"/>
                    </a:cubicBezTo>
                  </a:path>
                  <a:path w="21600" h="21784" stroke="0" extrusionOk="0">
                    <a:moveTo>
                      <a:pt x="21600" y="21784"/>
                    </a:moveTo>
                    <a:cubicBezTo>
                      <a:pt x="9670" y="21784"/>
                      <a:pt x="0" y="12113"/>
                      <a:pt x="0" y="184"/>
                    </a:cubicBezTo>
                    <a:cubicBezTo>
                      <a:pt x="-1" y="122"/>
                      <a:pt x="0" y="61"/>
                      <a:pt x="0" y="-1"/>
                    </a:cubicBezTo>
                    <a:lnTo>
                      <a:pt x="21600" y="184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Freeform 184"/>
              <p:cNvSpPr>
                <a:spLocks/>
              </p:cNvSpPr>
              <p:nvPr/>
            </p:nvSpPr>
            <p:spPr bwMode="auto">
              <a:xfrm>
                <a:off x="1176" y="4585"/>
                <a:ext cx="78" cy="6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Line 185"/>
              <p:cNvSpPr>
                <a:spLocks noChangeShapeType="1"/>
              </p:cNvSpPr>
              <p:nvPr/>
            </p:nvSpPr>
            <p:spPr bwMode="auto">
              <a:xfrm>
                <a:off x="1176" y="4585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Arc 186"/>
              <p:cNvSpPr>
                <a:spLocks/>
              </p:cNvSpPr>
              <p:nvPr/>
            </p:nvSpPr>
            <p:spPr bwMode="auto">
              <a:xfrm>
                <a:off x="1026" y="4611"/>
                <a:ext cx="173" cy="98"/>
              </a:xfrm>
              <a:custGeom>
                <a:avLst/>
                <a:gdLst>
                  <a:gd name="G0" fmla="+- 21600 0 0"/>
                  <a:gd name="G1" fmla="+- 221 0 0"/>
                  <a:gd name="G2" fmla="+- 21600 0 0"/>
                  <a:gd name="T0" fmla="*/ 21474 w 21600"/>
                  <a:gd name="T1" fmla="*/ 21821 h 21821"/>
                  <a:gd name="T2" fmla="*/ 1 w 21600"/>
                  <a:gd name="T3" fmla="*/ 0 h 21821"/>
                  <a:gd name="T4" fmla="*/ 21600 w 21600"/>
                  <a:gd name="T5" fmla="*/ 221 h 218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21" fill="none" extrusionOk="0">
                    <a:moveTo>
                      <a:pt x="21474" y="21820"/>
                    </a:moveTo>
                    <a:cubicBezTo>
                      <a:pt x="9594" y="21751"/>
                      <a:pt x="0" y="12101"/>
                      <a:pt x="0" y="221"/>
                    </a:cubicBezTo>
                    <a:cubicBezTo>
                      <a:pt x="-1" y="147"/>
                      <a:pt x="0" y="73"/>
                      <a:pt x="1" y="0"/>
                    </a:cubicBezTo>
                  </a:path>
                  <a:path w="21600" h="21821" stroke="0" extrusionOk="0">
                    <a:moveTo>
                      <a:pt x="21474" y="21820"/>
                    </a:moveTo>
                    <a:cubicBezTo>
                      <a:pt x="9594" y="21751"/>
                      <a:pt x="0" y="12101"/>
                      <a:pt x="0" y="221"/>
                    </a:cubicBezTo>
                    <a:cubicBezTo>
                      <a:pt x="-1" y="147"/>
                      <a:pt x="0" y="73"/>
                      <a:pt x="1" y="0"/>
                    </a:cubicBezTo>
                    <a:lnTo>
                      <a:pt x="21600" y="221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Freeform 187"/>
              <p:cNvSpPr>
                <a:spLocks/>
              </p:cNvSpPr>
              <p:nvPr/>
            </p:nvSpPr>
            <p:spPr bwMode="auto">
              <a:xfrm>
                <a:off x="987" y="4605"/>
                <a:ext cx="78" cy="6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Line 188"/>
              <p:cNvSpPr>
                <a:spLocks noChangeShapeType="1"/>
              </p:cNvSpPr>
              <p:nvPr/>
            </p:nvSpPr>
            <p:spPr bwMode="auto">
              <a:xfrm>
                <a:off x="987" y="4605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Arc 189"/>
              <p:cNvSpPr>
                <a:spLocks/>
              </p:cNvSpPr>
              <p:nvPr/>
            </p:nvSpPr>
            <p:spPr bwMode="auto">
              <a:xfrm>
                <a:off x="889" y="4601"/>
                <a:ext cx="155" cy="113"/>
              </a:xfrm>
              <a:custGeom>
                <a:avLst/>
                <a:gdLst>
                  <a:gd name="G0" fmla="+- 21600 0 0"/>
                  <a:gd name="G1" fmla="+- 191 0 0"/>
                  <a:gd name="G2" fmla="+- 21600 0 0"/>
                  <a:gd name="T0" fmla="*/ 21600 w 21600"/>
                  <a:gd name="T1" fmla="*/ 21791 h 21791"/>
                  <a:gd name="T2" fmla="*/ 1 w 21600"/>
                  <a:gd name="T3" fmla="*/ 0 h 21791"/>
                  <a:gd name="T4" fmla="*/ 21600 w 21600"/>
                  <a:gd name="T5" fmla="*/ 191 h 21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91" fill="none" extrusionOk="0">
                    <a:moveTo>
                      <a:pt x="21600" y="21791"/>
                    </a:moveTo>
                    <a:cubicBezTo>
                      <a:pt x="9670" y="21791"/>
                      <a:pt x="0" y="12120"/>
                      <a:pt x="0" y="191"/>
                    </a:cubicBezTo>
                    <a:cubicBezTo>
                      <a:pt x="-1" y="127"/>
                      <a:pt x="0" y="63"/>
                      <a:pt x="0" y="-1"/>
                    </a:cubicBezTo>
                  </a:path>
                  <a:path w="21600" h="21791" stroke="0" extrusionOk="0">
                    <a:moveTo>
                      <a:pt x="21600" y="21791"/>
                    </a:moveTo>
                    <a:cubicBezTo>
                      <a:pt x="9670" y="21791"/>
                      <a:pt x="0" y="12120"/>
                      <a:pt x="0" y="191"/>
                    </a:cubicBezTo>
                    <a:cubicBezTo>
                      <a:pt x="-1" y="127"/>
                      <a:pt x="0" y="63"/>
                      <a:pt x="0" y="-1"/>
                    </a:cubicBezTo>
                    <a:lnTo>
                      <a:pt x="21600" y="191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" name="Freeform 190"/>
              <p:cNvSpPr>
                <a:spLocks/>
              </p:cNvSpPr>
              <p:nvPr/>
            </p:nvSpPr>
            <p:spPr bwMode="auto">
              <a:xfrm>
                <a:off x="850" y="4595"/>
                <a:ext cx="78" cy="6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" name="Line 191"/>
              <p:cNvSpPr>
                <a:spLocks noChangeShapeType="1"/>
              </p:cNvSpPr>
              <p:nvPr/>
            </p:nvSpPr>
            <p:spPr bwMode="auto">
              <a:xfrm>
                <a:off x="850" y="4595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" name="Arc 192"/>
              <p:cNvSpPr>
                <a:spLocks/>
              </p:cNvSpPr>
              <p:nvPr/>
            </p:nvSpPr>
            <p:spPr bwMode="auto">
              <a:xfrm>
                <a:off x="540" y="4694"/>
                <a:ext cx="355" cy="1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Arc 193"/>
              <p:cNvSpPr>
                <a:spLocks/>
              </p:cNvSpPr>
              <p:nvPr/>
            </p:nvSpPr>
            <p:spPr bwMode="auto">
              <a:xfrm>
                <a:off x="500" y="4498"/>
                <a:ext cx="40" cy="196"/>
              </a:xfrm>
              <a:custGeom>
                <a:avLst/>
                <a:gdLst>
                  <a:gd name="G0" fmla="+- 21600 0 0"/>
                  <a:gd name="G1" fmla="+- 110 0 0"/>
                  <a:gd name="G2" fmla="+- 21600 0 0"/>
                  <a:gd name="T0" fmla="*/ 21600 w 21600"/>
                  <a:gd name="T1" fmla="*/ 21710 h 21710"/>
                  <a:gd name="T2" fmla="*/ 0 w 21600"/>
                  <a:gd name="T3" fmla="*/ 0 h 21710"/>
                  <a:gd name="T4" fmla="*/ 21600 w 21600"/>
                  <a:gd name="T5" fmla="*/ 110 h 217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10" fill="none" extrusionOk="0">
                    <a:moveTo>
                      <a:pt x="21600" y="21710"/>
                    </a:moveTo>
                    <a:cubicBezTo>
                      <a:pt x="9670" y="21710"/>
                      <a:pt x="0" y="12039"/>
                      <a:pt x="0" y="110"/>
                    </a:cubicBezTo>
                    <a:cubicBezTo>
                      <a:pt x="-1" y="73"/>
                      <a:pt x="0" y="36"/>
                      <a:pt x="0" y="0"/>
                    </a:cubicBezTo>
                  </a:path>
                  <a:path w="21600" h="21710" stroke="0" extrusionOk="0">
                    <a:moveTo>
                      <a:pt x="21600" y="21710"/>
                    </a:moveTo>
                    <a:cubicBezTo>
                      <a:pt x="9670" y="21710"/>
                      <a:pt x="0" y="12039"/>
                      <a:pt x="0" y="110"/>
                    </a:cubicBezTo>
                    <a:cubicBezTo>
                      <a:pt x="-1" y="73"/>
                      <a:pt x="0" y="36"/>
                      <a:pt x="0" y="0"/>
                    </a:cubicBezTo>
                    <a:lnTo>
                      <a:pt x="21600" y="11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Arc 194"/>
              <p:cNvSpPr>
                <a:spLocks/>
              </p:cNvSpPr>
              <p:nvPr/>
            </p:nvSpPr>
            <p:spPr bwMode="auto">
              <a:xfrm>
                <a:off x="500" y="4494"/>
                <a:ext cx="25" cy="5"/>
              </a:xfrm>
              <a:custGeom>
                <a:avLst/>
                <a:gdLst>
                  <a:gd name="G0" fmla="+- 1033 0 0"/>
                  <a:gd name="G1" fmla="+- 0 0 0"/>
                  <a:gd name="G2" fmla="+- 21600 0 0"/>
                  <a:gd name="T0" fmla="*/ 22633 w 22633"/>
                  <a:gd name="T1" fmla="*/ 0 h 21600"/>
                  <a:gd name="T2" fmla="*/ 0 w 22633"/>
                  <a:gd name="T3" fmla="*/ 21575 h 21600"/>
                  <a:gd name="T4" fmla="*/ 1033 w 2263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633" h="21600" fill="none" extrusionOk="0">
                    <a:moveTo>
                      <a:pt x="22633" y="0"/>
                    </a:moveTo>
                    <a:cubicBezTo>
                      <a:pt x="22633" y="11929"/>
                      <a:pt x="12962" y="21600"/>
                      <a:pt x="1033" y="21600"/>
                    </a:cubicBezTo>
                    <a:cubicBezTo>
                      <a:pt x="688" y="21600"/>
                      <a:pt x="344" y="21591"/>
                      <a:pt x="-1" y="21575"/>
                    </a:cubicBezTo>
                  </a:path>
                  <a:path w="22633" h="21600" stroke="0" extrusionOk="0">
                    <a:moveTo>
                      <a:pt x="22633" y="0"/>
                    </a:moveTo>
                    <a:cubicBezTo>
                      <a:pt x="22633" y="11929"/>
                      <a:pt x="12962" y="21600"/>
                      <a:pt x="1033" y="21600"/>
                    </a:cubicBezTo>
                    <a:cubicBezTo>
                      <a:pt x="688" y="21600"/>
                      <a:pt x="344" y="21591"/>
                      <a:pt x="-1" y="21575"/>
                    </a:cubicBezTo>
                    <a:lnTo>
                      <a:pt x="1033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" name="Freeform 195"/>
              <p:cNvSpPr>
                <a:spLocks/>
              </p:cNvSpPr>
              <p:nvPr/>
            </p:nvSpPr>
            <p:spPr bwMode="auto">
              <a:xfrm>
                <a:off x="515" y="4458"/>
                <a:ext cx="25" cy="70"/>
              </a:xfrm>
              <a:custGeom>
                <a:avLst/>
                <a:gdLst>
                  <a:gd name="T0" fmla="*/ 69 w 69"/>
                  <a:gd name="T1" fmla="*/ 213 h 217"/>
                  <a:gd name="T2" fmla="*/ 49 w 69"/>
                  <a:gd name="T3" fmla="*/ 217 h 217"/>
                  <a:gd name="T4" fmla="*/ 0 w 69"/>
                  <a:gd name="T5" fmla="*/ 4 h 217"/>
                  <a:gd name="T6" fmla="*/ 20 w 69"/>
                  <a:gd name="T7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9" h="217">
                    <a:moveTo>
                      <a:pt x="69" y="213"/>
                    </a:moveTo>
                    <a:lnTo>
                      <a:pt x="49" y="217"/>
                    </a:lnTo>
                    <a:lnTo>
                      <a:pt x="0" y="4"/>
                    </a:lnTo>
                    <a:lnTo>
                      <a:pt x="2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" name="Line 196"/>
              <p:cNvSpPr>
                <a:spLocks noChangeShapeType="1"/>
              </p:cNvSpPr>
              <p:nvPr/>
            </p:nvSpPr>
            <p:spPr bwMode="auto">
              <a:xfrm flipH="1">
                <a:off x="515" y="4458"/>
                <a:ext cx="7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" name="Arc 197"/>
              <p:cNvSpPr>
                <a:spLocks/>
              </p:cNvSpPr>
              <p:nvPr/>
            </p:nvSpPr>
            <p:spPr bwMode="auto">
              <a:xfrm>
                <a:off x="461" y="4586"/>
                <a:ext cx="177" cy="24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" name="Freeform 198"/>
              <p:cNvSpPr>
                <a:spLocks/>
              </p:cNvSpPr>
              <p:nvPr/>
            </p:nvSpPr>
            <p:spPr bwMode="auto">
              <a:xfrm>
                <a:off x="422" y="4579"/>
                <a:ext cx="78" cy="7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" name="Line 199"/>
              <p:cNvSpPr>
                <a:spLocks noChangeShapeType="1"/>
              </p:cNvSpPr>
              <p:nvPr/>
            </p:nvSpPr>
            <p:spPr bwMode="auto">
              <a:xfrm>
                <a:off x="422" y="457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" name="Arc 200"/>
              <p:cNvSpPr>
                <a:spLocks/>
              </p:cNvSpPr>
              <p:nvPr/>
            </p:nvSpPr>
            <p:spPr bwMode="auto">
              <a:xfrm>
                <a:off x="449" y="3587"/>
                <a:ext cx="435" cy="119"/>
              </a:xfrm>
              <a:custGeom>
                <a:avLst/>
                <a:gdLst>
                  <a:gd name="G0" fmla="+- 21600 0 0"/>
                  <a:gd name="G1" fmla="+- 184 0 0"/>
                  <a:gd name="G2" fmla="+- 21600 0 0"/>
                  <a:gd name="T0" fmla="*/ 21600 w 21600"/>
                  <a:gd name="T1" fmla="*/ 21784 h 21784"/>
                  <a:gd name="T2" fmla="*/ 1 w 21600"/>
                  <a:gd name="T3" fmla="*/ 0 h 21784"/>
                  <a:gd name="T4" fmla="*/ 21600 w 21600"/>
                  <a:gd name="T5" fmla="*/ 184 h 217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84" fill="none" extrusionOk="0">
                    <a:moveTo>
                      <a:pt x="21600" y="21784"/>
                    </a:moveTo>
                    <a:cubicBezTo>
                      <a:pt x="9670" y="21784"/>
                      <a:pt x="0" y="12113"/>
                      <a:pt x="0" y="184"/>
                    </a:cubicBezTo>
                    <a:cubicBezTo>
                      <a:pt x="-1" y="122"/>
                      <a:pt x="0" y="61"/>
                      <a:pt x="0" y="-1"/>
                    </a:cubicBezTo>
                  </a:path>
                  <a:path w="21600" h="21784" stroke="0" extrusionOk="0">
                    <a:moveTo>
                      <a:pt x="21600" y="21784"/>
                    </a:moveTo>
                    <a:cubicBezTo>
                      <a:pt x="9670" y="21784"/>
                      <a:pt x="0" y="12113"/>
                      <a:pt x="0" y="184"/>
                    </a:cubicBezTo>
                    <a:cubicBezTo>
                      <a:pt x="-1" y="122"/>
                      <a:pt x="0" y="61"/>
                      <a:pt x="0" y="-1"/>
                    </a:cubicBezTo>
                    <a:lnTo>
                      <a:pt x="21600" y="184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" name="Arc 201"/>
              <p:cNvSpPr>
                <a:spLocks/>
              </p:cNvSpPr>
              <p:nvPr/>
            </p:nvSpPr>
            <p:spPr bwMode="auto">
              <a:xfrm>
                <a:off x="432" y="3495"/>
                <a:ext cx="18" cy="9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0368 w 21600"/>
                  <a:gd name="T1" fmla="*/ 21565 h 21565"/>
                  <a:gd name="T2" fmla="*/ 0 w 21600"/>
                  <a:gd name="T3" fmla="*/ 0 h 21565"/>
                  <a:gd name="T4" fmla="*/ 21600 w 21600"/>
                  <a:gd name="T5" fmla="*/ 0 h 21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65" fill="none" extrusionOk="0">
                    <a:moveTo>
                      <a:pt x="20368" y="21564"/>
                    </a:moveTo>
                    <a:cubicBezTo>
                      <a:pt x="8935" y="20911"/>
                      <a:pt x="0" y="11450"/>
                      <a:pt x="0" y="0"/>
                    </a:cubicBezTo>
                  </a:path>
                  <a:path w="21600" h="21565" stroke="0" extrusionOk="0">
                    <a:moveTo>
                      <a:pt x="20368" y="21564"/>
                    </a:moveTo>
                    <a:cubicBezTo>
                      <a:pt x="8935" y="20911"/>
                      <a:pt x="0" y="11450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" name="Arc 202"/>
              <p:cNvSpPr>
                <a:spLocks/>
              </p:cNvSpPr>
              <p:nvPr/>
            </p:nvSpPr>
            <p:spPr bwMode="auto">
              <a:xfrm>
                <a:off x="432" y="3490"/>
                <a:ext cx="40" cy="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" name="Freeform 203"/>
              <p:cNvSpPr>
                <a:spLocks/>
              </p:cNvSpPr>
              <p:nvPr/>
            </p:nvSpPr>
            <p:spPr bwMode="auto">
              <a:xfrm>
                <a:off x="467" y="3455"/>
                <a:ext cx="17" cy="70"/>
              </a:xfrm>
              <a:custGeom>
                <a:avLst/>
                <a:gdLst>
                  <a:gd name="T0" fmla="*/ 47 w 47"/>
                  <a:gd name="T1" fmla="*/ 217 h 219"/>
                  <a:gd name="T2" fmla="*/ 27 w 47"/>
                  <a:gd name="T3" fmla="*/ 219 h 219"/>
                  <a:gd name="T4" fmla="*/ 0 w 47"/>
                  <a:gd name="T5" fmla="*/ 2 h 219"/>
                  <a:gd name="T6" fmla="*/ 20 w 47"/>
                  <a:gd name="T7" fmla="*/ 0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219">
                    <a:moveTo>
                      <a:pt x="47" y="217"/>
                    </a:moveTo>
                    <a:lnTo>
                      <a:pt x="27" y="219"/>
                    </a:lnTo>
                    <a:lnTo>
                      <a:pt x="0" y="2"/>
                    </a:lnTo>
                    <a:lnTo>
                      <a:pt x="2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" name="Line 204"/>
              <p:cNvSpPr>
                <a:spLocks noChangeShapeType="1"/>
              </p:cNvSpPr>
              <p:nvPr/>
            </p:nvSpPr>
            <p:spPr bwMode="auto">
              <a:xfrm flipH="1">
                <a:off x="467" y="3455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Arc 206"/>
            <p:cNvSpPr>
              <a:spLocks/>
            </p:cNvSpPr>
            <p:nvPr/>
          </p:nvSpPr>
          <p:spPr bwMode="auto">
            <a:xfrm>
              <a:off x="403" y="2573"/>
              <a:ext cx="463" cy="13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Arc 207"/>
            <p:cNvSpPr>
              <a:spLocks/>
            </p:cNvSpPr>
            <p:nvPr/>
          </p:nvSpPr>
          <p:spPr bwMode="auto">
            <a:xfrm>
              <a:off x="392" y="2481"/>
              <a:ext cx="11" cy="9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Arc 208"/>
            <p:cNvSpPr>
              <a:spLocks/>
            </p:cNvSpPr>
            <p:nvPr/>
          </p:nvSpPr>
          <p:spPr bwMode="auto">
            <a:xfrm>
              <a:off x="392" y="2470"/>
              <a:ext cx="35" cy="11"/>
            </a:xfrm>
            <a:custGeom>
              <a:avLst/>
              <a:gdLst>
                <a:gd name="G0" fmla="+- 626 0 0"/>
                <a:gd name="G1" fmla="+- 0 0 0"/>
                <a:gd name="G2" fmla="+- 21600 0 0"/>
                <a:gd name="T0" fmla="*/ 22226 w 22226"/>
                <a:gd name="T1" fmla="*/ 0 h 21600"/>
                <a:gd name="T2" fmla="*/ 0 w 22226"/>
                <a:gd name="T3" fmla="*/ 21591 h 21600"/>
                <a:gd name="T4" fmla="*/ 626 w 2222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226" h="21600" fill="none" extrusionOk="0">
                  <a:moveTo>
                    <a:pt x="22226" y="0"/>
                  </a:moveTo>
                  <a:cubicBezTo>
                    <a:pt x="22226" y="11929"/>
                    <a:pt x="12555" y="21600"/>
                    <a:pt x="626" y="21600"/>
                  </a:cubicBezTo>
                  <a:cubicBezTo>
                    <a:pt x="417" y="21600"/>
                    <a:pt x="208" y="21596"/>
                    <a:pt x="0" y="21590"/>
                  </a:cubicBezTo>
                </a:path>
                <a:path w="22226" h="21600" stroke="0" extrusionOk="0">
                  <a:moveTo>
                    <a:pt x="22226" y="0"/>
                  </a:moveTo>
                  <a:cubicBezTo>
                    <a:pt x="22226" y="11929"/>
                    <a:pt x="12555" y="21600"/>
                    <a:pt x="626" y="21600"/>
                  </a:cubicBezTo>
                  <a:cubicBezTo>
                    <a:pt x="417" y="21600"/>
                    <a:pt x="208" y="21596"/>
                    <a:pt x="0" y="21590"/>
                  </a:cubicBezTo>
                  <a:lnTo>
                    <a:pt x="626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09"/>
            <p:cNvSpPr>
              <a:spLocks/>
            </p:cNvSpPr>
            <p:nvPr/>
          </p:nvSpPr>
          <p:spPr bwMode="auto">
            <a:xfrm>
              <a:off x="414" y="2435"/>
              <a:ext cx="32" cy="69"/>
            </a:xfrm>
            <a:custGeom>
              <a:avLst/>
              <a:gdLst>
                <a:gd name="T0" fmla="*/ 91 w 91"/>
                <a:gd name="T1" fmla="*/ 209 h 216"/>
                <a:gd name="T2" fmla="*/ 71 w 91"/>
                <a:gd name="T3" fmla="*/ 216 h 216"/>
                <a:gd name="T4" fmla="*/ 0 w 91"/>
                <a:gd name="T5" fmla="*/ 7 h 216"/>
                <a:gd name="T6" fmla="*/ 20 w 91"/>
                <a:gd name="T7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216">
                  <a:moveTo>
                    <a:pt x="91" y="209"/>
                  </a:moveTo>
                  <a:lnTo>
                    <a:pt x="71" y="216"/>
                  </a:lnTo>
                  <a:lnTo>
                    <a:pt x="0" y="7"/>
                  </a:lnTo>
                  <a:lnTo>
                    <a:pt x="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0"/>
            <p:cNvSpPr>
              <a:spLocks noChangeShapeType="1"/>
            </p:cNvSpPr>
            <p:nvPr/>
          </p:nvSpPr>
          <p:spPr bwMode="auto">
            <a:xfrm flipH="1">
              <a:off x="414" y="2435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1"/>
            <p:cNvSpPr>
              <a:spLocks/>
            </p:cNvSpPr>
            <p:nvPr/>
          </p:nvSpPr>
          <p:spPr bwMode="auto">
            <a:xfrm>
              <a:off x="1101" y="4330"/>
              <a:ext cx="743" cy="307"/>
            </a:xfrm>
            <a:custGeom>
              <a:avLst/>
              <a:gdLst>
                <a:gd name="T0" fmla="*/ 2071 w 2071"/>
                <a:gd name="T1" fmla="*/ 954 h 954"/>
                <a:gd name="T2" fmla="*/ 0 w 2071"/>
                <a:gd name="T3" fmla="*/ 15 h 954"/>
                <a:gd name="T4" fmla="*/ 222 w 2071"/>
                <a:gd name="T5" fmla="*/ 0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71" h="954">
                  <a:moveTo>
                    <a:pt x="2071" y="954"/>
                  </a:moveTo>
                  <a:lnTo>
                    <a:pt x="0" y="15"/>
                  </a:lnTo>
                  <a:lnTo>
                    <a:pt x="2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2"/>
            <p:cNvSpPr>
              <a:spLocks/>
            </p:cNvSpPr>
            <p:nvPr/>
          </p:nvSpPr>
          <p:spPr bwMode="auto">
            <a:xfrm>
              <a:off x="1178" y="4295"/>
              <a:ext cx="13" cy="70"/>
            </a:xfrm>
            <a:custGeom>
              <a:avLst/>
              <a:gdLst>
                <a:gd name="T0" fmla="*/ 34 w 34"/>
                <a:gd name="T1" fmla="*/ 217 h 217"/>
                <a:gd name="T2" fmla="*/ 14 w 34"/>
                <a:gd name="T3" fmla="*/ 217 h 217"/>
                <a:gd name="T4" fmla="*/ 0 w 34"/>
                <a:gd name="T5" fmla="*/ 0 h 217"/>
                <a:gd name="T6" fmla="*/ 20 w 34"/>
                <a:gd name="T7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217">
                  <a:moveTo>
                    <a:pt x="34" y="217"/>
                  </a:moveTo>
                  <a:lnTo>
                    <a:pt x="14" y="217"/>
                  </a:lnTo>
                  <a:lnTo>
                    <a:pt x="0" y="0"/>
                  </a:lnTo>
                  <a:lnTo>
                    <a:pt x="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3"/>
            <p:cNvSpPr>
              <a:spLocks noChangeShapeType="1"/>
            </p:cNvSpPr>
            <p:nvPr/>
          </p:nvSpPr>
          <p:spPr bwMode="auto">
            <a:xfrm flipH="1">
              <a:off x="1178" y="4295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4"/>
            <p:cNvSpPr>
              <a:spLocks/>
            </p:cNvSpPr>
            <p:nvPr/>
          </p:nvSpPr>
          <p:spPr bwMode="auto">
            <a:xfrm>
              <a:off x="713" y="4284"/>
              <a:ext cx="966" cy="364"/>
            </a:xfrm>
            <a:custGeom>
              <a:avLst/>
              <a:gdLst>
                <a:gd name="T0" fmla="*/ 2693 w 2693"/>
                <a:gd name="T1" fmla="*/ 1132 h 1132"/>
                <a:gd name="T2" fmla="*/ 0 w 2693"/>
                <a:gd name="T3" fmla="*/ 0 h 1132"/>
                <a:gd name="T4" fmla="*/ 175 w 2693"/>
                <a:gd name="T5" fmla="*/ 0 h 1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93" h="1132">
                  <a:moveTo>
                    <a:pt x="2693" y="1132"/>
                  </a:moveTo>
                  <a:lnTo>
                    <a:pt x="0" y="0"/>
                  </a:lnTo>
                  <a:lnTo>
                    <a:pt x="17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5"/>
            <p:cNvSpPr>
              <a:spLocks/>
            </p:cNvSpPr>
            <p:nvPr/>
          </p:nvSpPr>
          <p:spPr bwMode="auto">
            <a:xfrm>
              <a:off x="775" y="4249"/>
              <a:ext cx="8" cy="70"/>
            </a:xfrm>
            <a:custGeom>
              <a:avLst/>
              <a:gdLst>
                <a:gd name="T0" fmla="*/ 22 w 22"/>
                <a:gd name="T1" fmla="*/ 218 h 218"/>
                <a:gd name="T2" fmla="*/ 0 w 22"/>
                <a:gd name="T3" fmla="*/ 218 h 218"/>
                <a:gd name="T4" fmla="*/ 0 w 22"/>
                <a:gd name="T5" fmla="*/ 0 h 218"/>
                <a:gd name="T6" fmla="*/ 22 w 22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18">
                  <a:moveTo>
                    <a:pt x="22" y="218"/>
                  </a:moveTo>
                  <a:lnTo>
                    <a:pt x="0" y="218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6"/>
            <p:cNvSpPr>
              <a:spLocks noChangeShapeType="1"/>
            </p:cNvSpPr>
            <p:nvPr/>
          </p:nvSpPr>
          <p:spPr bwMode="auto">
            <a:xfrm flipH="1">
              <a:off x="775" y="4249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7"/>
            <p:cNvSpPr>
              <a:spLocks/>
            </p:cNvSpPr>
            <p:nvPr/>
          </p:nvSpPr>
          <p:spPr bwMode="auto">
            <a:xfrm>
              <a:off x="1118" y="3352"/>
              <a:ext cx="715" cy="296"/>
            </a:xfrm>
            <a:custGeom>
              <a:avLst/>
              <a:gdLst>
                <a:gd name="T0" fmla="*/ 1991 w 1991"/>
                <a:gd name="T1" fmla="*/ 923 h 923"/>
                <a:gd name="T2" fmla="*/ 0 w 1991"/>
                <a:gd name="T3" fmla="*/ 0 h 923"/>
                <a:gd name="T4" fmla="*/ 304 w 1991"/>
                <a:gd name="T5" fmla="*/ 0 h 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91" h="923">
                  <a:moveTo>
                    <a:pt x="1991" y="923"/>
                  </a:moveTo>
                  <a:lnTo>
                    <a:pt x="0" y="0"/>
                  </a:lnTo>
                  <a:lnTo>
                    <a:pt x="30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8"/>
            <p:cNvSpPr>
              <a:spLocks/>
            </p:cNvSpPr>
            <p:nvPr/>
          </p:nvSpPr>
          <p:spPr bwMode="auto">
            <a:xfrm>
              <a:off x="1227" y="3317"/>
              <a:ext cx="8" cy="70"/>
            </a:xfrm>
            <a:custGeom>
              <a:avLst/>
              <a:gdLst>
                <a:gd name="T0" fmla="*/ 22 w 22"/>
                <a:gd name="T1" fmla="*/ 218 h 218"/>
                <a:gd name="T2" fmla="*/ 0 w 22"/>
                <a:gd name="T3" fmla="*/ 218 h 218"/>
                <a:gd name="T4" fmla="*/ 0 w 22"/>
                <a:gd name="T5" fmla="*/ 0 h 218"/>
                <a:gd name="T6" fmla="*/ 22 w 22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18">
                  <a:moveTo>
                    <a:pt x="22" y="218"/>
                  </a:moveTo>
                  <a:lnTo>
                    <a:pt x="0" y="218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9"/>
            <p:cNvSpPr>
              <a:spLocks noChangeShapeType="1"/>
            </p:cNvSpPr>
            <p:nvPr/>
          </p:nvSpPr>
          <p:spPr bwMode="auto">
            <a:xfrm flipH="1">
              <a:off x="1227" y="3317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0"/>
            <p:cNvSpPr>
              <a:spLocks/>
            </p:cNvSpPr>
            <p:nvPr/>
          </p:nvSpPr>
          <p:spPr bwMode="auto">
            <a:xfrm>
              <a:off x="700" y="3290"/>
              <a:ext cx="882" cy="354"/>
            </a:xfrm>
            <a:custGeom>
              <a:avLst/>
              <a:gdLst>
                <a:gd name="T0" fmla="*/ 2456 w 2456"/>
                <a:gd name="T1" fmla="*/ 1099 h 1099"/>
                <a:gd name="T2" fmla="*/ 0 w 2456"/>
                <a:gd name="T3" fmla="*/ 0 h 1099"/>
                <a:gd name="T4" fmla="*/ 287 w 2456"/>
                <a:gd name="T5" fmla="*/ 0 h 1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56" h="1099">
                  <a:moveTo>
                    <a:pt x="2456" y="1099"/>
                  </a:moveTo>
                  <a:lnTo>
                    <a:pt x="0" y="0"/>
                  </a:lnTo>
                  <a:lnTo>
                    <a:pt x="28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1"/>
            <p:cNvSpPr>
              <a:spLocks/>
            </p:cNvSpPr>
            <p:nvPr/>
          </p:nvSpPr>
          <p:spPr bwMode="auto">
            <a:xfrm>
              <a:off x="803" y="3255"/>
              <a:ext cx="8" cy="70"/>
            </a:xfrm>
            <a:custGeom>
              <a:avLst/>
              <a:gdLst>
                <a:gd name="T0" fmla="*/ 22 w 22"/>
                <a:gd name="T1" fmla="*/ 218 h 218"/>
                <a:gd name="T2" fmla="*/ 0 w 22"/>
                <a:gd name="T3" fmla="*/ 218 h 218"/>
                <a:gd name="T4" fmla="*/ 0 w 22"/>
                <a:gd name="T5" fmla="*/ 0 h 218"/>
                <a:gd name="T6" fmla="*/ 22 w 22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18">
                  <a:moveTo>
                    <a:pt x="22" y="218"/>
                  </a:moveTo>
                  <a:lnTo>
                    <a:pt x="0" y="218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2"/>
            <p:cNvSpPr>
              <a:spLocks noChangeShapeType="1"/>
            </p:cNvSpPr>
            <p:nvPr/>
          </p:nvSpPr>
          <p:spPr bwMode="auto">
            <a:xfrm flipH="1">
              <a:off x="803" y="3255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3"/>
            <p:cNvSpPr>
              <a:spLocks/>
            </p:cNvSpPr>
            <p:nvPr/>
          </p:nvSpPr>
          <p:spPr bwMode="auto">
            <a:xfrm>
              <a:off x="1050" y="2322"/>
              <a:ext cx="760" cy="353"/>
            </a:xfrm>
            <a:custGeom>
              <a:avLst/>
              <a:gdLst>
                <a:gd name="T0" fmla="*/ 2120 w 2120"/>
                <a:gd name="T1" fmla="*/ 1099 h 1099"/>
                <a:gd name="T2" fmla="*/ 0 w 2120"/>
                <a:gd name="T3" fmla="*/ 0 h 1099"/>
                <a:gd name="T4" fmla="*/ 224 w 2120"/>
                <a:gd name="T5" fmla="*/ 0 h 1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20" h="1099">
                  <a:moveTo>
                    <a:pt x="2120" y="1099"/>
                  </a:moveTo>
                  <a:lnTo>
                    <a:pt x="0" y="0"/>
                  </a:lnTo>
                  <a:lnTo>
                    <a:pt x="22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4"/>
            <p:cNvSpPr>
              <a:spLocks/>
            </p:cNvSpPr>
            <p:nvPr/>
          </p:nvSpPr>
          <p:spPr bwMode="auto">
            <a:xfrm>
              <a:off x="1130" y="2287"/>
              <a:ext cx="8" cy="70"/>
            </a:xfrm>
            <a:custGeom>
              <a:avLst/>
              <a:gdLst>
                <a:gd name="T0" fmla="*/ 22 w 22"/>
                <a:gd name="T1" fmla="*/ 217 h 217"/>
                <a:gd name="T2" fmla="*/ 0 w 22"/>
                <a:gd name="T3" fmla="*/ 217 h 217"/>
                <a:gd name="T4" fmla="*/ 0 w 22"/>
                <a:gd name="T5" fmla="*/ 0 h 217"/>
                <a:gd name="T6" fmla="*/ 22 w 22"/>
                <a:gd name="T7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17">
                  <a:moveTo>
                    <a:pt x="22" y="217"/>
                  </a:moveTo>
                  <a:lnTo>
                    <a:pt x="0" y="217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5"/>
            <p:cNvSpPr>
              <a:spLocks noChangeShapeType="1"/>
            </p:cNvSpPr>
            <p:nvPr/>
          </p:nvSpPr>
          <p:spPr bwMode="auto">
            <a:xfrm flipH="1">
              <a:off x="1130" y="2287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6"/>
            <p:cNvSpPr>
              <a:spLocks/>
            </p:cNvSpPr>
            <p:nvPr/>
          </p:nvSpPr>
          <p:spPr bwMode="auto">
            <a:xfrm>
              <a:off x="638" y="2307"/>
              <a:ext cx="1029" cy="337"/>
            </a:xfrm>
            <a:custGeom>
              <a:avLst/>
              <a:gdLst>
                <a:gd name="T0" fmla="*/ 2868 w 2868"/>
                <a:gd name="T1" fmla="*/ 1050 h 1050"/>
                <a:gd name="T2" fmla="*/ 0 w 2868"/>
                <a:gd name="T3" fmla="*/ 0 h 1050"/>
                <a:gd name="T4" fmla="*/ 191 w 2868"/>
                <a:gd name="T5" fmla="*/ 0 h 1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68" h="1050">
                  <a:moveTo>
                    <a:pt x="2868" y="1050"/>
                  </a:moveTo>
                  <a:lnTo>
                    <a:pt x="0" y="0"/>
                  </a:lnTo>
                  <a:lnTo>
                    <a:pt x="19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7"/>
            <p:cNvSpPr>
              <a:spLocks/>
            </p:cNvSpPr>
            <p:nvPr/>
          </p:nvSpPr>
          <p:spPr bwMode="auto">
            <a:xfrm>
              <a:off x="706" y="2272"/>
              <a:ext cx="8" cy="70"/>
            </a:xfrm>
            <a:custGeom>
              <a:avLst/>
              <a:gdLst>
                <a:gd name="T0" fmla="*/ 22 w 22"/>
                <a:gd name="T1" fmla="*/ 218 h 218"/>
                <a:gd name="T2" fmla="*/ 0 w 22"/>
                <a:gd name="T3" fmla="*/ 218 h 218"/>
                <a:gd name="T4" fmla="*/ 0 w 22"/>
                <a:gd name="T5" fmla="*/ 0 h 218"/>
                <a:gd name="T6" fmla="*/ 22 w 22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18">
                  <a:moveTo>
                    <a:pt x="22" y="218"/>
                  </a:moveTo>
                  <a:lnTo>
                    <a:pt x="0" y="218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8"/>
            <p:cNvSpPr>
              <a:spLocks noChangeShapeType="1"/>
            </p:cNvSpPr>
            <p:nvPr/>
          </p:nvSpPr>
          <p:spPr bwMode="auto">
            <a:xfrm flipH="1">
              <a:off x="706" y="2272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29"/>
            <p:cNvSpPr>
              <a:spLocks noChangeShapeType="1"/>
            </p:cNvSpPr>
            <p:nvPr/>
          </p:nvSpPr>
          <p:spPr bwMode="auto">
            <a:xfrm flipH="1" flipV="1">
              <a:off x="609" y="2527"/>
              <a:ext cx="6" cy="25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0"/>
            <p:cNvSpPr>
              <a:spLocks/>
            </p:cNvSpPr>
            <p:nvPr/>
          </p:nvSpPr>
          <p:spPr bwMode="auto">
            <a:xfrm>
              <a:off x="570" y="2519"/>
              <a:ext cx="78" cy="8"/>
            </a:xfrm>
            <a:custGeom>
              <a:avLst/>
              <a:gdLst>
                <a:gd name="T0" fmla="*/ 218 w 218"/>
                <a:gd name="T1" fmla="*/ 0 h 25"/>
                <a:gd name="T2" fmla="*/ 218 w 218"/>
                <a:gd name="T3" fmla="*/ 20 h 25"/>
                <a:gd name="T4" fmla="*/ 0 w 218"/>
                <a:gd name="T5" fmla="*/ 25 h 25"/>
                <a:gd name="T6" fmla="*/ 0 w 218"/>
                <a:gd name="T7" fmla="*/ 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5">
                  <a:moveTo>
                    <a:pt x="218" y="0"/>
                  </a:moveTo>
                  <a:lnTo>
                    <a:pt x="218" y="20"/>
                  </a:lnTo>
                  <a:lnTo>
                    <a:pt x="0" y="25"/>
                  </a:lnTo>
                  <a:lnTo>
                    <a:pt x="0" y="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231"/>
            <p:cNvSpPr>
              <a:spLocks noChangeShapeType="1"/>
            </p:cNvSpPr>
            <p:nvPr/>
          </p:nvSpPr>
          <p:spPr bwMode="auto">
            <a:xfrm>
              <a:off x="570" y="252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232"/>
            <p:cNvSpPr>
              <a:spLocks noChangeShapeType="1"/>
            </p:cNvSpPr>
            <p:nvPr/>
          </p:nvSpPr>
          <p:spPr bwMode="auto">
            <a:xfrm flipH="1" flipV="1">
              <a:off x="524" y="3392"/>
              <a:ext cx="97" cy="37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33"/>
            <p:cNvSpPr>
              <a:spLocks/>
            </p:cNvSpPr>
            <p:nvPr/>
          </p:nvSpPr>
          <p:spPr bwMode="auto">
            <a:xfrm>
              <a:off x="484" y="3378"/>
              <a:ext cx="78" cy="22"/>
            </a:xfrm>
            <a:custGeom>
              <a:avLst/>
              <a:gdLst>
                <a:gd name="T0" fmla="*/ 213 w 217"/>
                <a:gd name="T1" fmla="*/ 0 h 69"/>
                <a:gd name="T2" fmla="*/ 217 w 217"/>
                <a:gd name="T3" fmla="*/ 20 h 69"/>
                <a:gd name="T4" fmla="*/ 4 w 217"/>
                <a:gd name="T5" fmla="*/ 69 h 69"/>
                <a:gd name="T6" fmla="*/ 0 w 217"/>
                <a:gd name="T7" fmla="*/ 4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69">
                  <a:moveTo>
                    <a:pt x="213" y="0"/>
                  </a:moveTo>
                  <a:lnTo>
                    <a:pt x="217" y="20"/>
                  </a:lnTo>
                  <a:lnTo>
                    <a:pt x="4" y="69"/>
                  </a:lnTo>
                  <a:lnTo>
                    <a:pt x="0" y="4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234"/>
            <p:cNvSpPr>
              <a:spLocks noChangeShapeType="1"/>
            </p:cNvSpPr>
            <p:nvPr/>
          </p:nvSpPr>
          <p:spPr bwMode="auto">
            <a:xfrm>
              <a:off x="484" y="3394"/>
              <a:ext cx="1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235"/>
            <p:cNvSpPr>
              <a:spLocks noChangeShapeType="1"/>
            </p:cNvSpPr>
            <p:nvPr/>
          </p:nvSpPr>
          <p:spPr bwMode="auto">
            <a:xfrm flipV="1">
              <a:off x="718" y="3618"/>
              <a:ext cx="0" cy="3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36"/>
            <p:cNvSpPr>
              <a:spLocks/>
            </p:cNvSpPr>
            <p:nvPr/>
          </p:nvSpPr>
          <p:spPr bwMode="auto">
            <a:xfrm>
              <a:off x="679" y="3612"/>
              <a:ext cx="78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237"/>
            <p:cNvSpPr>
              <a:spLocks noChangeShapeType="1"/>
            </p:cNvSpPr>
            <p:nvPr/>
          </p:nvSpPr>
          <p:spPr bwMode="auto">
            <a:xfrm>
              <a:off x="679" y="3612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38"/>
            <p:cNvSpPr>
              <a:spLocks/>
            </p:cNvSpPr>
            <p:nvPr/>
          </p:nvSpPr>
          <p:spPr bwMode="auto">
            <a:xfrm>
              <a:off x="729" y="2599"/>
              <a:ext cx="0" cy="45"/>
            </a:xfrm>
            <a:custGeom>
              <a:avLst/>
              <a:gdLst>
                <a:gd name="T0" fmla="*/ 142 h 142"/>
                <a:gd name="T1" fmla="*/ 15 h 142"/>
                <a:gd name="T2" fmla="*/ 0 h 14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42">
                  <a:moveTo>
                    <a:pt x="0" y="142"/>
                  </a:moveTo>
                  <a:lnTo>
                    <a:pt x="0" y="1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39"/>
            <p:cNvSpPr>
              <a:spLocks/>
            </p:cNvSpPr>
            <p:nvPr/>
          </p:nvSpPr>
          <p:spPr bwMode="auto">
            <a:xfrm>
              <a:off x="690" y="2592"/>
              <a:ext cx="78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240"/>
            <p:cNvSpPr>
              <a:spLocks noChangeShapeType="1"/>
            </p:cNvSpPr>
            <p:nvPr/>
          </p:nvSpPr>
          <p:spPr bwMode="auto">
            <a:xfrm>
              <a:off x="690" y="259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Arc 241"/>
            <p:cNvSpPr>
              <a:spLocks/>
            </p:cNvSpPr>
            <p:nvPr/>
          </p:nvSpPr>
          <p:spPr bwMode="auto">
            <a:xfrm>
              <a:off x="981" y="826"/>
              <a:ext cx="790" cy="51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42"/>
            <p:cNvSpPr>
              <a:spLocks/>
            </p:cNvSpPr>
            <p:nvPr/>
          </p:nvSpPr>
          <p:spPr bwMode="auto">
            <a:xfrm>
              <a:off x="942" y="819"/>
              <a:ext cx="78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243"/>
            <p:cNvSpPr>
              <a:spLocks noChangeShapeType="1"/>
            </p:cNvSpPr>
            <p:nvPr/>
          </p:nvSpPr>
          <p:spPr bwMode="auto">
            <a:xfrm>
              <a:off x="942" y="81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44"/>
            <p:cNvSpPr>
              <a:spLocks/>
            </p:cNvSpPr>
            <p:nvPr/>
          </p:nvSpPr>
          <p:spPr bwMode="auto">
            <a:xfrm>
              <a:off x="993" y="994"/>
              <a:ext cx="171" cy="349"/>
            </a:xfrm>
            <a:custGeom>
              <a:avLst/>
              <a:gdLst>
                <a:gd name="T0" fmla="*/ 477 w 477"/>
                <a:gd name="T1" fmla="*/ 1084 h 1084"/>
                <a:gd name="T2" fmla="*/ 0 w 477"/>
                <a:gd name="T3" fmla="*/ 160 h 1084"/>
                <a:gd name="T4" fmla="*/ 191 w 477"/>
                <a:gd name="T5" fmla="*/ 0 h 10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7" h="1084">
                  <a:moveTo>
                    <a:pt x="477" y="1084"/>
                  </a:moveTo>
                  <a:lnTo>
                    <a:pt x="0" y="160"/>
                  </a:lnTo>
                  <a:lnTo>
                    <a:pt x="19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45"/>
            <p:cNvSpPr>
              <a:spLocks/>
            </p:cNvSpPr>
            <p:nvPr/>
          </p:nvSpPr>
          <p:spPr bwMode="auto">
            <a:xfrm>
              <a:off x="1036" y="963"/>
              <a:ext cx="57" cy="59"/>
            </a:xfrm>
            <a:custGeom>
              <a:avLst/>
              <a:gdLst>
                <a:gd name="T0" fmla="*/ 158 w 158"/>
                <a:gd name="T1" fmla="*/ 168 h 182"/>
                <a:gd name="T2" fmla="*/ 142 w 158"/>
                <a:gd name="T3" fmla="*/ 182 h 182"/>
                <a:gd name="T4" fmla="*/ 0 w 158"/>
                <a:gd name="T5" fmla="*/ 13 h 182"/>
                <a:gd name="T6" fmla="*/ 16 w 158"/>
                <a:gd name="T7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" h="182">
                  <a:moveTo>
                    <a:pt x="158" y="168"/>
                  </a:moveTo>
                  <a:lnTo>
                    <a:pt x="142" y="182"/>
                  </a:lnTo>
                  <a:lnTo>
                    <a:pt x="0" y="13"/>
                  </a:lnTo>
                  <a:lnTo>
                    <a:pt x="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246"/>
            <p:cNvSpPr>
              <a:spLocks noChangeShapeType="1"/>
            </p:cNvSpPr>
            <p:nvPr/>
          </p:nvSpPr>
          <p:spPr bwMode="auto">
            <a:xfrm flipH="1">
              <a:off x="1036" y="963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Arc 247"/>
            <p:cNvSpPr>
              <a:spLocks/>
            </p:cNvSpPr>
            <p:nvPr/>
          </p:nvSpPr>
          <p:spPr bwMode="auto">
            <a:xfrm>
              <a:off x="2436" y="1176"/>
              <a:ext cx="135" cy="7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439 w 21600"/>
                <a:gd name="T1" fmla="*/ 21599 h 21599"/>
                <a:gd name="T2" fmla="*/ 0 w 21600"/>
                <a:gd name="T3" fmla="*/ 0 h 21599"/>
                <a:gd name="T4" fmla="*/ 2160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438" y="21599"/>
                  </a:moveTo>
                  <a:cubicBezTo>
                    <a:pt x="9572" y="21510"/>
                    <a:pt x="0" y="11866"/>
                    <a:pt x="0" y="0"/>
                  </a:cubicBezTo>
                </a:path>
                <a:path w="21600" h="21599" stroke="0" extrusionOk="0">
                  <a:moveTo>
                    <a:pt x="21438" y="21599"/>
                  </a:moveTo>
                  <a:cubicBezTo>
                    <a:pt x="9572" y="21510"/>
                    <a:pt x="0" y="11866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48"/>
            <p:cNvSpPr>
              <a:spLocks/>
            </p:cNvSpPr>
            <p:nvPr/>
          </p:nvSpPr>
          <p:spPr bwMode="auto">
            <a:xfrm>
              <a:off x="2397" y="1170"/>
              <a:ext cx="78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249"/>
            <p:cNvSpPr>
              <a:spLocks noChangeShapeType="1"/>
            </p:cNvSpPr>
            <p:nvPr/>
          </p:nvSpPr>
          <p:spPr bwMode="auto">
            <a:xfrm>
              <a:off x="2397" y="1170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50"/>
            <p:cNvSpPr>
              <a:spLocks/>
            </p:cNvSpPr>
            <p:nvPr/>
          </p:nvSpPr>
          <p:spPr bwMode="auto">
            <a:xfrm>
              <a:off x="2021" y="622"/>
              <a:ext cx="1389" cy="637"/>
            </a:xfrm>
            <a:custGeom>
              <a:avLst/>
              <a:gdLst>
                <a:gd name="T0" fmla="*/ 3870 w 3870"/>
                <a:gd name="T1" fmla="*/ 1981 h 1981"/>
                <a:gd name="T2" fmla="*/ 0 w 3870"/>
                <a:gd name="T3" fmla="*/ 194 h 1981"/>
                <a:gd name="T4" fmla="*/ 0 w 3870"/>
                <a:gd name="T5" fmla="*/ 45 h 1981"/>
                <a:gd name="T6" fmla="*/ 180 w 3870"/>
                <a:gd name="T7" fmla="*/ 0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70" h="1981">
                  <a:moveTo>
                    <a:pt x="3870" y="1981"/>
                  </a:moveTo>
                  <a:lnTo>
                    <a:pt x="0" y="194"/>
                  </a:lnTo>
                  <a:lnTo>
                    <a:pt x="0" y="45"/>
                  </a:lnTo>
                  <a:lnTo>
                    <a:pt x="18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51"/>
            <p:cNvSpPr>
              <a:spLocks/>
            </p:cNvSpPr>
            <p:nvPr/>
          </p:nvSpPr>
          <p:spPr bwMode="auto">
            <a:xfrm>
              <a:off x="2077" y="586"/>
              <a:ext cx="25" cy="70"/>
            </a:xfrm>
            <a:custGeom>
              <a:avLst/>
              <a:gdLst>
                <a:gd name="T0" fmla="*/ 68 w 68"/>
                <a:gd name="T1" fmla="*/ 214 h 218"/>
                <a:gd name="T2" fmla="*/ 48 w 68"/>
                <a:gd name="T3" fmla="*/ 218 h 218"/>
                <a:gd name="T4" fmla="*/ 0 w 68"/>
                <a:gd name="T5" fmla="*/ 5 h 218"/>
                <a:gd name="T6" fmla="*/ 20 w 68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218">
                  <a:moveTo>
                    <a:pt x="68" y="214"/>
                  </a:moveTo>
                  <a:lnTo>
                    <a:pt x="48" y="218"/>
                  </a:lnTo>
                  <a:lnTo>
                    <a:pt x="0" y="5"/>
                  </a:lnTo>
                  <a:lnTo>
                    <a:pt x="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252"/>
            <p:cNvSpPr>
              <a:spLocks noChangeShapeType="1"/>
            </p:cNvSpPr>
            <p:nvPr/>
          </p:nvSpPr>
          <p:spPr bwMode="auto">
            <a:xfrm flipH="1">
              <a:off x="2077" y="586"/>
              <a:ext cx="8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53"/>
            <p:cNvSpPr>
              <a:spLocks/>
            </p:cNvSpPr>
            <p:nvPr/>
          </p:nvSpPr>
          <p:spPr bwMode="auto">
            <a:xfrm>
              <a:off x="2064" y="1499"/>
              <a:ext cx="786" cy="43"/>
            </a:xfrm>
            <a:custGeom>
              <a:avLst/>
              <a:gdLst>
                <a:gd name="T0" fmla="*/ 2189 w 2189"/>
                <a:gd name="T1" fmla="*/ 75 h 134"/>
                <a:gd name="T2" fmla="*/ 2158 w 2189"/>
                <a:gd name="T3" fmla="*/ 134 h 134"/>
                <a:gd name="T4" fmla="*/ 2099 w 2189"/>
                <a:gd name="T5" fmla="*/ 14 h 134"/>
                <a:gd name="T6" fmla="*/ 2038 w 2189"/>
                <a:gd name="T7" fmla="*/ 133 h 134"/>
                <a:gd name="T8" fmla="*/ 1979 w 2189"/>
                <a:gd name="T9" fmla="*/ 13 h 134"/>
                <a:gd name="T10" fmla="*/ 1918 w 2189"/>
                <a:gd name="T11" fmla="*/ 133 h 134"/>
                <a:gd name="T12" fmla="*/ 1859 w 2189"/>
                <a:gd name="T13" fmla="*/ 12 h 134"/>
                <a:gd name="T14" fmla="*/ 1798 w 2189"/>
                <a:gd name="T15" fmla="*/ 132 h 134"/>
                <a:gd name="T16" fmla="*/ 1739 w 2189"/>
                <a:gd name="T17" fmla="*/ 11 h 134"/>
                <a:gd name="T18" fmla="*/ 1678 w 2189"/>
                <a:gd name="T19" fmla="*/ 131 h 134"/>
                <a:gd name="T20" fmla="*/ 1619 w 2189"/>
                <a:gd name="T21" fmla="*/ 11 h 134"/>
                <a:gd name="T22" fmla="*/ 1558 w 2189"/>
                <a:gd name="T23" fmla="*/ 130 h 134"/>
                <a:gd name="T24" fmla="*/ 1499 w 2189"/>
                <a:gd name="T25" fmla="*/ 10 h 134"/>
                <a:gd name="T26" fmla="*/ 1438 w 2189"/>
                <a:gd name="T27" fmla="*/ 129 h 134"/>
                <a:gd name="T28" fmla="*/ 1379 w 2189"/>
                <a:gd name="T29" fmla="*/ 9 h 134"/>
                <a:gd name="T30" fmla="*/ 1318 w 2189"/>
                <a:gd name="T31" fmla="*/ 129 h 134"/>
                <a:gd name="T32" fmla="*/ 1259 w 2189"/>
                <a:gd name="T33" fmla="*/ 8 h 134"/>
                <a:gd name="T34" fmla="*/ 1198 w 2189"/>
                <a:gd name="T35" fmla="*/ 128 h 134"/>
                <a:gd name="T36" fmla="*/ 1139 w 2189"/>
                <a:gd name="T37" fmla="*/ 7 h 134"/>
                <a:gd name="T38" fmla="*/ 1078 w 2189"/>
                <a:gd name="T39" fmla="*/ 127 h 134"/>
                <a:gd name="T40" fmla="*/ 1019 w 2189"/>
                <a:gd name="T41" fmla="*/ 6 h 134"/>
                <a:gd name="T42" fmla="*/ 958 w 2189"/>
                <a:gd name="T43" fmla="*/ 126 h 134"/>
                <a:gd name="T44" fmla="*/ 899 w 2189"/>
                <a:gd name="T45" fmla="*/ 6 h 134"/>
                <a:gd name="T46" fmla="*/ 838 w 2189"/>
                <a:gd name="T47" fmla="*/ 125 h 134"/>
                <a:gd name="T48" fmla="*/ 779 w 2189"/>
                <a:gd name="T49" fmla="*/ 5 h 134"/>
                <a:gd name="T50" fmla="*/ 718 w 2189"/>
                <a:gd name="T51" fmla="*/ 124 h 134"/>
                <a:gd name="T52" fmla="*/ 659 w 2189"/>
                <a:gd name="T53" fmla="*/ 4 h 134"/>
                <a:gd name="T54" fmla="*/ 598 w 2189"/>
                <a:gd name="T55" fmla="*/ 124 h 134"/>
                <a:gd name="T56" fmla="*/ 539 w 2189"/>
                <a:gd name="T57" fmla="*/ 3 h 134"/>
                <a:gd name="T58" fmla="*/ 478 w 2189"/>
                <a:gd name="T59" fmla="*/ 123 h 134"/>
                <a:gd name="T60" fmla="*/ 419 w 2189"/>
                <a:gd name="T61" fmla="*/ 2 h 134"/>
                <a:gd name="T62" fmla="*/ 358 w 2189"/>
                <a:gd name="T63" fmla="*/ 122 h 134"/>
                <a:gd name="T64" fmla="*/ 299 w 2189"/>
                <a:gd name="T65" fmla="*/ 2 h 134"/>
                <a:gd name="T66" fmla="*/ 238 w 2189"/>
                <a:gd name="T67" fmla="*/ 121 h 134"/>
                <a:gd name="T68" fmla="*/ 179 w 2189"/>
                <a:gd name="T69" fmla="*/ 1 h 134"/>
                <a:gd name="T70" fmla="*/ 118 w 2189"/>
                <a:gd name="T71" fmla="*/ 120 h 134"/>
                <a:gd name="T72" fmla="*/ 59 w 2189"/>
                <a:gd name="T73" fmla="*/ 0 h 134"/>
                <a:gd name="T74" fmla="*/ 29 w 2189"/>
                <a:gd name="T75" fmla="*/ 60 h 134"/>
                <a:gd name="T76" fmla="*/ 0 w 2189"/>
                <a:gd name="T77" fmla="*/ 6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189" h="134">
                  <a:moveTo>
                    <a:pt x="2189" y="75"/>
                  </a:moveTo>
                  <a:lnTo>
                    <a:pt x="2158" y="134"/>
                  </a:lnTo>
                  <a:lnTo>
                    <a:pt x="2099" y="14"/>
                  </a:lnTo>
                  <a:lnTo>
                    <a:pt x="2038" y="133"/>
                  </a:lnTo>
                  <a:lnTo>
                    <a:pt x="1979" y="13"/>
                  </a:lnTo>
                  <a:lnTo>
                    <a:pt x="1918" y="133"/>
                  </a:lnTo>
                  <a:lnTo>
                    <a:pt x="1859" y="12"/>
                  </a:lnTo>
                  <a:lnTo>
                    <a:pt x="1798" y="132"/>
                  </a:lnTo>
                  <a:lnTo>
                    <a:pt x="1739" y="11"/>
                  </a:lnTo>
                  <a:lnTo>
                    <a:pt x="1678" y="131"/>
                  </a:lnTo>
                  <a:lnTo>
                    <a:pt x="1619" y="11"/>
                  </a:lnTo>
                  <a:lnTo>
                    <a:pt x="1558" y="130"/>
                  </a:lnTo>
                  <a:lnTo>
                    <a:pt x="1499" y="10"/>
                  </a:lnTo>
                  <a:lnTo>
                    <a:pt x="1438" y="129"/>
                  </a:lnTo>
                  <a:lnTo>
                    <a:pt x="1379" y="9"/>
                  </a:lnTo>
                  <a:lnTo>
                    <a:pt x="1318" y="129"/>
                  </a:lnTo>
                  <a:lnTo>
                    <a:pt x="1259" y="8"/>
                  </a:lnTo>
                  <a:lnTo>
                    <a:pt x="1198" y="128"/>
                  </a:lnTo>
                  <a:lnTo>
                    <a:pt x="1139" y="7"/>
                  </a:lnTo>
                  <a:lnTo>
                    <a:pt x="1078" y="127"/>
                  </a:lnTo>
                  <a:lnTo>
                    <a:pt x="1019" y="6"/>
                  </a:lnTo>
                  <a:lnTo>
                    <a:pt x="958" y="126"/>
                  </a:lnTo>
                  <a:lnTo>
                    <a:pt x="899" y="6"/>
                  </a:lnTo>
                  <a:lnTo>
                    <a:pt x="838" y="125"/>
                  </a:lnTo>
                  <a:lnTo>
                    <a:pt x="779" y="5"/>
                  </a:lnTo>
                  <a:lnTo>
                    <a:pt x="718" y="124"/>
                  </a:lnTo>
                  <a:lnTo>
                    <a:pt x="659" y="4"/>
                  </a:lnTo>
                  <a:lnTo>
                    <a:pt x="598" y="124"/>
                  </a:lnTo>
                  <a:lnTo>
                    <a:pt x="539" y="3"/>
                  </a:lnTo>
                  <a:lnTo>
                    <a:pt x="478" y="123"/>
                  </a:lnTo>
                  <a:lnTo>
                    <a:pt x="419" y="2"/>
                  </a:lnTo>
                  <a:lnTo>
                    <a:pt x="358" y="122"/>
                  </a:lnTo>
                  <a:lnTo>
                    <a:pt x="299" y="2"/>
                  </a:lnTo>
                  <a:lnTo>
                    <a:pt x="238" y="121"/>
                  </a:lnTo>
                  <a:lnTo>
                    <a:pt x="179" y="1"/>
                  </a:lnTo>
                  <a:lnTo>
                    <a:pt x="118" y="120"/>
                  </a:lnTo>
                  <a:lnTo>
                    <a:pt x="59" y="0"/>
                  </a:lnTo>
                  <a:lnTo>
                    <a:pt x="29" y="60"/>
                  </a:lnTo>
                  <a:lnTo>
                    <a:pt x="0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Arc 254"/>
            <p:cNvSpPr>
              <a:spLocks/>
            </p:cNvSpPr>
            <p:nvPr/>
          </p:nvSpPr>
          <p:spPr bwMode="auto">
            <a:xfrm>
              <a:off x="508" y="805"/>
              <a:ext cx="1567" cy="70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55"/>
            <p:cNvSpPr>
              <a:spLocks/>
            </p:cNvSpPr>
            <p:nvPr/>
          </p:nvSpPr>
          <p:spPr bwMode="auto">
            <a:xfrm>
              <a:off x="489" y="805"/>
              <a:ext cx="39" cy="49"/>
            </a:xfrm>
            <a:custGeom>
              <a:avLst/>
              <a:gdLst>
                <a:gd name="T0" fmla="*/ 19 w 39"/>
                <a:gd name="T1" fmla="*/ 0 h 49"/>
                <a:gd name="T2" fmla="*/ 0 w 39"/>
                <a:gd name="T3" fmla="*/ 49 h 49"/>
                <a:gd name="T4" fmla="*/ 19 w 39"/>
                <a:gd name="T5" fmla="*/ 37 h 49"/>
                <a:gd name="T6" fmla="*/ 39 w 39"/>
                <a:gd name="T7" fmla="*/ 49 h 49"/>
                <a:gd name="T8" fmla="*/ 19 w 39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9">
                  <a:moveTo>
                    <a:pt x="19" y="0"/>
                  </a:moveTo>
                  <a:lnTo>
                    <a:pt x="0" y="49"/>
                  </a:lnTo>
                  <a:lnTo>
                    <a:pt x="19" y="37"/>
                  </a:lnTo>
                  <a:lnTo>
                    <a:pt x="39" y="49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Arc 256"/>
            <p:cNvSpPr>
              <a:spLocks/>
            </p:cNvSpPr>
            <p:nvPr/>
          </p:nvSpPr>
          <p:spPr bwMode="auto">
            <a:xfrm>
              <a:off x="2108" y="1451"/>
              <a:ext cx="1" cy="19"/>
            </a:xfrm>
            <a:custGeom>
              <a:avLst/>
              <a:gdLst>
                <a:gd name="G0" fmla="+- 21570 0 0"/>
                <a:gd name="G1" fmla="+- 21600 0 0"/>
                <a:gd name="G2" fmla="+- 21600 0 0"/>
                <a:gd name="T0" fmla="*/ 0 w 43170"/>
                <a:gd name="T1" fmla="*/ 20465 h 43200"/>
                <a:gd name="T2" fmla="*/ 2049 w 43170"/>
                <a:gd name="T3" fmla="*/ 30847 h 43200"/>
                <a:gd name="T4" fmla="*/ 21570 w 4317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70" h="43200" fill="none" extrusionOk="0">
                  <a:moveTo>
                    <a:pt x="-1" y="20464"/>
                  </a:moveTo>
                  <a:cubicBezTo>
                    <a:pt x="603" y="8992"/>
                    <a:pt x="10081" y="-1"/>
                    <a:pt x="21570" y="0"/>
                  </a:cubicBezTo>
                  <a:cubicBezTo>
                    <a:pt x="33499" y="0"/>
                    <a:pt x="43170" y="9670"/>
                    <a:pt x="43170" y="21600"/>
                  </a:cubicBezTo>
                  <a:cubicBezTo>
                    <a:pt x="43170" y="33529"/>
                    <a:pt x="33499" y="43200"/>
                    <a:pt x="21570" y="43200"/>
                  </a:cubicBezTo>
                  <a:cubicBezTo>
                    <a:pt x="13222" y="43200"/>
                    <a:pt x="5622" y="38390"/>
                    <a:pt x="2049" y="30846"/>
                  </a:cubicBezTo>
                </a:path>
                <a:path w="43170" h="43200" stroke="0" extrusionOk="0">
                  <a:moveTo>
                    <a:pt x="-1" y="20464"/>
                  </a:moveTo>
                  <a:cubicBezTo>
                    <a:pt x="603" y="8992"/>
                    <a:pt x="10081" y="-1"/>
                    <a:pt x="21570" y="0"/>
                  </a:cubicBezTo>
                  <a:cubicBezTo>
                    <a:pt x="33499" y="0"/>
                    <a:pt x="43170" y="9670"/>
                    <a:pt x="43170" y="21600"/>
                  </a:cubicBezTo>
                  <a:cubicBezTo>
                    <a:pt x="43170" y="33529"/>
                    <a:pt x="33499" y="43200"/>
                    <a:pt x="21570" y="43200"/>
                  </a:cubicBezTo>
                  <a:cubicBezTo>
                    <a:pt x="13222" y="43200"/>
                    <a:pt x="5622" y="38390"/>
                    <a:pt x="2049" y="30846"/>
                  </a:cubicBezTo>
                  <a:lnTo>
                    <a:pt x="2157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Arc 257"/>
            <p:cNvSpPr>
              <a:spLocks/>
            </p:cNvSpPr>
            <p:nvPr/>
          </p:nvSpPr>
          <p:spPr bwMode="auto">
            <a:xfrm>
              <a:off x="1963" y="1470"/>
              <a:ext cx="145" cy="54"/>
            </a:xfrm>
            <a:custGeom>
              <a:avLst/>
              <a:gdLst>
                <a:gd name="G0" fmla="+- 0 0 0"/>
                <a:gd name="G1" fmla="+- 413 0 0"/>
                <a:gd name="G2" fmla="+- 21600 0 0"/>
                <a:gd name="T0" fmla="*/ 21596 w 21600"/>
                <a:gd name="T1" fmla="*/ 0 h 22013"/>
                <a:gd name="T2" fmla="*/ 0 w 21600"/>
                <a:gd name="T3" fmla="*/ 22013 h 22013"/>
                <a:gd name="T4" fmla="*/ 0 w 21600"/>
                <a:gd name="T5" fmla="*/ 413 h 22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2013" fill="none" extrusionOk="0">
                  <a:moveTo>
                    <a:pt x="21596" y="-1"/>
                  </a:moveTo>
                  <a:cubicBezTo>
                    <a:pt x="21598" y="137"/>
                    <a:pt x="21600" y="275"/>
                    <a:pt x="21600" y="413"/>
                  </a:cubicBezTo>
                  <a:cubicBezTo>
                    <a:pt x="21600" y="12342"/>
                    <a:pt x="11929" y="22012"/>
                    <a:pt x="0" y="22013"/>
                  </a:cubicBezTo>
                </a:path>
                <a:path w="21600" h="22013" stroke="0" extrusionOk="0">
                  <a:moveTo>
                    <a:pt x="21596" y="-1"/>
                  </a:moveTo>
                  <a:cubicBezTo>
                    <a:pt x="21598" y="137"/>
                    <a:pt x="21600" y="275"/>
                    <a:pt x="21600" y="413"/>
                  </a:cubicBezTo>
                  <a:cubicBezTo>
                    <a:pt x="21600" y="12342"/>
                    <a:pt x="11929" y="22012"/>
                    <a:pt x="0" y="22013"/>
                  </a:cubicBezTo>
                  <a:lnTo>
                    <a:pt x="0" y="413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Arc 258"/>
            <p:cNvSpPr>
              <a:spLocks/>
            </p:cNvSpPr>
            <p:nvPr/>
          </p:nvSpPr>
          <p:spPr bwMode="auto">
            <a:xfrm>
              <a:off x="1963" y="1523"/>
              <a:ext cx="651" cy="29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59"/>
            <p:cNvSpPr>
              <a:spLocks/>
            </p:cNvSpPr>
            <p:nvPr/>
          </p:nvSpPr>
          <p:spPr bwMode="auto">
            <a:xfrm>
              <a:off x="2558" y="1799"/>
              <a:ext cx="56" cy="36"/>
            </a:xfrm>
            <a:custGeom>
              <a:avLst/>
              <a:gdLst>
                <a:gd name="T0" fmla="*/ 56 w 56"/>
                <a:gd name="T1" fmla="*/ 18 h 36"/>
                <a:gd name="T2" fmla="*/ 0 w 56"/>
                <a:gd name="T3" fmla="*/ 0 h 36"/>
                <a:gd name="T4" fmla="*/ 14 w 56"/>
                <a:gd name="T5" fmla="*/ 18 h 36"/>
                <a:gd name="T6" fmla="*/ 0 w 56"/>
                <a:gd name="T7" fmla="*/ 36 h 36"/>
                <a:gd name="T8" fmla="*/ 56 w 56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6">
                  <a:moveTo>
                    <a:pt x="56" y="18"/>
                  </a:moveTo>
                  <a:lnTo>
                    <a:pt x="0" y="0"/>
                  </a:lnTo>
                  <a:lnTo>
                    <a:pt x="14" y="18"/>
                  </a:lnTo>
                  <a:lnTo>
                    <a:pt x="0" y="36"/>
                  </a:lnTo>
                  <a:lnTo>
                    <a:pt x="56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Arc 260"/>
            <p:cNvSpPr>
              <a:spLocks/>
            </p:cNvSpPr>
            <p:nvPr/>
          </p:nvSpPr>
          <p:spPr bwMode="auto">
            <a:xfrm>
              <a:off x="1828" y="1153"/>
              <a:ext cx="205" cy="185"/>
            </a:xfrm>
            <a:custGeom>
              <a:avLst/>
              <a:gdLst>
                <a:gd name="G0" fmla="+- 21600 0 0"/>
                <a:gd name="G1" fmla="+- 117 0 0"/>
                <a:gd name="G2" fmla="+- 21600 0 0"/>
                <a:gd name="T0" fmla="*/ 21600 w 21600"/>
                <a:gd name="T1" fmla="*/ 21717 h 21717"/>
                <a:gd name="T2" fmla="*/ 0 w 21600"/>
                <a:gd name="T3" fmla="*/ 0 h 21717"/>
                <a:gd name="T4" fmla="*/ 21600 w 21600"/>
                <a:gd name="T5" fmla="*/ 117 h 21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17" fill="none" extrusionOk="0">
                  <a:moveTo>
                    <a:pt x="21600" y="21717"/>
                  </a:moveTo>
                  <a:cubicBezTo>
                    <a:pt x="9670" y="21717"/>
                    <a:pt x="0" y="12046"/>
                    <a:pt x="0" y="117"/>
                  </a:cubicBezTo>
                  <a:cubicBezTo>
                    <a:pt x="-1" y="78"/>
                    <a:pt x="0" y="39"/>
                    <a:pt x="0" y="0"/>
                  </a:cubicBezTo>
                </a:path>
                <a:path w="21600" h="21717" stroke="0" extrusionOk="0">
                  <a:moveTo>
                    <a:pt x="21600" y="21717"/>
                  </a:moveTo>
                  <a:cubicBezTo>
                    <a:pt x="9670" y="21717"/>
                    <a:pt x="0" y="12046"/>
                    <a:pt x="0" y="117"/>
                  </a:cubicBezTo>
                  <a:cubicBezTo>
                    <a:pt x="-1" y="78"/>
                    <a:pt x="0" y="39"/>
                    <a:pt x="0" y="0"/>
                  </a:cubicBezTo>
                  <a:lnTo>
                    <a:pt x="21600" y="117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61"/>
            <p:cNvSpPr>
              <a:spLocks/>
            </p:cNvSpPr>
            <p:nvPr/>
          </p:nvSpPr>
          <p:spPr bwMode="auto">
            <a:xfrm>
              <a:off x="1789" y="1147"/>
              <a:ext cx="78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262"/>
            <p:cNvSpPr>
              <a:spLocks noChangeShapeType="1"/>
            </p:cNvSpPr>
            <p:nvPr/>
          </p:nvSpPr>
          <p:spPr bwMode="auto">
            <a:xfrm>
              <a:off x="1789" y="1147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Arc 263"/>
            <p:cNvSpPr>
              <a:spLocks/>
            </p:cNvSpPr>
            <p:nvPr/>
          </p:nvSpPr>
          <p:spPr bwMode="auto">
            <a:xfrm>
              <a:off x="1353" y="1189"/>
              <a:ext cx="160" cy="149"/>
            </a:xfrm>
            <a:custGeom>
              <a:avLst/>
              <a:gdLst>
                <a:gd name="G0" fmla="+- 21600 0 0"/>
                <a:gd name="G1" fmla="+- 145 0 0"/>
                <a:gd name="G2" fmla="+- 21600 0 0"/>
                <a:gd name="T0" fmla="*/ 21600 w 21600"/>
                <a:gd name="T1" fmla="*/ 21745 h 21745"/>
                <a:gd name="T2" fmla="*/ 0 w 21600"/>
                <a:gd name="T3" fmla="*/ 0 h 21745"/>
                <a:gd name="T4" fmla="*/ 21600 w 21600"/>
                <a:gd name="T5" fmla="*/ 145 h 21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45" fill="none" extrusionOk="0">
                  <a:moveTo>
                    <a:pt x="21600" y="21745"/>
                  </a:moveTo>
                  <a:cubicBezTo>
                    <a:pt x="9670" y="21745"/>
                    <a:pt x="0" y="12074"/>
                    <a:pt x="0" y="145"/>
                  </a:cubicBezTo>
                  <a:cubicBezTo>
                    <a:pt x="-1" y="96"/>
                    <a:pt x="0" y="48"/>
                    <a:pt x="0" y="0"/>
                  </a:cubicBezTo>
                </a:path>
                <a:path w="21600" h="21745" stroke="0" extrusionOk="0">
                  <a:moveTo>
                    <a:pt x="21600" y="21745"/>
                  </a:moveTo>
                  <a:cubicBezTo>
                    <a:pt x="9670" y="21745"/>
                    <a:pt x="0" y="12074"/>
                    <a:pt x="0" y="145"/>
                  </a:cubicBezTo>
                  <a:cubicBezTo>
                    <a:pt x="-1" y="96"/>
                    <a:pt x="0" y="48"/>
                    <a:pt x="0" y="0"/>
                  </a:cubicBezTo>
                  <a:lnTo>
                    <a:pt x="21600" y="14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264"/>
            <p:cNvSpPr>
              <a:spLocks/>
            </p:cNvSpPr>
            <p:nvPr/>
          </p:nvSpPr>
          <p:spPr bwMode="auto">
            <a:xfrm>
              <a:off x="1314" y="1183"/>
              <a:ext cx="78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265"/>
            <p:cNvSpPr>
              <a:spLocks noChangeShapeType="1"/>
            </p:cNvSpPr>
            <p:nvPr/>
          </p:nvSpPr>
          <p:spPr bwMode="auto">
            <a:xfrm>
              <a:off x="1314" y="1183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266"/>
            <p:cNvSpPr>
              <a:spLocks/>
            </p:cNvSpPr>
            <p:nvPr/>
          </p:nvSpPr>
          <p:spPr bwMode="auto">
            <a:xfrm>
              <a:off x="1382" y="595"/>
              <a:ext cx="1652" cy="656"/>
            </a:xfrm>
            <a:custGeom>
              <a:avLst/>
              <a:gdLst>
                <a:gd name="T0" fmla="*/ 4604 w 4604"/>
                <a:gd name="T1" fmla="*/ 2038 h 2038"/>
                <a:gd name="T2" fmla="*/ 0 w 4604"/>
                <a:gd name="T3" fmla="*/ 127 h 2038"/>
                <a:gd name="T4" fmla="*/ 0 w 4604"/>
                <a:gd name="T5" fmla="*/ 0 h 2038"/>
                <a:gd name="T6" fmla="*/ 159 w 4604"/>
                <a:gd name="T7" fmla="*/ 0 h 2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04" h="2038">
                  <a:moveTo>
                    <a:pt x="4604" y="2038"/>
                  </a:moveTo>
                  <a:lnTo>
                    <a:pt x="0" y="127"/>
                  </a:lnTo>
                  <a:lnTo>
                    <a:pt x="0" y="0"/>
                  </a:lnTo>
                  <a:lnTo>
                    <a:pt x="15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267"/>
            <p:cNvSpPr>
              <a:spLocks/>
            </p:cNvSpPr>
            <p:nvPr/>
          </p:nvSpPr>
          <p:spPr bwMode="auto">
            <a:xfrm>
              <a:off x="1439" y="561"/>
              <a:ext cx="8" cy="69"/>
            </a:xfrm>
            <a:custGeom>
              <a:avLst/>
              <a:gdLst>
                <a:gd name="T0" fmla="*/ 23 w 23"/>
                <a:gd name="T1" fmla="*/ 217 h 217"/>
                <a:gd name="T2" fmla="*/ 0 w 23"/>
                <a:gd name="T3" fmla="*/ 217 h 217"/>
                <a:gd name="T4" fmla="*/ 0 w 23"/>
                <a:gd name="T5" fmla="*/ 0 h 217"/>
                <a:gd name="T6" fmla="*/ 23 w 23"/>
                <a:gd name="T7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17">
                  <a:moveTo>
                    <a:pt x="23" y="217"/>
                  </a:moveTo>
                  <a:lnTo>
                    <a:pt x="0" y="217"/>
                  </a:lnTo>
                  <a:lnTo>
                    <a:pt x="0" y="0"/>
                  </a:lnTo>
                  <a:lnTo>
                    <a:pt x="2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Line 268"/>
            <p:cNvSpPr>
              <a:spLocks noChangeShapeType="1"/>
            </p:cNvSpPr>
            <p:nvPr/>
          </p:nvSpPr>
          <p:spPr bwMode="auto">
            <a:xfrm flipH="1">
              <a:off x="1439" y="561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Arc 269"/>
            <p:cNvSpPr>
              <a:spLocks/>
            </p:cNvSpPr>
            <p:nvPr/>
          </p:nvSpPr>
          <p:spPr bwMode="auto">
            <a:xfrm>
              <a:off x="833" y="713"/>
              <a:ext cx="733" cy="908"/>
            </a:xfrm>
            <a:custGeom>
              <a:avLst/>
              <a:gdLst>
                <a:gd name="G0" fmla="+- 21600 0 0"/>
                <a:gd name="G1" fmla="+- 24 0 0"/>
                <a:gd name="G2" fmla="+- 21600 0 0"/>
                <a:gd name="T0" fmla="*/ 21600 w 21600"/>
                <a:gd name="T1" fmla="*/ 21624 h 21624"/>
                <a:gd name="T2" fmla="*/ 0 w 21600"/>
                <a:gd name="T3" fmla="*/ 0 h 21624"/>
                <a:gd name="T4" fmla="*/ 21600 w 21600"/>
                <a:gd name="T5" fmla="*/ 24 h 21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24" fill="none" extrusionOk="0">
                  <a:moveTo>
                    <a:pt x="21600" y="21624"/>
                  </a:moveTo>
                  <a:cubicBezTo>
                    <a:pt x="9670" y="21624"/>
                    <a:pt x="0" y="11953"/>
                    <a:pt x="0" y="24"/>
                  </a:cubicBezTo>
                  <a:cubicBezTo>
                    <a:pt x="-1" y="16"/>
                    <a:pt x="0" y="8"/>
                    <a:pt x="0" y="0"/>
                  </a:cubicBezTo>
                </a:path>
                <a:path w="21600" h="21624" stroke="0" extrusionOk="0">
                  <a:moveTo>
                    <a:pt x="21600" y="21624"/>
                  </a:moveTo>
                  <a:cubicBezTo>
                    <a:pt x="9670" y="21624"/>
                    <a:pt x="0" y="11953"/>
                    <a:pt x="0" y="24"/>
                  </a:cubicBezTo>
                  <a:cubicBezTo>
                    <a:pt x="-1" y="16"/>
                    <a:pt x="0" y="8"/>
                    <a:pt x="0" y="0"/>
                  </a:cubicBezTo>
                  <a:lnTo>
                    <a:pt x="21600" y="24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270"/>
            <p:cNvSpPr>
              <a:spLocks/>
            </p:cNvSpPr>
            <p:nvPr/>
          </p:nvSpPr>
          <p:spPr bwMode="auto">
            <a:xfrm>
              <a:off x="794" y="707"/>
              <a:ext cx="79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Line 271"/>
            <p:cNvSpPr>
              <a:spLocks noChangeShapeType="1"/>
            </p:cNvSpPr>
            <p:nvPr/>
          </p:nvSpPr>
          <p:spPr bwMode="auto">
            <a:xfrm>
              <a:off x="794" y="707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Arc 272"/>
            <p:cNvSpPr>
              <a:spLocks/>
            </p:cNvSpPr>
            <p:nvPr/>
          </p:nvSpPr>
          <p:spPr bwMode="auto">
            <a:xfrm>
              <a:off x="323" y="2362"/>
              <a:ext cx="434" cy="54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5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50" y="21599"/>
                  </a:moveTo>
                  <a:cubicBezTo>
                    <a:pt x="9640" y="21572"/>
                    <a:pt x="0" y="11909"/>
                    <a:pt x="0" y="0"/>
                  </a:cubicBezTo>
                </a:path>
                <a:path w="21600" h="21600" stroke="0" extrusionOk="0">
                  <a:moveTo>
                    <a:pt x="21550" y="21599"/>
                  </a:moveTo>
                  <a:cubicBezTo>
                    <a:pt x="9640" y="21572"/>
                    <a:pt x="0" y="1190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273"/>
            <p:cNvSpPr>
              <a:spLocks/>
            </p:cNvSpPr>
            <p:nvPr/>
          </p:nvSpPr>
          <p:spPr bwMode="auto">
            <a:xfrm>
              <a:off x="284" y="2355"/>
              <a:ext cx="78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Line 274"/>
            <p:cNvSpPr>
              <a:spLocks noChangeShapeType="1"/>
            </p:cNvSpPr>
            <p:nvPr/>
          </p:nvSpPr>
          <p:spPr bwMode="auto">
            <a:xfrm>
              <a:off x="284" y="235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Arc 275"/>
            <p:cNvSpPr>
              <a:spLocks/>
            </p:cNvSpPr>
            <p:nvPr/>
          </p:nvSpPr>
          <p:spPr bwMode="auto">
            <a:xfrm>
              <a:off x="335" y="3265"/>
              <a:ext cx="440" cy="64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276"/>
            <p:cNvSpPr>
              <a:spLocks/>
            </p:cNvSpPr>
            <p:nvPr/>
          </p:nvSpPr>
          <p:spPr bwMode="auto">
            <a:xfrm>
              <a:off x="296" y="3259"/>
              <a:ext cx="78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277"/>
            <p:cNvSpPr>
              <a:spLocks noChangeShapeType="1"/>
            </p:cNvSpPr>
            <p:nvPr/>
          </p:nvSpPr>
          <p:spPr bwMode="auto">
            <a:xfrm>
              <a:off x="296" y="325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Arc 278"/>
            <p:cNvSpPr>
              <a:spLocks/>
            </p:cNvSpPr>
            <p:nvPr/>
          </p:nvSpPr>
          <p:spPr bwMode="auto">
            <a:xfrm>
              <a:off x="285" y="4270"/>
              <a:ext cx="509" cy="64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279"/>
            <p:cNvSpPr>
              <a:spLocks/>
            </p:cNvSpPr>
            <p:nvPr/>
          </p:nvSpPr>
          <p:spPr bwMode="auto">
            <a:xfrm>
              <a:off x="246" y="4263"/>
              <a:ext cx="79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Line 280"/>
            <p:cNvSpPr>
              <a:spLocks noChangeShapeType="1"/>
            </p:cNvSpPr>
            <p:nvPr/>
          </p:nvSpPr>
          <p:spPr bwMode="auto">
            <a:xfrm>
              <a:off x="419" y="12813"/>
              <a:ext cx="0" cy="2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81000" y="304800"/>
            <a:ext cx="6400800" cy="20480338"/>
            <a:chOff x="240" y="192"/>
            <a:chExt cx="4032" cy="12901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40" y="192"/>
              <a:ext cx="3840" cy="5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267" y="217"/>
              <a:ext cx="4005" cy="5311"/>
              <a:chOff x="267" y="217"/>
              <a:chExt cx="4005" cy="5311"/>
            </a:xfrm>
          </p:grpSpPr>
          <p:sp>
            <p:nvSpPr>
              <p:cNvPr id="11325" name="Rectangle 5"/>
              <p:cNvSpPr>
                <a:spLocks noChangeArrowheads="1"/>
              </p:cNvSpPr>
              <p:nvPr/>
            </p:nvSpPr>
            <p:spPr bwMode="auto">
              <a:xfrm>
                <a:off x="267" y="4186"/>
                <a:ext cx="1813" cy="969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6" name="Rectangle 6"/>
              <p:cNvSpPr>
                <a:spLocks noChangeArrowheads="1"/>
              </p:cNvSpPr>
              <p:nvPr/>
            </p:nvSpPr>
            <p:spPr bwMode="auto">
              <a:xfrm>
                <a:off x="280" y="2168"/>
                <a:ext cx="1813" cy="969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7" name="Rectangle 7"/>
              <p:cNvSpPr>
                <a:spLocks noChangeArrowheads="1"/>
              </p:cNvSpPr>
              <p:nvPr/>
            </p:nvSpPr>
            <p:spPr bwMode="auto">
              <a:xfrm>
                <a:off x="280" y="3179"/>
                <a:ext cx="1813" cy="969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8" name="Rectangle 8"/>
              <p:cNvSpPr>
                <a:spLocks noChangeArrowheads="1"/>
              </p:cNvSpPr>
              <p:nvPr/>
            </p:nvSpPr>
            <p:spPr bwMode="auto">
              <a:xfrm>
                <a:off x="698" y="362"/>
                <a:ext cx="3143" cy="1681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9" name="Oval 9"/>
              <p:cNvSpPr>
                <a:spLocks noChangeArrowheads="1"/>
              </p:cNvSpPr>
              <p:nvPr/>
            </p:nvSpPr>
            <p:spPr bwMode="auto">
              <a:xfrm>
                <a:off x="705" y="2794"/>
                <a:ext cx="60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0" name="Rectangle 10"/>
              <p:cNvSpPr>
                <a:spLocks noChangeArrowheads="1"/>
              </p:cNvSpPr>
              <p:nvPr/>
            </p:nvSpPr>
            <p:spPr bwMode="auto">
              <a:xfrm>
                <a:off x="1723" y="2685"/>
                <a:ext cx="9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31" name="Oval 11"/>
              <p:cNvSpPr>
                <a:spLocks noChangeArrowheads="1"/>
              </p:cNvSpPr>
              <p:nvPr/>
            </p:nvSpPr>
            <p:spPr bwMode="auto">
              <a:xfrm>
                <a:off x="1715" y="2799"/>
                <a:ext cx="60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2" name="Rectangle 12"/>
              <p:cNvSpPr>
                <a:spLocks noChangeArrowheads="1"/>
              </p:cNvSpPr>
              <p:nvPr/>
            </p:nvSpPr>
            <p:spPr bwMode="auto">
              <a:xfrm>
                <a:off x="1492" y="2685"/>
                <a:ext cx="92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33" name="Oval 13"/>
              <p:cNvSpPr>
                <a:spLocks noChangeArrowheads="1"/>
              </p:cNvSpPr>
              <p:nvPr/>
            </p:nvSpPr>
            <p:spPr bwMode="auto">
              <a:xfrm>
                <a:off x="1564" y="2799"/>
                <a:ext cx="60" cy="57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4" name="Rectangle 14"/>
              <p:cNvSpPr>
                <a:spLocks noChangeArrowheads="1"/>
              </p:cNvSpPr>
              <p:nvPr/>
            </p:nvSpPr>
            <p:spPr bwMode="auto">
              <a:xfrm>
                <a:off x="1223" y="2690"/>
                <a:ext cx="92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35" name="Rectangle 15"/>
              <p:cNvSpPr>
                <a:spLocks noChangeArrowheads="1"/>
              </p:cNvSpPr>
              <p:nvPr/>
            </p:nvSpPr>
            <p:spPr bwMode="auto">
              <a:xfrm>
                <a:off x="1408" y="2799"/>
                <a:ext cx="60" cy="57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6" name="Line 16"/>
              <p:cNvSpPr>
                <a:spLocks noChangeShapeType="1"/>
              </p:cNvSpPr>
              <p:nvPr/>
            </p:nvSpPr>
            <p:spPr bwMode="auto">
              <a:xfrm>
                <a:off x="1408" y="2799"/>
                <a:ext cx="62" cy="5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7" name="Line 17"/>
              <p:cNvSpPr>
                <a:spLocks noChangeShapeType="1"/>
              </p:cNvSpPr>
              <p:nvPr/>
            </p:nvSpPr>
            <p:spPr bwMode="auto">
              <a:xfrm flipV="1">
                <a:off x="1408" y="2799"/>
                <a:ext cx="62" cy="5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8" name="Rectangle 18"/>
              <p:cNvSpPr>
                <a:spLocks noChangeArrowheads="1"/>
              </p:cNvSpPr>
              <p:nvPr/>
            </p:nvSpPr>
            <p:spPr bwMode="auto">
              <a:xfrm>
                <a:off x="1871" y="2593"/>
                <a:ext cx="10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39" name="Oval 19"/>
              <p:cNvSpPr>
                <a:spLocks noChangeArrowheads="1"/>
              </p:cNvSpPr>
              <p:nvPr/>
            </p:nvSpPr>
            <p:spPr bwMode="auto">
              <a:xfrm>
                <a:off x="1258" y="2799"/>
                <a:ext cx="60" cy="57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0" name="Rectangle 20"/>
              <p:cNvSpPr>
                <a:spLocks noChangeArrowheads="1"/>
              </p:cNvSpPr>
              <p:nvPr/>
            </p:nvSpPr>
            <p:spPr bwMode="auto">
              <a:xfrm>
                <a:off x="1564" y="2598"/>
                <a:ext cx="10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41" name="Oval 21"/>
              <p:cNvSpPr>
                <a:spLocks noChangeArrowheads="1"/>
              </p:cNvSpPr>
              <p:nvPr/>
            </p:nvSpPr>
            <p:spPr bwMode="auto">
              <a:xfrm>
                <a:off x="1102" y="2799"/>
                <a:ext cx="61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2" name="Rectangle 22"/>
              <p:cNvSpPr>
                <a:spLocks noChangeArrowheads="1"/>
              </p:cNvSpPr>
              <p:nvPr/>
            </p:nvSpPr>
            <p:spPr bwMode="auto">
              <a:xfrm>
                <a:off x="1258" y="2598"/>
                <a:ext cx="10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43" name="Oval 23"/>
              <p:cNvSpPr>
                <a:spLocks noChangeArrowheads="1"/>
              </p:cNvSpPr>
              <p:nvPr/>
            </p:nvSpPr>
            <p:spPr bwMode="auto">
              <a:xfrm>
                <a:off x="554" y="2794"/>
                <a:ext cx="60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4" name="Rectangle 24"/>
              <p:cNvSpPr>
                <a:spLocks noChangeArrowheads="1"/>
              </p:cNvSpPr>
              <p:nvPr/>
            </p:nvSpPr>
            <p:spPr bwMode="auto">
              <a:xfrm>
                <a:off x="1067" y="2685"/>
                <a:ext cx="9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45" name="Oval 25"/>
              <p:cNvSpPr>
                <a:spLocks noChangeArrowheads="1"/>
              </p:cNvSpPr>
              <p:nvPr/>
            </p:nvSpPr>
            <p:spPr bwMode="auto">
              <a:xfrm>
                <a:off x="1408" y="2891"/>
                <a:ext cx="60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6" name="Rectangle 26"/>
              <p:cNvSpPr>
                <a:spLocks noChangeArrowheads="1"/>
              </p:cNvSpPr>
              <p:nvPr/>
            </p:nvSpPr>
            <p:spPr bwMode="auto">
              <a:xfrm>
                <a:off x="1989" y="2486"/>
                <a:ext cx="10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47" name="Oval 27"/>
              <p:cNvSpPr>
                <a:spLocks noChangeArrowheads="1"/>
              </p:cNvSpPr>
              <p:nvPr/>
            </p:nvSpPr>
            <p:spPr bwMode="auto">
              <a:xfrm>
                <a:off x="1183" y="2992"/>
                <a:ext cx="60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8" name="Rectangle 28"/>
              <p:cNvSpPr>
                <a:spLocks noChangeArrowheads="1"/>
              </p:cNvSpPr>
              <p:nvPr/>
            </p:nvSpPr>
            <p:spPr bwMode="auto">
              <a:xfrm>
                <a:off x="802" y="2598"/>
                <a:ext cx="10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49" name="Oval 29"/>
              <p:cNvSpPr>
                <a:spLocks noChangeArrowheads="1"/>
              </p:cNvSpPr>
              <p:nvPr/>
            </p:nvSpPr>
            <p:spPr bwMode="auto">
              <a:xfrm>
                <a:off x="1865" y="2881"/>
                <a:ext cx="60" cy="56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0" name="Rectangle 30"/>
              <p:cNvSpPr>
                <a:spLocks noChangeArrowheads="1"/>
              </p:cNvSpPr>
              <p:nvPr/>
            </p:nvSpPr>
            <p:spPr bwMode="auto">
              <a:xfrm>
                <a:off x="1468" y="2380"/>
                <a:ext cx="149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1" name="Oval 31"/>
              <p:cNvSpPr>
                <a:spLocks noChangeArrowheads="1"/>
              </p:cNvSpPr>
              <p:nvPr/>
            </p:nvSpPr>
            <p:spPr bwMode="auto">
              <a:xfrm>
                <a:off x="952" y="2881"/>
                <a:ext cx="59" cy="56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2" name="Rectangle 32"/>
              <p:cNvSpPr>
                <a:spLocks noChangeArrowheads="1"/>
              </p:cNvSpPr>
              <p:nvPr/>
            </p:nvSpPr>
            <p:spPr bwMode="auto">
              <a:xfrm>
                <a:off x="479" y="2517"/>
                <a:ext cx="10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3" name="Oval 33"/>
              <p:cNvSpPr>
                <a:spLocks noChangeArrowheads="1"/>
              </p:cNvSpPr>
              <p:nvPr/>
            </p:nvSpPr>
            <p:spPr bwMode="auto">
              <a:xfrm>
                <a:off x="1336" y="1235"/>
                <a:ext cx="106" cy="10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4" name="Rectangle 34"/>
              <p:cNvSpPr>
                <a:spLocks noChangeArrowheads="1"/>
              </p:cNvSpPr>
              <p:nvPr/>
            </p:nvSpPr>
            <p:spPr bwMode="auto">
              <a:xfrm>
                <a:off x="3031" y="1029"/>
                <a:ext cx="157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5" name="Oval 35"/>
              <p:cNvSpPr>
                <a:spLocks noChangeArrowheads="1"/>
              </p:cNvSpPr>
              <p:nvPr/>
            </p:nvSpPr>
            <p:spPr bwMode="auto">
              <a:xfrm>
                <a:off x="2985" y="1235"/>
                <a:ext cx="106" cy="10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6" name="Rectangle 36"/>
              <p:cNvSpPr>
                <a:spLocks noChangeArrowheads="1"/>
              </p:cNvSpPr>
              <p:nvPr/>
            </p:nvSpPr>
            <p:spPr bwMode="auto">
              <a:xfrm>
                <a:off x="2590" y="1029"/>
                <a:ext cx="17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7" name="Oval 37"/>
              <p:cNvSpPr>
                <a:spLocks noChangeArrowheads="1"/>
              </p:cNvSpPr>
              <p:nvPr/>
            </p:nvSpPr>
            <p:spPr bwMode="auto">
              <a:xfrm>
                <a:off x="2722" y="1235"/>
                <a:ext cx="106" cy="100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8" name="Rectangle 38"/>
              <p:cNvSpPr>
                <a:spLocks noChangeArrowheads="1"/>
              </p:cNvSpPr>
              <p:nvPr/>
            </p:nvSpPr>
            <p:spPr bwMode="auto">
              <a:xfrm>
                <a:off x="2150" y="1029"/>
                <a:ext cx="157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9" name="Rectangle 39"/>
              <p:cNvSpPr>
                <a:spLocks noChangeArrowheads="1"/>
              </p:cNvSpPr>
              <p:nvPr/>
            </p:nvSpPr>
            <p:spPr bwMode="auto">
              <a:xfrm>
                <a:off x="2453" y="1235"/>
                <a:ext cx="106" cy="100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0" name="Line 40"/>
              <p:cNvSpPr>
                <a:spLocks noChangeShapeType="1"/>
              </p:cNvSpPr>
              <p:nvPr/>
            </p:nvSpPr>
            <p:spPr bwMode="auto">
              <a:xfrm>
                <a:off x="2453" y="1235"/>
                <a:ext cx="102" cy="9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1" name="Line 41"/>
              <p:cNvSpPr>
                <a:spLocks noChangeShapeType="1"/>
              </p:cNvSpPr>
              <p:nvPr/>
            </p:nvSpPr>
            <p:spPr bwMode="auto">
              <a:xfrm flipV="1">
                <a:off x="2453" y="1235"/>
                <a:ext cx="102" cy="9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2" name="Rectangle 42"/>
              <p:cNvSpPr>
                <a:spLocks noChangeArrowheads="1"/>
              </p:cNvSpPr>
              <p:nvPr/>
            </p:nvSpPr>
            <p:spPr bwMode="auto">
              <a:xfrm>
                <a:off x="2752" y="866"/>
                <a:ext cx="17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63" name="Oval 43"/>
              <p:cNvSpPr>
                <a:spLocks noChangeArrowheads="1"/>
              </p:cNvSpPr>
              <p:nvPr/>
            </p:nvSpPr>
            <p:spPr bwMode="auto">
              <a:xfrm>
                <a:off x="2190" y="1235"/>
                <a:ext cx="106" cy="100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4" name="Rectangle 44"/>
              <p:cNvSpPr>
                <a:spLocks noChangeArrowheads="1"/>
              </p:cNvSpPr>
              <p:nvPr/>
            </p:nvSpPr>
            <p:spPr bwMode="auto">
              <a:xfrm>
                <a:off x="2059" y="876"/>
                <a:ext cx="17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65" name="Oval 45"/>
              <p:cNvSpPr>
                <a:spLocks noChangeArrowheads="1"/>
              </p:cNvSpPr>
              <p:nvPr/>
            </p:nvSpPr>
            <p:spPr bwMode="auto">
              <a:xfrm>
                <a:off x="1927" y="1235"/>
                <a:ext cx="105" cy="10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6" name="Rectangle 46"/>
              <p:cNvSpPr>
                <a:spLocks noChangeArrowheads="1"/>
              </p:cNvSpPr>
              <p:nvPr/>
            </p:nvSpPr>
            <p:spPr bwMode="auto">
              <a:xfrm>
                <a:off x="1548" y="831"/>
                <a:ext cx="17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67" name="Oval 47"/>
              <p:cNvSpPr>
                <a:spLocks noChangeArrowheads="1"/>
              </p:cNvSpPr>
              <p:nvPr/>
            </p:nvSpPr>
            <p:spPr bwMode="auto">
              <a:xfrm>
                <a:off x="976" y="1235"/>
                <a:ext cx="106" cy="10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8" name="Rectangle 48"/>
              <p:cNvSpPr>
                <a:spLocks noChangeArrowheads="1"/>
              </p:cNvSpPr>
              <p:nvPr/>
            </p:nvSpPr>
            <p:spPr bwMode="auto">
              <a:xfrm>
                <a:off x="1844" y="1044"/>
                <a:ext cx="165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69" name="Oval 49"/>
              <p:cNvSpPr>
                <a:spLocks noChangeArrowheads="1"/>
              </p:cNvSpPr>
              <p:nvPr/>
            </p:nvSpPr>
            <p:spPr bwMode="auto">
              <a:xfrm>
                <a:off x="2453" y="1393"/>
                <a:ext cx="106" cy="10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0" name="Rectangle 50"/>
              <p:cNvSpPr>
                <a:spLocks noChangeArrowheads="1"/>
              </p:cNvSpPr>
              <p:nvPr/>
            </p:nvSpPr>
            <p:spPr bwMode="auto">
              <a:xfrm>
                <a:off x="3493" y="876"/>
                <a:ext cx="17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1" name="Oval 51"/>
              <p:cNvSpPr>
                <a:spLocks noChangeArrowheads="1"/>
              </p:cNvSpPr>
              <p:nvPr/>
            </p:nvSpPr>
            <p:spPr bwMode="auto">
              <a:xfrm>
                <a:off x="2088" y="1647"/>
                <a:ext cx="106" cy="10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2" name="Rectangle 52"/>
              <p:cNvSpPr>
                <a:spLocks noChangeArrowheads="1"/>
              </p:cNvSpPr>
              <p:nvPr/>
            </p:nvSpPr>
            <p:spPr bwMode="auto">
              <a:xfrm>
                <a:off x="861" y="836"/>
                <a:ext cx="17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3" name="Oval 53"/>
              <p:cNvSpPr>
                <a:spLocks noChangeArrowheads="1"/>
              </p:cNvSpPr>
              <p:nvPr/>
            </p:nvSpPr>
            <p:spPr bwMode="auto">
              <a:xfrm>
                <a:off x="3222" y="1413"/>
                <a:ext cx="105" cy="100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4" name="Rectangle 54"/>
              <p:cNvSpPr>
                <a:spLocks noChangeArrowheads="1"/>
              </p:cNvSpPr>
              <p:nvPr/>
            </p:nvSpPr>
            <p:spPr bwMode="auto">
              <a:xfrm>
                <a:off x="2902" y="500"/>
                <a:ext cx="25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5" name="Oval 55"/>
              <p:cNvSpPr>
                <a:spLocks noChangeArrowheads="1"/>
              </p:cNvSpPr>
              <p:nvPr/>
            </p:nvSpPr>
            <p:spPr bwMode="auto">
              <a:xfrm>
                <a:off x="1631" y="1408"/>
                <a:ext cx="106" cy="10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6" name="Rectangle 56"/>
              <p:cNvSpPr>
                <a:spLocks noChangeArrowheads="1"/>
              </p:cNvSpPr>
              <p:nvPr/>
            </p:nvSpPr>
            <p:spPr bwMode="auto">
              <a:xfrm>
                <a:off x="1631" y="505"/>
                <a:ext cx="261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7" name="Oval 57"/>
              <p:cNvSpPr>
                <a:spLocks noChangeArrowheads="1"/>
              </p:cNvSpPr>
              <p:nvPr/>
            </p:nvSpPr>
            <p:spPr bwMode="auto">
              <a:xfrm>
                <a:off x="683" y="4814"/>
                <a:ext cx="60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8" name="Rectangle 58"/>
              <p:cNvSpPr>
                <a:spLocks noChangeArrowheads="1"/>
              </p:cNvSpPr>
              <p:nvPr/>
            </p:nvSpPr>
            <p:spPr bwMode="auto">
              <a:xfrm>
                <a:off x="1642" y="4699"/>
                <a:ext cx="92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9" name="Oval 59"/>
              <p:cNvSpPr>
                <a:spLocks noChangeArrowheads="1"/>
              </p:cNvSpPr>
              <p:nvPr/>
            </p:nvSpPr>
            <p:spPr bwMode="auto">
              <a:xfrm>
                <a:off x="1634" y="4819"/>
                <a:ext cx="60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0" name="Rectangle 60"/>
              <p:cNvSpPr>
                <a:spLocks noChangeArrowheads="1"/>
              </p:cNvSpPr>
              <p:nvPr/>
            </p:nvSpPr>
            <p:spPr bwMode="auto">
              <a:xfrm>
                <a:off x="1333" y="4699"/>
                <a:ext cx="10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81" name="Oval 61"/>
              <p:cNvSpPr>
                <a:spLocks noChangeArrowheads="1"/>
              </p:cNvSpPr>
              <p:nvPr/>
            </p:nvSpPr>
            <p:spPr bwMode="auto">
              <a:xfrm>
                <a:off x="1483" y="4819"/>
                <a:ext cx="61" cy="57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2" name="Rectangle 62"/>
              <p:cNvSpPr>
                <a:spLocks noChangeArrowheads="1"/>
              </p:cNvSpPr>
              <p:nvPr/>
            </p:nvSpPr>
            <p:spPr bwMode="auto">
              <a:xfrm>
                <a:off x="1030" y="4699"/>
                <a:ext cx="92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83" name="Rectangle 63"/>
              <p:cNvSpPr>
                <a:spLocks noChangeArrowheads="1"/>
              </p:cNvSpPr>
              <p:nvPr/>
            </p:nvSpPr>
            <p:spPr bwMode="auto">
              <a:xfrm>
                <a:off x="1328" y="4819"/>
                <a:ext cx="60" cy="57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4" name="Line 64"/>
              <p:cNvSpPr>
                <a:spLocks noChangeShapeType="1"/>
              </p:cNvSpPr>
              <p:nvPr/>
            </p:nvSpPr>
            <p:spPr bwMode="auto">
              <a:xfrm>
                <a:off x="1328" y="4819"/>
                <a:ext cx="62" cy="5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5" name="Line 65"/>
              <p:cNvSpPr>
                <a:spLocks noChangeShapeType="1"/>
              </p:cNvSpPr>
              <p:nvPr/>
            </p:nvSpPr>
            <p:spPr bwMode="auto">
              <a:xfrm flipV="1">
                <a:off x="1328" y="4819"/>
                <a:ext cx="62" cy="5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6" name="Rectangle 66"/>
              <p:cNvSpPr>
                <a:spLocks noChangeArrowheads="1"/>
              </p:cNvSpPr>
              <p:nvPr/>
            </p:nvSpPr>
            <p:spPr bwMode="auto">
              <a:xfrm>
                <a:off x="1766" y="4628"/>
                <a:ext cx="15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87" name="Oval 67"/>
              <p:cNvSpPr>
                <a:spLocks noChangeArrowheads="1"/>
              </p:cNvSpPr>
              <p:nvPr/>
            </p:nvSpPr>
            <p:spPr bwMode="auto">
              <a:xfrm>
                <a:off x="1177" y="4819"/>
                <a:ext cx="60" cy="57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8" name="Rectangle 68"/>
              <p:cNvSpPr>
                <a:spLocks noChangeArrowheads="1"/>
              </p:cNvSpPr>
              <p:nvPr/>
            </p:nvSpPr>
            <p:spPr bwMode="auto">
              <a:xfrm>
                <a:off x="1640" y="4613"/>
                <a:ext cx="10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89" name="Oval 69"/>
              <p:cNvSpPr>
                <a:spLocks noChangeArrowheads="1"/>
              </p:cNvSpPr>
              <p:nvPr/>
            </p:nvSpPr>
            <p:spPr bwMode="auto">
              <a:xfrm>
                <a:off x="1027" y="4819"/>
                <a:ext cx="60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0" name="Rectangle 70"/>
              <p:cNvSpPr>
                <a:spLocks noChangeArrowheads="1"/>
              </p:cNvSpPr>
              <p:nvPr/>
            </p:nvSpPr>
            <p:spPr bwMode="auto">
              <a:xfrm>
                <a:off x="1333" y="4613"/>
                <a:ext cx="10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1" name="Oval 71"/>
              <p:cNvSpPr>
                <a:spLocks noChangeArrowheads="1"/>
              </p:cNvSpPr>
              <p:nvPr/>
            </p:nvSpPr>
            <p:spPr bwMode="auto">
              <a:xfrm>
                <a:off x="490" y="4819"/>
                <a:ext cx="60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2" name="Rectangle 72"/>
              <p:cNvSpPr>
                <a:spLocks noChangeArrowheads="1"/>
              </p:cNvSpPr>
              <p:nvPr/>
            </p:nvSpPr>
            <p:spPr bwMode="auto">
              <a:xfrm>
                <a:off x="1027" y="4628"/>
                <a:ext cx="10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3" name="Oval 73"/>
              <p:cNvSpPr>
                <a:spLocks noChangeArrowheads="1"/>
              </p:cNvSpPr>
              <p:nvPr/>
            </p:nvSpPr>
            <p:spPr bwMode="auto">
              <a:xfrm>
                <a:off x="1328" y="4910"/>
                <a:ext cx="60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4" name="Rectangle 74"/>
              <p:cNvSpPr>
                <a:spLocks noChangeArrowheads="1"/>
              </p:cNvSpPr>
              <p:nvPr/>
            </p:nvSpPr>
            <p:spPr bwMode="auto">
              <a:xfrm>
                <a:off x="1908" y="4521"/>
                <a:ext cx="10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5" name="Oval 75"/>
              <p:cNvSpPr>
                <a:spLocks noChangeArrowheads="1"/>
              </p:cNvSpPr>
              <p:nvPr/>
            </p:nvSpPr>
            <p:spPr bwMode="auto">
              <a:xfrm>
                <a:off x="946" y="5048"/>
                <a:ext cx="60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6" name="Rectangle 76"/>
              <p:cNvSpPr>
                <a:spLocks noChangeArrowheads="1"/>
              </p:cNvSpPr>
              <p:nvPr/>
            </p:nvSpPr>
            <p:spPr bwMode="auto">
              <a:xfrm>
                <a:off x="474" y="4450"/>
                <a:ext cx="10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7" name="Oval 77"/>
              <p:cNvSpPr>
                <a:spLocks noChangeArrowheads="1"/>
              </p:cNvSpPr>
              <p:nvPr/>
            </p:nvSpPr>
            <p:spPr bwMode="auto">
              <a:xfrm>
                <a:off x="1790" y="4926"/>
                <a:ext cx="60" cy="57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8" name="Rectangle 78"/>
              <p:cNvSpPr>
                <a:spLocks noChangeArrowheads="1"/>
              </p:cNvSpPr>
              <p:nvPr/>
            </p:nvSpPr>
            <p:spPr bwMode="auto">
              <a:xfrm>
                <a:off x="1387" y="4399"/>
                <a:ext cx="149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9" name="Oval 79"/>
              <p:cNvSpPr>
                <a:spLocks noChangeArrowheads="1"/>
              </p:cNvSpPr>
              <p:nvPr/>
            </p:nvSpPr>
            <p:spPr bwMode="auto">
              <a:xfrm>
                <a:off x="866" y="4926"/>
                <a:ext cx="59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0" name="Rectangle 80"/>
              <p:cNvSpPr>
                <a:spLocks noChangeArrowheads="1"/>
              </p:cNvSpPr>
              <p:nvPr/>
            </p:nvSpPr>
            <p:spPr bwMode="auto">
              <a:xfrm>
                <a:off x="659" y="4547"/>
                <a:ext cx="15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1" name="Oval 81"/>
              <p:cNvSpPr>
                <a:spLocks noChangeArrowheads="1"/>
              </p:cNvSpPr>
              <p:nvPr/>
            </p:nvSpPr>
            <p:spPr bwMode="auto">
              <a:xfrm>
                <a:off x="688" y="3735"/>
                <a:ext cx="61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2" name="Rectangle 82"/>
              <p:cNvSpPr>
                <a:spLocks noChangeArrowheads="1"/>
              </p:cNvSpPr>
              <p:nvPr/>
            </p:nvSpPr>
            <p:spPr bwMode="auto">
              <a:xfrm>
                <a:off x="1696" y="3621"/>
                <a:ext cx="92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3" name="Oval 83"/>
              <p:cNvSpPr>
                <a:spLocks noChangeArrowheads="1"/>
              </p:cNvSpPr>
              <p:nvPr/>
            </p:nvSpPr>
            <p:spPr bwMode="auto">
              <a:xfrm>
                <a:off x="1688" y="3740"/>
                <a:ext cx="60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4" name="Rectangle 84"/>
              <p:cNvSpPr>
                <a:spLocks noChangeArrowheads="1"/>
              </p:cNvSpPr>
              <p:nvPr/>
            </p:nvSpPr>
            <p:spPr bwMode="auto">
              <a:xfrm>
                <a:off x="1387" y="3621"/>
                <a:ext cx="10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5" name="Oval 85"/>
              <p:cNvSpPr>
                <a:spLocks noChangeArrowheads="1"/>
              </p:cNvSpPr>
              <p:nvPr/>
            </p:nvSpPr>
            <p:spPr bwMode="auto">
              <a:xfrm>
                <a:off x="1537" y="3740"/>
                <a:ext cx="60" cy="57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6" name="Rectangle 86"/>
              <p:cNvSpPr>
                <a:spLocks noChangeArrowheads="1"/>
              </p:cNvSpPr>
              <p:nvPr/>
            </p:nvSpPr>
            <p:spPr bwMode="auto">
              <a:xfrm>
                <a:off x="1083" y="3621"/>
                <a:ext cx="92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7" name="Rectangle 87"/>
              <p:cNvSpPr>
                <a:spLocks noChangeArrowheads="1"/>
              </p:cNvSpPr>
              <p:nvPr/>
            </p:nvSpPr>
            <p:spPr bwMode="auto">
              <a:xfrm>
                <a:off x="1381" y="3740"/>
                <a:ext cx="61" cy="57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8" name="Line 88"/>
              <p:cNvSpPr>
                <a:spLocks noChangeShapeType="1"/>
              </p:cNvSpPr>
              <p:nvPr/>
            </p:nvSpPr>
            <p:spPr bwMode="auto">
              <a:xfrm>
                <a:off x="1381" y="3740"/>
                <a:ext cx="62" cy="5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9" name="Line 89"/>
              <p:cNvSpPr>
                <a:spLocks noChangeShapeType="1"/>
              </p:cNvSpPr>
              <p:nvPr/>
            </p:nvSpPr>
            <p:spPr bwMode="auto">
              <a:xfrm flipV="1">
                <a:off x="1381" y="3740"/>
                <a:ext cx="62" cy="5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10" name="Rectangle 90"/>
              <p:cNvSpPr>
                <a:spLocks noChangeArrowheads="1"/>
              </p:cNvSpPr>
              <p:nvPr/>
            </p:nvSpPr>
            <p:spPr bwMode="auto">
              <a:xfrm>
                <a:off x="1844" y="3621"/>
                <a:ext cx="10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1" name="Oval 91"/>
              <p:cNvSpPr>
                <a:spLocks noChangeArrowheads="1"/>
              </p:cNvSpPr>
              <p:nvPr/>
            </p:nvSpPr>
            <p:spPr bwMode="auto">
              <a:xfrm>
                <a:off x="1231" y="3740"/>
                <a:ext cx="60" cy="57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12" name="Rectangle 92"/>
              <p:cNvSpPr>
                <a:spLocks noChangeArrowheads="1"/>
              </p:cNvSpPr>
              <p:nvPr/>
            </p:nvSpPr>
            <p:spPr bwMode="auto">
              <a:xfrm>
                <a:off x="1538" y="3534"/>
                <a:ext cx="10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3" name="Oval 93"/>
              <p:cNvSpPr>
                <a:spLocks noChangeArrowheads="1"/>
              </p:cNvSpPr>
              <p:nvPr/>
            </p:nvSpPr>
            <p:spPr bwMode="auto">
              <a:xfrm>
                <a:off x="1081" y="3740"/>
                <a:ext cx="60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14" name="Rectangle 94"/>
              <p:cNvSpPr>
                <a:spLocks noChangeArrowheads="1"/>
              </p:cNvSpPr>
              <p:nvPr/>
            </p:nvSpPr>
            <p:spPr bwMode="auto">
              <a:xfrm>
                <a:off x="1237" y="3534"/>
                <a:ext cx="10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5" name="Oval 95"/>
              <p:cNvSpPr>
                <a:spLocks noChangeArrowheads="1"/>
              </p:cNvSpPr>
              <p:nvPr/>
            </p:nvSpPr>
            <p:spPr bwMode="auto">
              <a:xfrm>
                <a:off x="522" y="3735"/>
                <a:ext cx="60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16" name="Rectangle 96"/>
              <p:cNvSpPr>
                <a:spLocks noChangeArrowheads="1"/>
              </p:cNvSpPr>
              <p:nvPr/>
            </p:nvSpPr>
            <p:spPr bwMode="auto">
              <a:xfrm>
                <a:off x="845" y="3509"/>
                <a:ext cx="10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7" name="Oval 97"/>
              <p:cNvSpPr>
                <a:spLocks noChangeArrowheads="1"/>
              </p:cNvSpPr>
              <p:nvPr/>
            </p:nvSpPr>
            <p:spPr bwMode="auto">
              <a:xfrm>
                <a:off x="1381" y="3831"/>
                <a:ext cx="61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18" name="Rectangle 98"/>
              <p:cNvSpPr>
                <a:spLocks noChangeArrowheads="1"/>
              </p:cNvSpPr>
              <p:nvPr/>
            </p:nvSpPr>
            <p:spPr bwMode="auto">
              <a:xfrm>
                <a:off x="1935" y="3514"/>
                <a:ext cx="10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9" name="Oval 99"/>
              <p:cNvSpPr>
                <a:spLocks noChangeArrowheads="1"/>
              </p:cNvSpPr>
              <p:nvPr/>
            </p:nvSpPr>
            <p:spPr bwMode="auto">
              <a:xfrm>
                <a:off x="1150" y="3974"/>
                <a:ext cx="61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20" name="Rectangle 100"/>
              <p:cNvSpPr>
                <a:spLocks noChangeArrowheads="1"/>
              </p:cNvSpPr>
              <p:nvPr/>
            </p:nvSpPr>
            <p:spPr bwMode="auto">
              <a:xfrm>
                <a:off x="452" y="3509"/>
                <a:ext cx="10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1" name="Oval 101"/>
              <p:cNvSpPr>
                <a:spLocks noChangeArrowheads="1"/>
              </p:cNvSpPr>
              <p:nvPr/>
            </p:nvSpPr>
            <p:spPr bwMode="auto">
              <a:xfrm>
                <a:off x="1843" y="3831"/>
                <a:ext cx="61" cy="58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22" name="Rectangle 102"/>
              <p:cNvSpPr>
                <a:spLocks noChangeArrowheads="1"/>
              </p:cNvSpPr>
              <p:nvPr/>
            </p:nvSpPr>
            <p:spPr bwMode="auto">
              <a:xfrm>
                <a:off x="1452" y="3316"/>
                <a:ext cx="149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3" name="Oval 103"/>
              <p:cNvSpPr>
                <a:spLocks noChangeArrowheads="1"/>
              </p:cNvSpPr>
              <p:nvPr/>
            </p:nvSpPr>
            <p:spPr bwMode="auto">
              <a:xfrm>
                <a:off x="930" y="3821"/>
                <a:ext cx="60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24" name="Rectangle 104"/>
              <p:cNvSpPr>
                <a:spLocks noChangeArrowheads="1"/>
              </p:cNvSpPr>
              <p:nvPr/>
            </p:nvSpPr>
            <p:spPr bwMode="auto">
              <a:xfrm>
                <a:off x="745" y="3321"/>
                <a:ext cx="15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5" name="Rectangle 105"/>
              <p:cNvSpPr>
                <a:spLocks noChangeArrowheads="1"/>
              </p:cNvSpPr>
              <p:nvPr/>
            </p:nvSpPr>
            <p:spPr bwMode="auto">
              <a:xfrm>
                <a:off x="362" y="5070"/>
                <a:ext cx="271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6" name="Rectangle 106"/>
              <p:cNvSpPr>
                <a:spLocks noChangeArrowheads="1"/>
              </p:cNvSpPr>
              <p:nvPr/>
            </p:nvSpPr>
            <p:spPr bwMode="auto">
              <a:xfrm>
                <a:off x="527" y="3942"/>
                <a:ext cx="271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7" name="Rectangle 107"/>
              <p:cNvSpPr>
                <a:spLocks noChangeArrowheads="1"/>
              </p:cNvSpPr>
              <p:nvPr/>
            </p:nvSpPr>
            <p:spPr bwMode="auto">
              <a:xfrm>
                <a:off x="749" y="1786"/>
                <a:ext cx="271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8" name="Rectangle 108"/>
              <p:cNvSpPr>
                <a:spLocks noChangeArrowheads="1"/>
              </p:cNvSpPr>
              <p:nvPr/>
            </p:nvSpPr>
            <p:spPr bwMode="auto">
              <a:xfrm>
                <a:off x="2128" y="2184"/>
                <a:ext cx="193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9" name="Rectangle 109"/>
              <p:cNvSpPr>
                <a:spLocks noChangeArrowheads="1"/>
              </p:cNvSpPr>
              <p:nvPr/>
            </p:nvSpPr>
            <p:spPr bwMode="auto">
              <a:xfrm>
                <a:off x="2262" y="2184"/>
                <a:ext cx="153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#2 from sideline level 2-3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0" name="Rectangle 110"/>
              <p:cNvSpPr>
                <a:spLocks noChangeArrowheads="1"/>
              </p:cNvSpPr>
              <p:nvPr/>
            </p:nvSpPr>
            <p:spPr bwMode="auto">
              <a:xfrm>
                <a:off x="2128" y="2291"/>
                <a:ext cx="71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1" name="Rectangle 111"/>
              <p:cNvSpPr>
                <a:spLocks noChangeArrowheads="1"/>
              </p:cNvSpPr>
              <p:nvPr/>
            </p:nvSpPr>
            <p:spPr bwMode="auto">
              <a:xfrm>
                <a:off x="2128" y="2398"/>
                <a:ext cx="193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2" name="Rectangle 112"/>
              <p:cNvSpPr>
                <a:spLocks noChangeArrowheads="1"/>
              </p:cNvSpPr>
              <p:nvPr/>
            </p:nvSpPr>
            <p:spPr bwMode="auto">
              <a:xfrm>
                <a:off x="2250" y="2398"/>
                <a:ext cx="966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Gap-Down-Backer.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3" name="Rectangle 113"/>
              <p:cNvSpPr>
                <a:spLocks noChangeArrowheads="1"/>
              </p:cNvSpPr>
              <p:nvPr/>
            </p:nvSpPr>
            <p:spPr bwMode="auto">
              <a:xfrm>
                <a:off x="2128" y="2612"/>
                <a:ext cx="205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4" name="Rectangle 114"/>
              <p:cNvSpPr>
                <a:spLocks noChangeArrowheads="1"/>
              </p:cNvSpPr>
              <p:nvPr/>
            </p:nvSpPr>
            <p:spPr bwMode="auto">
              <a:xfrm>
                <a:off x="2260" y="2612"/>
                <a:ext cx="1772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Pull-Log 1st man outside PST. Break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5" name="Rectangle 115"/>
              <p:cNvSpPr>
                <a:spLocks noChangeArrowheads="1"/>
              </p:cNvSpPr>
              <p:nvPr/>
            </p:nvSpPr>
            <p:spPr bwMode="auto">
              <a:xfrm>
                <a:off x="2128" y="2718"/>
                <a:ext cx="2012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contain waggle technique. Log till you must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6" name="Rectangle 116"/>
              <p:cNvSpPr>
                <a:spLocks noChangeArrowheads="1"/>
              </p:cNvSpPr>
              <p:nvPr/>
            </p:nvSpPr>
            <p:spPr bwMode="auto">
              <a:xfrm>
                <a:off x="2128" y="2825"/>
                <a:ext cx="463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Kick out!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7" name="Rectangle 117"/>
              <p:cNvSpPr>
                <a:spLocks noChangeArrowheads="1"/>
              </p:cNvSpPr>
              <p:nvPr/>
            </p:nvSpPr>
            <p:spPr bwMode="auto">
              <a:xfrm>
                <a:off x="2128" y="3039"/>
                <a:ext cx="211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8" name="Rectangle 118"/>
              <p:cNvSpPr>
                <a:spLocks noChangeArrowheads="1"/>
              </p:cNvSpPr>
              <p:nvPr/>
            </p:nvSpPr>
            <p:spPr bwMode="auto">
              <a:xfrm>
                <a:off x="2310" y="3039"/>
                <a:ext cx="95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Reach-Area-Away.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9" name="Rectangle 119"/>
              <p:cNvSpPr>
                <a:spLocks noChangeArrowheads="1"/>
              </p:cNvSpPr>
              <p:nvPr/>
            </p:nvSpPr>
            <p:spPr bwMode="auto">
              <a:xfrm>
                <a:off x="2128" y="3253"/>
                <a:ext cx="211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0" name="Rectangle 120"/>
              <p:cNvSpPr>
                <a:spLocks noChangeArrowheads="1"/>
              </p:cNvSpPr>
              <p:nvPr/>
            </p:nvSpPr>
            <p:spPr bwMode="auto">
              <a:xfrm>
                <a:off x="2292" y="3253"/>
                <a:ext cx="1788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Pull-Wall off. Allow FB to </a:t>
                </a:r>
                <a:r>
                  <a:rPr kumimoji="0" lang="en-US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pass.Read</a:t>
                </a: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1" name="Rectangle 121"/>
              <p:cNvSpPr>
                <a:spLocks noChangeArrowheads="1"/>
              </p:cNvSpPr>
              <p:nvPr/>
            </p:nvSpPr>
            <p:spPr bwMode="auto">
              <a:xfrm>
                <a:off x="2128" y="3359"/>
                <a:ext cx="212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Block of PSG.Break contain waggle technique.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2" name="Rectangle 122"/>
              <p:cNvSpPr>
                <a:spLocks noChangeArrowheads="1"/>
              </p:cNvSpPr>
              <p:nvPr/>
            </p:nvSpPr>
            <p:spPr bwMode="auto">
              <a:xfrm>
                <a:off x="2128" y="3573"/>
                <a:ext cx="199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3" name="Rectangle 123"/>
              <p:cNvSpPr>
                <a:spLocks noChangeArrowheads="1"/>
              </p:cNvSpPr>
              <p:nvPr/>
            </p:nvSpPr>
            <p:spPr bwMode="auto">
              <a:xfrm>
                <a:off x="2276" y="3580"/>
                <a:ext cx="46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Shutoff.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4" name="Rectangle 124"/>
              <p:cNvSpPr>
                <a:spLocks noChangeArrowheads="1"/>
              </p:cNvSpPr>
              <p:nvPr/>
            </p:nvSpPr>
            <p:spPr bwMode="auto">
              <a:xfrm>
                <a:off x="2128" y="3787"/>
                <a:ext cx="208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5" name="Rectangle 125"/>
              <p:cNvSpPr>
                <a:spLocks noChangeArrowheads="1"/>
              </p:cNvSpPr>
              <p:nvPr/>
            </p:nvSpPr>
            <p:spPr bwMode="auto">
              <a:xfrm>
                <a:off x="2293" y="3787"/>
                <a:ext cx="1499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Block #1 from sideline level 2-3.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6" name="Rectangle 126"/>
              <p:cNvSpPr>
                <a:spLocks noChangeArrowheads="1"/>
              </p:cNvSpPr>
              <p:nvPr/>
            </p:nvSpPr>
            <p:spPr bwMode="auto">
              <a:xfrm>
                <a:off x="2128" y="4000"/>
                <a:ext cx="205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7" name="Rectangle 127"/>
              <p:cNvSpPr>
                <a:spLocks noChangeArrowheads="1"/>
              </p:cNvSpPr>
              <p:nvPr/>
            </p:nvSpPr>
            <p:spPr bwMode="auto">
              <a:xfrm>
                <a:off x="2278" y="4000"/>
                <a:ext cx="1898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18" over </a:t>
                </a:r>
                <a:r>
                  <a:rPr kumimoji="0" lang="en-US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midline.Fake</a:t>
                </a: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Jet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8" name="Rectangle 128"/>
              <p:cNvSpPr>
                <a:spLocks noChangeArrowheads="1"/>
              </p:cNvSpPr>
              <p:nvPr/>
            </p:nvSpPr>
            <p:spPr bwMode="auto">
              <a:xfrm>
                <a:off x="2128" y="4107"/>
                <a:ext cx="202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sweep. Snap ball a tad later. Step back @45.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9" name="Rectangle 129"/>
              <p:cNvSpPr>
                <a:spLocks noChangeArrowheads="1"/>
              </p:cNvSpPr>
              <p:nvPr/>
            </p:nvSpPr>
            <p:spPr bwMode="auto">
              <a:xfrm>
                <a:off x="2128" y="4214"/>
                <a:ext cx="1648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Outside HO to wing. Bootleg away.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0" name="Rectangle 130"/>
              <p:cNvSpPr>
                <a:spLocks noChangeArrowheads="1"/>
              </p:cNvSpPr>
              <p:nvPr/>
            </p:nvSpPr>
            <p:spPr bwMode="auto">
              <a:xfrm>
                <a:off x="2128" y="4428"/>
                <a:ext cx="205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1" name="Rectangle 131"/>
              <p:cNvSpPr>
                <a:spLocks noChangeArrowheads="1"/>
              </p:cNvSpPr>
              <p:nvPr/>
            </p:nvSpPr>
            <p:spPr bwMode="auto">
              <a:xfrm>
                <a:off x="2275" y="4428"/>
                <a:ext cx="175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Jet motion. Fake Jet </a:t>
                </a:r>
                <a:r>
                  <a:rPr kumimoji="0" lang="en-US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sweep.Block</a:t>
                </a: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1st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2" name="Rectangle 132"/>
              <p:cNvSpPr>
                <a:spLocks noChangeArrowheads="1"/>
              </p:cNvSpPr>
              <p:nvPr/>
            </p:nvSpPr>
            <p:spPr bwMode="auto">
              <a:xfrm>
                <a:off x="2128" y="4535"/>
                <a:ext cx="618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outside BST.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3" name="Rectangle 133"/>
              <p:cNvSpPr>
                <a:spLocks noChangeArrowheads="1"/>
              </p:cNvSpPr>
              <p:nvPr/>
            </p:nvSpPr>
            <p:spPr bwMode="auto">
              <a:xfrm>
                <a:off x="2128" y="4748"/>
                <a:ext cx="211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4" name="Rectangle 134"/>
              <p:cNvSpPr>
                <a:spLocks noChangeArrowheads="1"/>
              </p:cNvSpPr>
              <p:nvPr/>
            </p:nvSpPr>
            <p:spPr bwMode="auto">
              <a:xfrm>
                <a:off x="2277" y="4748"/>
                <a:ext cx="199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Drop step to 3 yd. track. Take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5" name="Rectangle 135"/>
              <p:cNvSpPr>
                <a:spLocks noChangeArrowheads="1"/>
              </p:cNvSpPr>
              <p:nvPr/>
            </p:nvSpPr>
            <p:spPr bwMode="auto">
              <a:xfrm>
                <a:off x="2128" y="4855"/>
                <a:ext cx="1486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outside HO. Read block of BSG.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6" name="Rectangle 136"/>
              <p:cNvSpPr>
                <a:spLocks noChangeArrowheads="1"/>
              </p:cNvSpPr>
              <p:nvPr/>
            </p:nvSpPr>
            <p:spPr bwMode="auto">
              <a:xfrm>
                <a:off x="2128" y="5069"/>
                <a:ext cx="187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7" name="Rectangle 137"/>
              <p:cNvSpPr>
                <a:spLocks noChangeArrowheads="1"/>
              </p:cNvSpPr>
              <p:nvPr/>
            </p:nvSpPr>
            <p:spPr bwMode="auto">
              <a:xfrm>
                <a:off x="2254" y="5069"/>
                <a:ext cx="197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Dive for inside foot of PST. Block 1st LB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8" name="Rectangle 138"/>
              <p:cNvSpPr>
                <a:spLocks noChangeArrowheads="1"/>
              </p:cNvSpPr>
              <p:nvPr/>
            </p:nvSpPr>
            <p:spPr bwMode="auto">
              <a:xfrm>
                <a:off x="2128" y="5176"/>
                <a:ext cx="439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playside.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9" name="Rectangle 139"/>
              <p:cNvSpPr>
                <a:spLocks noChangeArrowheads="1"/>
              </p:cNvSpPr>
              <p:nvPr/>
            </p:nvSpPr>
            <p:spPr bwMode="auto">
              <a:xfrm>
                <a:off x="2128" y="5389"/>
                <a:ext cx="814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60" name="Rectangle 140"/>
              <p:cNvSpPr>
                <a:spLocks noChangeArrowheads="1"/>
              </p:cNvSpPr>
              <p:nvPr/>
            </p:nvSpPr>
            <p:spPr bwMode="auto">
              <a:xfrm>
                <a:off x="486" y="3015"/>
                <a:ext cx="271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61" name="Rectangle 141"/>
              <p:cNvSpPr>
                <a:spLocks noChangeArrowheads="1"/>
              </p:cNvSpPr>
              <p:nvPr/>
            </p:nvSpPr>
            <p:spPr bwMode="auto">
              <a:xfrm>
                <a:off x="1678" y="217"/>
                <a:ext cx="40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62" name="Rectangle 142"/>
              <p:cNvSpPr>
                <a:spLocks noChangeArrowheads="1"/>
              </p:cNvSpPr>
              <p:nvPr/>
            </p:nvSpPr>
            <p:spPr bwMode="auto">
              <a:xfrm>
                <a:off x="1996" y="217"/>
                <a:ext cx="1700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Ends Left (+) 49 Jet Reverse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63" name="Arc 143"/>
              <p:cNvSpPr>
                <a:spLocks/>
              </p:cNvSpPr>
              <p:nvPr/>
            </p:nvSpPr>
            <p:spPr bwMode="auto">
              <a:xfrm>
                <a:off x="1804" y="1575"/>
                <a:ext cx="948" cy="1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4" name="Arc 144"/>
              <p:cNvSpPr>
                <a:spLocks/>
              </p:cNvSpPr>
              <p:nvPr/>
            </p:nvSpPr>
            <p:spPr bwMode="auto">
              <a:xfrm>
                <a:off x="1133" y="1004"/>
                <a:ext cx="670" cy="57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32 w 21632"/>
                  <a:gd name="T1" fmla="*/ 21600 h 21600"/>
                  <a:gd name="T2" fmla="*/ 0 w 21632"/>
                  <a:gd name="T3" fmla="*/ 38 h 21600"/>
                  <a:gd name="T4" fmla="*/ 21600 w 2163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32" h="21600" fill="none" extrusionOk="0">
                    <a:moveTo>
                      <a:pt x="21631" y="21599"/>
                    </a:moveTo>
                    <a:cubicBezTo>
                      <a:pt x="21621" y="21599"/>
                      <a:pt x="21610" y="21599"/>
                      <a:pt x="21600" y="21600"/>
                    </a:cubicBezTo>
                    <a:cubicBezTo>
                      <a:pt x="9685" y="21600"/>
                      <a:pt x="20" y="11952"/>
                      <a:pt x="0" y="37"/>
                    </a:cubicBezTo>
                  </a:path>
                  <a:path w="21632" h="21600" stroke="0" extrusionOk="0">
                    <a:moveTo>
                      <a:pt x="21631" y="21599"/>
                    </a:moveTo>
                    <a:cubicBezTo>
                      <a:pt x="21621" y="21599"/>
                      <a:pt x="21610" y="21599"/>
                      <a:pt x="21600" y="21600"/>
                    </a:cubicBezTo>
                    <a:cubicBezTo>
                      <a:pt x="9685" y="21600"/>
                      <a:pt x="20" y="11952"/>
                      <a:pt x="0" y="37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5" name="Freeform 145"/>
              <p:cNvSpPr>
                <a:spLocks/>
              </p:cNvSpPr>
              <p:nvPr/>
            </p:nvSpPr>
            <p:spPr bwMode="auto">
              <a:xfrm>
                <a:off x="1114" y="1005"/>
                <a:ext cx="38" cy="50"/>
              </a:xfrm>
              <a:custGeom>
                <a:avLst/>
                <a:gdLst>
                  <a:gd name="T0" fmla="*/ 19 w 38"/>
                  <a:gd name="T1" fmla="*/ 0 h 50"/>
                  <a:gd name="T2" fmla="*/ 0 w 38"/>
                  <a:gd name="T3" fmla="*/ 50 h 50"/>
                  <a:gd name="T4" fmla="*/ 19 w 38"/>
                  <a:gd name="T5" fmla="*/ 37 h 50"/>
                  <a:gd name="T6" fmla="*/ 38 w 38"/>
                  <a:gd name="T7" fmla="*/ 50 h 50"/>
                  <a:gd name="T8" fmla="*/ 19 w 38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0">
                    <a:moveTo>
                      <a:pt x="19" y="0"/>
                    </a:moveTo>
                    <a:lnTo>
                      <a:pt x="0" y="50"/>
                    </a:lnTo>
                    <a:lnTo>
                      <a:pt x="19" y="37"/>
                    </a:lnTo>
                    <a:lnTo>
                      <a:pt x="38" y="5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6" name="Arc 146"/>
              <p:cNvSpPr>
                <a:spLocks/>
              </p:cNvSpPr>
              <p:nvPr/>
            </p:nvSpPr>
            <p:spPr bwMode="auto">
              <a:xfrm>
                <a:off x="1329" y="4958"/>
                <a:ext cx="104" cy="41"/>
              </a:xfrm>
              <a:custGeom>
                <a:avLst/>
                <a:gdLst>
                  <a:gd name="G0" fmla="+- 21593 0 0"/>
                  <a:gd name="G1" fmla="+- 0 0 0"/>
                  <a:gd name="G2" fmla="+- 21600 0 0"/>
                  <a:gd name="T0" fmla="*/ 21795 w 21795"/>
                  <a:gd name="T1" fmla="*/ 21599 h 21600"/>
                  <a:gd name="T2" fmla="*/ 0 w 21795"/>
                  <a:gd name="T3" fmla="*/ 533 h 21600"/>
                  <a:gd name="T4" fmla="*/ 21593 w 2179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95" h="21600" fill="none" extrusionOk="0">
                    <a:moveTo>
                      <a:pt x="21795" y="21599"/>
                    </a:moveTo>
                    <a:cubicBezTo>
                      <a:pt x="21727" y="21599"/>
                      <a:pt x="21660" y="21599"/>
                      <a:pt x="21593" y="21600"/>
                    </a:cubicBezTo>
                    <a:cubicBezTo>
                      <a:pt x="9871" y="21600"/>
                      <a:pt x="288" y="12251"/>
                      <a:pt x="-1" y="533"/>
                    </a:cubicBezTo>
                  </a:path>
                  <a:path w="21795" h="21600" stroke="0" extrusionOk="0">
                    <a:moveTo>
                      <a:pt x="21795" y="21599"/>
                    </a:moveTo>
                    <a:cubicBezTo>
                      <a:pt x="21727" y="21599"/>
                      <a:pt x="21660" y="21599"/>
                      <a:pt x="21593" y="21600"/>
                    </a:cubicBezTo>
                    <a:cubicBezTo>
                      <a:pt x="9871" y="21600"/>
                      <a:pt x="288" y="12251"/>
                      <a:pt x="-1" y="533"/>
                    </a:cubicBezTo>
                    <a:lnTo>
                      <a:pt x="21593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7" name="Arc 147"/>
              <p:cNvSpPr>
                <a:spLocks/>
              </p:cNvSpPr>
              <p:nvPr/>
            </p:nvSpPr>
            <p:spPr bwMode="auto">
              <a:xfrm>
                <a:off x="1434" y="4999"/>
                <a:ext cx="81" cy="26"/>
              </a:xfrm>
              <a:custGeom>
                <a:avLst/>
                <a:gdLst>
                  <a:gd name="G0" fmla="+- 21584 0 0"/>
                  <a:gd name="G1" fmla="+- 0 0 0"/>
                  <a:gd name="G2" fmla="+- 21600 0 0"/>
                  <a:gd name="T0" fmla="*/ 21584 w 21584"/>
                  <a:gd name="T1" fmla="*/ 21600 h 21600"/>
                  <a:gd name="T2" fmla="*/ 0 w 21584"/>
                  <a:gd name="T3" fmla="*/ 841 h 21600"/>
                  <a:gd name="T4" fmla="*/ 21584 w 2158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84" h="21600" fill="none" extrusionOk="0">
                    <a:moveTo>
                      <a:pt x="21584" y="21600"/>
                    </a:moveTo>
                    <a:cubicBezTo>
                      <a:pt x="9981" y="21600"/>
                      <a:pt x="452" y="12434"/>
                      <a:pt x="0" y="840"/>
                    </a:cubicBezTo>
                  </a:path>
                  <a:path w="21584" h="21600" stroke="0" extrusionOk="0">
                    <a:moveTo>
                      <a:pt x="21584" y="21600"/>
                    </a:moveTo>
                    <a:cubicBezTo>
                      <a:pt x="9981" y="21600"/>
                      <a:pt x="452" y="12434"/>
                      <a:pt x="0" y="840"/>
                    </a:cubicBezTo>
                    <a:lnTo>
                      <a:pt x="21584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8" name="Arc 148"/>
              <p:cNvSpPr>
                <a:spLocks/>
              </p:cNvSpPr>
              <p:nvPr/>
            </p:nvSpPr>
            <p:spPr bwMode="auto">
              <a:xfrm>
                <a:off x="1516" y="5025"/>
                <a:ext cx="279" cy="88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675 w 21675"/>
                  <a:gd name="T1" fmla="*/ 21600 h 21600"/>
                  <a:gd name="T2" fmla="*/ 0 w 21675"/>
                  <a:gd name="T3" fmla="*/ 246 h 21600"/>
                  <a:gd name="T4" fmla="*/ 21599 w 2167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75" h="21600" fill="none" extrusionOk="0">
                    <a:moveTo>
                      <a:pt x="21674" y="21599"/>
                    </a:moveTo>
                    <a:cubicBezTo>
                      <a:pt x="21649" y="21599"/>
                      <a:pt x="21624" y="21599"/>
                      <a:pt x="21599" y="21600"/>
                    </a:cubicBezTo>
                    <a:cubicBezTo>
                      <a:pt x="9765" y="21600"/>
                      <a:pt x="135" y="12078"/>
                      <a:pt x="0" y="245"/>
                    </a:cubicBezTo>
                  </a:path>
                  <a:path w="21675" h="21600" stroke="0" extrusionOk="0">
                    <a:moveTo>
                      <a:pt x="21674" y="21599"/>
                    </a:moveTo>
                    <a:cubicBezTo>
                      <a:pt x="21649" y="21599"/>
                      <a:pt x="21624" y="21599"/>
                      <a:pt x="21599" y="21600"/>
                    </a:cubicBezTo>
                    <a:cubicBezTo>
                      <a:pt x="9765" y="21600"/>
                      <a:pt x="135" y="12078"/>
                      <a:pt x="0" y="245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9" name="Freeform 149"/>
              <p:cNvSpPr>
                <a:spLocks/>
              </p:cNvSpPr>
              <p:nvPr/>
            </p:nvSpPr>
            <p:spPr bwMode="auto">
              <a:xfrm>
                <a:off x="1741" y="5096"/>
                <a:ext cx="54" cy="36"/>
              </a:xfrm>
              <a:custGeom>
                <a:avLst/>
                <a:gdLst>
                  <a:gd name="T0" fmla="*/ 54 w 54"/>
                  <a:gd name="T1" fmla="*/ 18 h 36"/>
                  <a:gd name="T2" fmla="*/ 0 w 54"/>
                  <a:gd name="T3" fmla="*/ 0 h 36"/>
                  <a:gd name="T4" fmla="*/ 14 w 54"/>
                  <a:gd name="T5" fmla="*/ 18 h 36"/>
                  <a:gd name="T6" fmla="*/ 0 w 54"/>
                  <a:gd name="T7" fmla="*/ 36 h 36"/>
                  <a:gd name="T8" fmla="*/ 54 w 54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36">
                    <a:moveTo>
                      <a:pt x="54" y="18"/>
                    </a:moveTo>
                    <a:lnTo>
                      <a:pt x="0" y="0"/>
                    </a:lnTo>
                    <a:lnTo>
                      <a:pt x="14" y="18"/>
                    </a:lnTo>
                    <a:lnTo>
                      <a:pt x="0" y="36"/>
                    </a:lnTo>
                    <a:lnTo>
                      <a:pt x="54" y="1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0" name="Arc 150"/>
              <p:cNvSpPr>
                <a:spLocks/>
              </p:cNvSpPr>
              <p:nvPr/>
            </p:nvSpPr>
            <p:spPr bwMode="auto">
              <a:xfrm>
                <a:off x="1385" y="3874"/>
                <a:ext cx="80" cy="46"/>
              </a:xfrm>
              <a:custGeom>
                <a:avLst/>
                <a:gdLst>
                  <a:gd name="G0" fmla="+- 21595 0 0"/>
                  <a:gd name="G1" fmla="+- 0 0 0"/>
                  <a:gd name="G2" fmla="+- 21600 0 0"/>
                  <a:gd name="T0" fmla="*/ 21595 w 21595"/>
                  <a:gd name="T1" fmla="*/ 21600 h 21600"/>
                  <a:gd name="T2" fmla="*/ 0 w 21595"/>
                  <a:gd name="T3" fmla="*/ 467 h 21600"/>
                  <a:gd name="T4" fmla="*/ 21595 w 2159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5" h="21600" fill="none" extrusionOk="0">
                    <a:moveTo>
                      <a:pt x="21595" y="21600"/>
                    </a:moveTo>
                    <a:cubicBezTo>
                      <a:pt x="9847" y="21600"/>
                      <a:pt x="254" y="12211"/>
                      <a:pt x="0" y="466"/>
                    </a:cubicBezTo>
                  </a:path>
                  <a:path w="21595" h="21600" stroke="0" extrusionOk="0">
                    <a:moveTo>
                      <a:pt x="21595" y="21600"/>
                    </a:moveTo>
                    <a:cubicBezTo>
                      <a:pt x="9847" y="21600"/>
                      <a:pt x="254" y="12211"/>
                      <a:pt x="0" y="466"/>
                    </a:cubicBezTo>
                    <a:lnTo>
                      <a:pt x="21595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1" name="Arc 151"/>
              <p:cNvSpPr>
                <a:spLocks/>
              </p:cNvSpPr>
              <p:nvPr/>
            </p:nvSpPr>
            <p:spPr bwMode="auto">
              <a:xfrm>
                <a:off x="1467" y="3921"/>
                <a:ext cx="75" cy="25"/>
              </a:xfrm>
              <a:custGeom>
                <a:avLst/>
                <a:gdLst>
                  <a:gd name="G0" fmla="+- 21583 0 0"/>
                  <a:gd name="G1" fmla="+- 0 0 0"/>
                  <a:gd name="G2" fmla="+- 21600 0 0"/>
                  <a:gd name="T0" fmla="*/ 21583 w 21583"/>
                  <a:gd name="T1" fmla="*/ 21600 h 21600"/>
                  <a:gd name="T2" fmla="*/ 0 w 21583"/>
                  <a:gd name="T3" fmla="*/ 847 h 21600"/>
                  <a:gd name="T4" fmla="*/ 21583 w 2158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83" h="21600" fill="none" extrusionOk="0">
                    <a:moveTo>
                      <a:pt x="21583" y="21600"/>
                    </a:moveTo>
                    <a:cubicBezTo>
                      <a:pt x="9983" y="21600"/>
                      <a:pt x="454" y="12437"/>
                      <a:pt x="-1" y="847"/>
                    </a:cubicBezTo>
                  </a:path>
                  <a:path w="21583" h="21600" stroke="0" extrusionOk="0">
                    <a:moveTo>
                      <a:pt x="21583" y="21600"/>
                    </a:moveTo>
                    <a:cubicBezTo>
                      <a:pt x="9983" y="21600"/>
                      <a:pt x="454" y="12437"/>
                      <a:pt x="-1" y="847"/>
                    </a:cubicBezTo>
                    <a:lnTo>
                      <a:pt x="21583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2" name="Arc 152"/>
              <p:cNvSpPr>
                <a:spLocks/>
              </p:cNvSpPr>
              <p:nvPr/>
            </p:nvSpPr>
            <p:spPr bwMode="auto">
              <a:xfrm>
                <a:off x="1542" y="3947"/>
                <a:ext cx="279" cy="67"/>
              </a:xfrm>
              <a:custGeom>
                <a:avLst/>
                <a:gdLst>
                  <a:gd name="G0" fmla="+- 21598 0 0"/>
                  <a:gd name="G1" fmla="+- 0 0 0"/>
                  <a:gd name="G2" fmla="+- 21600 0 0"/>
                  <a:gd name="T0" fmla="*/ 21674 w 21674"/>
                  <a:gd name="T1" fmla="*/ 21600 h 21600"/>
                  <a:gd name="T2" fmla="*/ 0 w 21674"/>
                  <a:gd name="T3" fmla="*/ 325 h 21600"/>
                  <a:gd name="T4" fmla="*/ 21598 w 2167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74" h="21600" fill="none" extrusionOk="0">
                    <a:moveTo>
                      <a:pt x="21673" y="21599"/>
                    </a:moveTo>
                    <a:cubicBezTo>
                      <a:pt x="21648" y="21599"/>
                      <a:pt x="21623" y="21599"/>
                      <a:pt x="21598" y="21600"/>
                    </a:cubicBezTo>
                    <a:cubicBezTo>
                      <a:pt x="9795" y="21600"/>
                      <a:pt x="178" y="12126"/>
                      <a:pt x="0" y="324"/>
                    </a:cubicBezTo>
                  </a:path>
                  <a:path w="21674" h="21600" stroke="0" extrusionOk="0">
                    <a:moveTo>
                      <a:pt x="21673" y="21599"/>
                    </a:moveTo>
                    <a:cubicBezTo>
                      <a:pt x="21648" y="21599"/>
                      <a:pt x="21623" y="21599"/>
                      <a:pt x="21598" y="21600"/>
                    </a:cubicBezTo>
                    <a:cubicBezTo>
                      <a:pt x="9795" y="21600"/>
                      <a:pt x="178" y="12126"/>
                      <a:pt x="0" y="324"/>
                    </a:cubicBezTo>
                    <a:lnTo>
                      <a:pt x="21598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3" name="Freeform 153"/>
              <p:cNvSpPr>
                <a:spLocks/>
              </p:cNvSpPr>
              <p:nvPr/>
            </p:nvSpPr>
            <p:spPr bwMode="auto">
              <a:xfrm>
                <a:off x="1765" y="3984"/>
                <a:ext cx="56" cy="36"/>
              </a:xfrm>
              <a:custGeom>
                <a:avLst/>
                <a:gdLst>
                  <a:gd name="T0" fmla="*/ 56 w 56"/>
                  <a:gd name="T1" fmla="*/ 31 h 36"/>
                  <a:gd name="T2" fmla="*/ 10 w 56"/>
                  <a:gd name="T3" fmla="*/ 0 h 36"/>
                  <a:gd name="T4" fmla="*/ 18 w 56"/>
                  <a:gd name="T5" fmla="*/ 22 h 36"/>
                  <a:gd name="T6" fmla="*/ 0 w 56"/>
                  <a:gd name="T7" fmla="*/ 36 h 36"/>
                  <a:gd name="T8" fmla="*/ 56 w 56"/>
                  <a:gd name="T9" fmla="*/ 3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36">
                    <a:moveTo>
                      <a:pt x="56" y="31"/>
                    </a:moveTo>
                    <a:lnTo>
                      <a:pt x="10" y="0"/>
                    </a:lnTo>
                    <a:lnTo>
                      <a:pt x="18" y="22"/>
                    </a:lnTo>
                    <a:lnTo>
                      <a:pt x="0" y="36"/>
                    </a:lnTo>
                    <a:lnTo>
                      <a:pt x="56" y="31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4" name="Arc 154"/>
              <p:cNvSpPr>
                <a:spLocks/>
              </p:cNvSpPr>
              <p:nvPr/>
            </p:nvSpPr>
            <p:spPr bwMode="auto">
              <a:xfrm>
                <a:off x="1409" y="2936"/>
                <a:ext cx="104" cy="1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90 w 21790"/>
                  <a:gd name="T1" fmla="*/ 21599 h 21600"/>
                  <a:gd name="T2" fmla="*/ 0 w 21790"/>
                  <a:gd name="T3" fmla="*/ 0 h 21600"/>
                  <a:gd name="T4" fmla="*/ 21600 w 2179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90" h="21600" fill="none" extrusionOk="0">
                    <a:moveTo>
                      <a:pt x="21790" y="21599"/>
                    </a:moveTo>
                    <a:cubicBezTo>
                      <a:pt x="21726" y="21599"/>
                      <a:pt x="21663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790" h="21600" stroke="0" extrusionOk="0">
                    <a:moveTo>
                      <a:pt x="21790" y="21599"/>
                    </a:moveTo>
                    <a:cubicBezTo>
                      <a:pt x="21726" y="21599"/>
                      <a:pt x="21663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5" name="Arc 155"/>
              <p:cNvSpPr>
                <a:spLocks/>
              </p:cNvSpPr>
              <p:nvPr/>
            </p:nvSpPr>
            <p:spPr bwMode="auto">
              <a:xfrm>
                <a:off x="1513" y="2951"/>
                <a:ext cx="55" cy="41"/>
              </a:xfrm>
              <a:custGeom>
                <a:avLst/>
                <a:gdLst>
                  <a:gd name="G0" fmla="+- 21594 0 0"/>
                  <a:gd name="G1" fmla="+- 0 0 0"/>
                  <a:gd name="G2" fmla="+- 21600 0 0"/>
                  <a:gd name="T0" fmla="*/ 21984 w 21984"/>
                  <a:gd name="T1" fmla="*/ 21596 h 21600"/>
                  <a:gd name="T2" fmla="*/ 0 w 21984"/>
                  <a:gd name="T3" fmla="*/ 527 h 21600"/>
                  <a:gd name="T4" fmla="*/ 21594 w 2198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984" h="21600" fill="none" extrusionOk="0">
                    <a:moveTo>
                      <a:pt x="21984" y="21596"/>
                    </a:moveTo>
                    <a:cubicBezTo>
                      <a:pt x="21854" y="21598"/>
                      <a:pt x="21724" y="21599"/>
                      <a:pt x="21594" y="21600"/>
                    </a:cubicBezTo>
                    <a:cubicBezTo>
                      <a:pt x="9869" y="21600"/>
                      <a:pt x="286" y="12247"/>
                      <a:pt x="0" y="526"/>
                    </a:cubicBezTo>
                  </a:path>
                  <a:path w="21984" h="21600" stroke="0" extrusionOk="0">
                    <a:moveTo>
                      <a:pt x="21984" y="21596"/>
                    </a:moveTo>
                    <a:cubicBezTo>
                      <a:pt x="21854" y="21598"/>
                      <a:pt x="21724" y="21599"/>
                      <a:pt x="21594" y="21600"/>
                    </a:cubicBezTo>
                    <a:cubicBezTo>
                      <a:pt x="9869" y="21600"/>
                      <a:pt x="286" y="12247"/>
                      <a:pt x="0" y="526"/>
                    </a:cubicBezTo>
                    <a:lnTo>
                      <a:pt x="21594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6" name="Arc 156"/>
              <p:cNvSpPr>
                <a:spLocks/>
              </p:cNvSpPr>
              <p:nvPr/>
            </p:nvSpPr>
            <p:spPr bwMode="auto">
              <a:xfrm>
                <a:off x="1568" y="2993"/>
                <a:ext cx="367" cy="6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58 w 21658"/>
                  <a:gd name="T1" fmla="*/ 21600 h 21600"/>
                  <a:gd name="T2" fmla="*/ 0 w 21658"/>
                  <a:gd name="T3" fmla="*/ 0 h 21600"/>
                  <a:gd name="T4" fmla="*/ 21600 w 2165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58" h="21600" fill="none" extrusionOk="0">
                    <a:moveTo>
                      <a:pt x="21657" y="21599"/>
                    </a:moveTo>
                    <a:cubicBezTo>
                      <a:pt x="21638" y="21599"/>
                      <a:pt x="21619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658" h="21600" stroke="0" extrusionOk="0">
                    <a:moveTo>
                      <a:pt x="21657" y="21599"/>
                    </a:moveTo>
                    <a:cubicBezTo>
                      <a:pt x="21638" y="21599"/>
                      <a:pt x="21619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7" name="Freeform 157"/>
              <p:cNvSpPr>
                <a:spLocks/>
              </p:cNvSpPr>
              <p:nvPr/>
            </p:nvSpPr>
            <p:spPr bwMode="auto">
              <a:xfrm>
                <a:off x="1878" y="3033"/>
                <a:ext cx="57" cy="36"/>
              </a:xfrm>
              <a:custGeom>
                <a:avLst/>
                <a:gdLst>
                  <a:gd name="T0" fmla="*/ 57 w 57"/>
                  <a:gd name="T1" fmla="*/ 28 h 36"/>
                  <a:gd name="T2" fmla="*/ 8 w 57"/>
                  <a:gd name="T3" fmla="*/ 0 h 36"/>
                  <a:gd name="T4" fmla="*/ 18 w 57"/>
                  <a:gd name="T5" fmla="*/ 21 h 36"/>
                  <a:gd name="T6" fmla="*/ 0 w 57"/>
                  <a:gd name="T7" fmla="*/ 36 h 36"/>
                  <a:gd name="T8" fmla="*/ 57 w 57"/>
                  <a:gd name="T9" fmla="*/ 2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36">
                    <a:moveTo>
                      <a:pt x="57" y="28"/>
                    </a:moveTo>
                    <a:lnTo>
                      <a:pt x="8" y="0"/>
                    </a:lnTo>
                    <a:lnTo>
                      <a:pt x="18" y="21"/>
                    </a:lnTo>
                    <a:lnTo>
                      <a:pt x="0" y="36"/>
                    </a:lnTo>
                    <a:lnTo>
                      <a:pt x="57" y="2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8" name="Arc 158"/>
              <p:cNvSpPr>
                <a:spLocks/>
              </p:cNvSpPr>
              <p:nvPr/>
            </p:nvSpPr>
            <p:spPr bwMode="auto">
              <a:xfrm>
                <a:off x="1055" y="3693"/>
                <a:ext cx="197" cy="11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9" name="Arc 159"/>
              <p:cNvSpPr>
                <a:spLocks/>
              </p:cNvSpPr>
              <p:nvPr/>
            </p:nvSpPr>
            <p:spPr bwMode="auto">
              <a:xfrm>
                <a:off x="1054" y="3677"/>
                <a:ext cx="16" cy="1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62 w 21562"/>
                  <a:gd name="T1" fmla="*/ 1278 h 21563"/>
                  <a:gd name="T2" fmla="*/ 1263 w 21562"/>
                  <a:gd name="T3" fmla="*/ 21563 h 21563"/>
                  <a:gd name="T4" fmla="*/ 0 w 21562"/>
                  <a:gd name="T5" fmla="*/ 0 h 21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62" h="21563" fill="none" extrusionOk="0">
                    <a:moveTo>
                      <a:pt x="21562" y="1278"/>
                    </a:moveTo>
                    <a:cubicBezTo>
                      <a:pt x="20914" y="12206"/>
                      <a:pt x="12192" y="20922"/>
                      <a:pt x="1263" y="21563"/>
                    </a:cubicBezTo>
                  </a:path>
                  <a:path w="21562" h="21563" stroke="0" extrusionOk="0">
                    <a:moveTo>
                      <a:pt x="21562" y="1278"/>
                    </a:moveTo>
                    <a:cubicBezTo>
                      <a:pt x="20914" y="12206"/>
                      <a:pt x="12192" y="20922"/>
                      <a:pt x="1263" y="21563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0" name="Freeform 160"/>
              <p:cNvSpPr>
                <a:spLocks/>
              </p:cNvSpPr>
              <p:nvPr/>
            </p:nvSpPr>
            <p:spPr bwMode="auto">
              <a:xfrm>
                <a:off x="1045" y="3647"/>
                <a:ext cx="58" cy="56"/>
              </a:xfrm>
              <a:custGeom>
                <a:avLst/>
                <a:gdLst>
                  <a:gd name="T0" fmla="*/ 164 w 164"/>
                  <a:gd name="T1" fmla="*/ 149 h 164"/>
                  <a:gd name="T2" fmla="*/ 149 w 164"/>
                  <a:gd name="T3" fmla="*/ 164 h 164"/>
                  <a:gd name="T4" fmla="*/ 0 w 164"/>
                  <a:gd name="T5" fmla="*/ 15 h 164"/>
                  <a:gd name="T6" fmla="*/ 15 w 164"/>
                  <a:gd name="T7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4" h="164">
                    <a:moveTo>
                      <a:pt x="164" y="149"/>
                    </a:moveTo>
                    <a:lnTo>
                      <a:pt x="149" y="164"/>
                    </a:lnTo>
                    <a:lnTo>
                      <a:pt x="0" y="15"/>
                    </a:lnTo>
                    <a:lnTo>
                      <a:pt x="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1" name="Line 161"/>
              <p:cNvSpPr>
                <a:spLocks noChangeShapeType="1"/>
              </p:cNvSpPr>
              <p:nvPr/>
            </p:nvSpPr>
            <p:spPr bwMode="auto">
              <a:xfrm flipH="1">
                <a:off x="1045" y="3647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2" name="Arc 162"/>
              <p:cNvSpPr>
                <a:spLocks/>
              </p:cNvSpPr>
              <p:nvPr/>
            </p:nvSpPr>
            <p:spPr bwMode="auto">
              <a:xfrm>
                <a:off x="990" y="4797"/>
                <a:ext cx="213" cy="8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3" name="Arc 163"/>
              <p:cNvSpPr>
                <a:spLocks/>
              </p:cNvSpPr>
              <p:nvPr/>
            </p:nvSpPr>
            <p:spPr bwMode="auto">
              <a:xfrm>
                <a:off x="989" y="4782"/>
                <a:ext cx="21" cy="1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77"/>
                  <a:gd name="T2" fmla="*/ 993 w 21600"/>
                  <a:gd name="T3" fmla="*/ 21577 h 21577"/>
                  <a:gd name="T4" fmla="*/ 0 w 21600"/>
                  <a:gd name="T5" fmla="*/ 0 h 21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77" fill="none" extrusionOk="0">
                    <a:moveTo>
                      <a:pt x="21600" y="0"/>
                    </a:moveTo>
                    <a:cubicBezTo>
                      <a:pt x="21600" y="11543"/>
                      <a:pt x="12524" y="21046"/>
                      <a:pt x="993" y="21577"/>
                    </a:cubicBezTo>
                  </a:path>
                  <a:path w="21600" h="21577" stroke="0" extrusionOk="0">
                    <a:moveTo>
                      <a:pt x="21600" y="0"/>
                    </a:moveTo>
                    <a:cubicBezTo>
                      <a:pt x="21600" y="11543"/>
                      <a:pt x="12524" y="21046"/>
                      <a:pt x="993" y="21577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4" name="Freeform 164"/>
              <p:cNvSpPr>
                <a:spLocks/>
              </p:cNvSpPr>
              <p:nvPr/>
            </p:nvSpPr>
            <p:spPr bwMode="auto">
              <a:xfrm>
                <a:off x="990" y="4750"/>
                <a:ext cx="50" cy="61"/>
              </a:xfrm>
              <a:custGeom>
                <a:avLst/>
                <a:gdLst>
                  <a:gd name="T0" fmla="*/ 140 w 140"/>
                  <a:gd name="T1" fmla="*/ 171 h 181"/>
                  <a:gd name="T2" fmla="*/ 123 w 140"/>
                  <a:gd name="T3" fmla="*/ 181 h 181"/>
                  <a:gd name="T4" fmla="*/ 0 w 140"/>
                  <a:gd name="T5" fmla="*/ 11 h 181"/>
                  <a:gd name="T6" fmla="*/ 17 w 140"/>
                  <a:gd name="T7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81">
                    <a:moveTo>
                      <a:pt x="140" y="171"/>
                    </a:moveTo>
                    <a:lnTo>
                      <a:pt x="123" y="181"/>
                    </a:lnTo>
                    <a:lnTo>
                      <a:pt x="0" y="11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5" name="Line 165"/>
              <p:cNvSpPr>
                <a:spLocks noChangeShapeType="1"/>
              </p:cNvSpPr>
              <p:nvPr/>
            </p:nvSpPr>
            <p:spPr bwMode="auto">
              <a:xfrm flipH="1">
                <a:off x="990" y="4750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6" name="Line 166"/>
              <p:cNvSpPr>
                <a:spLocks noChangeShapeType="1"/>
              </p:cNvSpPr>
              <p:nvPr/>
            </p:nvSpPr>
            <p:spPr bwMode="auto">
              <a:xfrm flipH="1" flipV="1">
                <a:off x="694" y="4627"/>
                <a:ext cx="22" cy="18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7" name="Freeform 167"/>
              <p:cNvSpPr>
                <a:spLocks/>
              </p:cNvSpPr>
              <p:nvPr/>
            </p:nvSpPr>
            <p:spPr bwMode="auto">
              <a:xfrm>
                <a:off x="656" y="4617"/>
                <a:ext cx="75" cy="14"/>
              </a:xfrm>
              <a:custGeom>
                <a:avLst/>
                <a:gdLst>
                  <a:gd name="T0" fmla="*/ 209 w 211"/>
                  <a:gd name="T1" fmla="*/ 0 h 41"/>
                  <a:gd name="T2" fmla="*/ 211 w 211"/>
                  <a:gd name="T3" fmla="*/ 19 h 41"/>
                  <a:gd name="T4" fmla="*/ 2 w 211"/>
                  <a:gd name="T5" fmla="*/ 41 h 41"/>
                  <a:gd name="T6" fmla="*/ 0 w 211"/>
                  <a:gd name="T7" fmla="*/ 2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41">
                    <a:moveTo>
                      <a:pt x="209" y="0"/>
                    </a:moveTo>
                    <a:lnTo>
                      <a:pt x="211" y="19"/>
                    </a:lnTo>
                    <a:lnTo>
                      <a:pt x="2" y="41"/>
                    </a:lnTo>
                    <a:lnTo>
                      <a:pt x="0" y="2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8" name="Line 168"/>
              <p:cNvSpPr>
                <a:spLocks noChangeShapeType="1"/>
              </p:cNvSpPr>
              <p:nvPr/>
            </p:nvSpPr>
            <p:spPr bwMode="auto">
              <a:xfrm>
                <a:off x="656" y="4624"/>
                <a:ext cx="1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9" name="Line 169"/>
              <p:cNvSpPr>
                <a:spLocks noChangeShapeType="1"/>
              </p:cNvSpPr>
              <p:nvPr/>
            </p:nvSpPr>
            <p:spPr bwMode="auto">
              <a:xfrm flipH="1" flipV="1">
                <a:off x="497" y="4533"/>
                <a:ext cx="22" cy="28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0" name="Freeform 170"/>
              <p:cNvSpPr>
                <a:spLocks/>
              </p:cNvSpPr>
              <p:nvPr/>
            </p:nvSpPr>
            <p:spPr bwMode="auto">
              <a:xfrm>
                <a:off x="460" y="4524"/>
                <a:ext cx="74" cy="11"/>
              </a:xfrm>
              <a:custGeom>
                <a:avLst/>
                <a:gdLst>
                  <a:gd name="T0" fmla="*/ 209 w 209"/>
                  <a:gd name="T1" fmla="*/ 0 h 32"/>
                  <a:gd name="T2" fmla="*/ 209 w 209"/>
                  <a:gd name="T3" fmla="*/ 19 h 32"/>
                  <a:gd name="T4" fmla="*/ 0 w 209"/>
                  <a:gd name="T5" fmla="*/ 32 h 32"/>
                  <a:gd name="T6" fmla="*/ 0 w 209"/>
                  <a:gd name="T7" fmla="*/ 1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32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32"/>
                    </a:lnTo>
                    <a:lnTo>
                      <a:pt x="0" y="1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1" name="Line 171"/>
              <p:cNvSpPr>
                <a:spLocks noChangeShapeType="1"/>
              </p:cNvSpPr>
              <p:nvPr/>
            </p:nvSpPr>
            <p:spPr bwMode="auto">
              <a:xfrm>
                <a:off x="460" y="452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2" name="Line 172"/>
              <p:cNvSpPr>
                <a:spLocks noChangeShapeType="1"/>
              </p:cNvSpPr>
              <p:nvPr/>
            </p:nvSpPr>
            <p:spPr bwMode="auto">
              <a:xfrm flipV="1">
                <a:off x="737" y="3580"/>
                <a:ext cx="115" cy="16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3" name="Freeform 173"/>
              <p:cNvSpPr>
                <a:spLocks/>
              </p:cNvSpPr>
              <p:nvPr/>
            </p:nvSpPr>
            <p:spPr bwMode="auto">
              <a:xfrm>
                <a:off x="821" y="3554"/>
                <a:ext cx="67" cy="45"/>
              </a:xfrm>
              <a:custGeom>
                <a:avLst/>
                <a:gdLst>
                  <a:gd name="T0" fmla="*/ 185 w 185"/>
                  <a:gd name="T1" fmla="*/ 115 h 132"/>
                  <a:gd name="T2" fmla="*/ 175 w 185"/>
                  <a:gd name="T3" fmla="*/ 132 h 132"/>
                  <a:gd name="T4" fmla="*/ 0 w 185"/>
                  <a:gd name="T5" fmla="*/ 17 h 132"/>
                  <a:gd name="T6" fmla="*/ 11 w 185"/>
                  <a:gd name="T7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5" h="132">
                    <a:moveTo>
                      <a:pt x="185" y="115"/>
                    </a:moveTo>
                    <a:lnTo>
                      <a:pt x="175" y="132"/>
                    </a:lnTo>
                    <a:lnTo>
                      <a:pt x="0" y="17"/>
                    </a:lnTo>
                    <a:lnTo>
                      <a:pt x="1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4" name="Line 174"/>
              <p:cNvSpPr>
                <a:spLocks noChangeShapeType="1"/>
              </p:cNvSpPr>
              <p:nvPr/>
            </p:nvSpPr>
            <p:spPr bwMode="auto">
              <a:xfrm flipH="1">
                <a:off x="821" y="3554"/>
                <a:ext cx="4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5" name="Line 175"/>
              <p:cNvSpPr>
                <a:spLocks noChangeShapeType="1"/>
              </p:cNvSpPr>
              <p:nvPr/>
            </p:nvSpPr>
            <p:spPr bwMode="auto">
              <a:xfrm flipH="1" flipV="1">
                <a:off x="507" y="3595"/>
                <a:ext cx="44" cy="14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6" name="Freeform 176"/>
              <p:cNvSpPr>
                <a:spLocks/>
              </p:cNvSpPr>
              <p:nvPr/>
            </p:nvSpPr>
            <p:spPr bwMode="auto">
              <a:xfrm>
                <a:off x="469" y="3580"/>
                <a:ext cx="75" cy="25"/>
              </a:xfrm>
              <a:custGeom>
                <a:avLst/>
                <a:gdLst>
                  <a:gd name="T0" fmla="*/ 204 w 209"/>
                  <a:gd name="T1" fmla="*/ 0 h 74"/>
                  <a:gd name="T2" fmla="*/ 209 w 209"/>
                  <a:gd name="T3" fmla="*/ 19 h 74"/>
                  <a:gd name="T4" fmla="*/ 4 w 209"/>
                  <a:gd name="T5" fmla="*/ 74 h 74"/>
                  <a:gd name="T6" fmla="*/ 0 w 209"/>
                  <a:gd name="T7" fmla="*/ 55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74">
                    <a:moveTo>
                      <a:pt x="204" y="0"/>
                    </a:moveTo>
                    <a:lnTo>
                      <a:pt x="209" y="19"/>
                    </a:lnTo>
                    <a:lnTo>
                      <a:pt x="4" y="74"/>
                    </a:lnTo>
                    <a:lnTo>
                      <a:pt x="0" y="5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7" name="Line 177"/>
              <p:cNvSpPr>
                <a:spLocks noChangeShapeType="1"/>
              </p:cNvSpPr>
              <p:nvPr/>
            </p:nvSpPr>
            <p:spPr bwMode="auto">
              <a:xfrm>
                <a:off x="469" y="3598"/>
                <a:ext cx="1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8" name="Freeform 178"/>
              <p:cNvSpPr>
                <a:spLocks/>
              </p:cNvSpPr>
              <p:nvPr/>
            </p:nvSpPr>
            <p:spPr bwMode="auto">
              <a:xfrm>
                <a:off x="978" y="3564"/>
                <a:ext cx="192" cy="415"/>
              </a:xfrm>
              <a:custGeom>
                <a:avLst/>
                <a:gdLst>
                  <a:gd name="T0" fmla="*/ 534 w 534"/>
                  <a:gd name="T1" fmla="*/ 1222 h 1222"/>
                  <a:gd name="T2" fmla="*/ 0 w 534"/>
                  <a:gd name="T3" fmla="*/ 30 h 1222"/>
                  <a:gd name="T4" fmla="*/ 260 w 534"/>
                  <a:gd name="T5" fmla="*/ 0 h 1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34" h="1222">
                    <a:moveTo>
                      <a:pt x="534" y="1222"/>
                    </a:moveTo>
                    <a:lnTo>
                      <a:pt x="0" y="30"/>
                    </a:lnTo>
                    <a:lnTo>
                      <a:pt x="26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9" name="Freeform 179"/>
              <p:cNvSpPr>
                <a:spLocks/>
              </p:cNvSpPr>
              <p:nvPr/>
            </p:nvSpPr>
            <p:spPr bwMode="auto">
              <a:xfrm>
                <a:off x="1068" y="3528"/>
                <a:ext cx="14" cy="72"/>
              </a:xfrm>
              <a:custGeom>
                <a:avLst/>
                <a:gdLst>
                  <a:gd name="T0" fmla="*/ 41 w 41"/>
                  <a:gd name="T1" fmla="*/ 209 h 211"/>
                  <a:gd name="T2" fmla="*/ 21 w 41"/>
                  <a:gd name="T3" fmla="*/ 211 h 211"/>
                  <a:gd name="T4" fmla="*/ 0 w 41"/>
                  <a:gd name="T5" fmla="*/ 2 h 211"/>
                  <a:gd name="T6" fmla="*/ 19 w 41"/>
                  <a:gd name="T7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211">
                    <a:moveTo>
                      <a:pt x="41" y="209"/>
                    </a:moveTo>
                    <a:lnTo>
                      <a:pt x="21" y="211"/>
                    </a:lnTo>
                    <a:lnTo>
                      <a:pt x="0" y="2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0" name="Line 180"/>
              <p:cNvSpPr>
                <a:spLocks noChangeShapeType="1"/>
              </p:cNvSpPr>
              <p:nvPr/>
            </p:nvSpPr>
            <p:spPr bwMode="auto">
              <a:xfrm flipH="1">
                <a:off x="1068" y="3528"/>
                <a:ext cx="6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1" name="Freeform 181"/>
              <p:cNvSpPr>
                <a:spLocks/>
              </p:cNvSpPr>
              <p:nvPr/>
            </p:nvSpPr>
            <p:spPr bwMode="auto">
              <a:xfrm>
                <a:off x="1004" y="2615"/>
                <a:ext cx="186" cy="394"/>
              </a:xfrm>
              <a:custGeom>
                <a:avLst/>
                <a:gdLst>
                  <a:gd name="T0" fmla="*/ 520 w 520"/>
                  <a:gd name="T1" fmla="*/ 1161 h 1161"/>
                  <a:gd name="T2" fmla="*/ 0 w 520"/>
                  <a:gd name="T3" fmla="*/ 0 h 1161"/>
                  <a:gd name="T4" fmla="*/ 198 w 520"/>
                  <a:gd name="T5" fmla="*/ 0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0" h="1161">
                    <a:moveTo>
                      <a:pt x="520" y="1161"/>
                    </a:moveTo>
                    <a:lnTo>
                      <a:pt x="0" y="0"/>
                    </a:lnTo>
                    <a:lnTo>
                      <a:pt x="198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2" name="Freeform 182"/>
              <p:cNvSpPr>
                <a:spLocks/>
              </p:cNvSpPr>
              <p:nvPr/>
            </p:nvSpPr>
            <p:spPr bwMode="auto">
              <a:xfrm>
                <a:off x="1075" y="2580"/>
                <a:ext cx="8" cy="70"/>
              </a:xfrm>
              <a:custGeom>
                <a:avLst/>
                <a:gdLst>
                  <a:gd name="T0" fmla="*/ 22 w 22"/>
                  <a:gd name="T1" fmla="*/ 208 h 208"/>
                  <a:gd name="T2" fmla="*/ 0 w 22"/>
                  <a:gd name="T3" fmla="*/ 208 h 208"/>
                  <a:gd name="T4" fmla="*/ 0 w 22"/>
                  <a:gd name="T5" fmla="*/ 0 h 208"/>
                  <a:gd name="T6" fmla="*/ 22 w 22"/>
                  <a:gd name="T7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208">
                    <a:moveTo>
                      <a:pt x="22" y="208"/>
                    </a:moveTo>
                    <a:lnTo>
                      <a:pt x="0" y="208"/>
                    </a:lnTo>
                    <a:lnTo>
                      <a:pt x="0" y="0"/>
                    </a:lnTo>
                    <a:lnTo>
                      <a:pt x="22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3" name="Line 183"/>
              <p:cNvSpPr>
                <a:spLocks noChangeShapeType="1"/>
              </p:cNvSpPr>
              <p:nvPr/>
            </p:nvSpPr>
            <p:spPr bwMode="auto">
              <a:xfrm flipH="1">
                <a:off x="1075" y="2580"/>
                <a:ext cx="8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4" name="Arc 184"/>
              <p:cNvSpPr>
                <a:spLocks/>
              </p:cNvSpPr>
              <p:nvPr/>
            </p:nvSpPr>
            <p:spPr bwMode="auto">
              <a:xfrm>
                <a:off x="1650" y="2754"/>
                <a:ext cx="76" cy="10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882 w 21882"/>
                  <a:gd name="T1" fmla="*/ 21598 h 21600"/>
                  <a:gd name="T2" fmla="*/ 0 w 21882"/>
                  <a:gd name="T3" fmla="*/ 0 h 21600"/>
                  <a:gd name="T4" fmla="*/ 21600 w 2188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82" h="21600" fill="none" extrusionOk="0">
                    <a:moveTo>
                      <a:pt x="21882" y="21598"/>
                    </a:moveTo>
                    <a:cubicBezTo>
                      <a:pt x="21788" y="21599"/>
                      <a:pt x="21694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882" h="21600" stroke="0" extrusionOk="0">
                    <a:moveTo>
                      <a:pt x="21882" y="21598"/>
                    </a:moveTo>
                    <a:cubicBezTo>
                      <a:pt x="21788" y="21599"/>
                      <a:pt x="21694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5" name="Freeform 185"/>
              <p:cNvSpPr>
                <a:spLocks/>
              </p:cNvSpPr>
              <p:nvPr/>
            </p:nvSpPr>
            <p:spPr bwMode="auto">
              <a:xfrm>
                <a:off x="1613" y="2748"/>
                <a:ext cx="75" cy="6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6" name="Line 186"/>
              <p:cNvSpPr>
                <a:spLocks noChangeShapeType="1"/>
              </p:cNvSpPr>
              <p:nvPr/>
            </p:nvSpPr>
            <p:spPr bwMode="auto">
              <a:xfrm>
                <a:off x="1613" y="2748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7" name="Arc 187"/>
              <p:cNvSpPr>
                <a:spLocks/>
              </p:cNvSpPr>
              <p:nvPr/>
            </p:nvSpPr>
            <p:spPr bwMode="auto">
              <a:xfrm>
                <a:off x="999" y="2775"/>
                <a:ext cx="279" cy="8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8" name="Arc 188"/>
              <p:cNvSpPr>
                <a:spLocks/>
              </p:cNvSpPr>
              <p:nvPr/>
            </p:nvSpPr>
            <p:spPr bwMode="auto">
              <a:xfrm>
                <a:off x="998" y="2722"/>
                <a:ext cx="26" cy="2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77 w 21577"/>
                  <a:gd name="T1" fmla="*/ 1002 h 21587"/>
                  <a:gd name="T2" fmla="*/ 755 w 21577"/>
                  <a:gd name="T3" fmla="*/ 21587 h 21587"/>
                  <a:gd name="T4" fmla="*/ 0 w 21577"/>
                  <a:gd name="T5" fmla="*/ 0 h 215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77" h="21587" fill="none" extrusionOk="0">
                    <a:moveTo>
                      <a:pt x="21576" y="1001"/>
                    </a:moveTo>
                    <a:cubicBezTo>
                      <a:pt x="21054" y="12238"/>
                      <a:pt x="11996" y="21193"/>
                      <a:pt x="754" y="21586"/>
                    </a:cubicBezTo>
                  </a:path>
                  <a:path w="21577" h="21587" stroke="0" extrusionOk="0">
                    <a:moveTo>
                      <a:pt x="21576" y="1001"/>
                    </a:moveTo>
                    <a:cubicBezTo>
                      <a:pt x="21054" y="12238"/>
                      <a:pt x="11996" y="21193"/>
                      <a:pt x="754" y="21586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9" name="Freeform 189"/>
              <p:cNvSpPr>
                <a:spLocks/>
              </p:cNvSpPr>
              <p:nvPr/>
            </p:nvSpPr>
            <p:spPr bwMode="auto">
              <a:xfrm>
                <a:off x="1002" y="2692"/>
                <a:ext cx="53" cy="59"/>
              </a:xfrm>
              <a:custGeom>
                <a:avLst/>
                <a:gdLst>
                  <a:gd name="T0" fmla="*/ 147 w 147"/>
                  <a:gd name="T1" fmla="*/ 162 h 174"/>
                  <a:gd name="T2" fmla="*/ 132 w 147"/>
                  <a:gd name="T3" fmla="*/ 174 h 174"/>
                  <a:gd name="T4" fmla="*/ 0 w 147"/>
                  <a:gd name="T5" fmla="*/ 13 h 174"/>
                  <a:gd name="T6" fmla="*/ 15 w 147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7" h="174">
                    <a:moveTo>
                      <a:pt x="147" y="162"/>
                    </a:moveTo>
                    <a:lnTo>
                      <a:pt x="132" y="174"/>
                    </a:lnTo>
                    <a:lnTo>
                      <a:pt x="0" y="13"/>
                    </a:lnTo>
                    <a:lnTo>
                      <a:pt x="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0" name="Line 190"/>
              <p:cNvSpPr>
                <a:spLocks noChangeShapeType="1"/>
              </p:cNvSpPr>
              <p:nvPr/>
            </p:nvSpPr>
            <p:spPr bwMode="auto">
              <a:xfrm flipH="1">
                <a:off x="1002" y="2692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1" name="Line 191"/>
              <p:cNvSpPr>
                <a:spLocks noChangeShapeType="1"/>
              </p:cNvSpPr>
              <p:nvPr/>
            </p:nvSpPr>
            <p:spPr bwMode="auto">
              <a:xfrm flipV="1">
                <a:off x="736" y="2677"/>
                <a:ext cx="66" cy="10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2" name="Freeform 192"/>
              <p:cNvSpPr>
                <a:spLocks/>
              </p:cNvSpPr>
              <p:nvPr/>
            </p:nvSpPr>
            <p:spPr bwMode="auto">
              <a:xfrm>
                <a:off x="769" y="2654"/>
                <a:ext cx="68" cy="40"/>
              </a:xfrm>
              <a:custGeom>
                <a:avLst/>
                <a:gdLst>
                  <a:gd name="T0" fmla="*/ 192 w 192"/>
                  <a:gd name="T1" fmla="*/ 102 h 119"/>
                  <a:gd name="T2" fmla="*/ 183 w 192"/>
                  <a:gd name="T3" fmla="*/ 119 h 119"/>
                  <a:gd name="T4" fmla="*/ 0 w 192"/>
                  <a:gd name="T5" fmla="*/ 17 h 119"/>
                  <a:gd name="T6" fmla="*/ 9 w 192"/>
                  <a:gd name="T7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2" h="119">
                    <a:moveTo>
                      <a:pt x="192" y="102"/>
                    </a:moveTo>
                    <a:lnTo>
                      <a:pt x="183" y="119"/>
                    </a:lnTo>
                    <a:lnTo>
                      <a:pt x="0" y="17"/>
                    </a:lnTo>
                    <a:lnTo>
                      <a:pt x="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3" name="Line 193"/>
              <p:cNvSpPr>
                <a:spLocks noChangeShapeType="1"/>
              </p:cNvSpPr>
              <p:nvPr/>
            </p:nvSpPr>
            <p:spPr bwMode="auto">
              <a:xfrm flipH="1">
                <a:off x="769" y="2654"/>
                <a:ext cx="3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4" name="Line 194"/>
              <p:cNvSpPr>
                <a:spLocks noChangeShapeType="1"/>
              </p:cNvSpPr>
              <p:nvPr/>
            </p:nvSpPr>
            <p:spPr bwMode="auto">
              <a:xfrm flipH="1" flipV="1">
                <a:off x="506" y="2594"/>
                <a:ext cx="76" cy="19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5" name="Freeform 195"/>
              <p:cNvSpPr>
                <a:spLocks/>
              </p:cNvSpPr>
              <p:nvPr/>
            </p:nvSpPr>
            <p:spPr bwMode="auto">
              <a:xfrm>
                <a:off x="469" y="2575"/>
                <a:ext cx="72" cy="31"/>
              </a:xfrm>
              <a:custGeom>
                <a:avLst/>
                <a:gdLst>
                  <a:gd name="T0" fmla="*/ 196 w 202"/>
                  <a:gd name="T1" fmla="*/ 0 h 91"/>
                  <a:gd name="T2" fmla="*/ 202 w 202"/>
                  <a:gd name="T3" fmla="*/ 19 h 91"/>
                  <a:gd name="T4" fmla="*/ 6 w 202"/>
                  <a:gd name="T5" fmla="*/ 91 h 91"/>
                  <a:gd name="T6" fmla="*/ 0 w 202"/>
                  <a:gd name="T7" fmla="*/ 72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2" h="91">
                    <a:moveTo>
                      <a:pt x="196" y="0"/>
                    </a:moveTo>
                    <a:lnTo>
                      <a:pt x="202" y="19"/>
                    </a:lnTo>
                    <a:lnTo>
                      <a:pt x="6" y="91"/>
                    </a:lnTo>
                    <a:lnTo>
                      <a:pt x="0" y="7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6" name="Line 196"/>
              <p:cNvSpPr>
                <a:spLocks noChangeShapeType="1"/>
              </p:cNvSpPr>
              <p:nvPr/>
            </p:nvSpPr>
            <p:spPr bwMode="auto">
              <a:xfrm>
                <a:off x="469" y="2600"/>
                <a:ext cx="2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7" name="Arc 197"/>
              <p:cNvSpPr>
                <a:spLocks/>
              </p:cNvSpPr>
              <p:nvPr/>
            </p:nvSpPr>
            <p:spPr bwMode="auto">
              <a:xfrm>
                <a:off x="1737" y="1220"/>
                <a:ext cx="504" cy="113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641 w 21641"/>
                  <a:gd name="T1" fmla="*/ 21600 h 21600"/>
                  <a:gd name="T2" fmla="*/ 0 w 21641"/>
                  <a:gd name="T3" fmla="*/ 192 h 21600"/>
                  <a:gd name="T4" fmla="*/ 21599 w 21641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41" h="21600" fill="none" extrusionOk="0">
                    <a:moveTo>
                      <a:pt x="21640" y="21599"/>
                    </a:moveTo>
                    <a:cubicBezTo>
                      <a:pt x="21626" y="21599"/>
                      <a:pt x="21612" y="21599"/>
                      <a:pt x="21599" y="21600"/>
                    </a:cubicBezTo>
                    <a:cubicBezTo>
                      <a:pt x="9744" y="21600"/>
                      <a:pt x="105" y="12045"/>
                      <a:pt x="-1" y="192"/>
                    </a:cubicBezTo>
                  </a:path>
                  <a:path w="21641" h="21600" stroke="0" extrusionOk="0">
                    <a:moveTo>
                      <a:pt x="21640" y="21599"/>
                    </a:moveTo>
                    <a:cubicBezTo>
                      <a:pt x="21626" y="21599"/>
                      <a:pt x="21612" y="21599"/>
                      <a:pt x="21599" y="21600"/>
                    </a:cubicBezTo>
                    <a:cubicBezTo>
                      <a:pt x="9744" y="21600"/>
                      <a:pt x="105" y="12045"/>
                      <a:pt x="-1" y="192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8" name="Arc 198"/>
              <p:cNvSpPr>
                <a:spLocks/>
              </p:cNvSpPr>
              <p:nvPr/>
            </p:nvSpPr>
            <p:spPr bwMode="auto">
              <a:xfrm>
                <a:off x="1733" y="1126"/>
                <a:ext cx="4" cy="93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599 w 21599"/>
                  <a:gd name="T1" fmla="*/ 21600 h 21600"/>
                  <a:gd name="T2" fmla="*/ 0 w 21599"/>
                  <a:gd name="T3" fmla="*/ 209 h 21600"/>
                  <a:gd name="T4" fmla="*/ 21599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21600"/>
                    </a:moveTo>
                    <a:cubicBezTo>
                      <a:pt x="9751" y="21600"/>
                      <a:pt x="114" y="12056"/>
                      <a:pt x="0" y="208"/>
                    </a:cubicBezTo>
                  </a:path>
                  <a:path w="21599" h="21600" stroke="0" extrusionOk="0">
                    <a:moveTo>
                      <a:pt x="21599" y="21600"/>
                    </a:moveTo>
                    <a:cubicBezTo>
                      <a:pt x="9751" y="21600"/>
                      <a:pt x="114" y="12056"/>
                      <a:pt x="0" y="208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9" name="Arc 199"/>
              <p:cNvSpPr>
                <a:spLocks/>
              </p:cNvSpPr>
              <p:nvPr/>
            </p:nvSpPr>
            <p:spPr bwMode="auto">
              <a:xfrm>
                <a:off x="1731" y="1121"/>
                <a:ext cx="31" cy="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026 w 21026"/>
                  <a:gd name="T1" fmla="*/ 4947 h 21595"/>
                  <a:gd name="T2" fmla="*/ 450 w 21026"/>
                  <a:gd name="T3" fmla="*/ 21595 h 21595"/>
                  <a:gd name="T4" fmla="*/ 0 w 21026"/>
                  <a:gd name="T5" fmla="*/ 0 h 21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026" h="21595" fill="none" extrusionOk="0">
                    <a:moveTo>
                      <a:pt x="21025" y="4946"/>
                    </a:moveTo>
                    <a:cubicBezTo>
                      <a:pt x="18768" y="14540"/>
                      <a:pt x="10303" y="21389"/>
                      <a:pt x="450" y="21595"/>
                    </a:cubicBezTo>
                  </a:path>
                  <a:path w="21026" h="21595" stroke="0" extrusionOk="0">
                    <a:moveTo>
                      <a:pt x="21025" y="4946"/>
                    </a:moveTo>
                    <a:cubicBezTo>
                      <a:pt x="18768" y="14540"/>
                      <a:pt x="10303" y="21389"/>
                      <a:pt x="450" y="21595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20" name="Freeform 200"/>
              <p:cNvSpPr>
                <a:spLocks/>
              </p:cNvSpPr>
              <p:nvPr/>
            </p:nvSpPr>
            <p:spPr bwMode="auto">
              <a:xfrm>
                <a:off x="1759" y="1086"/>
                <a:ext cx="19" cy="71"/>
              </a:xfrm>
              <a:custGeom>
                <a:avLst/>
                <a:gdLst>
                  <a:gd name="T0" fmla="*/ 53 w 53"/>
                  <a:gd name="T1" fmla="*/ 209 h 211"/>
                  <a:gd name="T2" fmla="*/ 34 w 53"/>
                  <a:gd name="T3" fmla="*/ 211 h 211"/>
                  <a:gd name="T4" fmla="*/ 0 w 53"/>
                  <a:gd name="T5" fmla="*/ 2 h 211"/>
                  <a:gd name="T6" fmla="*/ 19 w 53"/>
                  <a:gd name="T7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211">
                    <a:moveTo>
                      <a:pt x="53" y="209"/>
                    </a:moveTo>
                    <a:lnTo>
                      <a:pt x="34" y="211"/>
                    </a:lnTo>
                    <a:lnTo>
                      <a:pt x="0" y="2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21" name="Line 201"/>
              <p:cNvSpPr>
                <a:spLocks noChangeShapeType="1"/>
              </p:cNvSpPr>
              <p:nvPr/>
            </p:nvSpPr>
            <p:spPr bwMode="auto">
              <a:xfrm flipH="1">
                <a:off x="1759" y="1086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22" name="Line 202"/>
              <p:cNvSpPr>
                <a:spLocks noChangeShapeType="1"/>
              </p:cNvSpPr>
              <p:nvPr/>
            </p:nvSpPr>
            <p:spPr bwMode="auto">
              <a:xfrm flipH="1" flipV="1">
                <a:off x="933" y="971"/>
                <a:ext cx="93" cy="26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23" name="Freeform 203"/>
              <p:cNvSpPr>
                <a:spLocks/>
              </p:cNvSpPr>
              <p:nvPr/>
            </p:nvSpPr>
            <p:spPr bwMode="auto">
              <a:xfrm>
                <a:off x="895" y="953"/>
                <a:ext cx="73" cy="30"/>
              </a:xfrm>
              <a:custGeom>
                <a:avLst/>
                <a:gdLst>
                  <a:gd name="T0" fmla="*/ 200 w 206"/>
                  <a:gd name="T1" fmla="*/ 0 h 87"/>
                  <a:gd name="T2" fmla="*/ 206 w 206"/>
                  <a:gd name="T3" fmla="*/ 19 h 87"/>
                  <a:gd name="T4" fmla="*/ 6 w 206"/>
                  <a:gd name="T5" fmla="*/ 87 h 87"/>
                  <a:gd name="T6" fmla="*/ 0 w 206"/>
                  <a:gd name="T7" fmla="*/ 68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6" h="87">
                    <a:moveTo>
                      <a:pt x="200" y="0"/>
                    </a:moveTo>
                    <a:lnTo>
                      <a:pt x="206" y="19"/>
                    </a:lnTo>
                    <a:lnTo>
                      <a:pt x="6" y="87"/>
                    </a:lnTo>
                    <a:lnTo>
                      <a:pt x="0" y="6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24" name="Line 204"/>
              <p:cNvSpPr>
                <a:spLocks noChangeShapeType="1"/>
              </p:cNvSpPr>
              <p:nvPr/>
            </p:nvSpPr>
            <p:spPr bwMode="auto">
              <a:xfrm>
                <a:off x="895" y="976"/>
                <a:ext cx="2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Line 206"/>
            <p:cNvSpPr>
              <a:spLocks noChangeShapeType="1"/>
            </p:cNvSpPr>
            <p:nvPr/>
          </p:nvSpPr>
          <p:spPr bwMode="auto">
            <a:xfrm flipV="1">
              <a:off x="1392" y="966"/>
              <a:ext cx="170" cy="27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207"/>
            <p:cNvSpPr>
              <a:spLocks/>
            </p:cNvSpPr>
            <p:nvPr/>
          </p:nvSpPr>
          <p:spPr bwMode="auto">
            <a:xfrm>
              <a:off x="1530" y="943"/>
              <a:ext cx="68" cy="42"/>
            </a:xfrm>
            <a:custGeom>
              <a:avLst/>
              <a:gdLst>
                <a:gd name="T0" fmla="*/ 189 w 189"/>
                <a:gd name="T1" fmla="*/ 107 h 124"/>
                <a:gd name="T2" fmla="*/ 179 w 189"/>
                <a:gd name="T3" fmla="*/ 124 h 124"/>
                <a:gd name="T4" fmla="*/ 0 w 189"/>
                <a:gd name="T5" fmla="*/ 17 h 124"/>
                <a:gd name="T6" fmla="*/ 10 w 189"/>
                <a:gd name="T7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24">
                  <a:moveTo>
                    <a:pt x="189" y="107"/>
                  </a:moveTo>
                  <a:lnTo>
                    <a:pt x="179" y="124"/>
                  </a:lnTo>
                  <a:lnTo>
                    <a:pt x="0" y="17"/>
                  </a:lnTo>
                  <a:lnTo>
                    <a:pt x="1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8"/>
            <p:cNvSpPr>
              <a:spLocks noChangeShapeType="1"/>
            </p:cNvSpPr>
            <p:nvPr/>
          </p:nvSpPr>
          <p:spPr bwMode="auto">
            <a:xfrm flipH="1">
              <a:off x="1530" y="943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9"/>
            <p:cNvSpPr>
              <a:spLocks/>
            </p:cNvSpPr>
            <p:nvPr/>
          </p:nvSpPr>
          <p:spPr bwMode="auto">
            <a:xfrm>
              <a:off x="2730" y="1508"/>
              <a:ext cx="548" cy="78"/>
            </a:xfrm>
            <a:custGeom>
              <a:avLst/>
              <a:gdLst>
                <a:gd name="T0" fmla="*/ 1528 w 1528"/>
                <a:gd name="T1" fmla="*/ 0 h 230"/>
                <a:gd name="T2" fmla="*/ 1528 w 1528"/>
                <a:gd name="T3" fmla="*/ 230 h 230"/>
                <a:gd name="T4" fmla="*/ 3 w 1528"/>
                <a:gd name="T5" fmla="*/ 230 h 230"/>
                <a:gd name="T6" fmla="*/ 0 w 1528"/>
                <a:gd name="T7" fmla="*/ 228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28" h="230">
                  <a:moveTo>
                    <a:pt x="1528" y="0"/>
                  </a:moveTo>
                  <a:lnTo>
                    <a:pt x="1528" y="230"/>
                  </a:lnTo>
                  <a:lnTo>
                    <a:pt x="3" y="230"/>
                  </a:lnTo>
                  <a:lnTo>
                    <a:pt x="0" y="22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Arc 210"/>
            <p:cNvSpPr>
              <a:spLocks/>
            </p:cNvSpPr>
            <p:nvPr/>
          </p:nvSpPr>
          <p:spPr bwMode="auto">
            <a:xfrm>
              <a:off x="2468" y="1443"/>
              <a:ext cx="186" cy="106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14 w 21714"/>
                <a:gd name="T1" fmla="*/ 21600 h 21600"/>
                <a:gd name="T2" fmla="*/ 0 w 21714"/>
                <a:gd name="T3" fmla="*/ 204 h 21600"/>
                <a:gd name="T4" fmla="*/ 21599 w 2171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14" h="21600" fill="none" extrusionOk="0">
                  <a:moveTo>
                    <a:pt x="21713" y="21599"/>
                  </a:moveTo>
                  <a:cubicBezTo>
                    <a:pt x="21675" y="21599"/>
                    <a:pt x="21637" y="21599"/>
                    <a:pt x="21599" y="21600"/>
                  </a:cubicBezTo>
                  <a:cubicBezTo>
                    <a:pt x="9749" y="21600"/>
                    <a:pt x="111" y="12053"/>
                    <a:pt x="-1" y="204"/>
                  </a:cubicBezTo>
                </a:path>
                <a:path w="21714" h="21600" stroke="0" extrusionOk="0">
                  <a:moveTo>
                    <a:pt x="21713" y="21599"/>
                  </a:moveTo>
                  <a:cubicBezTo>
                    <a:pt x="21675" y="21599"/>
                    <a:pt x="21637" y="21599"/>
                    <a:pt x="21599" y="21600"/>
                  </a:cubicBezTo>
                  <a:cubicBezTo>
                    <a:pt x="9749" y="21600"/>
                    <a:pt x="111" y="12053"/>
                    <a:pt x="-1" y="204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Arc 211"/>
            <p:cNvSpPr>
              <a:spLocks/>
            </p:cNvSpPr>
            <p:nvPr/>
          </p:nvSpPr>
          <p:spPr bwMode="auto">
            <a:xfrm>
              <a:off x="2654" y="1550"/>
              <a:ext cx="711" cy="24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89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05" y="21600"/>
                    <a:pt x="49" y="11983"/>
                    <a:pt x="0" y="88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05" y="21600"/>
                    <a:pt x="49" y="11983"/>
                    <a:pt x="0" y="88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Arc 212"/>
            <p:cNvSpPr>
              <a:spLocks/>
            </p:cNvSpPr>
            <p:nvPr/>
          </p:nvSpPr>
          <p:spPr bwMode="auto">
            <a:xfrm>
              <a:off x="3365" y="1575"/>
              <a:ext cx="278" cy="21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3"/>
            <p:cNvSpPr>
              <a:spLocks/>
            </p:cNvSpPr>
            <p:nvPr/>
          </p:nvSpPr>
          <p:spPr bwMode="auto">
            <a:xfrm>
              <a:off x="3625" y="1575"/>
              <a:ext cx="38" cy="51"/>
            </a:xfrm>
            <a:custGeom>
              <a:avLst/>
              <a:gdLst>
                <a:gd name="T0" fmla="*/ 19 w 38"/>
                <a:gd name="T1" fmla="*/ 0 h 51"/>
                <a:gd name="T2" fmla="*/ 0 w 38"/>
                <a:gd name="T3" fmla="*/ 51 h 51"/>
                <a:gd name="T4" fmla="*/ 19 w 38"/>
                <a:gd name="T5" fmla="*/ 38 h 51"/>
                <a:gd name="T6" fmla="*/ 38 w 38"/>
                <a:gd name="T7" fmla="*/ 51 h 51"/>
                <a:gd name="T8" fmla="*/ 19 w 38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1">
                  <a:moveTo>
                    <a:pt x="19" y="0"/>
                  </a:moveTo>
                  <a:lnTo>
                    <a:pt x="0" y="51"/>
                  </a:lnTo>
                  <a:lnTo>
                    <a:pt x="19" y="38"/>
                  </a:lnTo>
                  <a:lnTo>
                    <a:pt x="38" y="5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4"/>
            <p:cNvSpPr>
              <a:spLocks/>
            </p:cNvSpPr>
            <p:nvPr/>
          </p:nvSpPr>
          <p:spPr bwMode="auto">
            <a:xfrm>
              <a:off x="1995" y="1063"/>
              <a:ext cx="116" cy="599"/>
            </a:xfrm>
            <a:custGeom>
              <a:avLst/>
              <a:gdLst>
                <a:gd name="T0" fmla="*/ 324 w 324"/>
                <a:gd name="T1" fmla="*/ 1766 h 1766"/>
                <a:gd name="T2" fmla="*/ 0 w 324"/>
                <a:gd name="T3" fmla="*/ 387 h 1766"/>
                <a:gd name="T4" fmla="*/ 13 w 324"/>
                <a:gd name="T5" fmla="*/ 0 h 1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4" h="1766">
                  <a:moveTo>
                    <a:pt x="324" y="1766"/>
                  </a:moveTo>
                  <a:lnTo>
                    <a:pt x="0" y="387"/>
                  </a:lnTo>
                  <a:lnTo>
                    <a:pt x="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5"/>
            <p:cNvSpPr>
              <a:spLocks/>
            </p:cNvSpPr>
            <p:nvPr/>
          </p:nvSpPr>
          <p:spPr bwMode="auto">
            <a:xfrm>
              <a:off x="1962" y="1056"/>
              <a:ext cx="74" cy="8"/>
            </a:xfrm>
            <a:custGeom>
              <a:avLst/>
              <a:gdLst>
                <a:gd name="T0" fmla="*/ 209 w 209"/>
                <a:gd name="T1" fmla="*/ 5 h 24"/>
                <a:gd name="T2" fmla="*/ 209 w 209"/>
                <a:gd name="T3" fmla="*/ 24 h 24"/>
                <a:gd name="T4" fmla="*/ 0 w 209"/>
                <a:gd name="T5" fmla="*/ 20 h 24"/>
                <a:gd name="T6" fmla="*/ 0 w 209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4">
                  <a:moveTo>
                    <a:pt x="209" y="5"/>
                  </a:moveTo>
                  <a:lnTo>
                    <a:pt x="209" y="24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6"/>
            <p:cNvSpPr>
              <a:spLocks noChangeShapeType="1"/>
            </p:cNvSpPr>
            <p:nvPr/>
          </p:nvSpPr>
          <p:spPr bwMode="auto">
            <a:xfrm>
              <a:off x="1962" y="105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7"/>
            <p:cNvSpPr>
              <a:spLocks/>
            </p:cNvSpPr>
            <p:nvPr/>
          </p:nvSpPr>
          <p:spPr bwMode="auto">
            <a:xfrm>
              <a:off x="1698" y="1322"/>
              <a:ext cx="1788" cy="215"/>
            </a:xfrm>
            <a:custGeom>
              <a:avLst/>
              <a:gdLst>
                <a:gd name="T0" fmla="*/ 0 w 4993"/>
                <a:gd name="T1" fmla="*/ 575 h 634"/>
                <a:gd name="T2" fmla="*/ 29 w 4993"/>
                <a:gd name="T3" fmla="*/ 514 h 634"/>
                <a:gd name="T4" fmla="*/ 90 w 4993"/>
                <a:gd name="T5" fmla="*/ 634 h 634"/>
                <a:gd name="T6" fmla="*/ 149 w 4993"/>
                <a:gd name="T7" fmla="*/ 514 h 634"/>
                <a:gd name="T8" fmla="*/ 210 w 4993"/>
                <a:gd name="T9" fmla="*/ 633 h 634"/>
                <a:gd name="T10" fmla="*/ 269 w 4993"/>
                <a:gd name="T11" fmla="*/ 513 h 634"/>
                <a:gd name="T12" fmla="*/ 330 w 4993"/>
                <a:gd name="T13" fmla="*/ 633 h 634"/>
                <a:gd name="T14" fmla="*/ 389 w 4993"/>
                <a:gd name="T15" fmla="*/ 513 h 634"/>
                <a:gd name="T16" fmla="*/ 450 w 4993"/>
                <a:gd name="T17" fmla="*/ 632 h 634"/>
                <a:gd name="T18" fmla="*/ 509 w 4993"/>
                <a:gd name="T19" fmla="*/ 512 h 634"/>
                <a:gd name="T20" fmla="*/ 570 w 4993"/>
                <a:gd name="T21" fmla="*/ 632 h 634"/>
                <a:gd name="T22" fmla="*/ 629 w 4993"/>
                <a:gd name="T23" fmla="*/ 511 h 634"/>
                <a:gd name="T24" fmla="*/ 690 w 4993"/>
                <a:gd name="T25" fmla="*/ 631 h 634"/>
                <a:gd name="T26" fmla="*/ 749 w 4993"/>
                <a:gd name="T27" fmla="*/ 511 h 634"/>
                <a:gd name="T28" fmla="*/ 810 w 4993"/>
                <a:gd name="T29" fmla="*/ 631 h 634"/>
                <a:gd name="T30" fmla="*/ 869 w 4993"/>
                <a:gd name="T31" fmla="*/ 510 h 634"/>
                <a:gd name="T32" fmla="*/ 930 w 4993"/>
                <a:gd name="T33" fmla="*/ 630 h 634"/>
                <a:gd name="T34" fmla="*/ 989 w 4993"/>
                <a:gd name="T35" fmla="*/ 510 h 634"/>
                <a:gd name="T36" fmla="*/ 1050 w 4993"/>
                <a:gd name="T37" fmla="*/ 629 h 634"/>
                <a:gd name="T38" fmla="*/ 1109 w 4993"/>
                <a:gd name="T39" fmla="*/ 509 h 634"/>
                <a:gd name="T40" fmla="*/ 1170 w 4993"/>
                <a:gd name="T41" fmla="*/ 629 h 634"/>
                <a:gd name="T42" fmla="*/ 1229 w 4993"/>
                <a:gd name="T43" fmla="*/ 508 h 634"/>
                <a:gd name="T44" fmla="*/ 1290 w 4993"/>
                <a:gd name="T45" fmla="*/ 628 h 634"/>
                <a:gd name="T46" fmla="*/ 1349 w 4993"/>
                <a:gd name="T47" fmla="*/ 508 h 634"/>
                <a:gd name="T48" fmla="*/ 1410 w 4993"/>
                <a:gd name="T49" fmla="*/ 628 h 634"/>
                <a:gd name="T50" fmla="*/ 1469 w 4993"/>
                <a:gd name="T51" fmla="*/ 507 h 634"/>
                <a:gd name="T52" fmla="*/ 1530 w 4993"/>
                <a:gd name="T53" fmla="*/ 627 h 634"/>
                <a:gd name="T54" fmla="*/ 1589 w 4993"/>
                <a:gd name="T55" fmla="*/ 507 h 634"/>
                <a:gd name="T56" fmla="*/ 1650 w 4993"/>
                <a:gd name="T57" fmla="*/ 626 h 634"/>
                <a:gd name="T58" fmla="*/ 1709 w 4993"/>
                <a:gd name="T59" fmla="*/ 506 h 634"/>
                <a:gd name="T60" fmla="*/ 1770 w 4993"/>
                <a:gd name="T61" fmla="*/ 626 h 634"/>
                <a:gd name="T62" fmla="*/ 1829 w 4993"/>
                <a:gd name="T63" fmla="*/ 506 h 634"/>
                <a:gd name="T64" fmla="*/ 1890 w 4993"/>
                <a:gd name="T65" fmla="*/ 625 h 634"/>
                <a:gd name="T66" fmla="*/ 1949 w 4993"/>
                <a:gd name="T67" fmla="*/ 505 h 634"/>
                <a:gd name="T68" fmla="*/ 2010 w 4993"/>
                <a:gd name="T69" fmla="*/ 625 h 634"/>
                <a:gd name="T70" fmla="*/ 2069 w 4993"/>
                <a:gd name="T71" fmla="*/ 504 h 634"/>
                <a:gd name="T72" fmla="*/ 2130 w 4993"/>
                <a:gd name="T73" fmla="*/ 624 h 634"/>
                <a:gd name="T74" fmla="*/ 2189 w 4993"/>
                <a:gd name="T75" fmla="*/ 504 h 634"/>
                <a:gd name="T76" fmla="*/ 2250 w 4993"/>
                <a:gd name="T77" fmla="*/ 623 h 634"/>
                <a:gd name="T78" fmla="*/ 2309 w 4993"/>
                <a:gd name="T79" fmla="*/ 503 h 634"/>
                <a:gd name="T80" fmla="*/ 2370 w 4993"/>
                <a:gd name="T81" fmla="*/ 623 h 634"/>
                <a:gd name="T82" fmla="*/ 2429 w 4993"/>
                <a:gd name="T83" fmla="*/ 503 h 634"/>
                <a:gd name="T84" fmla="*/ 2490 w 4993"/>
                <a:gd name="T85" fmla="*/ 622 h 634"/>
                <a:gd name="T86" fmla="*/ 2549 w 4993"/>
                <a:gd name="T87" fmla="*/ 502 h 634"/>
                <a:gd name="T88" fmla="*/ 2610 w 4993"/>
                <a:gd name="T89" fmla="*/ 622 h 634"/>
                <a:gd name="T90" fmla="*/ 2669 w 4993"/>
                <a:gd name="T91" fmla="*/ 501 h 634"/>
                <a:gd name="T92" fmla="*/ 2730 w 4993"/>
                <a:gd name="T93" fmla="*/ 621 h 634"/>
                <a:gd name="T94" fmla="*/ 2789 w 4993"/>
                <a:gd name="T95" fmla="*/ 501 h 634"/>
                <a:gd name="T96" fmla="*/ 2850 w 4993"/>
                <a:gd name="T97" fmla="*/ 621 h 634"/>
                <a:gd name="T98" fmla="*/ 2909 w 4993"/>
                <a:gd name="T99" fmla="*/ 500 h 634"/>
                <a:gd name="T100" fmla="*/ 2970 w 4993"/>
                <a:gd name="T101" fmla="*/ 620 h 634"/>
                <a:gd name="T102" fmla="*/ 3029 w 4993"/>
                <a:gd name="T103" fmla="*/ 500 h 634"/>
                <a:gd name="T104" fmla="*/ 3059 w 4993"/>
                <a:gd name="T105" fmla="*/ 560 h 634"/>
                <a:gd name="T106" fmla="*/ 3065 w 4993"/>
                <a:gd name="T107" fmla="*/ 560 h 634"/>
                <a:gd name="T108" fmla="*/ 4993 w 4993"/>
                <a:gd name="T109" fmla="*/ 0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993" h="634">
                  <a:moveTo>
                    <a:pt x="0" y="575"/>
                  </a:moveTo>
                  <a:lnTo>
                    <a:pt x="29" y="514"/>
                  </a:lnTo>
                  <a:lnTo>
                    <a:pt x="90" y="634"/>
                  </a:lnTo>
                  <a:lnTo>
                    <a:pt x="149" y="514"/>
                  </a:lnTo>
                  <a:lnTo>
                    <a:pt x="210" y="633"/>
                  </a:lnTo>
                  <a:lnTo>
                    <a:pt x="269" y="513"/>
                  </a:lnTo>
                  <a:lnTo>
                    <a:pt x="330" y="633"/>
                  </a:lnTo>
                  <a:lnTo>
                    <a:pt x="389" y="513"/>
                  </a:lnTo>
                  <a:lnTo>
                    <a:pt x="450" y="632"/>
                  </a:lnTo>
                  <a:lnTo>
                    <a:pt x="509" y="512"/>
                  </a:lnTo>
                  <a:lnTo>
                    <a:pt x="570" y="632"/>
                  </a:lnTo>
                  <a:lnTo>
                    <a:pt x="629" y="511"/>
                  </a:lnTo>
                  <a:lnTo>
                    <a:pt x="690" y="631"/>
                  </a:lnTo>
                  <a:lnTo>
                    <a:pt x="749" y="511"/>
                  </a:lnTo>
                  <a:lnTo>
                    <a:pt x="810" y="631"/>
                  </a:lnTo>
                  <a:lnTo>
                    <a:pt x="869" y="510"/>
                  </a:lnTo>
                  <a:lnTo>
                    <a:pt x="930" y="630"/>
                  </a:lnTo>
                  <a:lnTo>
                    <a:pt x="989" y="510"/>
                  </a:lnTo>
                  <a:lnTo>
                    <a:pt x="1050" y="629"/>
                  </a:lnTo>
                  <a:lnTo>
                    <a:pt x="1109" y="509"/>
                  </a:lnTo>
                  <a:lnTo>
                    <a:pt x="1170" y="629"/>
                  </a:lnTo>
                  <a:lnTo>
                    <a:pt x="1229" y="508"/>
                  </a:lnTo>
                  <a:lnTo>
                    <a:pt x="1290" y="628"/>
                  </a:lnTo>
                  <a:lnTo>
                    <a:pt x="1349" y="508"/>
                  </a:lnTo>
                  <a:lnTo>
                    <a:pt x="1410" y="628"/>
                  </a:lnTo>
                  <a:lnTo>
                    <a:pt x="1469" y="507"/>
                  </a:lnTo>
                  <a:lnTo>
                    <a:pt x="1530" y="627"/>
                  </a:lnTo>
                  <a:lnTo>
                    <a:pt x="1589" y="507"/>
                  </a:lnTo>
                  <a:lnTo>
                    <a:pt x="1650" y="626"/>
                  </a:lnTo>
                  <a:lnTo>
                    <a:pt x="1709" y="506"/>
                  </a:lnTo>
                  <a:lnTo>
                    <a:pt x="1770" y="626"/>
                  </a:lnTo>
                  <a:lnTo>
                    <a:pt x="1829" y="506"/>
                  </a:lnTo>
                  <a:lnTo>
                    <a:pt x="1890" y="625"/>
                  </a:lnTo>
                  <a:lnTo>
                    <a:pt x="1949" y="505"/>
                  </a:lnTo>
                  <a:lnTo>
                    <a:pt x="2010" y="625"/>
                  </a:lnTo>
                  <a:lnTo>
                    <a:pt x="2069" y="504"/>
                  </a:lnTo>
                  <a:lnTo>
                    <a:pt x="2130" y="624"/>
                  </a:lnTo>
                  <a:lnTo>
                    <a:pt x="2189" y="504"/>
                  </a:lnTo>
                  <a:lnTo>
                    <a:pt x="2250" y="623"/>
                  </a:lnTo>
                  <a:lnTo>
                    <a:pt x="2309" y="503"/>
                  </a:lnTo>
                  <a:lnTo>
                    <a:pt x="2370" y="623"/>
                  </a:lnTo>
                  <a:lnTo>
                    <a:pt x="2429" y="503"/>
                  </a:lnTo>
                  <a:lnTo>
                    <a:pt x="2490" y="622"/>
                  </a:lnTo>
                  <a:lnTo>
                    <a:pt x="2549" y="502"/>
                  </a:lnTo>
                  <a:lnTo>
                    <a:pt x="2610" y="622"/>
                  </a:lnTo>
                  <a:lnTo>
                    <a:pt x="2669" y="501"/>
                  </a:lnTo>
                  <a:lnTo>
                    <a:pt x="2730" y="621"/>
                  </a:lnTo>
                  <a:lnTo>
                    <a:pt x="2789" y="501"/>
                  </a:lnTo>
                  <a:lnTo>
                    <a:pt x="2850" y="621"/>
                  </a:lnTo>
                  <a:lnTo>
                    <a:pt x="2909" y="500"/>
                  </a:lnTo>
                  <a:lnTo>
                    <a:pt x="2970" y="620"/>
                  </a:lnTo>
                  <a:lnTo>
                    <a:pt x="3029" y="500"/>
                  </a:lnTo>
                  <a:lnTo>
                    <a:pt x="3059" y="560"/>
                  </a:lnTo>
                  <a:lnTo>
                    <a:pt x="3065" y="560"/>
                  </a:lnTo>
                  <a:lnTo>
                    <a:pt x="499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8"/>
            <p:cNvSpPr>
              <a:spLocks/>
            </p:cNvSpPr>
            <p:nvPr/>
          </p:nvSpPr>
          <p:spPr bwMode="auto">
            <a:xfrm>
              <a:off x="3476" y="1286"/>
              <a:ext cx="27" cy="71"/>
            </a:xfrm>
            <a:custGeom>
              <a:avLst/>
              <a:gdLst>
                <a:gd name="T0" fmla="*/ 75 w 75"/>
                <a:gd name="T1" fmla="*/ 204 h 209"/>
                <a:gd name="T2" fmla="*/ 56 w 75"/>
                <a:gd name="T3" fmla="*/ 209 h 209"/>
                <a:gd name="T4" fmla="*/ 0 w 75"/>
                <a:gd name="T5" fmla="*/ 4 h 209"/>
                <a:gd name="T6" fmla="*/ 20 w 75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209">
                  <a:moveTo>
                    <a:pt x="75" y="204"/>
                  </a:moveTo>
                  <a:lnTo>
                    <a:pt x="56" y="209"/>
                  </a:lnTo>
                  <a:lnTo>
                    <a:pt x="0" y="4"/>
                  </a:lnTo>
                  <a:lnTo>
                    <a:pt x="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9"/>
            <p:cNvSpPr>
              <a:spLocks noChangeShapeType="1"/>
            </p:cNvSpPr>
            <p:nvPr/>
          </p:nvSpPr>
          <p:spPr bwMode="auto">
            <a:xfrm flipH="1">
              <a:off x="3476" y="1286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Arc 220"/>
            <p:cNvSpPr>
              <a:spLocks/>
            </p:cNvSpPr>
            <p:nvPr/>
          </p:nvSpPr>
          <p:spPr bwMode="auto">
            <a:xfrm>
              <a:off x="2695" y="1327"/>
              <a:ext cx="46" cy="4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2074"/>
                <a:gd name="T1" fmla="*/ 21600 h 21600"/>
                <a:gd name="T2" fmla="*/ 22074 w 22074"/>
                <a:gd name="T3" fmla="*/ 5 h 21600"/>
                <a:gd name="T4" fmla="*/ 21600 w 22074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074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758" y="0"/>
                    <a:pt x="21916" y="1"/>
                    <a:pt x="22073" y="5"/>
                  </a:cubicBezTo>
                </a:path>
                <a:path w="22074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758" y="0"/>
                    <a:pt x="21916" y="1"/>
                    <a:pt x="22073" y="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Arc 221"/>
            <p:cNvSpPr>
              <a:spLocks/>
            </p:cNvSpPr>
            <p:nvPr/>
          </p:nvSpPr>
          <p:spPr bwMode="auto">
            <a:xfrm>
              <a:off x="1752" y="1370"/>
              <a:ext cx="943" cy="1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Arc 222"/>
            <p:cNvSpPr>
              <a:spLocks/>
            </p:cNvSpPr>
            <p:nvPr/>
          </p:nvSpPr>
          <p:spPr bwMode="auto">
            <a:xfrm>
              <a:off x="1417" y="999"/>
              <a:ext cx="335" cy="38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65 w 21665"/>
                <a:gd name="T1" fmla="*/ 21600 h 21600"/>
                <a:gd name="T2" fmla="*/ 0 w 21665"/>
                <a:gd name="T3" fmla="*/ 57 h 21600"/>
                <a:gd name="T4" fmla="*/ 21600 w 2166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5" h="21600" fill="none" extrusionOk="0">
                  <a:moveTo>
                    <a:pt x="21664" y="21599"/>
                  </a:moveTo>
                  <a:cubicBezTo>
                    <a:pt x="21643" y="21599"/>
                    <a:pt x="21621" y="21599"/>
                    <a:pt x="21600" y="21600"/>
                  </a:cubicBezTo>
                  <a:cubicBezTo>
                    <a:pt x="9692" y="21600"/>
                    <a:pt x="31" y="11964"/>
                    <a:pt x="0" y="56"/>
                  </a:cubicBezTo>
                </a:path>
                <a:path w="21665" h="21600" stroke="0" extrusionOk="0">
                  <a:moveTo>
                    <a:pt x="21664" y="21599"/>
                  </a:moveTo>
                  <a:cubicBezTo>
                    <a:pt x="21643" y="21599"/>
                    <a:pt x="21621" y="21599"/>
                    <a:pt x="21600" y="21600"/>
                  </a:cubicBezTo>
                  <a:cubicBezTo>
                    <a:pt x="9692" y="21600"/>
                    <a:pt x="31" y="11964"/>
                    <a:pt x="0" y="56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3"/>
            <p:cNvSpPr>
              <a:spLocks/>
            </p:cNvSpPr>
            <p:nvPr/>
          </p:nvSpPr>
          <p:spPr bwMode="auto">
            <a:xfrm>
              <a:off x="1380" y="993"/>
              <a:ext cx="74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4"/>
            <p:cNvSpPr>
              <a:spLocks noChangeShapeType="1"/>
            </p:cNvSpPr>
            <p:nvPr/>
          </p:nvSpPr>
          <p:spPr bwMode="auto">
            <a:xfrm>
              <a:off x="1380" y="99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Arc 225"/>
            <p:cNvSpPr>
              <a:spLocks/>
            </p:cNvSpPr>
            <p:nvPr/>
          </p:nvSpPr>
          <p:spPr bwMode="auto">
            <a:xfrm>
              <a:off x="2865" y="1131"/>
              <a:ext cx="160" cy="10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34 w 21734"/>
                <a:gd name="T1" fmla="*/ 21600 h 21600"/>
                <a:gd name="T2" fmla="*/ 0 w 21734"/>
                <a:gd name="T3" fmla="*/ 0 h 21600"/>
                <a:gd name="T4" fmla="*/ 21600 w 2173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34" h="21600" fill="none" extrusionOk="0">
                  <a:moveTo>
                    <a:pt x="21733" y="21599"/>
                  </a:moveTo>
                  <a:cubicBezTo>
                    <a:pt x="21689" y="21599"/>
                    <a:pt x="21644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34" h="21600" stroke="0" extrusionOk="0">
                  <a:moveTo>
                    <a:pt x="21733" y="21599"/>
                  </a:moveTo>
                  <a:cubicBezTo>
                    <a:pt x="21689" y="21599"/>
                    <a:pt x="21644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Arc 226"/>
            <p:cNvSpPr>
              <a:spLocks/>
            </p:cNvSpPr>
            <p:nvPr/>
          </p:nvSpPr>
          <p:spPr bwMode="auto">
            <a:xfrm>
              <a:off x="2865" y="1078"/>
              <a:ext cx="103" cy="5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809"/>
                <a:gd name="T1" fmla="*/ 21600 h 21600"/>
                <a:gd name="T2" fmla="*/ 21809 w 21809"/>
                <a:gd name="T3" fmla="*/ 1 h 21600"/>
                <a:gd name="T4" fmla="*/ 21600 w 21809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09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69" y="0"/>
                    <a:pt x="21739" y="0"/>
                    <a:pt x="21808" y="1"/>
                  </a:cubicBezTo>
                </a:path>
                <a:path w="21809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69" y="0"/>
                    <a:pt x="21739" y="0"/>
                    <a:pt x="21808" y="1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7"/>
            <p:cNvSpPr>
              <a:spLocks/>
            </p:cNvSpPr>
            <p:nvPr/>
          </p:nvSpPr>
          <p:spPr bwMode="auto">
            <a:xfrm>
              <a:off x="2950" y="1044"/>
              <a:ext cx="43" cy="65"/>
            </a:xfrm>
            <a:custGeom>
              <a:avLst/>
              <a:gdLst>
                <a:gd name="T0" fmla="*/ 119 w 119"/>
                <a:gd name="T1" fmla="*/ 183 h 192"/>
                <a:gd name="T2" fmla="*/ 102 w 119"/>
                <a:gd name="T3" fmla="*/ 192 h 192"/>
                <a:gd name="T4" fmla="*/ 0 w 119"/>
                <a:gd name="T5" fmla="*/ 9 h 192"/>
                <a:gd name="T6" fmla="*/ 17 w 119"/>
                <a:gd name="T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" h="192">
                  <a:moveTo>
                    <a:pt x="119" y="183"/>
                  </a:moveTo>
                  <a:lnTo>
                    <a:pt x="102" y="192"/>
                  </a:lnTo>
                  <a:lnTo>
                    <a:pt x="0" y="9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8"/>
            <p:cNvSpPr>
              <a:spLocks noChangeShapeType="1"/>
            </p:cNvSpPr>
            <p:nvPr/>
          </p:nvSpPr>
          <p:spPr bwMode="auto">
            <a:xfrm flipH="1">
              <a:off x="2950" y="1044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9"/>
            <p:cNvSpPr>
              <a:spLocks/>
            </p:cNvSpPr>
            <p:nvPr/>
          </p:nvSpPr>
          <p:spPr bwMode="auto">
            <a:xfrm>
              <a:off x="2443" y="1107"/>
              <a:ext cx="165" cy="132"/>
            </a:xfrm>
            <a:custGeom>
              <a:avLst/>
              <a:gdLst>
                <a:gd name="T0" fmla="*/ 71 w 461"/>
                <a:gd name="T1" fmla="*/ 387 h 387"/>
                <a:gd name="T2" fmla="*/ 0 w 461"/>
                <a:gd name="T3" fmla="*/ 172 h 387"/>
                <a:gd name="T4" fmla="*/ 461 w 461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1" h="387">
                  <a:moveTo>
                    <a:pt x="71" y="387"/>
                  </a:moveTo>
                  <a:lnTo>
                    <a:pt x="0" y="172"/>
                  </a:lnTo>
                  <a:lnTo>
                    <a:pt x="46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0"/>
            <p:cNvSpPr>
              <a:spLocks/>
            </p:cNvSpPr>
            <p:nvPr/>
          </p:nvSpPr>
          <p:spPr bwMode="auto">
            <a:xfrm>
              <a:off x="2595" y="1072"/>
              <a:ext cx="33" cy="69"/>
            </a:xfrm>
            <a:custGeom>
              <a:avLst/>
              <a:gdLst>
                <a:gd name="T0" fmla="*/ 92 w 92"/>
                <a:gd name="T1" fmla="*/ 196 h 203"/>
                <a:gd name="T2" fmla="*/ 73 w 92"/>
                <a:gd name="T3" fmla="*/ 203 h 203"/>
                <a:gd name="T4" fmla="*/ 0 w 92"/>
                <a:gd name="T5" fmla="*/ 7 h 203"/>
                <a:gd name="T6" fmla="*/ 19 w 92"/>
                <a:gd name="T7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203">
                  <a:moveTo>
                    <a:pt x="92" y="196"/>
                  </a:moveTo>
                  <a:lnTo>
                    <a:pt x="73" y="203"/>
                  </a:lnTo>
                  <a:lnTo>
                    <a:pt x="0" y="7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1"/>
            <p:cNvSpPr>
              <a:spLocks noChangeShapeType="1"/>
            </p:cNvSpPr>
            <p:nvPr/>
          </p:nvSpPr>
          <p:spPr bwMode="auto">
            <a:xfrm flipH="1">
              <a:off x="2595" y="1072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4" name="Line 232"/>
            <p:cNvSpPr>
              <a:spLocks noChangeShapeType="1"/>
            </p:cNvSpPr>
            <p:nvPr/>
          </p:nvSpPr>
          <p:spPr bwMode="auto">
            <a:xfrm flipV="1">
              <a:off x="1984" y="1131"/>
              <a:ext cx="114" cy="10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5" name="Freeform 233"/>
            <p:cNvSpPr>
              <a:spLocks/>
            </p:cNvSpPr>
            <p:nvPr/>
          </p:nvSpPr>
          <p:spPr bwMode="auto">
            <a:xfrm>
              <a:off x="2072" y="1101"/>
              <a:ext cx="57" cy="56"/>
            </a:xfrm>
            <a:custGeom>
              <a:avLst/>
              <a:gdLst>
                <a:gd name="T0" fmla="*/ 160 w 160"/>
                <a:gd name="T1" fmla="*/ 154 h 167"/>
                <a:gd name="T2" fmla="*/ 145 w 160"/>
                <a:gd name="T3" fmla="*/ 167 h 167"/>
                <a:gd name="T4" fmla="*/ 0 w 160"/>
                <a:gd name="T5" fmla="*/ 13 h 167"/>
                <a:gd name="T6" fmla="*/ 15 w 160"/>
                <a:gd name="T7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67">
                  <a:moveTo>
                    <a:pt x="160" y="154"/>
                  </a:moveTo>
                  <a:lnTo>
                    <a:pt x="145" y="167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7" name="Line 234"/>
            <p:cNvSpPr>
              <a:spLocks noChangeShapeType="1"/>
            </p:cNvSpPr>
            <p:nvPr/>
          </p:nvSpPr>
          <p:spPr bwMode="auto">
            <a:xfrm flipH="1">
              <a:off x="2072" y="1101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8" name="Line 235"/>
            <p:cNvSpPr>
              <a:spLocks noChangeShapeType="1"/>
            </p:cNvSpPr>
            <p:nvPr/>
          </p:nvSpPr>
          <p:spPr bwMode="auto">
            <a:xfrm flipV="1">
              <a:off x="1155" y="2750"/>
              <a:ext cx="6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9" name="Freeform 236"/>
            <p:cNvSpPr>
              <a:spLocks/>
            </p:cNvSpPr>
            <p:nvPr/>
          </p:nvSpPr>
          <p:spPr bwMode="auto">
            <a:xfrm>
              <a:off x="1193" y="2717"/>
              <a:ext cx="50" cy="62"/>
            </a:xfrm>
            <a:custGeom>
              <a:avLst/>
              <a:gdLst>
                <a:gd name="T0" fmla="*/ 141 w 141"/>
                <a:gd name="T1" fmla="*/ 171 h 181"/>
                <a:gd name="T2" fmla="*/ 124 w 141"/>
                <a:gd name="T3" fmla="*/ 181 h 181"/>
                <a:gd name="T4" fmla="*/ 0 w 141"/>
                <a:gd name="T5" fmla="*/ 11 h 181"/>
                <a:gd name="T6" fmla="*/ 17 w 141"/>
                <a:gd name="T7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1" h="181">
                  <a:moveTo>
                    <a:pt x="141" y="171"/>
                  </a:moveTo>
                  <a:lnTo>
                    <a:pt x="124" y="181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0" name="Line 237"/>
            <p:cNvSpPr>
              <a:spLocks noChangeShapeType="1"/>
            </p:cNvSpPr>
            <p:nvPr/>
          </p:nvSpPr>
          <p:spPr bwMode="auto">
            <a:xfrm flipH="1">
              <a:off x="1193" y="2717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" name="Freeform 238"/>
            <p:cNvSpPr>
              <a:spLocks/>
            </p:cNvSpPr>
            <p:nvPr/>
          </p:nvSpPr>
          <p:spPr bwMode="auto">
            <a:xfrm>
              <a:off x="1429" y="2750"/>
              <a:ext cx="87" cy="41"/>
            </a:xfrm>
            <a:custGeom>
              <a:avLst/>
              <a:gdLst>
                <a:gd name="T0" fmla="*/ 0 w 244"/>
                <a:gd name="T1" fmla="*/ 122 h 122"/>
                <a:gd name="T2" fmla="*/ 106 w 244"/>
                <a:gd name="T3" fmla="*/ 15 h 122"/>
                <a:gd name="T4" fmla="*/ 244 w 244"/>
                <a:gd name="T5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4" h="122">
                  <a:moveTo>
                    <a:pt x="0" y="122"/>
                  </a:moveTo>
                  <a:lnTo>
                    <a:pt x="106" y="15"/>
                  </a:lnTo>
                  <a:lnTo>
                    <a:pt x="24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" name="Freeform 239"/>
            <p:cNvSpPr>
              <a:spLocks/>
            </p:cNvSpPr>
            <p:nvPr/>
          </p:nvSpPr>
          <p:spPr bwMode="auto">
            <a:xfrm>
              <a:off x="1512" y="2714"/>
              <a:ext cx="15" cy="72"/>
            </a:xfrm>
            <a:custGeom>
              <a:avLst/>
              <a:gdLst>
                <a:gd name="T0" fmla="*/ 40 w 40"/>
                <a:gd name="T1" fmla="*/ 209 h 211"/>
                <a:gd name="T2" fmla="*/ 21 w 40"/>
                <a:gd name="T3" fmla="*/ 211 h 211"/>
                <a:gd name="T4" fmla="*/ 0 w 40"/>
                <a:gd name="T5" fmla="*/ 2 h 211"/>
                <a:gd name="T6" fmla="*/ 19 w 40"/>
                <a:gd name="T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11">
                  <a:moveTo>
                    <a:pt x="40" y="209"/>
                  </a:moveTo>
                  <a:lnTo>
                    <a:pt x="21" y="211"/>
                  </a:lnTo>
                  <a:lnTo>
                    <a:pt x="0" y="2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3" name="Line 240"/>
            <p:cNvSpPr>
              <a:spLocks noChangeShapeType="1"/>
            </p:cNvSpPr>
            <p:nvPr/>
          </p:nvSpPr>
          <p:spPr bwMode="auto">
            <a:xfrm flipH="1">
              <a:off x="1512" y="2714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4" name="Freeform 241"/>
            <p:cNvSpPr>
              <a:spLocks/>
            </p:cNvSpPr>
            <p:nvPr/>
          </p:nvSpPr>
          <p:spPr bwMode="auto">
            <a:xfrm>
              <a:off x="1133" y="2853"/>
              <a:ext cx="476" cy="52"/>
            </a:xfrm>
            <a:custGeom>
              <a:avLst/>
              <a:gdLst>
                <a:gd name="T0" fmla="*/ 1329 w 1329"/>
                <a:gd name="T1" fmla="*/ 0 h 153"/>
                <a:gd name="T2" fmla="*/ 1191 w 1329"/>
                <a:gd name="T3" fmla="*/ 138 h 153"/>
                <a:gd name="T4" fmla="*/ 0 w 1329"/>
                <a:gd name="T5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9" h="153">
                  <a:moveTo>
                    <a:pt x="1329" y="0"/>
                  </a:moveTo>
                  <a:lnTo>
                    <a:pt x="1191" y="138"/>
                  </a:lnTo>
                  <a:lnTo>
                    <a:pt x="0" y="15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5" name="Arc 242"/>
            <p:cNvSpPr>
              <a:spLocks/>
            </p:cNvSpPr>
            <p:nvPr/>
          </p:nvSpPr>
          <p:spPr bwMode="auto">
            <a:xfrm>
              <a:off x="941" y="2635"/>
              <a:ext cx="192" cy="26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12 w 21712"/>
                <a:gd name="T1" fmla="*/ 21600 h 21600"/>
                <a:gd name="T2" fmla="*/ 0 w 21712"/>
                <a:gd name="T3" fmla="*/ 81 h 21600"/>
                <a:gd name="T4" fmla="*/ 21600 w 2171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12" h="21600" fill="none" extrusionOk="0">
                  <a:moveTo>
                    <a:pt x="21711" y="21599"/>
                  </a:moveTo>
                  <a:cubicBezTo>
                    <a:pt x="21674" y="21599"/>
                    <a:pt x="21637" y="21599"/>
                    <a:pt x="21600" y="21600"/>
                  </a:cubicBezTo>
                  <a:cubicBezTo>
                    <a:pt x="9702" y="21600"/>
                    <a:pt x="44" y="11978"/>
                    <a:pt x="0" y="80"/>
                  </a:cubicBezTo>
                </a:path>
                <a:path w="21712" h="21600" stroke="0" extrusionOk="0">
                  <a:moveTo>
                    <a:pt x="21711" y="21599"/>
                  </a:moveTo>
                  <a:cubicBezTo>
                    <a:pt x="21674" y="21599"/>
                    <a:pt x="21637" y="21599"/>
                    <a:pt x="21600" y="21600"/>
                  </a:cubicBezTo>
                  <a:cubicBezTo>
                    <a:pt x="9702" y="21600"/>
                    <a:pt x="44" y="11978"/>
                    <a:pt x="0" y="8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6" name="Freeform 243"/>
            <p:cNvSpPr>
              <a:spLocks/>
            </p:cNvSpPr>
            <p:nvPr/>
          </p:nvSpPr>
          <p:spPr bwMode="auto">
            <a:xfrm>
              <a:off x="904" y="2630"/>
              <a:ext cx="74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7" name="Line 244"/>
            <p:cNvSpPr>
              <a:spLocks noChangeShapeType="1"/>
            </p:cNvSpPr>
            <p:nvPr/>
          </p:nvSpPr>
          <p:spPr bwMode="auto">
            <a:xfrm>
              <a:off x="904" y="2630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8" name="Freeform 245"/>
            <p:cNvSpPr>
              <a:spLocks/>
            </p:cNvSpPr>
            <p:nvPr/>
          </p:nvSpPr>
          <p:spPr bwMode="auto">
            <a:xfrm>
              <a:off x="1135" y="3595"/>
              <a:ext cx="257" cy="150"/>
            </a:xfrm>
            <a:custGeom>
              <a:avLst/>
              <a:gdLst>
                <a:gd name="T0" fmla="*/ 0 w 718"/>
                <a:gd name="T1" fmla="*/ 443 h 443"/>
                <a:gd name="T2" fmla="*/ 352 w 718"/>
                <a:gd name="T3" fmla="*/ 107 h 443"/>
                <a:gd name="T4" fmla="*/ 718 w 718"/>
                <a:gd name="T5" fmla="*/ 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8" h="443">
                  <a:moveTo>
                    <a:pt x="0" y="443"/>
                  </a:moveTo>
                  <a:lnTo>
                    <a:pt x="352" y="107"/>
                  </a:lnTo>
                  <a:lnTo>
                    <a:pt x="71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9" name="Freeform 246"/>
            <p:cNvSpPr>
              <a:spLocks/>
            </p:cNvSpPr>
            <p:nvPr/>
          </p:nvSpPr>
          <p:spPr bwMode="auto">
            <a:xfrm>
              <a:off x="1382" y="3559"/>
              <a:ext cx="27" cy="71"/>
            </a:xfrm>
            <a:custGeom>
              <a:avLst/>
              <a:gdLst>
                <a:gd name="T0" fmla="*/ 74 w 74"/>
                <a:gd name="T1" fmla="*/ 204 h 209"/>
                <a:gd name="T2" fmla="*/ 55 w 74"/>
                <a:gd name="T3" fmla="*/ 209 h 209"/>
                <a:gd name="T4" fmla="*/ 0 w 74"/>
                <a:gd name="T5" fmla="*/ 4 h 209"/>
                <a:gd name="T6" fmla="*/ 19 w 74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209">
                  <a:moveTo>
                    <a:pt x="74" y="204"/>
                  </a:moveTo>
                  <a:lnTo>
                    <a:pt x="55" y="209"/>
                  </a:lnTo>
                  <a:lnTo>
                    <a:pt x="0" y="4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0" name="Line 247"/>
            <p:cNvSpPr>
              <a:spLocks noChangeShapeType="1"/>
            </p:cNvSpPr>
            <p:nvPr/>
          </p:nvSpPr>
          <p:spPr bwMode="auto">
            <a:xfrm flipH="1">
              <a:off x="1382" y="3559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1" name="Line 248"/>
            <p:cNvSpPr>
              <a:spLocks noChangeShapeType="1"/>
            </p:cNvSpPr>
            <p:nvPr/>
          </p:nvSpPr>
          <p:spPr bwMode="auto">
            <a:xfrm flipV="1">
              <a:off x="1414" y="3688"/>
              <a:ext cx="0" cy="5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2" name="Freeform 249"/>
            <p:cNvSpPr>
              <a:spLocks/>
            </p:cNvSpPr>
            <p:nvPr/>
          </p:nvSpPr>
          <p:spPr bwMode="auto">
            <a:xfrm>
              <a:off x="1377" y="3682"/>
              <a:ext cx="74" cy="6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3" name="Line 250"/>
            <p:cNvSpPr>
              <a:spLocks noChangeShapeType="1"/>
            </p:cNvSpPr>
            <p:nvPr/>
          </p:nvSpPr>
          <p:spPr bwMode="auto">
            <a:xfrm>
              <a:off x="1377" y="3682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4" name="Line 251"/>
            <p:cNvSpPr>
              <a:spLocks noChangeShapeType="1"/>
            </p:cNvSpPr>
            <p:nvPr/>
          </p:nvSpPr>
          <p:spPr bwMode="auto">
            <a:xfrm flipV="1">
              <a:off x="1365" y="4777"/>
              <a:ext cx="0" cy="3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5" name="Freeform 252"/>
            <p:cNvSpPr>
              <a:spLocks/>
            </p:cNvSpPr>
            <p:nvPr/>
          </p:nvSpPr>
          <p:spPr bwMode="auto">
            <a:xfrm>
              <a:off x="1328" y="4771"/>
              <a:ext cx="75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6" name="Line 253"/>
            <p:cNvSpPr>
              <a:spLocks noChangeShapeType="1"/>
            </p:cNvSpPr>
            <p:nvPr/>
          </p:nvSpPr>
          <p:spPr bwMode="auto">
            <a:xfrm>
              <a:off x="1328" y="477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7" name="Line 254"/>
            <p:cNvSpPr>
              <a:spLocks noChangeShapeType="1"/>
            </p:cNvSpPr>
            <p:nvPr/>
          </p:nvSpPr>
          <p:spPr bwMode="auto">
            <a:xfrm flipV="1">
              <a:off x="1058" y="4679"/>
              <a:ext cx="220" cy="13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8" name="Freeform 255"/>
            <p:cNvSpPr>
              <a:spLocks/>
            </p:cNvSpPr>
            <p:nvPr/>
          </p:nvSpPr>
          <p:spPr bwMode="auto">
            <a:xfrm>
              <a:off x="1257" y="4645"/>
              <a:ext cx="47" cy="64"/>
            </a:xfrm>
            <a:custGeom>
              <a:avLst/>
              <a:gdLst>
                <a:gd name="T0" fmla="*/ 132 w 132"/>
                <a:gd name="T1" fmla="*/ 175 h 186"/>
                <a:gd name="T2" fmla="*/ 115 w 132"/>
                <a:gd name="T3" fmla="*/ 186 h 186"/>
                <a:gd name="T4" fmla="*/ 0 w 132"/>
                <a:gd name="T5" fmla="*/ 11 h 186"/>
                <a:gd name="T6" fmla="*/ 17 w 132"/>
                <a:gd name="T7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186">
                  <a:moveTo>
                    <a:pt x="132" y="175"/>
                  </a:moveTo>
                  <a:lnTo>
                    <a:pt x="115" y="186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9" name="Line 256"/>
            <p:cNvSpPr>
              <a:spLocks noChangeShapeType="1"/>
            </p:cNvSpPr>
            <p:nvPr/>
          </p:nvSpPr>
          <p:spPr bwMode="auto">
            <a:xfrm flipH="1">
              <a:off x="1257" y="4645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0" name="Freeform 257"/>
            <p:cNvSpPr>
              <a:spLocks/>
            </p:cNvSpPr>
            <p:nvPr/>
          </p:nvSpPr>
          <p:spPr bwMode="auto">
            <a:xfrm>
              <a:off x="1020" y="3803"/>
              <a:ext cx="558" cy="52"/>
            </a:xfrm>
            <a:custGeom>
              <a:avLst/>
              <a:gdLst>
                <a:gd name="T0" fmla="*/ 1559 w 1559"/>
                <a:gd name="T1" fmla="*/ 0 h 153"/>
                <a:gd name="T2" fmla="*/ 1376 w 1559"/>
                <a:gd name="T3" fmla="*/ 153 h 153"/>
                <a:gd name="T4" fmla="*/ 0 w 1559"/>
                <a:gd name="T5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9" h="153">
                  <a:moveTo>
                    <a:pt x="1559" y="0"/>
                  </a:moveTo>
                  <a:lnTo>
                    <a:pt x="1376" y="153"/>
                  </a:lnTo>
                  <a:lnTo>
                    <a:pt x="0" y="15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1" name="Arc 258"/>
            <p:cNvSpPr>
              <a:spLocks/>
            </p:cNvSpPr>
            <p:nvPr/>
          </p:nvSpPr>
          <p:spPr bwMode="auto">
            <a:xfrm>
              <a:off x="762" y="3605"/>
              <a:ext cx="258" cy="24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84 w 21684"/>
                <a:gd name="T1" fmla="*/ 21600 h 21600"/>
                <a:gd name="T2" fmla="*/ 0 w 21684"/>
                <a:gd name="T3" fmla="*/ 0 h 21600"/>
                <a:gd name="T4" fmla="*/ 21600 w 2168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84" h="21600" fill="none" extrusionOk="0">
                  <a:moveTo>
                    <a:pt x="21683" y="21599"/>
                  </a:moveTo>
                  <a:cubicBezTo>
                    <a:pt x="21655" y="21599"/>
                    <a:pt x="21627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84" h="21600" stroke="0" extrusionOk="0">
                  <a:moveTo>
                    <a:pt x="21683" y="21599"/>
                  </a:moveTo>
                  <a:cubicBezTo>
                    <a:pt x="21655" y="21599"/>
                    <a:pt x="21627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2" name="Freeform 259"/>
            <p:cNvSpPr>
              <a:spLocks/>
            </p:cNvSpPr>
            <p:nvPr/>
          </p:nvSpPr>
          <p:spPr bwMode="auto">
            <a:xfrm>
              <a:off x="725" y="3599"/>
              <a:ext cx="74" cy="6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3" name="Line 260"/>
            <p:cNvSpPr>
              <a:spLocks noChangeShapeType="1"/>
            </p:cNvSpPr>
            <p:nvPr/>
          </p:nvSpPr>
          <p:spPr bwMode="auto">
            <a:xfrm>
              <a:off x="725" y="359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4" name="Freeform 261"/>
            <p:cNvSpPr>
              <a:spLocks/>
            </p:cNvSpPr>
            <p:nvPr/>
          </p:nvSpPr>
          <p:spPr bwMode="auto">
            <a:xfrm>
              <a:off x="1195" y="4886"/>
              <a:ext cx="324" cy="41"/>
            </a:xfrm>
            <a:custGeom>
              <a:avLst/>
              <a:gdLst>
                <a:gd name="T0" fmla="*/ 903 w 903"/>
                <a:gd name="T1" fmla="*/ 0 h 121"/>
                <a:gd name="T2" fmla="*/ 764 w 903"/>
                <a:gd name="T3" fmla="*/ 121 h 121"/>
                <a:gd name="T4" fmla="*/ 0 w 903"/>
                <a:gd name="T5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3" h="121">
                  <a:moveTo>
                    <a:pt x="903" y="0"/>
                  </a:moveTo>
                  <a:lnTo>
                    <a:pt x="764" y="121"/>
                  </a:lnTo>
                  <a:lnTo>
                    <a:pt x="0" y="12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5" name="Arc 262"/>
            <p:cNvSpPr>
              <a:spLocks/>
            </p:cNvSpPr>
            <p:nvPr/>
          </p:nvSpPr>
          <p:spPr bwMode="auto">
            <a:xfrm>
              <a:off x="621" y="4741"/>
              <a:ext cx="574" cy="18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6" name="Freeform 263"/>
            <p:cNvSpPr>
              <a:spLocks/>
            </p:cNvSpPr>
            <p:nvPr/>
          </p:nvSpPr>
          <p:spPr bwMode="auto">
            <a:xfrm>
              <a:off x="583" y="4734"/>
              <a:ext cx="75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7" name="Line 264"/>
            <p:cNvSpPr>
              <a:spLocks noChangeShapeType="1"/>
            </p:cNvSpPr>
            <p:nvPr/>
          </p:nvSpPr>
          <p:spPr bwMode="auto">
            <a:xfrm>
              <a:off x="583" y="473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8" name="Arc 265"/>
            <p:cNvSpPr>
              <a:spLocks/>
            </p:cNvSpPr>
            <p:nvPr/>
          </p:nvSpPr>
          <p:spPr bwMode="auto">
            <a:xfrm>
              <a:off x="1621" y="3693"/>
              <a:ext cx="110" cy="11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96 w 21796"/>
                <a:gd name="T1" fmla="*/ 21599 h 21600"/>
                <a:gd name="T2" fmla="*/ 0 w 21796"/>
                <a:gd name="T3" fmla="*/ 0 h 21600"/>
                <a:gd name="T4" fmla="*/ 21600 w 2179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96" h="21600" fill="none" extrusionOk="0">
                  <a:moveTo>
                    <a:pt x="21796" y="21599"/>
                  </a:moveTo>
                  <a:cubicBezTo>
                    <a:pt x="21730" y="21599"/>
                    <a:pt x="21665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96" h="21600" stroke="0" extrusionOk="0">
                  <a:moveTo>
                    <a:pt x="21796" y="21599"/>
                  </a:moveTo>
                  <a:cubicBezTo>
                    <a:pt x="21730" y="21599"/>
                    <a:pt x="21665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9" name="Freeform 266"/>
            <p:cNvSpPr>
              <a:spLocks/>
            </p:cNvSpPr>
            <p:nvPr/>
          </p:nvSpPr>
          <p:spPr bwMode="auto">
            <a:xfrm>
              <a:off x="1584" y="3687"/>
              <a:ext cx="75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0" name="Line 267"/>
            <p:cNvSpPr>
              <a:spLocks noChangeShapeType="1"/>
            </p:cNvSpPr>
            <p:nvPr/>
          </p:nvSpPr>
          <p:spPr bwMode="auto">
            <a:xfrm>
              <a:off x="1584" y="3687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1" name="Arc 268"/>
            <p:cNvSpPr>
              <a:spLocks/>
            </p:cNvSpPr>
            <p:nvPr/>
          </p:nvSpPr>
          <p:spPr bwMode="auto">
            <a:xfrm>
              <a:off x="1541" y="4771"/>
              <a:ext cx="142" cy="108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49 w 21749"/>
                <a:gd name="T1" fmla="*/ 21599 h 21600"/>
                <a:gd name="T2" fmla="*/ 0 w 21749"/>
                <a:gd name="T3" fmla="*/ 199 h 21600"/>
                <a:gd name="T4" fmla="*/ 21599 w 217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49" h="21600" fill="none" extrusionOk="0">
                  <a:moveTo>
                    <a:pt x="21749" y="21599"/>
                  </a:moveTo>
                  <a:cubicBezTo>
                    <a:pt x="21699" y="21599"/>
                    <a:pt x="21649" y="21599"/>
                    <a:pt x="21599" y="21600"/>
                  </a:cubicBezTo>
                  <a:cubicBezTo>
                    <a:pt x="9747" y="21600"/>
                    <a:pt x="109" y="12050"/>
                    <a:pt x="-1" y="199"/>
                  </a:cubicBezTo>
                </a:path>
                <a:path w="21749" h="21600" stroke="0" extrusionOk="0">
                  <a:moveTo>
                    <a:pt x="21749" y="21599"/>
                  </a:moveTo>
                  <a:cubicBezTo>
                    <a:pt x="21699" y="21599"/>
                    <a:pt x="21649" y="21599"/>
                    <a:pt x="21599" y="21600"/>
                  </a:cubicBezTo>
                  <a:cubicBezTo>
                    <a:pt x="9747" y="21600"/>
                    <a:pt x="109" y="12050"/>
                    <a:pt x="-1" y="199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2" name="Freeform 269"/>
            <p:cNvSpPr>
              <a:spLocks/>
            </p:cNvSpPr>
            <p:nvPr/>
          </p:nvSpPr>
          <p:spPr bwMode="auto">
            <a:xfrm>
              <a:off x="1502" y="4766"/>
              <a:ext cx="75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3" name="Line 270"/>
            <p:cNvSpPr>
              <a:spLocks noChangeShapeType="1"/>
            </p:cNvSpPr>
            <p:nvPr/>
          </p:nvSpPr>
          <p:spPr bwMode="auto">
            <a:xfrm>
              <a:off x="1502" y="476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4" name="Freeform 271"/>
            <p:cNvSpPr>
              <a:spLocks/>
            </p:cNvSpPr>
            <p:nvPr/>
          </p:nvSpPr>
          <p:spPr bwMode="auto">
            <a:xfrm>
              <a:off x="1023" y="2838"/>
              <a:ext cx="991" cy="132"/>
            </a:xfrm>
            <a:custGeom>
              <a:avLst/>
              <a:gdLst>
                <a:gd name="T0" fmla="*/ 0 w 2767"/>
                <a:gd name="T1" fmla="*/ 213 h 388"/>
                <a:gd name="T2" fmla="*/ 33 w 2767"/>
                <a:gd name="T3" fmla="*/ 155 h 388"/>
                <a:gd name="T4" fmla="*/ 85 w 2767"/>
                <a:gd name="T5" fmla="*/ 278 h 388"/>
                <a:gd name="T6" fmla="*/ 153 w 2767"/>
                <a:gd name="T7" fmla="*/ 162 h 388"/>
                <a:gd name="T8" fmla="*/ 205 w 2767"/>
                <a:gd name="T9" fmla="*/ 286 h 388"/>
                <a:gd name="T10" fmla="*/ 273 w 2767"/>
                <a:gd name="T11" fmla="*/ 170 h 388"/>
                <a:gd name="T12" fmla="*/ 325 w 2767"/>
                <a:gd name="T13" fmla="*/ 294 h 388"/>
                <a:gd name="T14" fmla="*/ 393 w 2767"/>
                <a:gd name="T15" fmla="*/ 178 h 388"/>
                <a:gd name="T16" fmla="*/ 445 w 2767"/>
                <a:gd name="T17" fmla="*/ 302 h 388"/>
                <a:gd name="T18" fmla="*/ 512 w 2767"/>
                <a:gd name="T19" fmla="*/ 186 h 388"/>
                <a:gd name="T20" fmla="*/ 564 w 2767"/>
                <a:gd name="T21" fmla="*/ 310 h 388"/>
                <a:gd name="T22" fmla="*/ 632 w 2767"/>
                <a:gd name="T23" fmla="*/ 194 h 388"/>
                <a:gd name="T24" fmla="*/ 684 w 2767"/>
                <a:gd name="T25" fmla="*/ 317 h 388"/>
                <a:gd name="T26" fmla="*/ 752 w 2767"/>
                <a:gd name="T27" fmla="*/ 202 h 388"/>
                <a:gd name="T28" fmla="*/ 804 w 2767"/>
                <a:gd name="T29" fmla="*/ 325 h 388"/>
                <a:gd name="T30" fmla="*/ 872 w 2767"/>
                <a:gd name="T31" fmla="*/ 209 h 388"/>
                <a:gd name="T32" fmla="*/ 924 w 2767"/>
                <a:gd name="T33" fmla="*/ 333 h 388"/>
                <a:gd name="T34" fmla="*/ 991 w 2767"/>
                <a:gd name="T35" fmla="*/ 217 h 388"/>
                <a:gd name="T36" fmla="*/ 1043 w 2767"/>
                <a:gd name="T37" fmla="*/ 341 h 388"/>
                <a:gd name="T38" fmla="*/ 1111 w 2767"/>
                <a:gd name="T39" fmla="*/ 225 h 388"/>
                <a:gd name="T40" fmla="*/ 1163 w 2767"/>
                <a:gd name="T41" fmla="*/ 349 h 388"/>
                <a:gd name="T42" fmla="*/ 1231 w 2767"/>
                <a:gd name="T43" fmla="*/ 233 h 388"/>
                <a:gd name="T44" fmla="*/ 1283 w 2767"/>
                <a:gd name="T45" fmla="*/ 357 h 388"/>
                <a:gd name="T46" fmla="*/ 1350 w 2767"/>
                <a:gd name="T47" fmla="*/ 241 h 388"/>
                <a:gd name="T48" fmla="*/ 1403 w 2767"/>
                <a:gd name="T49" fmla="*/ 364 h 388"/>
                <a:gd name="T50" fmla="*/ 1470 w 2767"/>
                <a:gd name="T51" fmla="*/ 249 h 388"/>
                <a:gd name="T52" fmla="*/ 1522 w 2767"/>
                <a:gd name="T53" fmla="*/ 372 h 388"/>
                <a:gd name="T54" fmla="*/ 1590 w 2767"/>
                <a:gd name="T55" fmla="*/ 256 h 388"/>
                <a:gd name="T56" fmla="*/ 1642 w 2767"/>
                <a:gd name="T57" fmla="*/ 380 h 388"/>
                <a:gd name="T58" fmla="*/ 1710 w 2767"/>
                <a:gd name="T59" fmla="*/ 264 h 388"/>
                <a:gd name="T60" fmla="*/ 1762 w 2767"/>
                <a:gd name="T61" fmla="*/ 388 h 388"/>
                <a:gd name="T62" fmla="*/ 1829 w 2767"/>
                <a:gd name="T63" fmla="*/ 272 h 388"/>
                <a:gd name="T64" fmla="*/ 1855 w 2767"/>
                <a:gd name="T65" fmla="*/ 334 h 388"/>
                <a:gd name="T66" fmla="*/ 1896 w 2767"/>
                <a:gd name="T67" fmla="*/ 337 h 388"/>
                <a:gd name="T68" fmla="*/ 2767 w 2767"/>
                <a:gd name="T69" fmla="*/ 0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767" h="388">
                  <a:moveTo>
                    <a:pt x="0" y="213"/>
                  </a:moveTo>
                  <a:lnTo>
                    <a:pt x="33" y="155"/>
                  </a:lnTo>
                  <a:lnTo>
                    <a:pt x="85" y="278"/>
                  </a:lnTo>
                  <a:lnTo>
                    <a:pt x="153" y="162"/>
                  </a:lnTo>
                  <a:lnTo>
                    <a:pt x="205" y="286"/>
                  </a:lnTo>
                  <a:lnTo>
                    <a:pt x="273" y="170"/>
                  </a:lnTo>
                  <a:lnTo>
                    <a:pt x="325" y="294"/>
                  </a:lnTo>
                  <a:lnTo>
                    <a:pt x="393" y="178"/>
                  </a:lnTo>
                  <a:lnTo>
                    <a:pt x="445" y="302"/>
                  </a:lnTo>
                  <a:lnTo>
                    <a:pt x="512" y="186"/>
                  </a:lnTo>
                  <a:lnTo>
                    <a:pt x="564" y="310"/>
                  </a:lnTo>
                  <a:lnTo>
                    <a:pt x="632" y="194"/>
                  </a:lnTo>
                  <a:lnTo>
                    <a:pt x="684" y="317"/>
                  </a:lnTo>
                  <a:lnTo>
                    <a:pt x="752" y="202"/>
                  </a:lnTo>
                  <a:lnTo>
                    <a:pt x="804" y="325"/>
                  </a:lnTo>
                  <a:lnTo>
                    <a:pt x="872" y="209"/>
                  </a:lnTo>
                  <a:lnTo>
                    <a:pt x="924" y="333"/>
                  </a:lnTo>
                  <a:lnTo>
                    <a:pt x="991" y="217"/>
                  </a:lnTo>
                  <a:lnTo>
                    <a:pt x="1043" y="341"/>
                  </a:lnTo>
                  <a:lnTo>
                    <a:pt x="1111" y="225"/>
                  </a:lnTo>
                  <a:lnTo>
                    <a:pt x="1163" y="349"/>
                  </a:lnTo>
                  <a:lnTo>
                    <a:pt x="1231" y="233"/>
                  </a:lnTo>
                  <a:lnTo>
                    <a:pt x="1283" y="357"/>
                  </a:lnTo>
                  <a:lnTo>
                    <a:pt x="1350" y="241"/>
                  </a:lnTo>
                  <a:lnTo>
                    <a:pt x="1403" y="364"/>
                  </a:lnTo>
                  <a:lnTo>
                    <a:pt x="1470" y="249"/>
                  </a:lnTo>
                  <a:lnTo>
                    <a:pt x="1522" y="372"/>
                  </a:lnTo>
                  <a:lnTo>
                    <a:pt x="1590" y="256"/>
                  </a:lnTo>
                  <a:lnTo>
                    <a:pt x="1642" y="380"/>
                  </a:lnTo>
                  <a:lnTo>
                    <a:pt x="1710" y="264"/>
                  </a:lnTo>
                  <a:lnTo>
                    <a:pt x="1762" y="388"/>
                  </a:lnTo>
                  <a:lnTo>
                    <a:pt x="1829" y="272"/>
                  </a:lnTo>
                  <a:lnTo>
                    <a:pt x="1855" y="334"/>
                  </a:lnTo>
                  <a:lnTo>
                    <a:pt x="1896" y="337"/>
                  </a:lnTo>
                  <a:lnTo>
                    <a:pt x="276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5" name="Freeform 272"/>
            <p:cNvSpPr>
              <a:spLocks/>
            </p:cNvSpPr>
            <p:nvPr/>
          </p:nvSpPr>
          <p:spPr bwMode="auto">
            <a:xfrm>
              <a:off x="2000" y="2803"/>
              <a:ext cx="34" cy="68"/>
            </a:xfrm>
            <a:custGeom>
              <a:avLst/>
              <a:gdLst>
                <a:gd name="T0" fmla="*/ 96 w 96"/>
                <a:gd name="T1" fmla="*/ 196 h 202"/>
                <a:gd name="T2" fmla="*/ 77 w 96"/>
                <a:gd name="T3" fmla="*/ 202 h 202"/>
                <a:gd name="T4" fmla="*/ 0 w 96"/>
                <a:gd name="T5" fmla="*/ 6 h 202"/>
                <a:gd name="T6" fmla="*/ 19 w 96"/>
                <a:gd name="T7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202">
                  <a:moveTo>
                    <a:pt x="96" y="196"/>
                  </a:moveTo>
                  <a:lnTo>
                    <a:pt x="77" y="202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6" name="Line 273"/>
            <p:cNvSpPr>
              <a:spLocks noChangeShapeType="1"/>
            </p:cNvSpPr>
            <p:nvPr/>
          </p:nvSpPr>
          <p:spPr bwMode="auto">
            <a:xfrm flipH="1">
              <a:off x="2000" y="2803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7" name="Freeform 274"/>
            <p:cNvSpPr>
              <a:spLocks/>
            </p:cNvSpPr>
            <p:nvPr/>
          </p:nvSpPr>
          <p:spPr bwMode="auto">
            <a:xfrm>
              <a:off x="975" y="3787"/>
              <a:ext cx="1045" cy="139"/>
            </a:xfrm>
            <a:custGeom>
              <a:avLst/>
              <a:gdLst>
                <a:gd name="T0" fmla="*/ 0 w 2920"/>
                <a:gd name="T1" fmla="*/ 275 h 409"/>
                <a:gd name="T2" fmla="*/ 32 w 2920"/>
                <a:gd name="T3" fmla="*/ 216 h 409"/>
                <a:gd name="T4" fmla="*/ 87 w 2920"/>
                <a:gd name="T5" fmla="*/ 338 h 409"/>
                <a:gd name="T6" fmla="*/ 152 w 2920"/>
                <a:gd name="T7" fmla="*/ 220 h 409"/>
                <a:gd name="T8" fmla="*/ 207 w 2920"/>
                <a:gd name="T9" fmla="*/ 343 h 409"/>
                <a:gd name="T10" fmla="*/ 272 w 2920"/>
                <a:gd name="T11" fmla="*/ 225 h 409"/>
                <a:gd name="T12" fmla="*/ 327 w 2920"/>
                <a:gd name="T13" fmla="*/ 347 h 409"/>
                <a:gd name="T14" fmla="*/ 392 w 2920"/>
                <a:gd name="T15" fmla="*/ 230 h 409"/>
                <a:gd name="T16" fmla="*/ 447 w 2920"/>
                <a:gd name="T17" fmla="*/ 352 h 409"/>
                <a:gd name="T18" fmla="*/ 511 w 2920"/>
                <a:gd name="T19" fmla="*/ 235 h 409"/>
                <a:gd name="T20" fmla="*/ 567 w 2920"/>
                <a:gd name="T21" fmla="*/ 357 h 409"/>
                <a:gd name="T22" fmla="*/ 631 w 2920"/>
                <a:gd name="T23" fmla="*/ 239 h 409"/>
                <a:gd name="T24" fmla="*/ 687 w 2920"/>
                <a:gd name="T25" fmla="*/ 362 h 409"/>
                <a:gd name="T26" fmla="*/ 751 w 2920"/>
                <a:gd name="T27" fmla="*/ 244 h 409"/>
                <a:gd name="T28" fmla="*/ 806 w 2920"/>
                <a:gd name="T29" fmla="*/ 366 h 409"/>
                <a:gd name="T30" fmla="*/ 871 w 2920"/>
                <a:gd name="T31" fmla="*/ 249 h 409"/>
                <a:gd name="T32" fmla="*/ 926 w 2920"/>
                <a:gd name="T33" fmla="*/ 371 h 409"/>
                <a:gd name="T34" fmla="*/ 991 w 2920"/>
                <a:gd name="T35" fmla="*/ 254 h 409"/>
                <a:gd name="T36" fmla="*/ 1046 w 2920"/>
                <a:gd name="T37" fmla="*/ 376 h 409"/>
                <a:gd name="T38" fmla="*/ 1111 w 2920"/>
                <a:gd name="T39" fmla="*/ 258 h 409"/>
                <a:gd name="T40" fmla="*/ 1166 w 2920"/>
                <a:gd name="T41" fmla="*/ 381 h 409"/>
                <a:gd name="T42" fmla="*/ 1231 w 2920"/>
                <a:gd name="T43" fmla="*/ 263 h 409"/>
                <a:gd name="T44" fmla="*/ 1286 w 2920"/>
                <a:gd name="T45" fmla="*/ 385 h 409"/>
                <a:gd name="T46" fmla="*/ 1351 w 2920"/>
                <a:gd name="T47" fmla="*/ 268 h 409"/>
                <a:gd name="T48" fmla="*/ 1406 w 2920"/>
                <a:gd name="T49" fmla="*/ 390 h 409"/>
                <a:gd name="T50" fmla="*/ 1471 w 2920"/>
                <a:gd name="T51" fmla="*/ 272 h 409"/>
                <a:gd name="T52" fmla="*/ 1526 w 2920"/>
                <a:gd name="T53" fmla="*/ 395 h 409"/>
                <a:gd name="T54" fmla="*/ 1591 w 2920"/>
                <a:gd name="T55" fmla="*/ 277 h 409"/>
                <a:gd name="T56" fmla="*/ 1646 w 2920"/>
                <a:gd name="T57" fmla="*/ 399 h 409"/>
                <a:gd name="T58" fmla="*/ 1710 w 2920"/>
                <a:gd name="T59" fmla="*/ 282 h 409"/>
                <a:gd name="T60" fmla="*/ 1766 w 2920"/>
                <a:gd name="T61" fmla="*/ 404 h 409"/>
                <a:gd name="T62" fmla="*/ 1830 w 2920"/>
                <a:gd name="T63" fmla="*/ 287 h 409"/>
                <a:gd name="T64" fmla="*/ 1886 w 2920"/>
                <a:gd name="T65" fmla="*/ 409 h 409"/>
                <a:gd name="T66" fmla="*/ 1918 w 2920"/>
                <a:gd name="T67" fmla="*/ 350 h 409"/>
                <a:gd name="T68" fmla="*/ 1928 w 2920"/>
                <a:gd name="T69" fmla="*/ 351 h 409"/>
                <a:gd name="T70" fmla="*/ 2920 w 2920"/>
                <a:gd name="T71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20" h="409">
                  <a:moveTo>
                    <a:pt x="0" y="275"/>
                  </a:moveTo>
                  <a:lnTo>
                    <a:pt x="32" y="216"/>
                  </a:lnTo>
                  <a:lnTo>
                    <a:pt x="87" y="338"/>
                  </a:lnTo>
                  <a:lnTo>
                    <a:pt x="152" y="220"/>
                  </a:lnTo>
                  <a:lnTo>
                    <a:pt x="207" y="343"/>
                  </a:lnTo>
                  <a:lnTo>
                    <a:pt x="272" y="225"/>
                  </a:lnTo>
                  <a:lnTo>
                    <a:pt x="327" y="347"/>
                  </a:lnTo>
                  <a:lnTo>
                    <a:pt x="392" y="230"/>
                  </a:lnTo>
                  <a:lnTo>
                    <a:pt x="447" y="352"/>
                  </a:lnTo>
                  <a:lnTo>
                    <a:pt x="511" y="235"/>
                  </a:lnTo>
                  <a:lnTo>
                    <a:pt x="567" y="357"/>
                  </a:lnTo>
                  <a:lnTo>
                    <a:pt x="631" y="239"/>
                  </a:lnTo>
                  <a:lnTo>
                    <a:pt x="687" y="362"/>
                  </a:lnTo>
                  <a:lnTo>
                    <a:pt x="751" y="244"/>
                  </a:lnTo>
                  <a:lnTo>
                    <a:pt x="806" y="366"/>
                  </a:lnTo>
                  <a:lnTo>
                    <a:pt x="871" y="249"/>
                  </a:lnTo>
                  <a:lnTo>
                    <a:pt x="926" y="371"/>
                  </a:lnTo>
                  <a:lnTo>
                    <a:pt x="991" y="254"/>
                  </a:lnTo>
                  <a:lnTo>
                    <a:pt x="1046" y="376"/>
                  </a:lnTo>
                  <a:lnTo>
                    <a:pt x="1111" y="258"/>
                  </a:lnTo>
                  <a:lnTo>
                    <a:pt x="1166" y="381"/>
                  </a:lnTo>
                  <a:lnTo>
                    <a:pt x="1231" y="263"/>
                  </a:lnTo>
                  <a:lnTo>
                    <a:pt x="1286" y="385"/>
                  </a:lnTo>
                  <a:lnTo>
                    <a:pt x="1351" y="268"/>
                  </a:lnTo>
                  <a:lnTo>
                    <a:pt x="1406" y="390"/>
                  </a:lnTo>
                  <a:lnTo>
                    <a:pt x="1471" y="272"/>
                  </a:lnTo>
                  <a:lnTo>
                    <a:pt x="1526" y="395"/>
                  </a:lnTo>
                  <a:lnTo>
                    <a:pt x="1591" y="277"/>
                  </a:lnTo>
                  <a:lnTo>
                    <a:pt x="1646" y="399"/>
                  </a:lnTo>
                  <a:lnTo>
                    <a:pt x="1710" y="282"/>
                  </a:lnTo>
                  <a:lnTo>
                    <a:pt x="1766" y="404"/>
                  </a:lnTo>
                  <a:lnTo>
                    <a:pt x="1830" y="287"/>
                  </a:lnTo>
                  <a:lnTo>
                    <a:pt x="1886" y="409"/>
                  </a:lnTo>
                  <a:lnTo>
                    <a:pt x="1918" y="350"/>
                  </a:lnTo>
                  <a:lnTo>
                    <a:pt x="1928" y="351"/>
                  </a:lnTo>
                  <a:lnTo>
                    <a:pt x="29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8" name="Freeform 275"/>
            <p:cNvSpPr>
              <a:spLocks/>
            </p:cNvSpPr>
            <p:nvPr/>
          </p:nvSpPr>
          <p:spPr bwMode="auto">
            <a:xfrm>
              <a:off x="2008" y="3751"/>
              <a:ext cx="32" cy="70"/>
            </a:xfrm>
            <a:custGeom>
              <a:avLst/>
              <a:gdLst>
                <a:gd name="T0" fmla="*/ 88 w 88"/>
                <a:gd name="T1" fmla="*/ 201 h 207"/>
                <a:gd name="T2" fmla="*/ 68 w 88"/>
                <a:gd name="T3" fmla="*/ 207 h 207"/>
                <a:gd name="T4" fmla="*/ 0 w 88"/>
                <a:gd name="T5" fmla="*/ 7 h 207"/>
                <a:gd name="T6" fmla="*/ 20 w 88"/>
                <a:gd name="T7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207">
                  <a:moveTo>
                    <a:pt x="88" y="201"/>
                  </a:moveTo>
                  <a:lnTo>
                    <a:pt x="68" y="207"/>
                  </a:lnTo>
                  <a:lnTo>
                    <a:pt x="0" y="7"/>
                  </a:lnTo>
                  <a:lnTo>
                    <a:pt x="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9" name="Line 276"/>
            <p:cNvSpPr>
              <a:spLocks noChangeShapeType="1"/>
            </p:cNvSpPr>
            <p:nvPr/>
          </p:nvSpPr>
          <p:spPr bwMode="auto">
            <a:xfrm flipH="1">
              <a:off x="2008" y="3751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0" name="Freeform 277"/>
            <p:cNvSpPr>
              <a:spLocks/>
            </p:cNvSpPr>
            <p:nvPr/>
          </p:nvSpPr>
          <p:spPr bwMode="auto">
            <a:xfrm>
              <a:off x="904" y="4850"/>
              <a:ext cx="1068" cy="165"/>
            </a:xfrm>
            <a:custGeom>
              <a:avLst/>
              <a:gdLst>
                <a:gd name="T0" fmla="*/ 0 w 2980"/>
                <a:gd name="T1" fmla="*/ 411 h 486"/>
                <a:gd name="T2" fmla="*/ 30 w 2980"/>
                <a:gd name="T3" fmla="*/ 351 h 486"/>
                <a:gd name="T4" fmla="*/ 89 w 2980"/>
                <a:gd name="T5" fmla="*/ 471 h 486"/>
                <a:gd name="T6" fmla="*/ 150 w 2980"/>
                <a:gd name="T7" fmla="*/ 352 h 486"/>
                <a:gd name="T8" fmla="*/ 209 w 2980"/>
                <a:gd name="T9" fmla="*/ 472 h 486"/>
                <a:gd name="T10" fmla="*/ 270 w 2980"/>
                <a:gd name="T11" fmla="*/ 353 h 486"/>
                <a:gd name="T12" fmla="*/ 329 w 2980"/>
                <a:gd name="T13" fmla="*/ 473 h 486"/>
                <a:gd name="T14" fmla="*/ 390 w 2980"/>
                <a:gd name="T15" fmla="*/ 354 h 486"/>
                <a:gd name="T16" fmla="*/ 449 w 2980"/>
                <a:gd name="T17" fmla="*/ 474 h 486"/>
                <a:gd name="T18" fmla="*/ 510 w 2980"/>
                <a:gd name="T19" fmla="*/ 355 h 486"/>
                <a:gd name="T20" fmla="*/ 569 w 2980"/>
                <a:gd name="T21" fmla="*/ 475 h 486"/>
                <a:gd name="T22" fmla="*/ 630 w 2980"/>
                <a:gd name="T23" fmla="*/ 356 h 486"/>
                <a:gd name="T24" fmla="*/ 689 w 2980"/>
                <a:gd name="T25" fmla="*/ 476 h 486"/>
                <a:gd name="T26" fmla="*/ 750 w 2980"/>
                <a:gd name="T27" fmla="*/ 357 h 486"/>
                <a:gd name="T28" fmla="*/ 809 w 2980"/>
                <a:gd name="T29" fmla="*/ 477 h 486"/>
                <a:gd name="T30" fmla="*/ 870 w 2980"/>
                <a:gd name="T31" fmla="*/ 358 h 486"/>
                <a:gd name="T32" fmla="*/ 929 w 2980"/>
                <a:gd name="T33" fmla="*/ 478 h 486"/>
                <a:gd name="T34" fmla="*/ 990 w 2980"/>
                <a:gd name="T35" fmla="*/ 359 h 486"/>
                <a:gd name="T36" fmla="*/ 1049 w 2980"/>
                <a:gd name="T37" fmla="*/ 479 h 486"/>
                <a:gd name="T38" fmla="*/ 1110 w 2980"/>
                <a:gd name="T39" fmla="*/ 360 h 486"/>
                <a:gd name="T40" fmla="*/ 1169 w 2980"/>
                <a:gd name="T41" fmla="*/ 480 h 486"/>
                <a:gd name="T42" fmla="*/ 1230 w 2980"/>
                <a:gd name="T43" fmla="*/ 361 h 486"/>
                <a:gd name="T44" fmla="*/ 1289 w 2980"/>
                <a:gd name="T45" fmla="*/ 481 h 486"/>
                <a:gd name="T46" fmla="*/ 1350 w 2980"/>
                <a:gd name="T47" fmla="*/ 362 h 486"/>
                <a:gd name="T48" fmla="*/ 1409 w 2980"/>
                <a:gd name="T49" fmla="*/ 482 h 486"/>
                <a:gd name="T50" fmla="*/ 1470 w 2980"/>
                <a:gd name="T51" fmla="*/ 363 h 486"/>
                <a:gd name="T52" fmla="*/ 1529 w 2980"/>
                <a:gd name="T53" fmla="*/ 483 h 486"/>
                <a:gd name="T54" fmla="*/ 1590 w 2980"/>
                <a:gd name="T55" fmla="*/ 364 h 486"/>
                <a:gd name="T56" fmla="*/ 1649 w 2980"/>
                <a:gd name="T57" fmla="*/ 484 h 486"/>
                <a:gd name="T58" fmla="*/ 1710 w 2980"/>
                <a:gd name="T59" fmla="*/ 365 h 486"/>
                <a:gd name="T60" fmla="*/ 1769 w 2980"/>
                <a:gd name="T61" fmla="*/ 485 h 486"/>
                <a:gd name="T62" fmla="*/ 1830 w 2980"/>
                <a:gd name="T63" fmla="*/ 366 h 486"/>
                <a:gd name="T64" fmla="*/ 1889 w 2980"/>
                <a:gd name="T65" fmla="*/ 486 h 486"/>
                <a:gd name="T66" fmla="*/ 1950 w 2980"/>
                <a:gd name="T67" fmla="*/ 367 h 486"/>
                <a:gd name="T68" fmla="*/ 1979 w 2980"/>
                <a:gd name="T69" fmla="*/ 427 h 486"/>
                <a:gd name="T70" fmla="*/ 2017 w 2980"/>
                <a:gd name="T71" fmla="*/ 428 h 486"/>
                <a:gd name="T72" fmla="*/ 2980 w 2980"/>
                <a:gd name="T73" fmla="*/ 0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980" h="486">
                  <a:moveTo>
                    <a:pt x="0" y="411"/>
                  </a:moveTo>
                  <a:lnTo>
                    <a:pt x="30" y="351"/>
                  </a:lnTo>
                  <a:lnTo>
                    <a:pt x="89" y="471"/>
                  </a:lnTo>
                  <a:lnTo>
                    <a:pt x="150" y="352"/>
                  </a:lnTo>
                  <a:lnTo>
                    <a:pt x="209" y="472"/>
                  </a:lnTo>
                  <a:lnTo>
                    <a:pt x="270" y="353"/>
                  </a:lnTo>
                  <a:lnTo>
                    <a:pt x="329" y="473"/>
                  </a:lnTo>
                  <a:lnTo>
                    <a:pt x="390" y="354"/>
                  </a:lnTo>
                  <a:lnTo>
                    <a:pt x="449" y="474"/>
                  </a:lnTo>
                  <a:lnTo>
                    <a:pt x="510" y="355"/>
                  </a:lnTo>
                  <a:lnTo>
                    <a:pt x="569" y="475"/>
                  </a:lnTo>
                  <a:lnTo>
                    <a:pt x="630" y="356"/>
                  </a:lnTo>
                  <a:lnTo>
                    <a:pt x="689" y="476"/>
                  </a:lnTo>
                  <a:lnTo>
                    <a:pt x="750" y="357"/>
                  </a:lnTo>
                  <a:lnTo>
                    <a:pt x="809" y="477"/>
                  </a:lnTo>
                  <a:lnTo>
                    <a:pt x="870" y="358"/>
                  </a:lnTo>
                  <a:lnTo>
                    <a:pt x="929" y="478"/>
                  </a:lnTo>
                  <a:lnTo>
                    <a:pt x="990" y="359"/>
                  </a:lnTo>
                  <a:lnTo>
                    <a:pt x="1049" y="479"/>
                  </a:lnTo>
                  <a:lnTo>
                    <a:pt x="1110" y="360"/>
                  </a:lnTo>
                  <a:lnTo>
                    <a:pt x="1169" y="480"/>
                  </a:lnTo>
                  <a:lnTo>
                    <a:pt x="1230" y="361"/>
                  </a:lnTo>
                  <a:lnTo>
                    <a:pt x="1289" y="481"/>
                  </a:lnTo>
                  <a:lnTo>
                    <a:pt x="1350" y="362"/>
                  </a:lnTo>
                  <a:lnTo>
                    <a:pt x="1409" y="482"/>
                  </a:lnTo>
                  <a:lnTo>
                    <a:pt x="1470" y="363"/>
                  </a:lnTo>
                  <a:lnTo>
                    <a:pt x="1529" y="483"/>
                  </a:lnTo>
                  <a:lnTo>
                    <a:pt x="1590" y="364"/>
                  </a:lnTo>
                  <a:lnTo>
                    <a:pt x="1649" y="484"/>
                  </a:lnTo>
                  <a:lnTo>
                    <a:pt x="1710" y="365"/>
                  </a:lnTo>
                  <a:lnTo>
                    <a:pt x="1769" y="485"/>
                  </a:lnTo>
                  <a:lnTo>
                    <a:pt x="1830" y="366"/>
                  </a:lnTo>
                  <a:lnTo>
                    <a:pt x="1889" y="486"/>
                  </a:lnTo>
                  <a:lnTo>
                    <a:pt x="1950" y="367"/>
                  </a:lnTo>
                  <a:lnTo>
                    <a:pt x="1979" y="427"/>
                  </a:lnTo>
                  <a:lnTo>
                    <a:pt x="2017" y="428"/>
                  </a:lnTo>
                  <a:lnTo>
                    <a:pt x="298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1" name="Freeform 278"/>
            <p:cNvSpPr>
              <a:spLocks/>
            </p:cNvSpPr>
            <p:nvPr/>
          </p:nvSpPr>
          <p:spPr bwMode="auto">
            <a:xfrm>
              <a:off x="1956" y="4815"/>
              <a:ext cx="38" cy="68"/>
            </a:xfrm>
            <a:custGeom>
              <a:avLst/>
              <a:gdLst>
                <a:gd name="T0" fmla="*/ 105 w 105"/>
                <a:gd name="T1" fmla="*/ 192 h 200"/>
                <a:gd name="T2" fmla="*/ 86 w 105"/>
                <a:gd name="T3" fmla="*/ 200 h 200"/>
                <a:gd name="T4" fmla="*/ 0 w 105"/>
                <a:gd name="T5" fmla="*/ 8 h 200"/>
                <a:gd name="T6" fmla="*/ 20 w 105"/>
                <a:gd name="T7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" h="200">
                  <a:moveTo>
                    <a:pt x="105" y="192"/>
                  </a:moveTo>
                  <a:lnTo>
                    <a:pt x="86" y="200"/>
                  </a:lnTo>
                  <a:lnTo>
                    <a:pt x="0" y="8"/>
                  </a:lnTo>
                  <a:lnTo>
                    <a:pt x="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2" name="Line 279"/>
            <p:cNvSpPr>
              <a:spLocks noChangeShapeType="1"/>
            </p:cNvSpPr>
            <p:nvPr/>
          </p:nvSpPr>
          <p:spPr bwMode="auto">
            <a:xfrm flipH="1">
              <a:off x="1956" y="4815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3" name="Freeform 280"/>
            <p:cNvSpPr>
              <a:spLocks/>
            </p:cNvSpPr>
            <p:nvPr/>
          </p:nvSpPr>
          <p:spPr bwMode="auto">
            <a:xfrm>
              <a:off x="1280" y="2942"/>
              <a:ext cx="641" cy="57"/>
            </a:xfrm>
            <a:custGeom>
              <a:avLst/>
              <a:gdLst>
                <a:gd name="T0" fmla="*/ 1790 w 1790"/>
                <a:gd name="T1" fmla="*/ 0 h 168"/>
                <a:gd name="T2" fmla="*/ 1775 w 1790"/>
                <a:gd name="T3" fmla="*/ 168 h 168"/>
                <a:gd name="T4" fmla="*/ 0 w 1790"/>
                <a:gd name="T5" fmla="*/ 153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90" h="168">
                  <a:moveTo>
                    <a:pt x="1790" y="0"/>
                  </a:moveTo>
                  <a:lnTo>
                    <a:pt x="1775" y="168"/>
                  </a:lnTo>
                  <a:lnTo>
                    <a:pt x="0" y="15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4" name="Arc 281"/>
            <p:cNvSpPr>
              <a:spLocks/>
            </p:cNvSpPr>
            <p:nvPr/>
          </p:nvSpPr>
          <p:spPr bwMode="auto">
            <a:xfrm>
              <a:off x="794" y="2366"/>
              <a:ext cx="486" cy="62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5" name="Freeform 282"/>
            <p:cNvSpPr>
              <a:spLocks/>
            </p:cNvSpPr>
            <p:nvPr/>
          </p:nvSpPr>
          <p:spPr bwMode="auto">
            <a:xfrm>
              <a:off x="775" y="2366"/>
              <a:ext cx="38" cy="51"/>
            </a:xfrm>
            <a:custGeom>
              <a:avLst/>
              <a:gdLst>
                <a:gd name="T0" fmla="*/ 19 w 38"/>
                <a:gd name="T1" fmla="*/ 0 h 51"/>
                <a:gd name="T2" fmla="*/ 0 w 38"/>
                <a:gd name="T3" fmla="*/ 51 h 51"/>
                <a:gd name="T4" fmla="*/ 19 w 38"/>
                <a:gd name="T5" fmla="*/ 38 h 51"/>
                <a:gd name="T6" fmla="*/ 38 w 38"/>
                <a:gd name="T7" fmla="*/ 51 h 51"/>
                <a:gd name="T8" fmla="*/ 19 w 38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1">
                  <a:moveTo>
                    <a:pt x="19" y="0"/>
                  </a:moveTo>
                  <a:lnTo>
                    <a:pt x="0" y="51"/>
                  </a:lnTo>
                  <a:lnTo>
                    <a:pt x="19" y="38"/>
                  </a:lnTo>
                  <a:lnTo>
                    <a:pt x="38" y="5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6" name="Freeform 283"/>
            <p:cNvSpPr>
              <a:spLocks/>
            </p:cNvSpPr>
            <p:nvPr/>
          </p:nvSpPr>
          <p:spPr bwMode="auto">
            <a:xfrm>
              <a:off x="1244" y="3896"/>
              <a:ext cx="641" cy="73"/>
            </a:xfrm>
            <a:custGeom>
              <a:avLst/>
              <a:gdLst>
                <a:gd name="T0" fmla="*/ 1789 w 1789"/>
                <a:gd name="T1" fmla="*/ 0 h 216"/>
                <a:gd name="T2" fmla="*/ 1742 w 1789"/>
                <a:gd name="T3" fmla="*/ 216 h 216"/>
                <a:gd name="T4" fmla="*/ 0 w 1789"/>
                <a:gd name="T5" fmla="*/ 12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89" h="216">
                  <a:moveTo>
                    <a:pt x="1789" y="0"/>
                  </a:moveTo>
                  <a:lnTo>
                    <a:pt x="1742" y="216"/>
                  </a:lnTo>
                  <a:lnTo>
                    <a:pt x="0" y="12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7" name="Arc 284"/>
            <p:cNvSpPr>
              <a:spLocks/>
            </p:cNvSpPr>
            <p:nvPr/>
          </p:nvSpPr>
          <p:spPr bwMode="auto">
            <a:xfrm>
              <a:off x="680" y="3652"/>
              <a:ext cx="564" cy="28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38 w 21638"/>
                <a:gd name="T1" fmla="*/ 21600 h 21600"/>
                <a:gd name="T2" fmla="*/ 0 w 21638"/>
                <a:gd name="T3" fmla="*/ 0 h 21600"/>
                <a:gd name="T4" fmla="*/ 21600 w 2163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8" h="21600" fill="none" extrusionOk="0">
                  <a:moveTo>
                    <a:pt x="21637" y="21599"/>
                  </a:moveTo>
                  <a:cubicBezTo>
                    <a:pt x="21625" y="21599"/>
                    <a:pt x="21612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38" h="21600" stroke="0" extrusionOk="0">
                  <a:moveTo>
                    <a:pt x="21637" y="21599"/>
                  </a:moveTo>
                  <a:cubicBezTo>
                    <a:pt x="21625" y="21599"/>
                    <a:pt x="21612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8" name="Freeform 285"/>
            <p:cNvSpPr>
              <a:spLocks/>
            </p:cNvSpPr>
            <p:nvPr/>
          </p:nvSpPr>
          <p:spPr bwMode="auto">
            <a:xfrm>
              <a:off x="661" y="3652"/>
              <a:ext cx="38" cy="51"/>
            </a:xfrm>
            <a:custGeom>
              <a:avLst/>
              <a:gdLst>
                <a:gd name="T0" fmla="*/ 19 w 38"/>
                <a:gd name="T1" fmla="*/ 0 h 51"/>
                <a:gd name="T2" fmla="*/ 0 w 38"/>
                <a:gd name="T3" fmla="*/ 51 h 51"/>
                <a:gd name="T4" fmla="*/ 19 w 38"/>
                <a:gd name="T5" fmla="*/ 38 h 51"/>
                <a:gd name="T6" fmla="*/ 38 w 38"/>
                <a:gd name="T7" fmla="*/ 51 h 51"/>
                <a:gd name="T8" fmla="*/ 19 w 38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1">
                  <a:moveTo>
                    <a:pt x="19" y="0"/>
                  </a:moveTo>
                  <a:lnTo>
                    <a:pt x="0" y="51"/>
                  </a:lnTo>
                  <a:lnTo>
                    <a:pt x="19" y="38"/>
                  </a:lnTo>
                  <a:lnTo>
                    <a:pt x="38" y="5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9" name="Freeform 286"/>
            <p:cNvSpPr>
              <a:spLocks/>
            </p:cNvSpPr>
            <p:nvPr/>
          </p:nvSpPr>
          <p:spPr bwMode="auto">
            <a:xfrm>
              <a:off x="1278" y="4984"/>
              <a:ext cx="547" cy="47"/>
            </a:xfrm>
            <a:custGeom>
              <a:avLst/>
              <a:gdLst>
                <a:gd name="T0" fmla="*/ 1529 w 1529"/>
                <a:gd name="T1" fmla="*/ 0 h 139"/>
                <a:gd name="T2" fmla="*/ 1529 w 1529"/>
                <a:gd name="T3" fmla="*/ 139 h 139"/>
                <a:gd name="T4" fmla="*/ 0 w 1529"/>
                <a:gd name="T5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9" h="139">
                  <a:moveTo>
                    <a:pt x="1529" y="0"/>
                  </a:moveTo>
                  <a:lnTo>
                    <a:pt x="1529" y="139"/>
                  </a:lnTo>
                  <a:lnTo>
                    <a:pt x="0" y="13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0" name="Arc 287"/>
            <p:cNvSpPr>
              <a:spLocks/>
            </p:cNvSpPr>
            <p:nvPr/>
          </p:nvSpPr>
          <p:spPr bwMode="auto">
            <a:xfrm>
              <a:off x="714" y="4647"/>
              <a:ext cx="563" cy="38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38 w 21638"/>
                <a:gd name="T1" fmla="*/ 21600 h 21600"/>
                <a:gd name="T2" fmla="*/ 0 w 21638"/>
                <a:gd name="T3" fmla="*/ 56 h 21600"/>
                <a:gd name="T4" fmla="*/ 21600 w 2163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8" h="21600" fill="none" extrusionOk="0">
                  <a:moveTo>
                    <a:pt x="21637" y="21599"/>
                  </a:moveTo>
                  <a:cubicBezTo>
                    <a:pt x="21625" y="21599"/>
                    <a:pt x="21612" y="21599"/>
                    <a:pt x="21600" y="21600"/>
                  </a:cubicBezTo>
                  <a:cubicBezTo>
                    <a:pt x="9692" y="21600"/>
                    <a:pt x="30" y="11963"/>
                    <a:pt x="0" y="55"/>
                  </a:cubicBezTo>
                </a:path>
                <a:path w="21638" h="21600" stroke="0" extrusionOk="0">
                  <a:moveTo>
                    <a:pt x="21637" y="21599"/>
                  </a:moveTo>
                  <a:cubicBezTo>
                    <a:pt x="21625" y="21599"/>
                    <a:pt x="21612" y="21599"/>
                    <a:pt x="21600" y="21600"/>
                  </a:cubicBezTo>
                  <a:cubicBezTo>
                    <a:pt x="9692" y="21600"/>
                    <a:pt x="30" y="11963"/>
                    <a:pt x="0" y="55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1" name="Freeform 288"/>
            <p:cNvSpPr>
              <a:spLocks/>
            </p:cNvSpPr>
            <p:nvPr/>
          </p:nvSpPr>
          <p:spPr bwMode="auto">
            <a:xfrm>
              <a:off x="694" y="4648"/>
              <a:ext cx="39" cy="50"/>
            </a:xfrm>
            <a:custGeom>
              <a:avLst/>
              <a:gdLst>
                <a:gd name="T0" fmla="*/ 20 w 39"/>
                <a:gd name="T1" fmla="*/ 0 h 50"/>
                <a:gd name="T2" fmla="*/ 0 w 39"/>
                <a:gd name="T3" fmla="*/ 50 h 50"/>
                <a:gd name="T4" fmla="*/ 20 w 39"/>
                <a:gd name="T5" fmla="*/ 37 h 50"/>
                <a:gd name="T6" fmla="*/ 39 w 39"/>
                <a:gd name="T7" fmla="*/ 50 h 50"/>
                <a:gd name="T8" fmla="*/ 20 w 39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0">
                  <a:moveTo>
                    <a:pt x="20" y="0"/>
                  </a:moveTo>
                  <a:lnTo>
                    <a:pt x="0" y="50"/>
                  </a:lnTo>
                  <a:lnTo>
                    <a:pt x="20" y="37"/>
                  </a:lnTo>
                  <a:lnTo>
                    <a:pt x="39" y="5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2" name="Freeform 289"/>
            <p:cNvSpPr>
              <a:spLocks/>
            </p:cNvSpPr>
            <p:nvPr/>
          </p:nvSpPr>
          <p:spPr bwMode="auto">
            <a:xfrm>
              <a:off x="885" y="4668"/>
              <a:ext cx="93" cy="379"/>
            </a:xfrm>
            <a:custGeom>
              <a:avLst/>
              <a:gdLst>
                <a:gd name="T0" fmla="*/ 260 w 260"/>
                <a:gd name="T1" fmla="*/ 1117 h 1117"/>
                <a:gd name="T2" fmla="*/ 0 w 260"/>
                <a:gd name="T3" fmla="*/ 0 h 1117"/>
                <a:gd name="T4" fmla="*/ 185 w 260"/>
                <a:gd name="T5" fmla="*/ 0 h 1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0" h="1117">
                  <a:moveTo>
                    <a:pt x="260" y="1117"/>
                  </a:moveTo>
                  <a:lnTo>
                    <a:pt x="0" y="0"/>
                  </a:lnTo>
                  <a:lnTo>
                    <a:pt x="18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3" name="Freeform 290"/>
            <p:cNvSpPr>
              <a:spLocks/>
            </p:cNvSpPr>
            <p:nvPr/>
          </p:nvSpPr>
          <p:spPr bwMode="auto">
            <a:xfrm>
              <a:off x="952" y="4633"/>
              <a:ext cx="8" cy="70"/>
            </a:xfrm>
            <a:custGeom>
              <a:avLst/>
              <a:gdLst>
                <a:gd name="T0" fmla="*/ 22 w 22"/>
                <a:gd name="T1" fmla="*/ 209 h 209"/>
                <a:gd name="T2" fmla="*/ 0 w 22"/>
                <a:gd name="T3" fmla="*/ 209 h 209"/>
                <a:gd name="T4" fmla="*/ 0 w 22"/>
                <a:gd name="T5" fmla="*/ 0 h 209"/>
                <a:gd name="T6" fmla="*/ 22 w 22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09">
                  <a:moveTo>
                    <a:pt x="22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4" name="Line 291"/>
            <p:cNvSpPr>
              <a:spLocks noChangeShapeType="1"/>
            </p:cNvSpPr>
            <p:nvPr/>
          </p:nvSpPr>
          <p:spPr bwMode="auto">
            <a:xfrm flipH="1">
              <a:off x="1987" y="13093"/>
              <a:ext cx="2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52400" y="228600"/>
            <a:ext cx="6705600" cy="8686800"/>
            <a:chOff x="144" y="144"/>
            <a:chExt cx="4224" cy="547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44"/>
              <a:ext cx="4032" cy="5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172" y="171"/>
              <a:ext cx="4196" cy="5352"/>
              <a:chOff x="172" y="171"/>
              <a:chExt cx="4196" cy="5352"/>
            </a:xfrm>
          </p:grpSpPr>
          <p:sp>
            <p:nvSpPr>
              <p:cNvPr id="12336" name="Rectangle 5"/>
              <p:cNvSpPr>
                <a:spLocks noChangeArrowheads="1"/>
              </p:cNvSpPr>
              <p:nvPr/>
            </p:nvSpPr>
            <p:spPr bwMode="auto">
              <a:xfrm>
                <a:off x="172" y="4450"/>
                <a:ext cx="1919" cy="1043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37" name="Rectangle 6"/>
              <p:cNvSpPr>
                <a:spLocks noChangeArrowheads="1"/>
              </p:cNvSpPr>
              <p:nvPr/>
            </p:nvSpPr>
            <p:spPr bwMode="auto">
              <a:xfrm>
                <a:off x="172" y="2271"/>
                <a:ext cx="1919" cy="1044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38" name="Rectangle 7"/>
              <p:cNvSpPr>
                <a:spLocks noChangeArrowheads="1"/>
              </p:cNvSpPr>
              <p:nvPr/>
            </p:nvSpPr>
            <p:spPr bwMode="auto">
              <a:xfrm>
                <a:off x="172" y="3361"/>
                <a:ext cx="1919" cy="1043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39" name="Rectangle 8"/>
              <p:cNvSpPr>
                <a:spLocks noChangeArrowheads="1"/>
              </p:cNvSpPr>
              <p:nvPr/>
            </p:nvSpPr>
            <p:spPr bwMode="auto">
              <a:xfrm>
                <a:off x="615" y="327"/>
                <a:ext cx="3326" cy="1810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40" name="Oval 9"/>
              <p:cNvSpPr>
                <a:spLocks noChangeArrowheads="1"/>
              </p:cNvSpPr>
              <p:nvPr/>
            </p:nvSpPr>
            <p:spPr bwMode="auto">
              <a:xfrm>
                <a:off x="653" y="3965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41" name="Rectangle 10"/>
              <p:cNvSpPr>
                <a:spLocks noChangeArrowheads="1"/>
              </p:cNvSpPr>
              <p:nvPr/>
            </p:nvSpPr>
            <p:spPr bwMode="auto">
              <a:xfrm>
                <a:off x="1633" y="3836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42" name="Oval 11"/>
              <p:cNvSpPr>
                <a:spLocks noChangeArrowheads="1"/>
              </p:cNvSpPr>
              <p:nvPr/>
            </p:nvSpPr>
            <p:spPr bwMode="auto">
              <a:xfrm>
                <a:off x="1625" y="3965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43" name="Rectangle 12"/>
              <p:cNvSpPr>
                <a:spLocks noChangeArrowheads="1"/>
              </p:cNvSpPr>
              <p:nvPr/>
            </p:nvSpPr>
            <p:spPr bwMode="auto">
              <a:xfrm>
                <a:off x="1301" y="3825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44" name="Oval 13"/>
              <p:cNvSpPr>
                <a:spLocks noChangeArrowheads="1"/>
              </p:cNvSpPr>
              <p:nvPr/>
            </p:nvSpPr>
            <p:spPr bwMode="auto">
              <a:xfrm>
                <a:off x="1465" y="3965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45" name="Rectangle 14"/>
              <p:cNvSpPr>
                <a:spLocks noChangeArrowheads="1"/>
              </p:cNvSpPr>
              <p:nvPr/>
            </p:nvSpPr>
            <p:spPr bwMode="auto">
              <a:xfrm>
                <a:off x="985" y="3836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46" name="Rectangle 15"/>
              <p:cNvSpPr>
                <a:spLocks noChangeArrowheads="1"/>
              </p:cNvSpPr>
              <p:nvPr/>
            </p:nvSpPr>
            <p:spPr bwMode="auto">
              <a:xfrm>
                <a:off x="1307" y="3965"/>
                <a:ext cx="63" cy="61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47" name="Line 16"/>
              <p:cNvSpPr>
                <a:spLocks noChangeShapeType="1"/>
              </p:cNvSpPr>
              <p:nvPr/>
            </p:nvSpPr>
            <p:spPr bwMode="auto">
              <a:xfrm>
                <a:off x="1306" y="3965"/>
                <a:ext cx="66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48" name="Line 17"/>
              <p:cNvSpPr>
                <a:spLocks noChangeShapeType="1"/>
              </p:cNvSpPr>
              <p:nvPr/>
            </p:nvSpPr>
            <p:spPr bwMode="auto">
              <a:xfrm flipV="1">
                <a:off x="1306" y="3965"/>
                <a:ext cx="66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49" name="Rectangle 18"/>
              <p:cNvSpPr>
                <a:spLocks noChangeArrowheads="1"/>
              </p:cNvSpPr>
              <p:nvPr/>
            </p:nvSpPr>
            <p:spPr bwMode="auto">
              <a:xfrm>
                <a:off x="1875" y="3836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50" name="Oval 19"/>
              <p:cNvSpPr>
                <a:spLocks noChangeArrowheads="1"/>
              </p:cNvSpPr>
              <p:nvPr/>
            </p:nvSpPr>
            <p:spPr bwMode="auto">
              <a:xfrm>
                <a:off x="1141" y="3965"/>
                <a:ext cx="64" cy="61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51" name="Rectangle 20"/>
              <p:cNvSpPr>
                <a:spLocks noChangeArrowheads="1"/>
              </p:cNvSpPr>
              <p:nvPr/>
            </p:nvSpPr>
            <p:spPr bwMode="auto">
              <a:xfrm>
                <a:off x="1471" y="3743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52" name="Oval 21"/>
              <p:cNvSpPr>
                <a:spLocks noChangeArrowheads="1"/>
              </p:cNvSpPr>
              <p:nvPr/>
            </p:nvSpPr>
            <p:spPr bwMode="auto">
              <a:xfrm>
                <a:off x="982" y="3965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53" name="Rectangle 22"/>
              <p:cNvSpPr>
                <a:spLocks noChangeArrowheads="1"/>
              </p:cNvSpPr>
              <p:nvPr/>
            </p:nvSpPr>
            <p:spPr bwMode="auto">
              <a:xfrm>
                <a:off x="1068" y="3743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54" name="Oval 23"/>
              <p:cNvSpPr>
                <a:spLocks noChangeArrowheads="1"/>
              </p:cNvSpPr>
              <p:nvPr/>
            </p:nvSpPr>
            <p:spPr bwMode="auto">
              <a:xfrm>
                <a:off x="499" y="3965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55" name="Rectangle 24"/>
              <p:cNvSpPr>
                <a:spLocks noChangeArrowheads="1"/>
              </p:cNvSpPr>
              <p:nvPr/>
            </p:nvSpPr>
            <p:spPr bwMode="auto">
              <a:xfrm>
                <a:off x="818" y="3858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56" name="Oval 25"/>
              <p:cNvSpPr>
                <a:spLocks noChangeArrowheads="1"/>
              </p:cNvSpPr>
              <p:nvPr/>
            </p:nvSpPr>
            <p:spPr bwMode="auto">
              <a:xfrm>
                <a:off x="1307" y="4064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57" name="Rectangle 26"/>
              <p:cNvSpPr>
                <a:spLocks noChangeArrowheads="1"/>
              </p:cNvSpPr>
              <p:nvPr/>
            </p:nvSpPr>
            <p:spPr bwMode="auto">
              <a:xfrm>
                <a:off x="1784" y="3606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58" name="Oval 27"/>
              <p:cNvSpPr>
                <a:spLocks noChangeArrowheads="1"/>
              </p:cNvSpPr>
              <p:nvPr/>
            </p:nvSpPr>
            <p:spPr bwMode="auto">
              <a:xfrm>
                <a:off x="982" y="4217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59" name="Rectangle 28"/>
              <p:cNvSpPr>
                <a:spLocks noChangeArrowheads="1"/>
              </p:cNvSpPr>
              <p:nvPr/>
            </p:nvSpPr>
            <p:spPr bwMode="auto">
              <a:xfrm>
                <a:off x="443" y="3737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60" name="Oval 29"/>
              <p:cNvSpPr>
                <a:spLocks noChangeArrowheads="1"/>
              </p:cNvSpPr>
              <p:nvPr/>
            </p:nvSpPr>
            <p:spPr bwMode="auto">
              <a:xfrm>
                <a:off x="1795" y="4140"/>
                <a:ext cx="64" cy="61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61" name="Rectangle 30"/>
              <p:cNvSpPr>
                <a:spLocks noChangeArrowheads="1"/>
              </p:cNvSpPr>
              <p:nvPr/>
            </p:nvSpPr>
            <p:spPr bwMode="auto">
              <a:xfrm>
                <a:off x="1165" y="3480"/>
                <a:ext cx="16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62" name="Oval 31"/>
              <p:cNvSpPr>
                <a:spLocks noChangeArrowheads="1"/>
              </p:cNvSpPr>
              <p:nvPr/>
            </p:nvSpPr>
            <p:spPr bwMode="auto">
              <a:xfrm>
                <a:off x="903" y="4091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63" name="Rectangle 32"/>
              <p:cNvSpPr>
                <a:spLocks noChangeArrowheads="1"/>
              </p:cNvSpPr>
              <p:nvPr/>
            </p:nvSpPr>
            <p:spPr bwMode="auto">
              <a:xfrm>
                <a:off x="627" y="3644"/>
                <a:ext cx="16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64" name="Oval 33"/>
              <p:cNvSpPr>
                <a:spLocks noChangeArrowheads="1"/>
              </p:cNvSpPr>
              <p:nvPr/>
            </p:nvSpPr>
            <p:spPr bwMode="auto">
              <a:xfrm>
                <a:off x="562" y="5011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65" name="Rectangle 34"/>
              <p:cNvSpPr>
                <a:spLocks noChangeArrowheads="1"/>
              </p:cNvSpPr>
              <p:nvPr/>
            </p:nvSpPr>
            <p:spPr bwMode="auto">
              <a:xfrm>
                <a:off x="1798" y="4926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66" name="Oval 35"/>
              <p:cNvSpPr>
                <a:spLocks noChangeArrowheads="1"/>
              </p:cNvSpPr>
              <p:nvPr/>
            </p:nvSpPr>
            <p:spPr bwMode="auto">
              <a:xfrm>
                <a:off x="1795" y="5055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67" name="Rectangle 36"/>
              <p:cNvSpPr>
                <a:spLocks noChangeArrowheads="1"/>
              </p:cNvSpPr>
              <p:nvPr/>
            </p:nvSpPr>
            <p:spPr bwMode="auto">
              <a:xfrm>
                <a:off x="1471" y="4926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68" name="Oval 37"/>
              <p:cNvSpPr>
                <a:spLocks noChangeArrowheads="1"/>
              </p:cNvSpPr>
              <p:nvPr/>
            </p:nvSpPr>
            <p:spPr bwMode="auto">
              <a:xfrm>
                <a:off x="1630" y="5055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69" name="Rectangle 38"/>
              <p:cNvSpPr>
                <a:spLocks noChangeArrowheads="1"/>
              </p:cNvSpPr>
              <p:nvPr/>
            </p:nvSpPr>
            <p:spPr bwMode="auto">
              <a:xfrm>
                <a:off x="1150" y="4926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70" name="Rectangle 39"/>
              <p:cNvSpPr>
                <a:spLocks noChangeArrowheads="1"/>
              </p:cNvSpPr>
              <p:nvPr/>
            </p:nvSpPr>
            <p:spPr bwMode="auto">
              <a:xfrm>
                <a:off x="1471" y="5055"/>
                <a:ext cx="64" cy="61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71" name="Line 40"/>
              <p:cNvSpPr>
                <a:spLocks noChangeShapeType="1"/>
              </p:cNvSpPr>
              <p:nvPr/>
            </p:nvSpPr>
            <p:spPr bwMode="auto">
              <a:xfrm>
                <a:off x="1471" y="5055"/>
                <a:ext cx="66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72" name="Line 41"/>
              <p:cNvSpPr>
                <a:spLocks noChangeShapeType="1"/>
              </p:cNvSpPr>
              <p:nvPr/>
            </p:nvSpPr>
            <p:spPr bwMode="auto">
              <a:xfrm flipV="1">
                <a:off x="1471" y="5055"/>
                <a:ext cx="66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73" name="Rectangle 42"/>
              <p:cNvSpPr>
                <a:spLocks noChangeArrowheads="1"/>
              </p:cNvSpPr>
              <p:nvPr/>
            </p:nvSpPr>
            <p:spPr bwMode="auto">
              <a:xfrm>
                <a:off x="1963" y="4893"/>
                <a:ext cx="16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74" name="Oval 43"/>
              <p:cNvSpPr>
                <a:spLocks noChangeArrowheads="1"/>
              </p:cNvSpPr>
              <p:nvPr/>
            </p:nvSpPr>
            <p:spPr bwMode="auto">
              <a:xfrm>
                <a:off x="1307" y="5055"/>
                <a:ext cx="63" cy="61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75" name="Rectangle 44"/>
              <p:cNvSpPr>
                <a:spLocks noChangeArrowheads="1"/>
              </p:cNvSpPr>
              <p:nvPr/>
            </p:nvSpPr>
            <p:spPr bwMode="auto">
              <a:xfrm>
                <a:off x="1795" y="4833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76" name="Oval 45"/>
              <p:cNvSpPr>
                <a:spLocks noChangeArrowheads="1"/>
              </p:cNvSpPr>
              <p:nvPr/>
            </p:nvSpPr>
            <p:spPr bwMode="auto">
              <a:xfrm>
                <a:off x="1147" y="5055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77" name="Rectangle 46"/>
              <p:cNvSpPr>
                <a:spLocks noChangeArrowheads="1"/>
              </p:cNvSpPr>
              <p:nvPr/>
            </p:nvSpPr>
            <p:spPr bwMode="auto">
              <a:xfrm>
                <a:off x="1471" y="4833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78" name="Oval 47"/>
              <p:cNvSpPr>
                <a:spLocks noChangeArrowheads="1"/>
              </p:cNvSpPr>
              <p:nvPr/>
            </p:nvSpPr>
            <p:spPr bwMode="auto">
              <a:xfrm>
                <a:off x="306" y="5011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79" name="Rectangle 48"/>
              <p:cNvSpPr>
                <a:spLocks noChangeArrowheads="1"/>
              </p:cNvSpPr>
              <p:nvPr/>
            </p:nvSpPr>
            <p:spPr bwMode="auto">
              <a:xfrm>
                <a:off x="1147" y="4849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80" name="Oval 49"/>
              <p:cNvSpPr>
                <a:spLocks noChangeArrowheads="1"/>
              </p:cNvSpPr>
              <p:nvPr/>
            </p:nvSpPr>
            <p:spPr bwMode="auto">
              <a:xfrm>
                <a:off x="1471" y="5153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81" name="Rectangle 50"/>
              <p:cNvSpPr>
                <a:spLocks noChangeArrowheads="1"/>
              </p:cNvSpPr>
              <p:nvPr/>
            </p:nvSpPr>
            <p:spPr bwMode="auto">
              <a:xfrm>
                <a:off x="1557" y="4559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82" name="Oval 51"/>
              <p:cNvSpPr>
                <a:spLocks noChangeArrowheads="1"/>
              </p:cNvSpPr>
              <p:nvPr/>
            </p:nvSpPr>
            <p:spPr bwMode="auto">
              <a:xfrm>
                <a:off x="1147" y="5318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83" name="Rectangle 52"/>
              <p:cNvSpPr>
                <a:spLocks noChangeArrowheads="1"/>
              </p:cNvSpPr>
              <p:nvPr/>
            </p:nvSpPr>
            <p:spPr bwMode="auto">
              <a:xfrm>
                <a:off x="289" y="4756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84" name="Oval 53"/>
              <p:cNvSpPr>
                <a:spLocks noChangeArrowheads="1"/>
              </p:cNvSpPr>
              <p:nvPr/>
            </p:nvSpPr>
            <p:spPr bwMode="auto">
              <a:xfrm>
                <a:off x="1954" y="5241"/>
                <a:ext cx="64" cy="61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85" name="Rectangle 54"/>
              <p:cNvSpPr>
                <a:spLocks noChangeArrowheads="1"/>
              </p:cNvSpPr>
              <p:nvPr/>
            </p:nvSpPr>
            <p:spPr bwMode="auto">
              <a:xfrm>
                <a:off x="607" y="4652"/>
                <a:ext cx="16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86" name="Oval 55"/>
              <p:cNvSpPr>
                <a:spLocks noChangeArrowheads="1"/>
              </p:cNvSpPr>
              <p:nvPr/>
            </p:nvSpPr>
            <p:spPr bwMode="auto">
              <a:xfrm>
                <a:off x="1067" y="5181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87" name="Rectangle 56"/>
              <p:cNvSpPr>
                <a:spLocks noChangeArrowheads="1"/>
              </p:cNvSpPr>
              <p:nvPr/>
            </p:nvSpPr>
            <p:spPr bwMode="auto">
              <a:xfrm>
                <a:off x="860" y="4833"/>
                <a:ext cx="16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88" name="Oval 57"/>
              <p:cNvSpPr>
                <a:spLocks noChangeArrowheads="1"/>
              </p:cNvSpPr>
              <p:nvPr/>
            </p:nvSpPr>
            <p:spPr bwMode="auto">
              <a:xfrm>
                <a:off x="692" y="2885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89" name="Rectangle 58"/>
              <p:cNvSpPr>
                <a:spLocks noChangeArrowheads="1"/>
              </p:cNvSpPr>
              <p:nvPr/>
            </p:nvSpPr>
            <p:spPr bwMode="auto">
              <a:xfrm>
                <a:off x="1827" y="2746"/>
                <a:ext cx="10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90" name="Oval 59"/>
              <p:cNvSpPr>
                <a:spLocks noChangeArrowheads="1"/>
              </p:cNvSpPr>
              <p:nvPr/>
            </p:nvSpPr>
            <p:spPr bwMode="auto">
              <a:xfrm>
                <a:off x="1818" y="2875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91" name="Rectangle 60"/>
              <p:cNvSpPr>
                <a:spLocks noChangeArrowheads="1"/>
              </p:cNvSpPr>
              <p:nvPr/>
            </p:nvSpPr>
            <p:spPr bwMode="auto">
              <a:xfrm>
                <a:off x="1662" y="2751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92" name="Oval 61"/>
              <p:cNvSpPr>
                <a:spLocks noChangeArrowheads="1"/>
              </p:cNvSpPr>
              <p:nvPr/>
            </p:nvSpPr>
            <p:spPr bwMode="auto">
              <a:xfrm>
                <a:off x="1659" y="2875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93" name="Rectangle 62"/>
              <p:cNvSpPr>
                <a:spLocks noChangeArrowheads="1"/>
              </p:cNvSpPr>
              <p:nvPr/>
            </p:nvSpPr>
            <p:spPr bwMode="auto">
              <a:xfrm>
                <a:off x="1423" y="2746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94" name="Rectangle 63"/>
              <p:cNvSpPr>
                <a:spLocks noChangeArrowheads="1"/>
              </p:cNvSpPr>
              <p:nvPr/>
            </p:nvSpPr>
            <p:spPr bwMode="auto">
              <a:xfrm>
                <a:off x="1494" y="2875"/>
                <a:ext cx="63" cy="61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95" name="Line 64"/>
              <p:cNvSpPr>
                <a:spLocks noChangeShapeType="1"/>
              </p:cNvSpPr>
              <p:nvPr/>
            </p:nvSpPr>
            <p:spPr bwMode="auto">
              <a:xfrm>
                <a:off x="1494" y="2875"/>
                <a:ext cx="65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96" name="Line 65"/>
              <p:cNvSpPr>
                <a:spLocks noChangeShapeType="1"/>
              </p:cNvSpPr>
              <p:nvPr/>
            </p:nvSpPr>
            <p:spPr bwMode="auto">
              <a:xfrm flipV="1">
                <a:off x="1494" y="2875"/>
                <a:ext cx="65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97" name="Rectangle 66"/>
              <p:cNvSpPr>
                <a:spLocks noChangeArrowheads="1"/>
              </p:cNvSpPr>
              <p:nvPr/>
            </p:nvSpPr>
            <p:spPr bwMode="auto">
              <a:xfrm>
                <a:off x="1932" y="2669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98" name="Oval 67"/>
              <p:cNvSpPr>
                <a:spLocks noChangeArrowheads="1"/>
              </p:cNvSpPr>
              <p:nvPr/>
            </p:nvSpPr>
            <p:spPr bwMode="auto">
              <a:xfrm>
                <a:off x="1335" y="2875"/>
                <a:ext cx="63" cy="61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99" name="Rectangle 68"/>
              <p:cNvSpPr>
                <a:spLocks noChangeArrowheads="1"/>
              </p:cNvSpPr>
              <p:nvPr/>
            </p:nvSpPr>
            <p:spPr bwMode="auto">
              <a:xfrm>
                <a:off x="1670" y="2653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00" name="Oval 69"/>
              <p:cNvSpPr>
                <a:spLocks noChangeArrowheads="1"/>
              </p:cNvSpPr>
              <p:nvPr/>
            </p:nvSpPr>
            <p:spPr bwMode="auto">
              <a:xfrm>
                <a:off x="1175" y="2875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01" name="Rectangle 70"/>
              <p:cNvSpPr>
                <a:spLocks noChangeArrowheads="1"/>
              </p:cNvSpPr>
              <p:nvPr/>
            </p:nvSpPr>
            <p:spPr bwMode="auto">
              <a:xfrm>
                <a:off x="1329" y="2658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02" name="Oval 71"/>
              <p:cNvSpPr>
                <a:spLocks noChangeArrowheads="1"/>
              </p:cNvSpPr>
              <p:nvPr/>
            </p:nvSpPr>
            <p:spPr bwMode="auto">
              <a:xfrm>
                <a:off x="419" y="2864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03" name="Rectangle 72"/>
              <p:cNvSpPr>
                <a:spLocks noChangeArrowheads="1"/>
              </p:cNvSpPr>
              <p:nvPr/>
            </p:nvSpPr>
            <p:spPr bwMode="auto">
              <a:xfrm>
                <a:off x="1179" y="2746"/>
                <a:ext cx="10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04" name="Oval 73"/>
              <p:cNvSpPr>
                <a:spLocks noChangeArrowheads="1"/>
              </p:cNvSpPr>
              <p:nvPr/>
            </p:nvSpPr>
            <p:spPr bwMode="auto">
              <a:xfrm>
                <a:off x="1494" y="2973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05" name="Rectangle 74"/>
              <p:cNvSpPr>
                <a:spLocks noChangeArrowheads="1"/>
              </p:cNvSpPr>
              <p:nvPr/>
            </p:nvSpPr>
            <p:spPr bwMode="auto">
              <a:xfrm>
                <a:off x="1932" y="2467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06" name="Oval 75"/>
              <p:cNvSpPr>
                <a:spLocks noChangeArrowheads="1"/>
              </p:cNvSpPr>
              <p:nvPr/>
            </p:nvSpPr>
            <p:spPr bwMode="auto">
              <a:xfrm>
                <a:off x="1181" y="3121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07" name="Rectangle 76"/>
              <p:cNvSpPr>
                <a:spLocks noChangeArrowheads="1"/>
              </p:cNvSpPr>
              <p:nvPr/>
            </p:nvSpPr>
            <p:spPr bwMode="auto">
              <a:xfrm>
                <a:off x="1039" y="2713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08" name="Oval 77"/>
              <p:cNvSpPr>
                <a:spLocks noChangeArrowheads="1"/>
              </p:cNvSpPr>
              <p:nvPr/>
            </p:nvSpPr>
            <p:spPr bwMode="auto">
              <a:xfrm>
                <a:off x="1977" y="3055"/>
                <a:ext cx="64" cy="62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09" name="Rectangle 78"/>
              <p:cNvSpPr>
                <a:spLocks noChangeArrowheads="1"/>
              </p:cNvSpPr>
              <p:nvPr/>
            </p:nvSpPr>
            <p:spPr bwMode="auto">
              <a:xfrm>
                <a:off x="664" y="2560"/>
                <a:ext cx="16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10" name="Oval 79"/>
              <p:cNvSpPr>
                <a:spLocks noChangeArrowheads="1"/>
              </p:cNvSpPr>
              <p:nvPr/>
            </p:nvSpPr>
            <p:spPr bwMode="auto">
              <a:xfrm>
                <a:off x="1090" y="3001"/>
                <a:ext cx="64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11" name="Rectangle 80"/>
              <p:cNvSpPr>
                <a:spLocks noChangeArrowheads="1"/>
              </p:cNvSpPr>
              <p:nvPr/>
            </p:nvSpPr>
            <p:spPr bwMode="auto">
              <a:xfrm>
                <a:off x="437" y="2631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12" name="Oval 81"/>
              <p:cNvSpPr>
                <a:spLocks noChangeArrowheads="1"/>
              </p:cNvSpPr>
              <p:nvPr/>
            </p:nvSpPr>
            <p:spPr bwMode="auto">
              <a:xfrm>
                <a:off x="1127" y="1344"/>
                <a:ext cx="112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13" name="Rectangle 82"/>
              <p:cNvSpPr>
                <a:spLocks noChangeArrowheads="1"/>
              </p:cNvSpPr>
              <p:nvPr/>
            </p:nvSpPr>
            <p:spPr bwMode="auto">
              <a:xfrm>
                <a:off x="3040" y="1122"/>
                <a:ext cx="16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14" name="Oval 83"/>
              <p:cNvSpPr>
                <a:spLocks noChangeArrowheads="1"/>
              </p:cNvSpPr>
              <p:nvPr/>
            </p:nvSpPr>
            <p:spPr bwMode="auto">
              <a:xfrm>
                <a:off x="3032" y="1344"/>
                <a:ext cx="111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15" name="Rectangle 84"/>
              <p:cNvSpPr>
                <a:spLocks noChangeArrowheads="1"/>
              </p:cNvSpPr>
              <p:nvPr/>
            </p:nvSpPr>
            <p:spPr bwMode="auto">
              <a:xfrm>
                <a:off x="2699" y="1117"/>
                <a:ext cx="18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16" name="Oval 85"/>
              <p:cNvSpPr>
                <a:spLocks noChangeArrowheads="1"/>
              </p:cNvSpPr>
              <p:nvPr/>
            </p:nvSpPr>
            <p:spPr bwMode="auto">
              <a:xfrm>
                <a:off x="2753" y="1344"/>
                <a:ext cx="112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17" name="Rectangle 86"/>
              <p:cNvSpPr>
                <a:spLocks noChangeArrowheads="1"/>
              </p:cNvSpPr>
              <p:nvPr/>
            </p:nvSpPr>
            <p:spPr bwMode="auto">
              <a:xfrm>
                <a:off x="2154" y="1127"/>
                <a:ext cx="16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18" name="Rectangle 87"/>
              <p:cNvSpPr>
                <a:spLocks noChangeArrowheads="1"/>
              </p:cNvSpPr>
              <p:nvPr/>
            </p:nvSpPr>
            <p:spPr bwMode="auto">
              <a:xfrm>
                <a:off x="2475" y="1344"/>
                <a:ext cx="111" cy="107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19" name="Line 88"/>
              <p:cNvSpPr>
                <a:spLocks noChangeShapeType="1"/>
              </p:cNvSpPr>
              <p:nvPr/>
            </p:nvSpPr>
            <p:spPr bwMode="auto">
              <a:xfrm>
                <a:off x="2475" y="1344"/>
                <a:ext cx="108" cy="10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20" name="Line 89"/>
              <p:cNvSpPr>
                <a:spLocks noChangeShapeType="1"/>
              </p:cNvSpPr>
              <p:nvPr/>
            </p:nvSpPr>
            <p:spPr bwMode="auto">
              <a:xfrm flipV="1">
                <a:off x="2475" y="1344"/>
                <a:ext cx="108" cy="10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21" name="Rectangle 90"/>
              <p:cNvSpPr>
                <a:spLocks noChangeArrowheads="1"/>
              </p:cNvSpPr>
              <p:nvPr/>
            </p:nvSpPr>
            <p:spPr bwMode="auto">
              <a:xfrm>
                <a:off x="2898" y="996"/>
                <a:ext cx="18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22" name="Oval 91"/>
              <p:cNvSpPr>
                <a:spLocks noChangeArrowheads="1"/>
              </p:cNvSpPr>
              <p:nvPr/>
            </p:nvSpPr>
            <p:spPr bwMode="auto">
              <a:xfrm>
                <a:off x="2196" y="1344"/>
                <a:ext cx="112" cy="107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23" name="Rectangle 92"/>
              <p:cNvSpPr>
                <a:spLocks noChangeArrowheads="1"/>
              </p:cNvSpPr>
              <p:nvPr/>
            </p:nvSpPr>
            <p:spPr bwMode="auto">
              <a:xfrm>
                <a:off x="2392" y="985"/>
                <a:ext cx="18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24" name="Oval 93"/>
              <p:cNvSpPr>
                <a:spLocks noChangeArrowheads="1"/>
              </p:cNvSpPr>
              <p:nvPr/>
            </p:nvSpPr>
            <p:spPr bwMode="auto">
              <a:xfrm>
                <a:off x="1917" y="1344"/>
                <a:ext cx="113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25" name="Rectangle 94"/>
              <p:cNvSpPr>
                <a:spLocks noChangeArrowheads="1"/>
              </p:cNvSpPr>
              <p:nvPr/>
            </p:nvSpPr>
            <p:spPr bwMode="auto">
              <a:xfrm>
                <a:off x="1540" y="980"/>
                <a:ext cx="18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26" name="Oval 95"/>
              <p:cNvSpPr>
                <a:spLocks noChangeArrowheads="1"/>
              </p:cNvSpPr>
              <p:nvPr/>
            </p:nvSpPr>
            <p:spPr bwMode="auto">
              <a:xfrm>
                <a:off x="746" y="1344"/>
                <a:ext cx="113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27" name="Rectangle 96"/>
              <p:cNvSpPr>
                <a:spLocks noChangeArrowheads="1"/>
              </p:cNvSpPr>
              <p:nvPr/>
            </p:nvSpPr>
            <p:spPr bwMode="auto">
              <a:xfrm>
                <a:off x="1886" y="1122"/>
                <a:ext cx="172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28" name="Oval 97"/>
              <p:cNvSpPr>
                <a:spLocks noChangeArrowheads="1"/>
              </p:cNvSpPr>
              <p:nvPr/>
            </p:nvSpPr>
            <p:spPr bwMode="auto">
              <a:xfrm>
                <a:off x="2475" y="1513"/>
                <a:ext cx="111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29" name="Rectangle 98"/>
              <p:cNvSpPr>
                <a:spLocks noChangeArrowheads="1"/>
              </p:cNvSpPr>
              <p:nvPr/>
            </p:nvSpPr>
            <p:spPr bwMode="auto">
              <a:xfrm>
                <a:off x="3631" y="1117"/>
                <a:ext cx="18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30" name="Oval 99"/>
              <p:cNvSpPr>
                <a:spLocks noChangeArrowheads="1"/>
              </p:cNvSpPr>
              <p:nvPr/>
            </p:nvSpPr>
            <p:spPr bwMode="auto">
              <a:xfrm>
                <a:off x="1911" y="1771"/>
                <a:ext cx="112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31" name="Rectangle 100"/>
              <p:cNvSpPr>
                <a:spLocks noChangeArrowheads="1"/>
              </p:cNvSpPr>
              <p:nvPr/>
            </p:nvSpPr>
            <p:spPr bwMode="auto">
              <a:xfrm>
                <a:off x="727" y="1029"/>
                <a:ext cx="18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32" name="Oval 101"/>
              <p:cNvSpPr>
                <a:spLocks noChangeArrowheads="1"/>
              </p:cNvSpPr>
              <p:nvPr/>
            </p:nvSpPr>
            <p:spPr bwMode="auto">
              <a:xfrm>
                <a:off x="3281" y="1541"/>
                <a:ext cx="113" cy="108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33" name="Rectangle 102"/>
              <p:cNvSpPr>
                <a:spLocks noChangeArrowheads="1"/>
              </p:cNvSpPr>
              <p:nvPr/>
            </p:nvSpPr>
            <p:spPr bwMode="auto">
              <a:xfrm>
                <a:off x="2506" y="629"/>
                <a:ext cx="26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34" name="Oval 103"/>
              <p:cNvSpPr>
                <a:spLocks noChangeArrowheads="1"/>
              </p:cNvSpPr>
              <p:nvPr/>
            </p:nvSpPr>
            <p:spPr bwMode="auto">
              <a:xfrm>
                <a:off x="1599" y="1442"/>
                <a:ext cx="112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35" name="Rectangle 104"/>
              <p:cNvSpPr>
                <a:spLocks noChangeArrowheads="1"/>
              </p:cNvSpPr>
              <p:nvPr/>
            </p:nvSpPr>
            <p:spPr bwMode="auto">
              <a:xfrm>
                <a:off x="1133" y="618"/>
                <a:ext cx="272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36" name="Rectangle 105"/>
              <p:cNvSpPr>
                <a:spLocks noChangeArrowheads="1"/>
              </p:cNvSpPr>
              <p:nvPr/>
            </p:nvSpPr>
            <p:spPr bwMode="auto">
              <a:xfrm>
                <a:off x="373" y="3184"/>
                <a:ext cx="29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37" name="Rectangle 106"/>
              <p:cNvSpPr>
                <a:spLocks noChangeArrowheads="1"/>
              </p:cNvSpPr>
              <p:nvPr/>
            </p:nvSpPr>
            <p:spPr bwMode="auto">
              <a:xfrm>
                <a:off x="317" y="5345"/>
                <a:ext cx="29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38" name="Rectangle 107"/>
              <p:cNvSpPr>
                <a:spLocks noChangeArrowheads="1"/>
              </p:cNvSpPr>
              <p:nvPr/>
            </p:nvSpPr>
            <p:spPr bwMode="auto">
              <a:xfrm>
                <a:off x="1777" y="4235"/>
                <a:ext cx="29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39" name="Rectangle 108"/>
              <p:cNvSpPr>
                <a:spLocks noChangeArrowheads="1"/>
              </p:cNvSpPr>
              <p:nvPr/>
            </p:nvSpPr>
            <p:spPr bwMode="auto">
              <a:xfrm>
                <a:off x="3570" y="1939"/>
                <a:ext cx="29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40" name="Rectangle 109"/>
              <p:cNvSpPr>
                <a:spLocks noChangeArrowheads="1"/>
              </p:cNvSpPr>
              <p:nvPr/>
            </p:nvSpPr>
            <p:spPr bwMode="auto">
              <a:xfrm>
                <a:off x="2128" y="2289"/>
                <a:ext cx="206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41" name="Rectangle 110"/>
              <p:cNvSpPr>
                <a:spLocks noChangeArrowheads="1"/>
              </p:cNvSpPr>
              <p:nvPr/>
            </p:nvSpPr>
            <p:spPr bwMode="auto">
              <a:xfrm>
                <a:off x="2270" y="2289"/>
                <a:ext cx="190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Wide Split. Block Man Covering You.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42" name="Rectangle 111"/>
              <p:cNvSpPr>
                <a:spLocks noChangeArrowheads="1"/>
              </p:cNvSpPr>
              <p:nvPr/>
            </p:nvSpPr>
            <p:spPr bwMode="auto">
              <a:xfrm>
                <a:off x="2128" y="2404"/>
                <a:ext cx="7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43" name="Rectangle 112"/>
              <p:cNvSpPr>
                <a:spLocks noChangeArrowheads="1"/>
              </p:cNvSpPr>
              <p:nvPr/>
            </p:nvSpPr>
            <p:spPr bwMode="auto">
              <a:xfrm>
                <a:off x="2128" y="2519"/>
                <a:ext cx="206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44" name="Rectangle 113"/>
              <p:cNvSpPr>
                <a:spLocks noChangeArrowheads="1"/>
              </p:cNvSpPr>
              <p:nvPr/>
            </p:nvSpPr>
            <p:spPr bwMode="auto">
              <a:xfrm>
                <a:off x="2252" y="2519"/>
                <a:ext cx="211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Gap-On-Area- #1 outside B gap. You may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45" name="Rectangle 114"/>
              <p:cNvSpPr>
                <a:spLocks noChangeArrowheads="1"/>
              </p:cNvSpPr>
              <p:nvPr/>
            </p:nvSpPr>
            <p:spPr bwMode="auto">
              <a:xfrm>
                <a:off x="2128" y="2634"/>
                <a:ext cx="195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pull to get him. Make TAG call w/guard.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46" name="Rectangle 115"/>
              <p:cNvSpPr>
                <a:spLocks noChangeArrowheads="1"/>
              </p:cNvSpPr>
              <p:nvPr/>
            </p:nvSpPr>
            <p:spPr bwMode="auto">
              <a:xfrm>
                <a:off x="2128" y="2864"/>
                <a:ext cx="218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47" name="Rectangle 116"/>
              <p:cNvSpPr>
                <a:spLocks noChangeArrowheads="1"/>
              </p:cNvSpPr>
              <p:nvPr/>
            </p:nvSpPr>
            <p:spPr bwMode="auto">
              <a:xfrm>
                <a:off x="2280" y="2864"/>
                <a:ext cx="170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 Wall off. Usually ILB or SS.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48" name="Rectangle 117"/>
              <p:cNvSpPr>
                <a:spLocks noChangeArrowheads="1"/>
              </p:cNvSpPr>
              <p:nvPr/>
            </p:nvSpPr>
            <p:spPr bwMode="auto">
              <a:xfrm>
                <a:off x="2128" y="3094"/>
                <a:ext cx="224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49" name="Rectangle 118"/>
              <p:cNvSpPr>
                <a:spLocks noChangeArrowheads="1"/>
              </p:cNvSpPr>
              <p:nvPr/>
            </p:nvSpPr>
            <p:spPr bwMode="auto">
              <a:xfrm>
                <a:off x="2292" y="3094"/>
                <a:ext cx="87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Reach-On-Area.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50" name="Rectangle 119"/>
              <p:cNvSpPr>
                <a:spLocks noChangeArrowheads="1"/>
              </p:cNvSpPr>
              <p:nvPr/>
            </p:nvSpPr>
            <p:spPr bwMode="auto">
              <a:xfrm>
                <a:off x="2128" y="3324"/>
                <a:ext cx="224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51" name="Rectangle 120"/>
              <p:cNvSpPr>
                <a:spLocks noChangeArrowheads="1"/>
              </p:cNvSpPr>
              <p:nvPr/>
            </p:nvSpPr>
            <p:spPr bwMode="auto">
              <a:xfrm>
                <a:off x="2264" y="3324"/>
                <a:ext cx="37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52" name="Rectangle 121"/>
              <p:cNvSpPr>
                <a:spLocks noChangeArrowheads="1"/>
              </p:cNvSpPr>
              <p:nvPr/>
            </p:nvSpPr>
            <p:spPr bwMode="auto">
              <a:xfrm>
                <a:off x="2128" y="3555"/>
                <a:ext cx="211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53" name="Rectangle 122"/>
              <p:cNvSpPr>
                <a:spLocks noChangeArrowheads="1"/>
              </p:cNvSpPr>
              <p:nvPr/>
            </p:nvSpPr>
            <p:spPr bwMode="auto">
              <a:xfrm>
                <a:off x="2264" y="3555"/>
                <a:ext cx="37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54" name="Rectangle 123"/>
              <p:cNvSpPr>
                <a:spLocks noChangeArrowheads="1"/>
              </p:cNvSpPr>
              <p:nvPr/>
            </p:nvSpPr>
            <p:spPr bwMode="auto">
              <a:xfrm>
                <a:off x="2128" y="3785"/>
                <a:ext cx="193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55" name="Rectangle 124"/>
              <p:cNvSpPr>
                <a:spLocks noChangeArrowheads="1"/>
              </p:cNvSpPr>
              <p:nvPr/>
            </p:nvSpPr>
            <p:spPr bwMode="auto">
              <a:xfrm>
                <a:off x="2256" y="3785"/>
                <a:ext cx="19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Wide Split. Block Man Covering You.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56" name="Rectangle 125"/>
              <p:cNvSpPr>
                <a:spLocks noChangeArrowheads="1"/>
              </p:cNvSpPr>
              <p:nvPr/>
            </p:nvSpPr>
            <p:spPr bwMode="auto">
              <a:xfrm>
                <a:off x="2128" y="4015"/>
                <a:ext cx="218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57" name="Rectangle 126"/>
              <p:cNvSpPr>
                <a:spLocks noChangeArrowheads="1"/>
              </p:cNvSpPr>
              <p:nvPr/>
            </p:nvSpPr>
            <p:spPr bwMode="auto">
              <a:xfrm>
                <a:off x="2273" y="4015"/>
                <a:ext cx="204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pivot-18" over midline. Handoff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58" name="Rectangle 127"/>
              <p:cNvSpPr>
                <a:spLocks noChangeArrowheads="1"/>
              </p:cNvSpPr>
              <p:nvPr/>
            </p:nvSpPr>
            <p:spPr bwMode="auto">
              <a:xfrm>
                <a:off x="2128" y="4130"/>
                <a:ext cx="209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to slot in playside A gap. Snap ball in off B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59" name="Rectangle 128"/>
              <p:cNvSpPr>
                <a:spLocks noChangeArrowheads="1"/>
              </p:cNvSpPr>
              <p:nvPr/>
            </p:nvSpPr>
            <p:spPr bwMode="auto">
              <a:xfrm>
                <a:off x="2128" y="4245"/>
                <a:ext cx="24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gap.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60" name="Rectangle 129"/>
              <p:cNvSpPr>
                <a:spLocks noChangeArrowheads="1"/>
              </p:cNvSpPr>
              <p:nvPr/>
            </p:nvSpPr>
            <p:spPr bwMode="auto">
              <a:xfrm>
                <a:off x="2128" y="4475"/>
                <a:ext cx="218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61" name="Rectangle 130"/>
              <p:cNvSpPr>
                <a:spLocks noChangeArrowheads="1"/>
              </p:cNvSpPr>
              <p:nvPr/>
            </p:nvSpPr>
            <p:spPr bwMode="auto">
              <a:xfrm>
                <a:off x="2276" y="4475"/>
                <a:ext cx="122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#2 outside B gap.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62" name="Rectangle 131"/>
              <p:cNvSpPr>
                <a:spLocks noChangeArrowheads="1"/>
              </p:cNvSpPr>
              <p:nvPr/>
            </p:nvSpPr>
            <p:spPr bwMode="auto">
              <a:xfrm>
                <a:off x="2128" y="4705"/>
                <a:ext cx="224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63" name="Rectangle 132"/>
              <p:cNvSpPr>
                <a:spLocks noChangeArrowheads="1"/>
              </p:cNvSpPr>
              <p:nvPr/>
            </p:nvSpPr>
            <p:spPr bwMode="auto">
              <a:xfrm>
                <a:off x="2261" y="4705"/>
                <a:ext cx="210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Aim pt. 2 ft. behind QB. Run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64" name="Rectangle 133"/>
              <p:cNvSpPr>
                <a:spLocks noChangeArrowheads="1"/>
              </p:cNvSpPr>
              <p:nvPr/>
            </p:nvSpPr>
            <p:spPr bwMode="auto">
              <a:xfrm>
                <a:off x="2128" y="4820"/>
                <a:ext cx="190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to(jet) motion. Think:Hash-#'s-Sideline.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65" name="Rectangle 134"/>
              <p:cNvSpPr>
                <a:spLocks noChangeArrowheads="1"/>
              </p:cNvSpPr>
              <p:nvPr/>
            </p:nvSpPr>
            <p:spPr bwMode="auto">
              <a:xfrm>
                <a:off x="2128" y="5050"/>
                <a:ext cx="267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FB: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66" name="Rectangle 135"/>
              <p:cNvSpPr>
                <a:spLocks noChangeArrowheads="1"/>
              </p:cNvSpPr>
              <p:nvPr/>
            </p:nvSpPr>
            <p:spPr bwMode="auto">
              <a:xfrm>
                <a:off x="2319" y="5050"/>
                <a:ext cx="190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Offset behind PST. Lead blocker. Wall-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67" name="Rectangle 136"/>
              <p:cNvSpPr>
                <a:spLocks noChangeArrowheads="1"/>
              </p:cNvSpPr>
              <p:nvPr/>
            </p:nvSpPr>
            <p:spPr bwMode="auto">
              <a:xfrm>
                <a:off x="2128" y="5165"/>
                <a:ext cx="214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off alley player. 1st step should be crossover.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68" name="Rectangle 137"/>
              <p:cNvSpPr>
                <a:spLocks noChangeArrowheads="1"/>
              </p:cNvSpPr>
              <p:nvPr/>
            </p:nvSpPr>
            <p:spPr bwMode="auto">
              <a:xfrm>
                <a:off x="2128" y="5384"/>
                <a:ext cx="80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69" name="Rectangle 138"/>
              <p:cNvSpPr>
                <a:spLocks noChangeArrowheads="1"/>
              </p:cNvSpPr>
              <p:nvPr/>
            </p:nvSpPr>
            <p:spPr bwMode="auto">
              <a:xfrm>
                <a:off x="1652" y="171"/>
                <a:ext cx="41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70" name="Rectangle 139"/>
              <p:cNvSpPr>
                <a:spLocks noChangeArrowheads="1"/>
              </p:cNvSpPr>
              <p:nvPr/>
            </p:nvSpPr>
            <p:spPr bwMode="auto">
              <a:xfrm>
                <a:off x="1944" y="171"/>
                <a:ext cx="1704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Ends Left (+) 49 Jet Sweep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71" name="Arc 140"/>
              <p:cNvSpPr>
                <a:spLocks/>
              </p:cNvSpPr>
              <p:nvPr/>
            </p:nvSpPr>
            <p:spPr bwMode="auto">
              <a:xfrm>
                <a:off x="2603" y="1270"/>
                <a:ext cx="185" cy="7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72" name="Freeform 141"/>
              <p:cNvSpPr>
                <a:spLocks/>
              </p:cNvSpPr>
              <p:nvPr/>
            </p:nvSpPr>
            <p:spPr bwMode="auto">
              <a:xfrm>
                <a:off x="2563" y="1263"/>
                <a:ext cx="7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73" name="Line 142"/>
              <p:cNvSpPr>
                <a:spLocks noChangeShapeType="1"/>
              </p:cNvSpPr>
              <p:nvPr/>
            </p:nvSpPr>
            <p:spPr bwMode="auto">
              <a:xfrm>
                <a:off x="2563" y="1263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74" name="Arc 143"/>
              <p:cNvSpPr>
                <a:spLocks/>
              </p:cNvSpPr>
              <p:nvPr/>
            </p:nvSpPr>
            <p:spPr bwMode="auto">
              <a:xfrm>
                <a:off x="457" y="4711"/>
                <a:ext cx="719" cy="64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34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83" y="21600"/>
                      <a:pt x="18" y="11950"/>
                      <a:pt x="0" y="33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83" y="21600"/>
                      <a:pt x="18" y="11950"/>
                      <a:pt x="0" y="33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75" name="Freeform 144"/>
              <p:cNvSpPr>
                <a:spLocks/>
              </p:cNvSpPr>
              <p:nvPr/>
            </p:nvSpPr>
            <p:spPr bwMode="auto">
              <a:xfrm>
                <a:off x="417" y="4705"/>
                <a:ext cx="7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76" name="Line 145"/>
              <p:cNvSpPr>
                <a:spLocks noChangeShapeType="1"/>
              </p:cNvSpPr>
              <p:nvPr/>
            </p:nvSpPr>
            <p:spPr bwMode="auto">
              <a:xfrm>
                <a:off x="417" y="4705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77" name="Arc 146"/>
              <p:cNvSpPr>
                <a:spLocks/>
              </p:cNvSpPr>
              <p:nvPr/>
            </p:nvSpPr>
            <p:spPr bwMode="auto">
              <a:xfrm>
                <a:off x="560" y="3671"/>
                <a:ext cx="452" cy="58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48 w 21648"/>
                  <a:gd name="T1" fmla="*/ 21600 h 21600"/>
                  <a:gd name="T2" fmla="*/ 0 w 21648"/>
                  <a:gd name="T3" fmla="*/ 37 h 21600"/>
                  <a:gd name="T4" fmla="*/ 21600 w 2164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48" h="21600" fill="none" extrusionOk="0">
                    <a:moveTo>
                      <a:pt x="21647" y="21599"/>
                    </a:moveTo>
                    <a:cubicBezTo>
                      <a:pt x="21631" y="21599"/>
                      <a:pt x="21615" y="21599"/>
                      <a:pt x="21600" y="21600"/>
                    </a:cubicBezTo>
                    <a:cubicBezTo>
                      <a:pt x="9685" y="21600"/>
                      <a:pt x="20" y="11951"/>
                      <a:pt x="0" y="36"/>
                    </a:cubicBezTo>
                  </a:path>
                  <a:path w="21648" h="21600" stroke="0" extrusionOk="0">
                    <a:moveTo>
                      <a:pt x="21647" y="21599"/>
                    </a:moveTo>
                    <a:cubicBezTo>
                      <a:pt x="21631" y="21599"/>
                      <a:pt x="21615" y="21599"/>
                      <a:pt x="21600" y="21600"/>
                    </a:cubicBezTo>
                    <a:cubicBezTo>
                      <a:pt x="9685" y="21600"/>
                      <a:pt x="20" y="11951"/>
                      <a:pt x="0" y="36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78" name="Freeform 147"/>
              <p:cNvSpPr>
                <a:spLocks/>
              </p:cNvSpPr>
              <p:nvPr/>
            </p:nvSpPr>
            <p:spPr bwMode="auto">
              <a:xfrm>
                <a:off x="520" y="3664"/>
                <a:ext cx="79" cy="8"/>
              </a:xfrm>
              <a:custGeom>
                <a:avLst/>
                <a:gdLst>
                  <a:gd name="T0" fmla="*/ 209 w 209"/>
                  <a:gd name="T1" fmla="*/ 0 h 20"/>
                  <a:gd name="T2" fmla="*/ 209 w 209"/>
                  <a:gd name="T3" fmla="*/ 20 h 20"/>
                  <a:gd name="T4" fmla="*/ 0 w 209"/>
                  <a:gd name="T5" fmla="*/ 20 h 20"/>
                  <a:gd name="T6" fmla="*/ 0 w 209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0">
                    <a:moveTo>
                      <a:pt x="209" y="0"/>
                    </a:moveTo>
                    <a:lnTo>
                      <a:pt x="209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79" name="Line 148"/>
              <p:cNvSpPr>
                <a:spLocks noChangeShapeType="1"/>
              </p:cNvSpPr>
              <p:nvPr/>
            </p:nvSpPr>
            <p:spPr bwMode="auto">
              <a:xfrm>
                <a:off x="520" y="3664"/>
                <a:ext cx="0" cy="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80" name="Arc 149"/>
              <p:cNvSpPr>
                <a:spLocks/>
              </p:cNvSpPr>
              <p:nvPr/>
            </p:nvSpPr>
            <p:spPr bwMode="auto">
              <a:xfrm>
                <a:off x="548" y="2592"/>
                <a:ext cx="651" cy="57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33 w 21633"/>
                  <a:gd name="T1" fmla="*/ 21600 h 21600"/>
                  <a:gd name="T2" fmla="*/ 0 w 21633"/>
                  <a:gd name="T3" fmla="*/ 38 h 21600"/>
                  <a:gd name="T4" fmla="*/ 21600 w 2163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33" h="21600" fill="none" extrusionOk="0">
                    <a:moveTo>
                      <a:pt x="21632" y="21599"/>
                    </a:moveTo>
                    <a:cubicBezTo>
                      <a:pt x="21621" y="21599"/>
                      <a:pt x="21610" y="21599"/>
                      <a:pt x="21600" y="21600"/>
                    </a:cubicBezTo>
                    <a:cubicBezTo>
                      <a:pt x="9685" y="21600"/>
                      <a:pt x="20" y="11952"/>
                      <a:pt x="0" y="37"/>
                    </a:cubicBezTo>
                  </a:path>
                  <a:path w="21633" h="21600" stroke="0" extrusionOk="0">
                    <a:moveTo>
                      <a:pt x="21632" y="21599"/>
                    </a:moveTo>
                    <a:cubicBezTo>
                      <a:pt x="21621" y="21599"/>
                      <a:pt x="21610" y="21599"/>
                      <a:pt x="21600" y="21600"/>
                    </a:cubicBezTo>
                    <a:cubicBezTo>
                      <a:pt x="9685" y="21600"/>
                      <a:pt x="20" y="11952"/>
                      <a:pt x="0" y="37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81" name="Freeform 150"/>
              <p:cNvSpPr>
                <a:spLocks/>
              </p:cNvSpPr>
              <p:nvPr/>
            </p:nvSpPr>
            <p:spPr bwMode="auto">
              <a:xfrm>
                <a:off x="509" y="2586"/>
                <a:ext cx="7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82" name="Line 151"/>
              <p:cNvSpPr>
                <a:spLocks noChangeShapeType="1"/>
              </p:cNvSpPr>
              <p:nvPr/>
            </p:nvSpPr>
            <p:spPr bwMode="auto">
              <a:xfrm>
                <a:off x="509" y="2586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83" name="Arc 152"/>
              <p:cNvSpPr>
                <a:spLocks/>
              </p:cNvSpPr>
              <p:nvPr/>
            </p:nvSpPr>
            <p:spPr bwMode="auto">
              <a:xfrm>
                <a:off x="1006" y="628"/>
                <a:ext cx="919" cy="120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18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7" y="21600"/>
                      <a:pt x="9" y="11940"/>
                      <a:pt x="0" y="17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7" y="21600"/>
                      <a:pt x="9" y="11940"/>
                      <a:pt x="0" y="17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84" name="Freeform 153"/>
              <p:cNvSpPr>
                <a:spLocks/>
              </p:cNvSpPr>
              <p:nvPr/>
            </p:nvSpPr>
            <p:spPr bwMode="auto">
              <a:xfrm>
                <a:off x="967" y="622"/>
                <a:ext cx="79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85" name="Line 154"/>
              <p:cNvSpPr>
                <a:spLocks noChangeShapeType="1"/>
              </p:cNvSpPr>
              <p:nvPr/>
            </p:nvSpPr>
            <p:spPr bwMode="auto">
              <a:xfrm>
                <a:off x="967" y="622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86" name="Line 155"/>
              <p:cNvSpPr>
                <a:spLocks noChangeShapeType="1"/>
              </p:cNvSpPr>
              <p:nvPr/>
            </p:nvSpPr>
            <p:spPr bwMode="auto">
              <a:xfrm flipH="1" flipV="1">
                <a:off x="332" y="4849"/>
                <a:ext cx="16" cy="15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87" name="Freeform 156"/>
              <p:cNvSpPr>
                <a:spLocks/>
              </p:cNvSpPr>
              <p:nvPr/>
            </p:nvSpPr>
            <p:spPr bwMode="auto">
              <a:xfrm>
                <a:off x="292" y="4839"/>
                <a:ext cx="80" cy="14"/>
              </a:xfrm>
              <a:custGeom>
                <a:avLst/>
                <a:gdLst>
                  <a:gd name="T0" fmla="*/ 209 w 211"/>
                  <a:gd name="T1" fmla="*/ 0 h 40"/>
                  <a:gd name="T2" fmla="*/ 211 w 211"/>
                  <a:gd name="T3" fmla="*/ 19 h 40"/>
                  <a:gd name="T4" fmla="*/ 2 w 211"/>
                  <a:gd name="T5" fmla="*/ 40 h 40"/>
                  <a:gd name="T6" fmla="*/ 0 w 211"/>
                  <a:gd name="T7" fmla="*/ 2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40">
                    <a:moveTo>
                      <a:pt x="209" y="0"/>
                    </a:moveTo>
                    <a:lnTo>
                      <a:pt x="211" y="19"/>
                    </a:lnTo>
                    <a:lnTo>
                      <a:pt x="2" y="40"/>
                    </a:lnTo>
                    <a:lnTo>
                      <a:pt x="0" y="21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88" name="Line 157"/>
              <p:cNvSpPr>
                <a:spLocks noChangeShapeType="1"/>
              </p:cNvSpPr>
              <p:nvPr/>
            </p:nvSpPr>
            <p:spPr bwMode="auto">
              <a:xfrm>
                <a:off x="292" y="4846"/>
                <a:ext cx="1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89" name="Line 158"/>
              <p:cNvSpPr>
                <a:spLocks noChangeShapeType="1"/>
              </p:cNvSpPr>
              <p:nvPr/>
            </p:nvSpPr>
            <p:spPr bwMode="auto">
              <a:xfrm flipV="1">
                <a:off x="605" y="4740"/>
                <a:ext cx="32" cy="27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90" name="Freeform 159"/>
              <p:cNvSpPr>
                <a:spLocks/>
              </p:cNvSpPr>
              <p:nvPr/>
            </p:nvSpPr>
            <p:spPr bwMode="auto">
              <a:xfrm>
                <a:off x="598" y="4729"/>
                <a:ext cx="80" cy="15"/>
              </a:xfrm>
              <a:custGeom>
                <a:avLst/>
                <a:gdLst>
                  <a:gd name="T0" fmla="*/ 211 w 211"/>
                  <a:gd name="T1" fmla="*/ 21 h 41"/>
                  <a:gd name="T2" fmla="*/ 209 w 211"/>
                  <a:gd name="T3" fmla="*/ 41 h 41"/>
                  <a:gd name="T4" fmla="*/ 0 w 211"/>
                  <a:gd name="T5" fmla="*/ 19 h 41"/>
                  <a:gd name="T6" fmla="*/ 2 w 211"/>
                  <a:gd name="T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41">
                    <a:moveTo>
                      <a:pt x="211" y="21"/>
                    </a:moveTo>
                    <a:lnTo>
                      <a:pt x="209" y="41"/>
                    </a:lnTo>
                    <a:lnTo>
                      <a:pt x="0" y="19"/>
                    </a:lnTo>
                    <a:lnTo>
                      <a:pt x="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91" name="Line 160"/>
              <p:cNvSpPr>
                <a:spLocks noChangeShapeType="1"/>
              </p:cNvSpPr>
              <p:nvPr/>
            </p:nvSpPr>
            <p:spPr bwMode="auto">
              <a:xfrm flipH="1">
                <a:off x="598" y="4729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92" name="Line 161"/>
              <p:cNvSpPr>
                <a:spLocks noChangeShapeType="1"/>
              </p:cNvSpPr>
              <p:nvPr/>
            </p:nvSpPr>
            <p:spPr bwMode="auto">
              <a:xfrm flipH="1" flipV="1">
                <a:off x="470" y="2735"/>
                <a:ext cx="6" cy="14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93" name="Freeform 162"/>
              <p:cNvSpPr>
                <a:spLocks/>
              </p:cNvSpPr>
              <p:nvPr/>
            </p:nvSpPr>
            <p:spPr bwMode="auto">
              <a:xfrm>
                <a:off x="430" y="2727"/>
                <a:ext cx="80" cy="9"/>
              </a:xfrm>
              <a:custGeom>
                <a:avLst/>
                <a:gdLst>
                  <a:gd name="T0" fmla="*/ 209 w 209"/>
                  <a:gd name="T1" fmla="*/ 0 h 23"/>
                  <a:gd name="T2" fmla="*/ 209 w 209"/>
                  <a:gd name="T3" fmla="*/ 19 h 23"/>
                  <a:gd name="T4" fmla="*/ 0 w 209"/>
                  <a:gd name="T5" fmla="*/ 23 h 23"/>
                  <a:gd name="T6" fmla="*/ 0 w 209"/>
                  <a:gd name="T7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3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23"/>
                    </a:lnTo>
                    <a:lnTo>
                      <a:pt x="0" y="4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94" name="Line 163"/>
              <p:cNvSpPr>
                <a:spLocks noChangeShapeType="1"/>
              </p:cNvSpPr>
              <p:nvPr/>
            </p:nvSpPr>
            <p:spPr bwMode="auto">
              <a:xfrm>
                <a:off x="430" y="2729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95" name="Line 164"/>
              <p:cNvSpPr>
                <a:spLocks noChangeShapeType="1"/>
              </p:cNvSpPr>
              <p:nvPr/>
            </p:nvSpPr>
            <p:spPr bwMode="auto">
              <a:xfrm flipH="1" flipV="1">
                <a:off x="747" y="2630"/>
                <a:ext cx="6" cy="24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96" name="Freeform 165"/>
              <p:cNvSpPr>
                <a:spLocks/>
              </p:cNvSpPr>
              <p:nvPr/>
            </p:nvSpPr>
            <p:spPr bwMode="auto">
              <a:xfrm>
                <a:off x="707" y="2622"/>
                <a:ext cx="80" cy="9"/>
              </a:xfrm>
              <a:custGeom>
                <a:avLst/>
                <a:gdLst>
                  <a:gd name="T0" fmla="*/ 209 w 209"/>
                  <a:gd name="T1" fmla="*/ 0 h 24"/>
                  <a:gd name="T2" fmla="*/ 209 w 209"/>
                  <a:gd name="T3" fmla="*/ 19 h 24"/>
                  <a:gd name="T4" fmla="*/ 0 w 209"/>
                  <a:gd name="T5" fmla="*/ 24 h 24"/>
                  <a:gd name="T6" fmla="*/ 0 w 209"/>
                  <a:gd name="T7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4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24"/>
                    </a:lnTo>
                    <a:lnTo>
                      <a:pt x="0" y="4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97" name="Line 166"/>
              <p:cNvSpPr>
                <a:spLocks noChangeShapeType="1"/>
              </p:cNvSpPr>
              <p:nvPr/>
            </p:nvSpPr>
            <p:spPr bwMode="auto">
              <a:xfrm>
                <a:off x="707" y="2624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98" name="Line 167"/>
              <p:cNvSpPr>
                <a:spLocks noChangeShapeType="1"/>
              </p:cNvSpPr>
              <p:nvPr/>
            </p:nvSpPr>
            <p:spPr bwMode="auto">
              <a:xfrm flipH="1" flipV="1">
                <a:off x="493" y="3845"/>
                <a:ext cx="39" cy="10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99" name="Freeform 168"/>
              <p:cNvSpPr>
                <a:spLocks/>
              </p:cNvSpPr>
              <p:nvPr/>
            </p:nvSpPr>
            <p:spPr bwMode="auto">
              <a:xfrm>
                <a:off x="453" y="3825"/>
                <a:ext cx="79" cy="33"/>
              </a:xfrm>
              <a:custGeom>
                <a:avLst/>
                <a:gdLst>
                  <a:gd name="T0" fmla="*/ 200 w 207"/>
                  <a:gd name="T1" fmla="*/ 0 h 88"/>
                  <a:gd name="T2" fmla="*/ 207 w 207"/>
                  <a:gd name="T3" fmla="*/ 19 h 88"/>
                  <a:gd name="T4" fmla="*/ 6 w 207"/>
                  <a:gd name="T5" fmla="*/ 88 h 88"/>
                  <a:gd name="T6" fmla="*/ 0 w 207"/>
                  <a:gd name="T7" fmla="*/ 6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7" h="88">
                    <a:moveTo>
                      <a:pt x="200" y="0"/>
                    </a:moveTo>
                    <a:lnTo>
                      <a:pt x="207" y="19"/>
                    </a:lnTo>
                    <a:lnTo>
                      <a:pt x="6" y="88"/>
                    </a:lnTo>
                    <a:lnTo>
                      <a:pt x="0" y="68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00" name="Line 169"/>
              <p:cNvSpPr>
                <a:spLocks noChangeShapeType="1"/>
              </p:cNvSpPr>
              <p:nvPr/>
            </p:nvSpPr>
            <p:spPr bwMode="auto">
              <a:xfrm>
                <a:off x="453" y="3850"/>
                <a:ext cx="2" cy="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01" name="Line 170"/>
              <p:cNvSpPr>
                <a:spLocks noChangeShapeType="1"/>
              </p:cNvSpPr>
              <p:nvPr/>
            </p:nvSpPr>
            <p:spPr bwMode="auto">
              <a:xfrm flipH="1" flipV="1">
                <a:off x="673" y="3777"/>
                <a:ext cx="6" cy="19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02" name="Freeform 171"/>
              <p:cNvSpPr>
                <a:spLocks/>
              </p:cNvSpPr>
              <p:nvPr/>
            </p:nvSpPr>
            <p:spPr bwMode="auto">
              <a:xfrm>
                <a:off x="634" y="3769"/>
                <a:ext cx="79" cy="8"/>
              </a:xfrm>
              <a:custGeom>
                <a:avLst/>
                <a:gdLst>
                  <a:gd name="T0" fmla="*/ 209 w 209"/>
                  <a:gd name="T1" fmla="*/ 0 h 23"/>
                  <a:gd name="T2" fmla="*/ 209 w 209"/>
                  <a:gd name="T3" fmla="*/ 19 h 23"/>
                  <a:gd name="T4" fmla="*/ 0 w 209"/>
                  <a:gd name="T5" fmla="*/ 23 h 23"/>
                  <a:gd name="T6" fmla="*/ 0 w 209"/>
                  <a:gd name="T7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3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23"/>
                    </a:lnTo>
                    <a:lnTo>
                      <a:pt x="0" y="4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03" name="Line 172"/>
              <p:cNvSpPr>
                <a:spLocks noChangeShapeType="1"/>
              </p:cNvSpPr>
              <p:nvPr/>
            </p:nvSpPr>
            <p:spPr bwMode="auto">
              <a:xfrm>
                <a:off x="634" y="3770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04" name="Line 173"/>
              <p:cNvSpPr>
                <a:spLocks noChangeShapeType="1"/>
              </p:cNvSpPr>
              <p:nvPr/>
            </p:nvSpPr>
            <p:spPr bwMode="auto">
              <a:xfrm flipV="1">
                <a:off x="1190" y="760"/>
                <a:ext cx="0" cy="59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05" name="Freeform 174"/>
              <p:cNvSpPr>
                <a:spLocks/>
              </p:cNvSpPr>
              <p:nvPr/>
            </p:nvSpPr>
            <p:spPr bwMode="auto">
              <a:xfrm>
                <a:off x="1150" y="753"/>
                <a:ext cx="7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06" name="Line 175"/>
              <p:cNvSpPr>
                <a:spLocks noChangeShapeType="1"/>
              </p:cNvSpPr>
              <p:nvPr/>
            </p:nvSpPr>
            <p:spPr bwMode="auto">
              <a:xfrm>
                <a:off x="1150" y="753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07" name="Line 176"/>
              <p:cNvSpPr>
                <a:spLocks noChangeShapeType="1"/>
              </p:cNvSpPr>
              <p:nvPr/>
            </p:nvSpPr>
            <p:spPr bwMode="auto">
              <a:xfrm flipV="1">
                <a:off x="808" y="1175"/>
                <a:ext cx="0" cy="16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08" name="Freeform 177"/>
              <p:cNvSpPr>
                <a:spLocks/>
              </p:cNvSpPr>
              <p:nvPr/>
            </p:nvSpPr>
            <p:spPr bwMode="auto">
              <a:xfrm>
                <a:off x="768" y="1168"/>
                <a:ext cx="79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09" name="Line 178"/>
              <p:cNvSpPr>
                <a:spLocks noChangeShapeType="1"/>
              </p:cNvSpPr>
              <p:nvPr/>
            </p:nvSpPr>
            <p:spPr bwMode="auto">
              <a:xfrm>
                <a:off x="768" y="1168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10" name="Line 179"/>
              <p:cNvSpPr>
                <a:spLocks noChangeShapeType="1"/>
              </p:cNvSpPr>
              <p:nvPr/>
            </p:nvSpPr>
            <p:spPr bwMode="auto">
              <a:xfrm flipV="1">
                <a:off x="1183" y="5009"/>
                <a:ext cx="0" cy="4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11" name="Freeform 180"/>
              <p:cNvSpPr>
                <a:spLocks/>
              </p:cNvSpPr>
              <p:nvPr/>
            </p:nvSpPr>
            <p:spPr bwMode="auto">
              <a:xfrm>
                <a:off x="1143" y="5002"/>
                <a:ext cx="7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12" name="Line 181"/>
              <p:cNvSpPr>
                <a:spLocks noChangeShapeType="1"/>
              </p:cNvSpPr>
              <p:nvPr/>
            </p:nvSpPr>
            <p:spPr bwMode="auto">
              <a:xfrm>
                <a:off x="1143" y="5002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13" name="Arc 182"/>
              <p:cNvSpPr>
                <a:spLocks/>
              </p:cNvSpPr>
              <p:nvPr/>
            </p:nvSpPr>
            <p:spPr bwMode="auto">
              <a:xfrm>
                <a:off x="1438" y="5187"/>
                <a:ext cx="108" cy="6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7 w 21597"/>
                  <a:gd name="T1" fmla="*/ 352 h 21600"/>
                  <a:gd name="T2" fmla="*/ 0 w 21597"/>
                  <a:gd name="T3" fmla="*/ 21600 h 21600"/>
                  <a:gd name="T4" fmla="*/ 0 w 2159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7" h="21600" fill="none" extrusionOk="0">
                    <a:moveTo>
                      <a:pt x="21597" y="352"/>
                    </a:moveTo>
                    <a:cubicBezTo>
                      <a:pt x="21404" y="12142"/>
                      <a:pt x="11792" y="21599"/>
                      <a:pt x="0" y="21600"/>
                    </a:cubicBezTo>
                  </a:path>
                  <a:path w="21597" h="21600" stroke="0" extrusionOk="0">
                    <a:moveTo>
                      <a:pt x="21597" y="352"/>
                    </a:moveTo>
                    <a:cubicBezTo>
                      <a:pt x="21404" y="12142"/>
                      <a:pt x="11792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14" name="Arc 183"/>
              <p:cNvSpPr>
                <a:spLocks/>
              </p:cNvSpPr>
              <p:nvPr/>
            </p:nvSpPr>
            <p:spPr bwMode="auto">
              <a:xfrm>
                <a:off x="1438" y="5249"/>
                <a:ext cx="364" cy="11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59 w 21659"/>
                  <a:gd name="T1" fmla="*/ 21600 h 21600"/>
                  <a:gd name="T2" fmla="*/ 0 w 21659"/>
                  <a:gd name="T3" fmla="*/ 0 h 21600"/>
                  <a:gd name="T4" fmla="*/ 21600 w 2165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59" h="21600" fill="none" extrusionOk="0">
                    <a:moveTo>
                      <a:pt x="21658" y="21599"/>
                    </a:moveTo>
                    <a:cubicBezTo>
                      <a:pt x="21639" y="21599"/>
                      <a:pt x="21619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659" h="21600" stroke="0" extrusionOk="0">
                    <a:moveTo>
                      <a:pt x="21658" y="21599"/>
                    </a:moveTo>
                    <a:cubicBezTo>
                      <a:pt x="21639" y="21599"/>
                      <a:pt x="21619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15" name="Freeform 184"/>
              <p:cNvSpPr>
                <a:spLocks/>
              </p:cNvSpPr>
              <p:nvPr/>
            </p:nvSpPr>
            <p:spPr bwMode="auto">
              <a:xfrm>
                <a:off x="1746" y="5341"/>
                <a:ext cx="57" cy="39"/>
              </a:xfrm>
              <a:custGeom>
                <a:avLst/>
                <a:gdLst>
                  <a:gd name="T0" fmla="*/ 57 w 57"/>
                  <a:gd name="T1" fmla="*/ 19 h 39"/>
                  <a:gd name="T2" fmla="*/ 0 w 57"/>
                  <a:gd name="T3" fmla="*/ 0 h 39"/>
                  <a:gd name="T4" fmla="*/ 15 w 57"/>
                  <a:gd name="T5" fmla="*/ 19 h 39"/>
                  <a:gd name="T6" fmla="*/ 0 w 57"/>
                  <a:gd name="T7" fmla="*/ 39 h 39"/>
                  <a:gd name="T8" fmla="*/ 57 w 57"/>
                  <a:gd name="T9" fmla="*/ 1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39">
                    <a:moveTo>
                      <a:pt x="57" y="19"/>
                    </a:moveTo>
                    <a:lnTo>
                      <a:pt x="0" y="0"/>
                    </a:lnTo>
                    <a:lnTo>
                      <a:pt x="15" y="19"/>
                    </a:lnTo>
                    <a:lnTo>
                      <a:pt x="0" y="39"/>
                    </a:lnTo>
                    <a:lnTo>
                      <a:pt x="57" y="19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16" name="Freeform 185"/>
              <p:cNvSpPr>
                <a:spLocks/>
              </p:cNvSpPr>
              <p:nvPr/>
            </p:nvSpPr>
            <p:spPr bwMode="auto">
              <a:xfrm>
                <a:off x="1484" y="5228"/>
                <a:ext cx="481" cy="53"/>
              </a:xfrm>
              <a:custGeom>
                <a:avLst/>
                <a:gdLst>
                  <a:gd name="T0" fmla="*/ 1269 w 1269"/>
                  <a:gd name="T1" fmla="*/ 58 h 147"/>
                  <a:gd name="T2" fmla="*/ 1240 w 1269"/>
                  <a:gd name="T3" fmla="*/ 118 h 147"/>
                  <a:gd name="T4" fmla="*/ 1177 w 1269"/>
                  <a:gd name="T5" fmla="*/ 0 h 147"/>
                  <a:gd name="T6" fmla="*/ 1120 w 1269"/>
                  <a:gd name="T7" fmla="*/ 121 h 147"/>
                  <a:gd name="T8" fmla="*/ 1057 w 1269"/>
                  <a:gd name="T9" fmla="*/ 2 h 147"/>
                  <a:gd name="T10" fmla="*/ 1000 w 1269"/>
                  <a:gd name="T11" fmla="*/ 124 h 147"/>
                  <a:gd name="T12" fmla="*/ 937 w 1269"/>
                  <a:gd name="T13" fmla="*/ 5 h 147"/>
                  <a:gd name="T14" fmla="*/ 880 w 1269"/>
                  <a:gd name="T15" fmla="*/ 127 h 147"/>
                  <a:gd name="T16" fmla="*/ 817 w 1269"/>
                  <a:gd name="T17" fmla="*/ 8 h 147"/>
                  <a:gd name="T18" fmla="*/ 760 w 1269"/>
                  <a:gd name="T19" fmla="*/ 130 h 147"/>
                  <a:gd name="T20" fmla="*/ 697 w 1269"/>
                  <a:gd name="T21" fmla="*/ 11 h 147"/>
                  <a:gd name="T22" fmla="*/ 640 w 1269"/>
                  <a:gd name="T23" fmla="*/ 132 h 147"/>
                  <a:gd name="T24" fmla="*/ 577 w 1269"/>
                  <a:gd name="T25" fmla="*/ 14 h 147"/>
                  <a:gd name="T26" fmla="*/ 520 w 1269"/>
                  <a:gd name="T27" fmla="*/ 135 h 147"/>
                  <a:gd name="T28" fmla="*/ 457 w 1269"/>
                  <a:gd name="T29" fmla="*/ 17 h 147"/>
                  <a:gd name="T30" fmla="*/ 400 w 1269"/>
                  <a:gd name="T31" fmla="*/ 138 h 147"/>
                  <a:gd name="T32" fmla="*/ 337 w 1269"/>
                  <a:gd name="T33" fmla="*/ 19 h 147"/>
                  <a:gd name="T34" fmla="*/ 280 w 1269"/>
                  <a:gd name="T35" fmla="*/ 141 h 147"/>
                  <a:gd name="T36" fmla="*/ 217 w 1269"/>
                  <a:gd name="T37" fmla="*/ 22 h 147"/>
                  <a:gd name="T38" fmla="*/ 160 w 1269"/>
                  <a:gd name="T39" fmla="*/ 144 h 147"/>
                  <a:gd name="T40" fmla="*/ 97 w 1269"/>
                  <a:gd name="T41" fmla="*/ 25 h 147"/>
                  <a:gd name="T42" fmla="*/ 40 w 1269"/>
                  <a:gd name="T43" fmla="*/ 147 h 147"/>
                  <a:gd name="T44" fmla="*/ 9 w 1269"/>
                  <a:gd name="T45" fmla="*/ 87 h 147"/>
                  <a:gd name="T46" fmla="*/ 0 w 1269"/>
                  <a:gd name="T47" fmla="*/ 88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69" h="147">
                    <a:moveTo>
                      <a:pt x="1269" y="58"/>
                    </a:moveTo>
                    <a:lnTo>
                      <a:pt x="1240" y="118"/>
                    </a:lnTo>
                    <a:lnTo>
                      <a:pt x="1177" y="0"/>
                    </a:lnTo>
                    <a:lnTo>
                      <a:pt x="1120" y="121"/>
                    </a:lnTo>
                    <a:lnTo>
                      <a:pt x="1057" y="2"/>
                    </a:lnTo>
                    <a:lnTo>
                      <a:pt x="1000" y="124"/>
                    </a:lnTo>
                    <a:lnTo>
                      <a:pt x="937" y="5"/>
                    </a:lnTo>
                    <a:lnTo>
                      <a:pt x="880" y="127"/>
                    </a:lnTo>
                    <a:lnTo>
                      <a:pt x="817" y="8"/>
                    </a:lnTo>
                    <a:lnTo>
                      <a:pt x="760" y="130"/>
                    </a:lnTo>
                    <a:lnTo>
                      <a:pt x="697" y="11"/>
                    </a:lnTo>
                    <a:lnTo>
                      <a:pt x="640" y="132"/>
                    </a:lnTo>
                    <a:lnTo>
                      <a:pt x="577" y="14"/>
                    </a:lnTo>
                    <a:lnTo>
                      <a:pt x="520" y="135"/>
                    </a:lnTo>
                    <a:lnTo>
                      <a:pt x="457" y="17"/>
                    </a:lnTo>
                    <a:lnTo>
                      <a:pt x="400" y="138"/>
                    </a:lnTo>
                    <a:lnTo>
                      <a:pt x="337" y="19"/>
                    </a:lnTo>
                    <a:lnTo>
                      <a:pt x="280" y="141"/>
                    </a:lnTo>
                    <a:lnTo>
                      <a:pt x="217" y="22"/>
                    </a:lnTo>
                    <a:lnTo>
                      <a:pt x="160" y="144"/>
                    </a:lnTo>
                    <a:lnTo>
                      <a:pt x="97" y="25"/>
                    </a:lnTo>
                    <a:lnTo>
                      <a:pt x="40" y="147"/>
                    </a:lnTo>
                    <a:lnTo>
                      <a:pt x="9" y="87"/>
                    </a:lnTo>
                    <a:lnTo>
                      <a:pt x="0" y="88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17" name="Arc 186"/>
              <p:cNvSpPr>
                <a:spLocks/>
              </p:cNvSpPr>
              <p:nvPr/>
            </p:nvSpPr>
            <p:spPr bwMode="auto">
              <a:xfrm>
                <a:off x="678" y="4863"/>
                <a:ext cx="806" cy="39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27 w 21627"/>
                  <a:gd name="T1" fmla="*/ 21600 h 21600"/>
                  <a:gd name="T2" fmla="*/ 0 w 21627"/>
                  <a:gd name="T3" fmla="*/ 55 h 21600"/>
                  <a:gd name="T4" fmla="*/ 21600 w 2162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27" h="21600" fill="none" extrusionOk="0">
                    <a:moveTo>
                      <a:pt x="21626" y="21599"/>
                    </a:moveTo>
                    <a:cubicBezTo>
                      <a:pt x="21617" y="21599"/>
                      <a:pt x="21608" y="21599"/>
                      <a:pt x="21600" y="21600"/>
                    </a:cubicBezTo>
                    <a:cubicBezTo>
                      <a:pt x="9692" y="21600"/>
                      <a:pt x="30" y="11962"/>
                      <a:pt x="0" y="54"/>
                    </a:cubicBezTo>
                  </a:path>
                  <a:path w="21627" h="21600" stroke="0" extrusionOk="0">
                    <a:moveTo>
                      <a:pt x="21626" y="21599"/>
                    </a:moveTo>
                    <a:cubicBezTo>
                      <a:pt x="21617" y="21599"/>
                      <a:pt x="21608" y="21599"/>
                      <a:pt x="21600" y="21600"/>
                    </a:cubicBezTo>
                    <a:cubicBezTo>
                      <a:pt x="9692" y="21600"/>
                      <a:pt x="30" y="11962"/>
                      <a:pt x="0" y="54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18" name="Freeform 187"/>
              <p:cNvSpPr>
                <a:spLocks/>
              </p:cNvSpPr>
              <p:nvPr/>
            </p:nvSpPr>
            <p:spPr bwMode="auto">
              <a:xfrm>
                <a:off x="658" y="4864"/>
                <a:ext cx="41" cy="54"/>
              </a:xfrm>
              <a:custGeom>
                <a:avLst/>
                <a:gdLst>
                  <a:gd name="T0" fmla="*/ 20 w 41"/>
                  <a:gd name="T1" fmla="*/ 0 h 54"/>
                  <a:gd name="T2" fmla="*/ 0 w 41"/>
                  <a:gd name="T3" fmla="*/ 54 h 54"/>
                  <a:gd name="T4" fmla="*/ 20 w 41"/>
                  <a:gd name="T5" fmla="*/ 41 h 54"/>
                  <a:gd name="T6" fmla="*/ 41 w 41"/>
                  <a:gd name="T7" fmla="*/ 54 h 54"/>
                  <a:gd name="T8" fmla="*/ 20 w 41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54">
                    <a:moveTo>
                      <a:pt x="20" y="0"/>
                    </a:moveTo>
                    <a:lnTo>
                      <a:pt x="0" y="54"/>
                    </a:lnTo>
                    <a:lnTo>
                      <a:pt x="20" y="41"/>
                    </a:lnTo>
                    <a:lnTo>
                      <a:pt x="41" y="54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19" name="Arc 188"/>
              <p:cNvSpPr>
                <a:spLocks/>
              </p:cNvSpPr>
              <p:nvPr/>
            </p:nvSpPr>
            <p:spPr bwMode="auto">
              <a:xfrm>
                <a:off x="1272" y="4092"/>
                <a:ext cx="103" cy="4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6 w 21596"/>
                  <a:gd name="T1" fmla="*/ 434 h 21599"/>
                  <a:gd name="T2" fmla="*/ 197 w 21596"/>
                  <a:gd name="T3" fmla="*/ 21599 h 21599"/>
                  <a:gd name="T4" fmla="*/ 0 w 21596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6" h="21599" fill="none" extrusionOk="0">
                    <a:moveTo>
                      <a:pt x="21595" y="433"/>
                    </a:moveTo>
                    <a:cubicBezTo>
                      <a:pt x="21360" y="12115"/>
                      <a:pt x="11880" y="21492"/>
                      <a:pt x="197" y="21599"/>
                    </a:cubicBezTo>
                  </a:path>
                  <a:path w="21596" h="21599" stroke="0" extrusionOk="0">
                    <a:moveTo>
                      <a:pt x="21595" y="433"/>
                    </a:moveTo>
                    <a:cubicBezTo>
                      <a:pt x="21360" y="12115"/>
                      <a:pt x="11880" y="21492"/>
                      <a:pt x="197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20" name="Arc 189"/>
              <p:cNvSpPr>
                <a:spLocks/>
              </p:cNvSpPr>
              <p:nvPr/>
            </p:nvSpPr>
            <p:spPr bwMode="auto">
              <a:xfrm>
                <a:off x="1274" y="4143"/>
                <a:ext cx="294" cy="133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599 w 21599"/>
                  <a:gd name="T1" fmla="*/ 21600 h 21600"/>
                  <a:gd name="T2" fmla="*/ 0 w 21599"/>
                  <a:gd name="T3" fmla="*/ 162 h 21600"/>
                  <a:gd name="T4" fmla="*/ 21599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21600"/>
                    </a:moveTo>
                    <a:cubicBezTo>
                      <a:pt x="9732" y="21600"/>
                      <a:pt x="88" y="12027"/>
                      <a:pt x="-1" y="162"/>
                    </a:cubicBezTo>
                  </a:path>
                  <a:path w="21599" h="21600" stroke="0" extrusionOk="0">
                    <a:moveTo>
                      <a:pt x="21599" y="21600"/>
                    </a:moveTo>
                    <a:cubicBezTo>
                      <a:pt x="9732" y="21600"/>
                      <a:pt x="88" y="12027"/>
                      <a:pt x="-1" y="162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21" name="Freeform 190"/>
              <p:cNvSpPr>
                <a:spLocks/>
              </p:cNvSpPr>
              <p:nvPr/>
            </p:nvSpPr>
            <p:spPr bwMode="auto">
              <a:xfrm>
                <a:off x="1511" y="4258"/>
                <a:ext cx="57" cy="39"/>
              </a:xfrm>
              <a:custGeom>
                <a:avLst/>
                <a:gdLst>
                  <a:gd name="T0" fmla="*/ 57 w 57"/>
                  <a:gd name="T1" fmla="*/ 20 h 39"/>
                  <a:gd name="T2" fmla="*/ 0 w 57"/>
                  <a:gd name="T3" fmla="*/ 0 h 39"/>
                  <a:gd name="T4" fmla="*/ 15 w 57"/>
                  <a:gd name="T5" fmla="*/ 20 h 39"/>
                  <a:gd name="T6" fmla="*/ 0 w 57"/>
                  <a:gd name="T7" fmla="*/ 39 h 39"/>
                  <a:gd name="T8" fmla="*/ 57 w 57"/>
                  <a:gd name="T9" fmla="*/ 2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39">
                    <a:moveTo>
                      <a:pt x="57" y="20"/>
                    </a:moveTo>
                    <a:lnTo>
                      <a:pt x="0" y="0"/>
                    </a:lnTo>
                    <a:lnTo>
                      <a:pt x="15" y="20"/>
                    </a:lnTo>
                    <a:lnTo>
                      <a:pt x="0" y="39"/>
                    </a:lnTo>
                    <a:lnTo>
                      <a:pt x="57" y="2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22" name="Arc 191"/>
              <p:cNvSpPr>
                <a:spLocks/>
              </p:cNvSpPr>
              <p:nvPr/>
            </p:nvSpPr>
            <p:spPr bwMode="auto">
              <a:xfrm>
                <a:off x="1470" y="3015"/>
                <a:ext cx="97" cy="5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7 w 21597"/>
                  <a:gd name="T1" fmla="*/ 387 h 21600"/>
                  <a:gd name="T2" fmla="*/ 0 w 21597"/>
                  <a:gd name="T3" fmla="*/ 21600 h 21600"/>
                  <a:gd name="T4" fmla="*/ 0 w 2159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7" h="21600" fill="none" extrusionOk="0">
                    <a:moveTo>
                      <a:pt x="21596" y="386"/>
                    </a:moveTo>
                    <a:cubicBezTo>
                      <a:pt x="21385" y="12163"/>
                      <a:pt x="11778" y="21599"/>
                      <a:pt x="0" y="21600"/>
                    </a:cubicBezTo>
                  </a:path>
                  <a:path w="21597" h="21600" stroke="0" extrusionOk="0">
                    <a:moveTo>
                      <a:pt x="21596" y="386"/>
                    </a:moveTo>
                    <a:cubicBezTo>
                      <a:pt x="21385" y="12163"/>
                      <a:pt x="11778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23" name="Arc 192"/>
              <p:cNvSpPr>
                <a:spLocks/>
              </p:cNvSpPr>
              <p:nvPr/>
            </p:nvSpPr>
            <p:spPr bwMode="auto">
              <a:xfrm>
                <a:off x="1470" y="3071"/>
                <a:ext cx="365" cy="133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657 w 21657"/>
                  <a:gd name="T1" fmla="*/ 21600 h 21600"/>
                  <a:gd name="T2" fmla="*/ 0 w 21657"/>
                  <a:gd name="T3" fmla="*/ 162 h 21600"/>
                  <a:gd name="T4" fmla="*/ 21599 w 2165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57" h="21600" fill="none" extrusionOk="0">
                    <a:moveTo>
                      <a:pt x="21656" y="21599"/>
                    </a:moveTo>
                    <a:cubicBezTo>
                      <a:pt x="21637" y="21599"/>
                      <a:pt x="21618" y="21599"/>
                      <a:pt x="21599" y="21600"/>
                    </a:cubicBezTo>
                    <a:cubicBezTo>
                      <a:pt x="9732" y="21600"/>
                      <a:pt x="88" y="12027"/>
                      <a:pt x="-1" y="162"/>
                    </a:cubicBezTo>
                  </a:path>
                  <a:path w="21657" h="21600" stroke="0" extrusionOk="0">
                    <a:moveTo>
                      <a:pt x="21656" y="21599"/>
                    </a:moveTo>
                    <a:cubicBezTo>
                      <a:pt x="21637" y="21599"/>
                      <a:pt x="21618" y="21599"/>
                      <a:pt x="21599" y="21600"/>
                    </a:cubicBezTo>
                    <a:cubicBezTo>
                      <a:pt x="9732" y="21600"/>
                      <a:pt x="88" y="12027"/>
                      <a:pt x="-1" y="162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24" name="Freeform 193"/>
              <p:cNvSpPr>
                <a:spLocks/>
              </p:cNvSpPr>
              <p:nvPr/>
            </p:nvSpPr>
            <p:spPr bwMode="auto">
              <a:xfrm>
                <a:off x="1778" y="3186"/>
                <a:ext cx="57" cy="39"/>
              </a:xfrm>
              <a:custGeom>
                <a:avLst/>
                <a:gdLst>
                  <a:gd name="T0" fmla="*/ 57 w 57"/>
                  <a:gd name="T1" fmla="*/ 20 h 39"/>
                  <a:gd name="T2" fmla="*/ 0 w 57"/>
                  <a:gd name="T3" fmla="*/ 0 h 39"/>
                  <a:gd name="T4" fmla="*/ 15 w 57"/>
                  <a:gd name="T5" fmla="*/ 20 h 39"/>
                  <a:gd name="T6" fmla="*/ 0 w 57"/>
                  <a:gd name="T7" fmla="*/ 39 h 39"/>
                  <a:gd name="T8" fmla="*/ 57 w 57"/>
                  <a:gd name="T9" fmla="*/ 2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39">
                    <a:moveTo>
                      <a:pt x="57" y="20"/>
                    </a:moveTo>
                    <a:lnTo>
                      <a:pt x="0" y="0"/>
                    </a:lnTo>
                    <a:lnTo>
                      <a:pt x="15" y="20"/>
                    </a:lnTo>
                    <a:lnTo>
                      <a:pt x="0" y="39"/>
                    </a:lnTo>
                    <a:lnTo>
                      <a:pt x="57" y="2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25" name="Freeform 194"/>
              <p:cNvSpPr>
                <a:spLocks/>
              </p:cNvSpPr>
              <p:nvPr/>
            </p:nvSpPr>
            <p:spPr bwMode="auto">
              <a:xfrm>
                <a:off x="1336" y="4122"/>
                <a:ext cx="481" cy="54"/>
              </a:xfrm>
              <a:custGeom>
                <a:avLst/>
                <a:gdLst>
                  <a:gd name="T0" fmla="*/ 1268 w 1268"/>
                  <a:gd name="T1" fmla="*/ 58 h 147"/>
                  <a:gd name="T2" fmla="*/ 1239 w 1268"/>
                  <a:gd name="T3" fmla="*/ 118 h 147"/>
                  <a:gd name="T4" fmla="*/ 1176 w 1268"/>
                  <a:gd name="T5" fmla="*/ 0 h 147"/>
                  <a:gd name="T6" fmla="*/ 1119 w 1268"/>
                  <a:gd name="T7" fmla="*/ 121 h 147"/>
                  <a:gd name="T8" fmla="*/ 1056 w 1268"/>
                  <a:gd name="T9" fmla="*/ 2 h 147"/>
                  <a:gd name="T10" fmla="*/ 999 w 1268"/>
                  <a:gd name="T11" fmla="*/ 124 h 147"/>
                  <a:gd name="T12" fmla="*/ 936 w 1268"/>
                  <a:gd name="T13" fmla="*/ 5 h 147"/>
                  <a:gd name="T14" fmla="*/ 879 w 1268"/>
                  <a:gd name="T15" fmla="*/ 127 h 147"/>
                  <a:gd name="T16" fmla="*/ 816 w 1268"/>
                  <a:gd name="T17" fmla="*/ 8 h 147"/>
                  <a:gd name="T18" fmla="*/ 759 w 1268"/>
                  <a:gd name="T19" fmla="*/ 130 h 147"/>
                  <a:gd name="T20" fmla="*/ 696 w 1268"/>
                  <a:gd name="T21" fmla="*/ 11 h 147"/>
                  <a:gd name="T22" fmla="*/ 639 w 1268"/>
                  <a:gd name="T23" fmla="*/ 132 h 147"/>
                  <a:gd name="T24" fmla="*/ 576 w 1268"/>
                  <a:gd name="T25" fmla="*/ 14 h 147"/>
                  <a:gd name="T26" fmla="*/ 519 w 1268"/>
                  <a:gd name="T27" fmla="*/ 135 h 147"/>
                  <a:gd name="T28" fmla="*/ 456 w 1268"/>
                  <a:gd name="T29" fmla="*/ 17 h 147"/>
                  <a:gd name="T30" fmla="*/ 399 w 1268"/>
                  <a:gd name="T31" fmla="*/ 138 h 147"/>
                  <a:gd name="T32" fmla="*/ 336 w 1268"/>
                  <a:gd name="T33" fmla="*/ 20 h 147"/>
                  <a:gd name="T34" fmla="*/ 279 w 1268"/>
                  <a:gd name="T35" fmla="*/ 141 h 147"/>
                  <a:gd name="T36" fmla="*/ 216 w 1268"/>
                  <a:gd name="T37" fmla="*/ 22 h 147"/>
                  <a:gd name="T38" fmla="*/ 159 w 1268"/>
                  <a:gd name="T39" fmla="*/ 144 h 147"/>
                  <a:gd name="T40" fmla="*/ 96 w 1268"/>
                  <a:gd name="T41" fmla="*/ 25 h 147"/>
                  <a:gd name="T42" fmla="*/ 39 w 1268"/>
                  <a:gd name="T43" fmla="*/ 147 h 147"/>
                  <a:gd name="T44" fmla="*/ 8 w 1268"/>
                  <a:gd name="T45" fmla="*/ 87 h 147"/>
                  <a:gd name="T46" fmla="*/ 0 w 1268"/>
                  <a:gd name="T47" fmla="*/ 88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68" h="147">
                    <a:moveTo>
                      <a:pt x="1268" y="58"/>
                    </a:moveTo>
                    <a:lnTo>
                      <a:pt x="1239" y="118"/>
                    </a:lnTo>
                    <a:lnTo>
                      <a:pt x="1176" y="0"/>
                    </a:lnTo>
                    <a:lnTo>
                      <a:pt x="1119" y="121"/>
                    </a:lnTo>
                    <a:lnTo>
                      <a:pt x="1056" y="2"/>
                    </a:lnTo>
                    <a:lnTo>
                      <a:pt x="999" y="124"/>
                    </a:lnTo>
                    <a:lnTo>
                      <a:pt x="936" y="5"/>
                    </a:lnTo>
                    <a:lnTo>
                      <a:pt x="879" y="127"/>
                    </a:lnTo>
                    <a:lnTo>
                      <a:pt x="816" y="8"/>
                    </a:lnTo>
                    <a:lnTo>
                      <a:pt x="759" y="130"/>
                    </a:lnTo>
                    <a:lnTo>
                      <a:pt x="696" y="11"/>
                    </a:lnTo>
                    <a:lnTo>
                      <a:pt x="639" y="132"/>
                    </a:lnTo>
                    <a:lnTo>
                      <a:pt x="576" y="14"/>
                    </a:lnTo>
                    <a:lnTo>
                      <a:pt x="519" y="135"/>
                    </a:lnTo>
                    <a:lnTo>
                      <a:pt x="456" y="17"/>
                    </a:lnTo>
                    <a:lnTo>
                      <a:pt x="399" y="138"/>
                    </a:lnTo>
                    <a:lnTo>
                      <a:pt x="336" y="20"/>
                    </a:lnTo>
                    <a:lnTo>
                      <a:pt x="279" y="141"/>
                    </a:lnTo>
                    <a:lnTo>
                      <a:pt x="216" y="22"/>
                    </a:lnTo>
                    <a:lnTo>
                      <a:pt x="159" y="144"/>
                    </a:lnTo>
                    <a:lnTo>
                      <a:pt x="96" y="25"/>
                    </a:lnTo>
                    <a:lnTo>
                      <a:pt x="39" y="147"/>
                    </a:lnTo>
                    <a:lnTo>
                      <a:pt x="8" y="87"/>
                    </a:lnTo>
                    <a:lnTo>
                      <a:pt x="0" y="88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26" name="Arc 195"/>
              <p:cNvSpPr>
                <a:spLocks/>
              </p:cNvSpPr>
              <p:nvPr/>
            </p:nvSpPr>
            <p:spPr bwMode="auto">
              <a:xfrm>
                <a:off x="548" y="3791"/>
                <a:ext cx="788" cy="36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6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94" y="21600"/>
                      <a:pt x="33" y="11965"/>
                      <a:pt x="0" y="59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94" y="21600"/>
                      <a:pt x="33" y="11965"/>
                      <a:pt x="0" y="59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27" name="Freeform 196"/>
              <p:cNvSpPr>
                <a:spLocks/>
              </p:cNvSpPr>
              <p:nvPr/>
            </p:nvSpPr>
            <p:spPr bwMode="auto">
              <a:xfrm>
                <a:off x="527" y="3792"/>
                <a:ext cx="41" cy="55"/>
              </a:xfrm>
              <a:custGeom>
                <a:avLst/>
                <a:gdLst>
                  <a:gd name="T0" fmla="*/ 21 w 41"/>
                  <a:gd name="T1" fmla="*/ 0 h 55"/>
                  <a:gd name="T2" fmla="*/ 0 w 41"/>
                  <a:gd name="T3" fmla="*/ 55 h 55"/>
                  <a:gd name="T4" fmla="*/ 21 w 41"/>
                  <a:gd name="T5" fmla="*/ 40 h 55"/>
                  <a:gd name="T6" fmla="*/ 41 w 41"/>
                  <a:gd name="T7" fmla="*/ 55 h 55"/>
                  <a:gd name="T8" fmla="*/ 21 w 41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55">
                    <a:moveTo>
                      <a:pt x="21" y="0"/>
                    </a:moveTo>
                    <a:lnTo>
                      <a:pt x="0" y="55"/>
                    </a:lnTo>
                    <a:lnTo>
                      <a:pt x="21" y="40"/>
                    </a:lnTo>
                    <a:lnTo>
                      <a:pt x="41" y="55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28" name="Freeform 197"/>
              <p:cNvSpPr>
                <a:spLocks/>
              </p:cNvSpPr>
              <p:nvPr/>
            </p:nvSpPr>
            <p:spPr bwMode="auto">
              <a:xfrm>
                <a:off x="1516" y="3061"/>
                <a:ext cx="452" cy="49"/>
              </a:xfrm>
              <a:custGeom>
                <a:avLst/>
                <a:gdLst>
                  <a:gd name="T0" fmla="*/ 1193 w 1193"/>
                  <a:gd name="T1" fmla="*/ 74 h 133"/>
                  <a:gd name="T2" fmla="*/ 1162 w 1193"/>
                  <a:gd name="T3" fmla="*/ 133 h 133"/>
                  <a:gd name="T4" fmla="*/ 1103 w 1193"/>
                  <a:gd name="T5" fmla="*/ 12 h 133"/>
                  <a:gd name="T6" fmla="*/ 1042 w 1193"/>
                  <a:gd name="T7" fmla="*/ 132 h 133"/>
                  <a:gd name="T8" fmla="*/ 983 w 1193"/>
                  <a:gd name="T9" fmla="*/ 11 h 133"/>
                  <a:gd name="T10" fmla="*/ 922 w 1193"/>
                  <a:gd name="T11" fmla="*/ 130 h 133"/>
                  <a:gd name="T12" fmla="*/ 863 w 1193"/>
                  <a:gd name="T13" fmla="*/ 9 h 133"/>
                  <a:gd name="T14" fmla="*/ 802 w 1193"/>
                  <a:gd name="T15" fmla="*/ 129 h 133"/>
                  <a:gd name="T16" fmla="*/ 743 w 1193"/>
                  <a:gd name="T17" fmla="*/ 8 h 133"/>
                  <a:gd name="T18" fmla="*/ 682 w 1193"/>
                  <a:gd name="T19" fmla="*/ 127 h 133"/>
                  <a:gd name="T20" fmla="*/ 623 w 1193"/>
                  <a:gd name="T21" fmla="*/ 6 h 133"/>
                  <a:gd name="T22" fmla="*/ 562 w 1193"/>
                  <a:gd name="T23" fmla="*/ 126 h 133"/>
                  <a:gd name="T24" fmla="*/ 503 w 1193"/>
                  <a:gd name="T25" fmla="*/ 5 h 133"/>
                  <a:gd name="T26" fmla="*/ 442 w 1193"/>
                  <a:gd name="T27" fmla="*/ 124 h 133"/>
                  <a:gd name="T28" fmla="*/ 383 w 1193"/>
                  <a:gd name="T29" fmla="*/ 3 h 133"/>
                  <a:gd name="T30" fmla="*/ 322 w 1193"/>
                  <a:gd name="T31" fmla="*/ 123 h 133"/>
                  <a:gd name="T32" fmla="*/ 263 w 1193"/>
                  <a:gd name="T33" fmla="*/ 2 h 133"/>
                  <a:gd name="T34" fmla="*/ 202 w 1193"/>
                  <a:gd name="T35" fmla="*/ 121 h 133"/>
                  <a:gd name="T36" fmla="*/ 143 w 1193"/>
                  <a:gd name="T37" fmla="*/ 0 h 133"/>
                  <a:gd name="T38" fmla="*/ 82 w 1193"/>
                  <a:gd name="T39" fmla="*/ 120 h 133"/>
                  <a:gd name="T40" fmla="*/ 53 w 1193"/>
                  <a:gd name="T41" fmla="*/ 59 h 133"/>
                  <a:gd name="T42" fmla="*/ 0 w 1193"/>
                  <a:gd name="T43" fmla="*/ 59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93" h="133">
                    <a:moveTo>
                      <a:pt x="1193" y="74"/>
                    </a:moveTo>
                    <a:lnTo>
                      <a:pt x="1162" y="133"/>
                    </a:lnTo>
                    <a:lnTo>
                      <a:pt x="1103" y="12"/>
                    </a:lnTo>
                    <a:lnTo>
                      <a:pt x="1042" y="132"/>
                    </a:lnTo>
                    <a:lnTo>
                      <a:pt x="983" y="11"/>
                    </a:lnTo>
                    <a:lnTo>
                      <a:pt x="922" y="130"/>
                    </a:lnTo>
                    <a:lnTo>
                      <a:pt x="863" y="9"/>
                    </a:lnTo>
                    <a:lnTo>
                      <a:pt x="802" y="129"/>
                    </a:lnTo>
                    <a:lnTo>
                      <a:pt x="743" y="8"/>
                    </a:lnTo>
                    <a:lnTo>
                      <a:pt x="682" y="127"/>
                    </a:lnTo>
                    <a:lnTo>
                      <a:pt x="623" y="6"/>
                    </a:lnTo>
                    <a:lnTo>
                      <a:pt x="562" y="126"/>
                    </a:lnTo>
                    <a:lnTo>
                      <a:pt x="503" y="5"/>
                    </a:lnTo>
                    <a:lnTo>
                      <a:pt x="442" y="124"/>
                    </a:lnTo>
                    <a:lnTo>
                      <a:pt x="383" y="3"/>
                    </a:lnTo>
                    <a:lnTo>
                      <a:pt x="322" y="123"/>
                    </a:lnTo>
                    <a:lnTo>
                      <a:pt x="263" y="2"/>
                    </a:lnTo>
                    <a:lnTo>
                      <a:pt x="202" y="121"/>
                    </a:lnTo>
                    <a:lnTo>
                      <a:pt x="143" y="0"/>
                    </a:lnTo>
                    <a:lnTo>
                      <a:pt x="82" y="120"/>
                    </a:lnTo>
                    <a:lnTo>
                      <a:pt x="53" y="59"/>
                    </a:lnTo>
                    <a:lnTo>
                      <a:pt x="0" y="5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29" name="Arc 198"/>
              <p:cNvSpPr>
                <a:spLocks/>
              </p:cNvSpPr>
              <p:nvPr/>
            </p:nvSpPr>
            <p:spPr bwMode="auto">
              <a:xfrm>
                <a:off x="705" y="2686"/>
                <a:ext cx="811" cy="39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55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92" y="21600"/>
                      <a:pt x="30" y="11962"/>
                      <a:pt x="0" y="54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92" y="21600"/>
                      <a:pt x="30" y="11962"/>
                      <a:pt x="0" y="54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30" name="Freeform 199"/>
              <p:cNvSpPr>
                <a:spLocks/>
              </p:cNvSpPr>
              <p:nvPr/>
            </p:nvSpPr>
            <p:spPr bwMode="auto">
              <a:xfrm>
                <a:off x="685" y="2687"/>
                <a:ext cx="40" cy="54"/>
              </a:xfrm>
              <a:custGeom>
                <a:avLst/>
                <a:gdLst>
                  <a:gd name="T0" fmla="*/ 20 w 40"/>
                  <a:gd name="T1" fmla="*/ 0 h 54"/>
                  <a:gd name="T2" fmla="*/ 0 w 40"/>
                  <a:gd name="T3" fmla="*/ 54 h 54"/>
                  <a:gd name="T4" fmla="*/ 20 w 40"/>
                  <a:gd name="T5" fmla="*/ 40 h 54"/>
                  <a:gd name="T6" fmla="*/ 40 w 40"/>
                  <a:gd name="T7" fmla="*/ 54 h 54"/>
                  <a:gd name="T8" fmla="*/ 20 w 40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54">
                    <a:moveTo>
                      <a:pt x="20" y="0"/>
                    </a:moveTo>
                    <a:lnTo>
                      <a:pt x="0" y="54"/>
                    </a:lnTo>
                    <a:lnTo>
                      <a:pt x="20" y="40"/>
                    </a:lnTo>
                    <a:lnTo>
                      <a:pt x="40" y="54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31" name="Arc 200"/>
              <p:cNvSpPr>
                <a:spLocks/>
              </p:cNvSpPr>
              <p:nvPr/>
            </p:nvSpPr>
            <p:spPr bwMode="auto">
              <a:xfrm>
                <a:off x="1725" y="2848"/>
                <a:ext cx="127" cy="83"/>
              </a:xfrm>
              <a:custGeom>
                <a:avLst/>
                <a:gdLst>
                  <a:gd name="G0" fmla="+- 21598 0 0"/>
                  <a:gd name="G1" fmla="+- 0 0 0"/>
                  <a:gd name="G2" fmla="+- 21600 0 0"/>
                  <a:gd name="T0" fmla="*/ 21766 w 21766"/>
                  <a:gd name="T1" fmla="*/ 21599 h 21600"/>
                  <a:gd name="T2" fmla="*/ 0 w 21766"/>
                  <a:gd name="T3" fmla="*/ 262 h 21600"/>
                  <a:gd name="T4" fmla="*/ 21598 w 2176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66" h="21600" fill="none" extrusionOk="0">
                    <a:moveTo>
                      <a:pt x="21766" y="21599"/>
                    </a:moveTo>
                    <a:cubicBezTo>
                      <a:pt x="21710" y="21599"/>
                      <a:pt x="21654" y="21599"/>
                      <a:pt x="21598" y="21600"/>
                    </a:cubicBezTo>
                    <a:cubicBezTo>
                      <a:pt x="9770" y="21600"/>
                      <a:pt x="143" y="12088"/>
                      <a:pt x="-1" y="262"/>
                    </a:cubicBezTo>
                  </a:path>
                  <a:path w="21766" h="21600" stroke="0" extrusionOk="0">
                    <a:moveTo>
                      <a:pt x="21766" y="21599"/>
                    </a:moveTo>
                    <a:cubicBezTo>
                      <a:pt x="21710" y="21599"/>
                      <a:pt x="21654" y="21599"/>
                      <a:pt x="21598" y="21600"/>
                    </a:cubicBezTo>
                    <a:cubicBezTo>
                      <a:pt x="9770" y="21600"/>
                      <a:pt x="143" y="12088"/>
                      <a:pt x="-1" y="262"/>
                    </a:cubicBezTo>
                    <a:lnTo>
                      <a:pt x="21598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32" name="Freeform 201"/>
              <p:cNvSpPr>
                <a:spLocks/>
              </p:cNvSpPr>
              <p:nvPr/>
            </p:nvSpPr>
            <p:spPr bwMode="auto">
              <a:xfrm>
                <a:off x="1686" y="2842"/>
                <a:ext cx="79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33" name="Line 202"/>
              <p:cNvSpPr>
                <a:spLocks noChangeShapeType="1"/>
              </p:cNvSpPr>
              <p:nvPr/>
            </p:nvSpPr>
            <p:spPr bwMode="auto">
              <a:xfrm>
                <a:off x="1686" y="2842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34" name="Arc 203"/>
              <p:cNvSpPr>
                <a:spLocks/>
              </p:cNvSpPr>
              <p:nvPr/>
            </p:nvSpPr>
            <p:spPr bwMode="auto">
              <a:xfrm>
                <a:off x="1580" y="2842"/>
                <a:ext cx="122" cy="10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76 w 21776"/>
                  <a:gd name="T1" fmla="*/ 21599 h 21600"/>
                  <a:gd name="T2" fmla="*/ 0 w 21776"/>
                  <a:gd name="T3" fmla="*/ 0 h 21600"/>
                  <a:gd name="T4" fmla="*/ 21600 w 2177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76" h="21600" fill="none" extrusionOk="0">
                    <a:moveTo>
                      <a:pt x="21776" y="21599"/>
                    </a:moveTo>
                    <a:cubicBezTo>
                      <a:pt x="21717" y="21599"/>
                      <a:pt x="21658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776" h="21600" stroke="0" extrusionOk="0">
                    <a:moveTo>
                      <a:pt x="21776" y="21599"/>
                    </a:moveTo>
                    <a:cubicBezTo>
                      <a:pt x="21717" y="21599"/>
                      <a:pt x="21658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35" name="Freeform 204"/>
              <p:cNvSpPr>
                <a:spLocks/>
              </p:cNvSpPr>
              <p:nvPr/>
            </p:nvSpPr>
            <p:spPr bwMode="auto">
              <a:xfrm>
                <a:off x="1540" y="2835"/>
                <a:ext cx="80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Line 206"/>
            <p:cNvSpPr>
              <a:spLocks noChangeShapeType="1"/>
            </p:cNvSpPr>
            <p:nvPr/>
          </p:nvSpPr>
          <p:spPr bwMode="auto">
            <a:xfrm>
              <a:off x="1540" y="2835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Arc 207"/>
            <p:cNvSpPr>
              <a:spLocks/>
            </p:cNvSpPr>
            <p:nvPr/>
          </p:nvSpPr>
          <p:spPr bwMode="auto">
            <a:xfrm>
              <a:off x="1436" y="2848"/>
              <a:ext cx="109" cy="88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246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65" y="21600"/>
                    <a:pt x="135" y="12078"/>
                    <a:pt x="0" y="245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65" y="21600"/>
                    <a:pt x="135" y="12078"/>
                    <a:pt x="0" y="245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8"/>
            <p:cNvSpPr>
              <a:spLocks/>
            </p:cNvSpPr>
            <p:nvPr/>
          </p:nvSpPr>
          <p:spPr bwMode="auto">
            <a:xfrm>
              <a:off x="1396" y="2842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9"/>
            <p:cNvSpPr>
              <a:spLocks noChangeShapeType="1"/>
            </p:cNvSpPr>
            <p:nvPr/>
          </p:nvSpPr>
          <p:spPr bwMode="auto">
            <a:xfrm>
              <a:off x="1396" y="2842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Arc 210"/>
            <p:cNvSpPr>
              <a:spLocks/>
            </p:cNvSpPr>
            <p:nvPr/>
          </p:nvSpPr>
          <p:spPr bwMode="auto">
            <a:xfrm>
              <a:off x="1539" y="3925"/>
              <a:ext cx="121" cy="105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76 w 21776"/>
                <a:gd name="T1" fmla="*/ 21599 h 21600"/>
                <a:gd name="T2" fmla="*/ 0 w 21776"/>
                <a:gd name="T3" fmla="*/ 206 h 21600"/>
                <a:gd name="T4" fmla="*/ 21599 w 2177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76" h="21600" fill="none" extrusionOk="0">
                  <a:moveTo>
                    <a:pt x="21776" y="21599"/>
                  </a:moveTo>
                  <a:cubicBezTo>
                    <a:pt x="21717" y="21599"/>
                    <a:pt x="21658" y="21599"/>
                    <a:pt x="21599" y="21600"/>
                  </a:cubicBezTo>
                  <a:cubicBezTo>
                    <a:pt x="9750" y="21600"/>
                    <a:pt x="112" y="12054"/>
                    <a:pt x="-1" y="206"/>
                  </a:cubicBezTo>
                </a:path>
                <a:path w="21776" h="21600" stroke="0" extrusionOk="0">
                  <a:moveTo>
                    <a:pt x="21776" y="21599"/>
                  </a:moveTo>
                  <a:cubicBezTo>
                    <a:pt x="21717" y="21599"/>
                    <a:pt x="21658" y="21599"/>
                    <a:pt x="21599" y="21600"/>
                  </a:cubicBezTo>
                  <a:cubicBezTo>
                    <a:pt x="9750" y="21600"/>
                    <a:pt x="112" y="12054"/>
                    <a:pt x="-1" y="206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1"/>
            <p:cNvSpPr>
              <a:spLocks/>
            </p:cNvSpPr>
            <p:nvPr/>
          </p:nvSpPr>
          <p:spPr bwMode="auto">
            <a:xfrm>
              <a:off x="1499" y="3919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2"/>
            <p:cNvSpPr>
              <a:spLocks noChangeShapeType="1"/>
            </p:cNvSpPr>
            <p:nvPr/>
          </p:nvSpPr>
          <p:spPr bwMode="auto">
            <a:xfrm>
              <a:off x="1499" y="3919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Arc 213"/>
            <p:cNvSpPr>
              <a:spLocks/>
            </p:cNvSpPr>
            <p:nvPr/>
          </p:nvSpPr>
          <p:spPr bwMode="auto">
            <a:xfrm>
              <a:off x="1359" y="3925"/>
              <a:ext cx="151" cy="100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42 w 21742"/>
                <a:gd name="T1" fmla="*/ 21600 h 21600"/>
                <a:gd name="T2" fmla="*/ 0 w 21742"/>
                <a:gd name="T3" fmla="*/ 216 h 21600"/>
                <a:gd name="T4" fmla="*/ 21599 w 2174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42" h="21600" fill="none" extrusionOk="0">
                  <a:moveTo>
                    <a:pt x="21741" y="21599"/>
                  </a:moveTo>
                  <a:cubicBezTo>
                    <a:pt x="21694" y="21599"/>
                    <a:pt x="21646" y="21599"/>
                    <a:pt x="21599" y="21600"/>
                  </a:cubicBezTo>
                  <a:cubicBezTo>
                    <a:pt x="9753" y="21600"/>
                    <a:pt x="118" y="12060"/>
                    <a:pt x="0" y="215"/>
                  </a:cubicBezTo>
                </a:path>
                <a:path w="21742" h="21600" stroke="0" extrusionOk="0">
                  <a:moveTo>
                    <a:pt x="21741" y="21599"/>
                  </a:moveTo>
                  <a:cubicBezTo>
                    <a:pt x="21694" y="21599"/>
                    <a:pt x="21646" y="21599"/>
                    <a:pt x="21599" y="21600"/>
                  </a:cubicBezTo>
                  <a:cubicBezTo>
                    <a:pt x="9753" y="21600"/>
                    <a:pt x="118" y="12060"/>
                    <a:pt x="0" y="215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4"/>
            <p:cNvSpPr>
              <a:spLocks/>
            </p:cNvSpPr>
            <p:nvPr/>
          </p:nvSpPr>
          <p:spPr bwMode="auto">
            <a:xfrm>
              <a:off x="1319" y="3919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5"/>
            <p:cNvSpPr>
              <a:spLocks noChangeShapeType="1"/>
            </p:cNvSpPr>
            <p:nvPr/>
          </p:nvSpPr>
          <p:spPr bwMode="auto">
            <a:xfrm>
              <a:off x="1319" y="3919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Arc 216"/>
            <p:cNvSpPr>
              <a:spLocks/>
            </p:cNvSpPr>
            <p:nvPr/>
          </p:nvSpPr>
          <p:spPr bwMode="auto">
            <a:xfrm>
              <a:off x="1191" y="3936"/>
              <a:ext cx="168" cy="100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26 w 21726"/>
                <a:gd name="T1" fmla="*/ 21600 h 21600"/>
                <a:gd name="T2" fmla="*/ 0 w 21726"/>
                <a:gd name="T3" fmla="*/ 217 h 21600"/>
                <a:gd name="T4" fmla="*/ 21599 w 2172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26" h="21600" fill="none" extrusionOk="0">
                  <a:moveTo>
                    <a:pt x="21725" y="21599"/>
                  </a:moveTo>
                  <a:cubicBezTo>
                    <a:pt x="21683" y="21599"/>
                    <a:pt x="21641" y="21599"/>
                    <a:pt x="21599" y="21600"/>
                  </a:cubicBezTo>
                  <a:cubicBezTo>
                    <a:pt x="9754" y="21600"/>
                    <a:pt x="119" y="12061"/>
                    <a:pt x="0" y="216"/>
                  </a:cubicBezTo>
                </a:path>
                <a:path w="21726" h="21600" stroke="0" extrusionOk="0">
                  <a:moveTo>
                    <a:pt x="21725" y="21599"/>
                  </a:moveTo>
                  <a:cubicBezTo>
                    <a:pt x="21683" y="21599"/>
                    <a:pt x="21641" y="21599"/>
                    <a:pt x="21599" y="21600"/>
                  </a:cubicBezTo>
                  <a:cubicBezTo>
                    <a:pt x="9754" y="21600"/>
                    <a:pt x="119" y="12061"/>
                    <a:pt x="0" y="216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7"/>
            <p:cNvSpPr>
              <a:spLocks/>
            </p:cNvSpPr>
            <p:nvPr/>
          </p:nvSpPr>
          <p:spPr bwMode="auto">
            <a:xfrm>
              <a:off x="1151" y="3930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8"/>
            <p:cNvSpPr>
              <a:spLocks noChangeShapeType="1"/>
            </p:cNvSpPr>
            <p:nvPr/>
          </p:nvSpPr>
          <p:spPr bwMode="auto">
            <a:xfrm>
              <a:off x="1151" y="393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Arc 219"/>
            <p:cNvSpPr>
              <a:spLocks/>
            </p:cNvSpPr>
            <p:nvPr/>
          </p:nvSpPr>
          <p:spPr bwMode="auto">
            <a:xfrm>
              <a:off x="1687" y="4992"/>
              <a:ext cx="150" cy="12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43 w 21743"/>
                <a:gd name="T1" fmla="*/ 21600 h 21600"/>
                <a:gd name="T2" fmla="*/ 0 w 21743"/>
                <a:gd name="T3" fmla="*/ 0 h 21600"/>
                <a:gd name="T4" fmla="*/ 21600 w 2174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43" h="21600" fill="none" extrusionOk="0">
                  <a:moveTo>
                    <a:pt x="21742" y="21599"/>
                  </a:moveTo>
                  <a:cubicBezTo>
                    <a:pt x="21695" y="21599"/>
                    <a:pt x="21647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43" h="21600" stroke="0" extrusionOk="0">
                  <a:moveTo>
                    <a:pt x="21742" y="21599"/>
                  </a:moveTo>
                  <a:cubicBezTo>
                    <a:pt x="21695" y="21599"/>
                    <a:pt x="21647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20"/>
            <p:cNvSpPr>
              <a:spLocks/>
            </p:cNvSpPr>
            <p:nvPr/>
          </p:nvSpPr>
          <p:spPr bwMode="auto">
            <a:xfrm>
              <a:off x="1647" y="4985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1"/>
            <p:cNvSpPr>
              <a:spLocks noChangeShapeType="1"/>
            </p:cNvSpPr>
            <p:nvPr/>
          </p:nvSpPr>
          <p:spPr bwMode="auto">
            <a:xfrm>
              <a:off x="1647" y="4985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Arc 222"/>
            <p:cNvSpPr>
              <a:spLocks/>
            </p:cNvSpPr>
            <p:nvPr/>
          </p:nvSpPr>
          <p:spPr bwMode="auto">
            <a:xfrm>
              <a:off x="1496" y="5013"/>
              <a:ext cx="174" cy="106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21 w 21721"/>
                <a:gd name="T1" fmla="*/ 21600 h 21600"/>
                <a:gd name="T2" fmla="*/ 0 w 21721"/>
                <a:gd name="T3" fmla="*/ 203 h 21600"/>
                <a:gd name="T4" fmla="*/ 21599 w 2172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21" h="21600" fill="none" extrusionOk="0">
                  <a:moveTo>
                    <a:pt x="21720" y="21599"/>
                  </a:moveTo>
                  <a:cubicBezTo>
                    <a:pt x="21680" y="21599"/>
                    <a:pt x="21639" y="21599"/>
                    <a:pt x="21599" y="21600"/>
                  </a:cubicBezTo>
                  <a:cubicBezTo>
                    <a:pt x="9748" y="21600"/>
                    <a:pt x="111" y="12052"/>
                    <a:pt x="-1" y="203"/>
                  </a:cubicBezTo>
                </a:path>
                <a:path w="21721" h="21600" stroke="0" extrusionOk="0">
                  <a:moveTo>
                    <a:pt x="21720" y="21599"/>
                  </a:moveTo>
                  <a:cubicBezTo>
                    <a:pt x="21680" y="21599"/>
                    <a:pt x="21639" y="21599"/>
                    <a:pt x="21599" y="21600"/>
                  </a:cubicBezTo>
                  <a:cubicBezTo>
                    <a:pt x="9748" y="21600"/>
                    <a:pt x="111" y="12052"/>
                    <a:pt x="-1" y="203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3"/>
            <p:cNvSpPr>
              <a:spLocks/>
            </p:cNvSpPr>
            <p:nvPr/>
          </p:nvSpPr>
          <p:spPr bwMode="auto">
            <a:xfrm>
              <a:off x="1456" y="5007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4"/>
            <p:cNvSpPr>
              <a:spLocks noChangeShapeType="1"/>
            </p:cNvSpPr>
            <p:nvPr/>
          </p:nvSpPr>
          <p:spPr bwMode="auto">
            <a:xfrm>
              <a:off x="1456" y="5007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Arc 225"/>
            <p:cNvSpPr>
              <a:spLocks/>
            </p:cNvSpPr>
            <p:nvPr/>
          </p:nvSpPr>
          <p:spPr bwMode="auto">
            <a:xfrm>
              <a:off x="1356" y="5003"/>
              <a:ext cx="157" cy="12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37 w 21737"/>
                <a:gd name="T1" fmla="*/ 21600 h 21600"/>
                <a:gd name="T2" fmla="*/ 0 w 21737"/>
                <a:gd name="T3" fmla="*/ 0 h 21600"/>
                <a:gd name="T4" fmla="*/ 21600 w 2173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37" h="21600" fill="none" extrusionOk="0">
                  <a:moveTo>
                    <a:pt x="21736" y="21599"/>
                  </a:moveTo>
                  <a:cubicBezTo>
                    <a:pt x="21691" y="21599"/>
                    <a:pt x="21645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37" h="21600" stroke="0" extrusionOk="0">
                  <a:moveTo>
                    <a:pt x="21736" y="21599"/>
                  </a:moveTo>
                  <a:cubicBezTo>
                    <a:pt x="21691" y="21599"/>
                    <a:pt x="21645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6"/>
            <p:cNvSpPr>
              <a:spLocks/>
            </p:cNvSpPr>
            <p:nvPr/>
          </p:nvSpPr>
          <p:spPr bwMode="auto">
            <a:xfrm>
              <a:off x="1317" y="4996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7"/>
            <p:cNvSpPr>
              <a:spLocks noChangeShapeType="1"/>
            </p:cNvSpPr>
            <p:nvPr/>
          </p:nvSpPr>
          <p:spPr bwMode="auto">
            <a:xfrm>
              <a:off x="1317" y="499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Arc 228"/>
            <p:cNvSpPr>
              <a:spLocks/>
            </p:cNvSpPr>
            <p:nvPr/>
          </p:nvSpPr>
          <p:spPr bwMode="auto">
            <a:xfrm>
              <a:off x="1004" y="5103"/>
              <a:ext cx="358" cy="17"/>
            </a:xfrm>
            <a:custGeom>
              <a:avLst/>
              <a:gdLst>
                <a:gd name="G0" fmla="+- 21560 0 0"/>
                <a:gd name="G1" fmla="+- 0 0 0"/>
                <a:gd name="G2" fmla="+- 21600 0 0"/>
                <a:gd name="T0" fmla="*/ 21615 w 21615"/>
                <a:gd name="T1" fmla="*/ 21600 h 21600"/>
                <a:gd name="T2" fmla="*/ 0 w 21615"/>
                <a:gd name="T3" fmla="*/ 1307 h 21600"/>
                <a:gd name="T4" fmla="*/ 21560 w 2161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15" h="21600" fill="none" extrusionOk="0">
                  <a:moveTo>
                    <a:pt x="21614" y="21599"/>
                  </a:moveTo>
                  <a:cubicBezTo>
                    <a:pt x="21596" y="21599"/>
                    <a:pt x="21578" y="21599"/>
                    <a:pt x="21560" y="21600"/>
                  </a:cubicBezTo>
                  <a:cubicBezTo>
                    <a:pt x="10138" y="21600"/>
                    <a:pt x="690" y="12707"/>
                    <a:pt x="-1" y="1307"/>
                  </a:cubicBezTo>
                </a:path>
                <a:path w="21615" h="21600" stroke="0" extrusionOk="0">
                  <a:moveTo>
                    <a:pt x="21614" y="21599"/>
                  </a:moveTo>
                  <a:cubicBezTo>
                    <a:pt x="21596" y="21599"/>
                    <a:pt x="21578" y="21599"/>
                    <a:pt x="21560" y="21600"/>
                  </a:cubicBezTo>
                  <a:cubicBezTo>
                    <a:pt x="10138" y="21600"/>
                    <a:pt x="690" y="12707"/>
                    <a:pt x="-1" y="1307"/>
                  </a:cubicBezTo>
                  <a:lnTo>
                    <a:pt x="2156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Arc 229"/>
            <p:cNvSpPr>
              <a:spLocks/>
            </p:cNvSpPr>
            <p:nvPr/>
          </p:nvSpPr>
          <p:spPr bwMode="auto">
            <a:xfrm>
              <a:off x="963" y="4891"/>
              <a:ext cx="40" cy="21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Arc 230"/>
            <p:cNvSpPr>
              <a:spLocks/>
            </p:cNvSpPr>
            <p:nvPr/>
          </p:nvSpPr>
          <p:spPr bwMode="auto">
            <a:xfrm>
              <a:off x="962" y="4885"/>
              <a:ext cx="22" cy="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030 w 21030"/>
                <a:gd name="T1" fmla="*/ 4929 h 21591"/>
                <a:gd name="T2" fmla="*/ 640 w 21030"/>
                <a:gd name="T3" fmla="*/ 21591 h 21591"/>
                <a:gd name="T4" fmla="*/ 0 w 21030"/>
                <a:gd name="T5" fmla="*/ 0 h 21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030" h="21591" fill="none" extrusionOk="0">
                  <a:moveTo>
                    <a:pt x="21030" y="4929"/>
                  </a:moveTo>
                  <a:cubicBezTo>
                    <a:pt x="18795" y="14462"/>
                    <a:pt x="10427" y="21300"/>
                    <a:pt x="639" y="21590"/>
                  </a:cubicBezTo>
                </a:path>
                <a:path w="21030" h="21591" stroke="0" extrusionOk="0">
                  <a:moveTo>
                    <a:pt x="21030" y="4929"/>
                  </a:moveTo>
                  <a:cubicBezTo>
                    <a:pt x="18795" y="14462"/>
                    <a:pt x="10427" y="21300"/>
                    <a:pt x="639" y="2159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1"/>
            <p:cNvSpPr>
              <a:spLocks/>
            </p:cNvSpPr>
            <p:nvPr/>
          </p:nvSpPr>
          <p:spPr bwMode="auto">
            <a:xfrm>
              <a:off x="977" y="4847"/>
              <a:ext cx="25" cy="76"/>
            </a:xfrm>
            <a:custGeom>
              <a:avLst/>
              <a:gdLst>
                <a:gd name="T0" fmla="*/ 66 w 66"/>
                <a:gd name="T1" fmla="*/ 204 h 209"/>
                <a:gd name="T2" fmla="*/ 47 w 66"/>
                <a:gd name="T3" fmla="*/ 209 h 209"/>
                <a:gd name="T4" fmla="*/ 0 w 66"/>
                <a:gd name="T5" fmla="*/ 4 h 209"/>
                <a:gd name="T6" fmla="*/ 20 w 66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09">
                  <a:moveTo>
                    <a:pt x="66" y="204"/>
                  </a:moveTo>
                  <a:lnTo>
                    <a:pt x="47" y="209"/>
                  </a:lnTo>
                  <a:lnTo>
                    <a:pt x="0" y="4"/>
                  </a:lnTo>
                  <a:lnTo>
                    <a:pt x="2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88" name="Line 232"/>
            <p:cNvSpPr>
              <a:spLocks noChangeShapeType="1"/>
            </p:cNvSpPr>
            <p:nvPr/>
          </p:nvSpPr>
          <p:spPr bwMode="auto">
            <a:xfrm flipH="1">
              <a:off x="977" y="4847"/>
              <a:ext cx="8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89" name="Arc 233"/>
            <p:cNvSpPr>
              <a:spLocks/>
            </p:cNvSpPr>
            <p:nvPr/>
          </p:nvSpPr>
          <p:spPr bwMode="auto">
            <a:xfrm>
              <a:off x="922" y="4986"/>
              <a:ext cx="179" cy="26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21 w 21721"/>
                <a:gd name="T1" fmla="*/ 21600 h 21600"/>
                <a:gd name="T2" fmla="*/ 0 w 21721"/>
                <a:gd name="T3" fmla="*/ 0 h 21600"/>
                <a:gd name="T4" fmla="*/ 21600 w 2172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21" h="21600" fill="none" extrusionOk="0">
                  <a:moveTo>
                    <a:pt x="21720" y="21599"/>
                  </a:moveTo>
                  <a:cubicBezTo>
                    <a:pt x="21680" y="21599"/>
                    <a:pt x="21640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21" h="21600" stroke="0" extrusionOk="0">
                  <a:moveTo>
                    <a:pt x="21720" y="21599"/>
                  </a:moveTo>
                  <a:cubicBezTo>
                    <a:pt x="21680" y="21599"/>
                    <a:pt x="21640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1" name="Freeform 234"/>
            <p:cNvSpPr>
              <a:spLocks/>
            </p:cNvSpPr>
            <p:nvPr/>
          </p:nvSpPr>
          <p:spPr bwMode="auto">
            <a:xfrm>
              <a:off x="883" y="4979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2" name="Line 235"/>
            <p:cNvSpPr>
              <a:spLocks noChangeShapeType="1"/>
            </p:cNvSpPr>
            <p:nvPr/>
          </p:nvSpPr>
          <p:spPr bwMode="auto">
            <a:xfrm>
              <a:off x="883" y="4979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3" name="Arc 236"/>
            <p:cNvSpPr>
              <a:spLocks/>
            </p:cNvSpPr>
            <p:nvPr/>
          </p:nvSpPr>
          <p:spPr bwMode="auto">
            <a:xfrm>
              <a:off x="745" y="3897"/>
              <a:ext cx="440" cy="128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648 w 21648"/>
                <a:gd name="T1" fmla="*/ 21600 h 21600"/>
                <a:gd name="T2" fmla="*/ 0 w 21648"/>
                <a:gd name="T3" fmla="*/ 169 h 21600"/>
                <a:gd name="T4" fmla="*/ 21599 w 2164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8" h="21600" fill="none" extrusionOk="0">
                  <a:moveTo>
                    <a:pt x="21647" y="21599"/>
                  </a:moveTo>
                  <a:cubicBezTo>
                    <a:pt x="21631" y="21599"/>
                    <a:pt x="21615" y="21599"/>
                    <a:pt x="21599" y="21600"/>
                  </a:cubicBezTo>
                  <a:cubicBezTo>
                    <a:pt x="9735" y="21600"/>
                    <a:pt x="92" y="12032"/>
                    <a:pt x="-1" y="169"/>
                  </a:cubicBezTo>
                </a:path>
                <a:path w="21648" h="21600" stroke="0" extrusionOk="0">
                  <a:moveTo>
                    <a:pt x="21647" y="21599"/>
                  </a:moveTo>
                  <a:cubicBezTo>
                    <a:pt x="21631" y="21599"/>
                    <a:pt x="21615" y="21599"/>
                    <a:pt x="21599" y="21600"/>
                  </a:cubicBezTo>
                  <a:cubicBezTo>
                    <a:pt x="9735" y="21600"/>
                    <a:pt x="92" y="12032"/>
                    <a:pt x="-1" y="169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4" name="Arc 237"/>
            <p:cNvSpPr>
              <a:spLocks/>
            </p:cNvSpPr>
            <p:nvPr/>
          </p:nvSpPr>
          <p:spPr bwMode="auto">
            <a:xfrm>
              <a:off x="727" y="3797"/>
              <a:ext cx="18" cy="99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2842 w 22842"/>
                <a:gd name="T1" fmla="*/ 21564 h 21600"/>
                <a:gd name="T2" fmla="*/ 0 w 22842"/>
                <a:gd name="T3" fmla="*/ 232 h 21600"/>
                <a:gd name="T4" fmla="*/ 21599 w 2284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842" h="21600" fill="none" extrusionOk="0">
                  <a:moveTo>
                    <a:pt x="22842" y="21564"/>
                  </a:moveTo>
                  <a:cubicBezTo>
                    <a:pt x="22428" y="21588"/>
                    <a:pt x="22013" y="21599"/>
                    <a:pt x="21599" y="21600"/>
                  </a:cubicBezTo>
                  <a:cubicBezTo>
                    <a:pt x="9760" y="21600"/>
                    <a:pt x="127" y="12070"/>
                    <a:pt x="0" y="231"/>
                  </a:cubicBezTo>
                </a:path>
                <a:path w="22842" h="21600" stroke="0" extrusionOk="0">
                  <a:moveTo>
                    <a:pt x="22842" y="21564"/>
                  </a:moveTo>
                  <a:cubicBezTo>
                    <a:pt x="22428" y="21588"/>
                    <a:pt x="22013" y="21599"/>
                    <a:pt x="21599" y="21600"/>
                  </a:cubicBezTo>
                  <a:cubicBezTo>
                    <a:pt x="9760" y="21600"/>
                    <a:pt x="127" y="12070"/>
                    <a:pt x="0" y="231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5" name="Arc 238"/>
            <p:cNvSpPr>
              <a:spLocks/>
            </p:cNvSpPr>
            <p:nvPr/>
          </p:nvSpPr>
          <p:spPr bwMode="auto">
            <a:xfrm>
              <a:off x="727" y="3792"/>
              <a:ext cx="40" cy="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6"/>
                <a:gd name="T2" fmla="*/ 410 w 21600"/>
                <a:gd name="T3" fmla="*/ 21596 h 21596"/>
                <a:gd name="T4" fmla="*/ 0 w 21600"/>
                <a:gd name="T5" fmla="*/ 0 h 21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6" fill="none" extrusionOk="0">
                  <a:moveTo>
                    <a:pt x="21600" y="0"/>
                  </a:moveTo>
                  <a:cubicBezTo>
                    <a:pt x="21600" y="11769"/>
                    <a:pt x="12177" y="21372"/>
                    <a:pt x="410" y="21596"/>
                  </a:cubicBezTo>
                </a:path>
                <a:path w="21600" h="21596" stroke="0" extrusionOk="0">
                  <a:moveTo>
                    <a:pt x="21600" y="0"/>
                  </a:moveTo>
                  <a:cubicBezTo>
                    <a:pt x="21600" y="11769"/>
                    <a:pt x="12177" y="21372"/>
                    <a:pt x="410" y="2159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6" name="Freeform 239"/>
            <p:cNvSpPr>
              <a:spLocks/>
            </p:cNvSpPr>
            <p:nvPr/>
          </p:nvSpPr>
          <p:spPr bwMode="auto">
            <a:xfrm>
              <a:off x="763" y="3753"/>
              <a:ext cx="17" cy="77"/>
            </a:xfrm>
            <a:custGeom>
              <a:avLst/>
              <a:gdLst>
                <a:gd name="T0" fmla="*/ 45 w 45"/>
                <a:gd name="T1" fmla="*/ 209 h 211"/>
                <a:gd name="T2" fmla="*/ 25 w 45"/>
                <a:gd name="T3" fmla="*/ 211 h 211"/>
                <a:gd name="T4" fmla="*/ 0 w 45"/>
                <a:gd name="T5" fmla="*/ 2 h 211"/>
                <a:gd name="T6" fmla="*/ 19 w 45"/>
                <a:gd name="T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211">
                  <a:moveTo>
                    <a:pt x="45" y="209"/>
                  </a:moveTo>
                  <a:lnTo>
                    <a:pt x="25" y="211"/>
                  </a:lnTo>
                  <a:lnTo>
                    <a:pt x="0" y="2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7" name="Line 240"/>
            <p:cNvSpPr>
              <a:spLocks noChangeShapeType="1"/>
            </p:cNvSpPr>
            <p:nvPr/>
          </p:nvSpPr>
          <p:spPr bwMode="auto">
            <a:xfrm flipH="1">
              <a:off x="763" y="3753"/>
              <a:ext cx="7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8" name="Arc 241"/>
            <p:cNvSpPr>
              <a:spLocks/>
            </p:cNvSpPr>
            <p:nvPr/>
          </p:nvSpPr>
          <p:spPr bwMode="auto">
            <a:xfrm>
              <a:off x="891" y="2792"/>
              <a:ext cx="469" cy="144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645 w 21645"/>
                <a:gd name="T1" fmla="*/ 21600 h 21600"/>
                <a:gd name="T2" fmla="*/ 0 w 21645"/>
                <a:gd name="T3" fmla="*/ 151 h 21600"/>
                <a:gd name="T4" fmla="*/ 21599 w 2164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5" h="21600" fill="none" extrusionOk="0">
                  <a:moveTo>
                    <a:pt x="21644" y="21599"/>
                  </a:moveTo>
                  <a:cubicBezTo>
                    <a:pt x="21629" y="21599"/>
                    <a:pt x="21614" y="21599"/>
                    <a:pt x="21599" y="21600"/>
                  </a:cubicBezTo>
                  <a:cubicBezTo>
                    <a:pt x="9728" y="21600"/>
                    <a:pt x="82" y="12021"/>
                    <a:pt x="-1" y="151"/>
                  </a:cubicBezTo>
                </a:path>
                <a:path w="21645" h="21600" stroke="0" extrusionOk="0">
                  <a:moveTo>
                    <a:pt x="21644" y="21599"/>
                  </a:moveTo>
                  <a:cubicBezTo>
                    <a:pt x="21629" y="21599"/>
                    <a:pt x="21614" y="21599"/>
                    <a:pt x="21599" y="21600"/>
                  </a:cubicBezTo>
                  <a:cubicBezTo>
                    <a:pt x="9728" y="21600"/>
                    <a:pt x="82" y="12021"/>
                    <a:pt x="-1" y="151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9" name="Arc 242"/>
            <p:cNvSpPr>
              <a:spLocks/>
            </p:cNvSpPr>
            <p:nvPr/>
          </p:nvSpPr>
          <p:spPr bwMode="auto">
            <a:xfrm>
              <a:off x="880" y="2692"/>
              <a:ext cx="11" cy="10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3718 w 23718"/>
                <a:gd name="T1" fmla="*/ 21496 h 21600"/>
                <a:gd name="T2" fmla="*/ 0 w 23718"/>
                <a:gd name="T3" fmla="*/ 0 h 21600"/>
                <a:gd name="T4" fmla="*/ 21600 w 2371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718" h="21600" fill="none" extrusionOk="0">
                  <a:moveTo>
                    <a:pt x="23717" y="21495"/>
                  </a:moveTo>
                  <a:cubicBezTo>
                    <a:pt x="23014" y="21565"/>
                    <a:pt x="22307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3718" h="21600" stroke="0" extrusionOk="0">
                  <a:moveTo>
                    <a:pt x="23717" y="21495"/>
                  </a:moveTo>
                  <a:cubicBezTo>
                    <a:pt x="23014" y="21565"/>
                    <a:pt x="22307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0" name="Arc 243"/>
            <p:cNvSpPr>
              <a:spLocks/>
            </p:cNvSpPr>
            <p:nvPr/>
          </p:nvSpPr>
          <p:spPr bwMode="auto">
            <a:xfrm>
              <a:off x="879" y="2680"/>
              <a:ext cx="33" cy="1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11 w 21511"/>
                <a:gd name="T1" fmla="*/ 1961 h 21593"/>
                <a:gd name="T2" fmla="*/ 564 w 21511"/>
                <a:gd name="T3" fmla="*/ 21593 h 21593"/>
                <a:gd name="T4" fmla="*/ 0 w 21511"/>
                <a:gd name="T5" fmla="*/ 0 h 21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11" h="21593" fill="none" extrusionOk="0">
                  <a:moveTo>
                    <a:pt x="21510" y="1960"/>
                  </a:moveTo>
                  <a:cubicBezTo>
                    <a:pt x="20516" y="12869"/>
                    <a:pt x="11514" y="21306"/>
                    <a:pt x="563" y="21592"/>
                  </a:cubicBezTo>
                </a:path>
                <a:path w="21511" h="21593" stroke="0" extrusionOk="0">
                  <a:moveTo>
                    <a:pt x="21510" y="1960"/>
                  </a:moveTo>
                  <a:cubicBezTo>
                    <a:pt x="20516" y="12869"/>
                    <a:pt x="11514" y="21306"/>
                    <a:pt x="563" y="21592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1" name="Freeform 244"/>
            <p:cNvSpPr>
              <a:spLocks/>
            </p:cNvSpPr>
            <p:nvPr/>
          </p:nvSpPr>
          <p:spPr bwMode="auto">
            <a:xfrm>
              <a:off x="901" y="2642"/>
              <a:ext cx="33" cy="75"/>
            </a:xfrm>
            <a:custGeom>
              <a:avLst/>
              <a:gdLst>
                <a:gd name="T0" fmla="*/ 87 w 87"/>
                <a:gd name="T1" fmla="*/ 201 h 207"/>
                <a:gd name="T2" fmla="*/ 68 w 87"/>
                <a:gd name="T3" fmla="*/ 207 h 207"/>
                <a:gd name="T4" fmla="*/ 0 w 87"/>
                <a:gd name="T5" fmla="*/ 7 h 207"/>
                <a:gd name="T6" fmla="*/ 19 w 87"/>
                <a:gd name="T7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207">
                  <a:moveTo>
                    <a:pt x="87" y="201"/>
                  </a:moveTo>
                  <a:lnTo>
                    <a:pt x="68" y="207"/>
                  </a:lnTo>
                  <a:lnTo>
                    <a:pt x="0" y="7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2" name="Line 245"/>
            <p:cNvSpPr>
              <a:spLocks noChangeShapeType="1"/>
            </p:cNvSpPr>
            <p:nvPr/>
          </p:nvSpPr>
          <p:spPr bwMode="auto">
            <a:xfrm flipH="1">
              <a:off x="901" y="2642"/>
              <a:ext cx="7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3" name="Line 246"/>
            <p:cNvSpPr>
              <a:spLocks noChangeShapeType="1"/>
            </p:cNvSpPr>
            <p:nvPr/>
          </p:nvSpPr>
          <p:spPr bwMode="auto">
            <a:xfrm flipH="1" flipV="1">
              <a:off x="1099" y="2742"/>
              <a:ext cx="6" cy="27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4" name="Freeform 247"/>
            <p:cNvSpPr>
              <a:spLocks/>
            </p:cNvSpPr>
            <p:nvPr/>
          </p:nvSpPr>
          <p:spPr bwMode="auto">
            <a:xfrm>
              <a:off x="1060" y="2734"/>
              <a:ext cx="78" cy="9"/>
            </a:xfrm>
            <a:custGeom>
              <a:avLst/>
              <a:gdLst>
                <a:gd name="T0" fmla="*/ 208 w 208"/>
                <a:gd name="T1" fmla="*/ 0 h 23"/>
                <a:gd name="T2" fmla="*/ 208 w 208"/>
                <a:gd name="T3" fmla="*/ 19 h 23"/>
                <a:gd name="T4" fmla="*/ 0 w 208"/>
                <a:gd name="T5" fmla="*/ 23 h 23"/>
                <a:gd name="T6" fmla="*/ 0 w 208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3">
                  <a:moveTo>
                    <a:pt x="208" y="0"/>
                  </a:moveTo>
                  <a:lnTo>
                    <a:pt x="208" y="19"/>
                  </a:lnTo>
                  <a:lnTo>
                    <a:pt x="0" y="23"/>
                  </a:lnTo>
                  <a:lnTo>
                    <a:pt x="0" y="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5" name="Line 248"/>
            <p:cNvSpPr>
              <a:spLocks noChangeShapeType="1"/>
            </p:cNvSpPr>
            <p:nvPr/>
          </p:nvSpPr>
          <p:spPr bwMode="auto">
            <a:xfrm>
              <a:off x="1060" y="273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6" name="Line 249"/>
            <p:cNvSpPr>
              <a:spLocks noChangeShapeType="1"/>
            </p:cNvSpPr>
            <p:nvPr/>
          </p:nvSpPr>
          <p:spPr bwMode="auto">
            <a:xfrm flipH="1" flipV="1">
              <a:off x="820" y="3686"/>
              <a:ext cx="99" cy="40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7" name="Freeform 250"/>
            <p:cNvSpPr>
              <a:spLocks/>
            </p:cNvSpPr>
            <p:nvPr/>
          </p:nvSpPr>
          <p:spPr bwMode="auto">
            <a:xfrm>
              <a:off x="780" y="3670"/>
              <a:ext cx="79" cy="24"/>
            </a:xfrm>
            <a:custGeom>
              <a:avLst/>
              <a:gdLst>
                <a:gd name="T0" fmla="*/ 204 w 208"/>
                <a:gd name="T1" fmla="*/ 0 h 66"/>
                <a:gd name="T2" fmla="*/ 208 w 208"/>
                <a:gd name="T3" fmla="*/ 19 h 66"/>
                <a:gd name="T4" fmla="*/ 4 w 208"/>
                <a:gd name="T5" fmla="*/ 66 h 66"/>
                <a:gd name="T6" fmla="*/ 0 w 208"/>
                <a:gd name="T7" fmla="*/ 4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66">
                  <a:moveTo>
                    <a:pt x="204" y="0"/>
                  </a:moveTo>
                  <a:lnTo>
                    <a:pt x="208" y="19"/>
                  </a:lnTo>
                  <a:lnTo>
                    <a:pt x="4" y="66"/>
                  </a:lnTo>
                  <a:lnTo>
                    <a:pt x="0" y="4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8" name="Line 251"/>
            <p:cNvSpPr>
              <a:spLocks noChangeShapeType="1"/>
            </p:cNvSpPr>
            <p:nvPr/>
          </p:nvSpPr>
          <p:spPr bwMode="auto">
            <a:xfrm>
              <a:off x="780" y="3687"/>
              <a:ext cx="2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9" name="Line 252"/>
            <p:cNvSpPr>
              <a:spLocks noChangeShapeType="1"/>
            </p:cNvSpPr>
            <p:nvPr/>
          </p:nvSpPr>
          <p:spPr bwMode="auto">
            <a:xfrm flipV="1">
              <a:off x="1017" y="3931"/>
              <a:ext cx="0" cy="3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0" name="Freeform 253"/>
            <p:cNvSpPr>
              <a:spLocks/>
            </p:cNvSpPr>
            <p:nvPr/>
          </p:nvSpPr>
          <p:spPr bwMode="auto">
            <a:xfrm>
              <a:off x="978" y="3924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1" name="Line 254"/>
            <p:cNvSpPr>
              <a:spLocks noChangeShapeType="1"/>
            </p:cNvSpPr>
            <p:nvPr/>
          </p:nvSpPr>
          <p:spPr bwMode="auto">
            <a:xfrm>
              <a:off x="978" y="3924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2" name="Freeform 255"/>
            <p:cNvSpPr>
              <a:spLocks/>
            </p:cNvSpPr>
            <p:nvPr/>
          </p:nvSpPr>
          <p:spPr bwMode="auto">
            <a:xfrm>
              <a:off x="1221" y="2820"/>
              <a:ext cx="0" cy="51"/>
            </a:xfrm>
            <a:custGeom>
              <a:avLst/>
              <a:gdLst>
                <a:gd name="T0" fmla="*/ 137 h 137"/>
                <a:gd name="T1" fmla="*/ 15 h 137"/>
                <a:gd name="T2" fmla="*/ 0 h 13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37">
                  <a:moveTo>
                    <a:pt x="0" y="137"/>
                  </a:moveTo>
                  <a:lnTo>
                    <a:pt x="0" y="15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3" name="Freeform 256"/>
            <p:cNvSpPr>
              <a:spLocks/>
            </p:cNvSpPr>
            <p:nvPr/>
          </p:nvSpPr>
          <p:spPr bwMode="auto">
            <a:xfrm>
              <a:off x="1181" y="2814"/>
              <a:ext cx="79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4" name="Line 257"/>
            <p:cNvSpPr>
              <a:spLocks noChangeShapeType="1"/>
            </p:cNvSpPr>
            <p:nvPr/>
          </p:nvSpPr>
          <p:spPr bwMode="auto">
            <a:xfrm>
              <a:off x="1181" y="2814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5" name="Arc 258"/>
            <p:cNvSpPr>
              <a:spLocks/>
            </p:cNvSpPr>
            <p:nvPr/>
          </p:nvSpPr>
          <p:spPr bwMode="auto">
            <a:xfrm>
              <a:off x="1445" y="888"/>
              <a:ext cx="800" cy="56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27 w 21627"/>
                <a:gd name="T1" fmla="*/ 21600 h 21600"/>
                <a:gd name="T2" fmla="*/ 0 w 21627"/>
                <a:gd name="T3" fmla="*/ 0 h 21600"/>
                <a:gd name="T4" fmla="*/ 21600 w 2162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7" h="21600" fill="none" extrusionOk="0">
                  <a:moveTo>
                    <a:pt x="21626" y="21599"/>
                  </a:moveTo>
                  <a:cubicBezTo>
                    <a:pt x="21617" y="21599"/>
                    <a:pt x="2160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27" h="21600" stroke="0" extrusionOk="0">
                  <a:moveTo>
                    <a:pt x="21626" y="21599"/>
                  </a:moveTo>
                  <a:cubicBezTo>
                    <a:pt x="21617" y="21599"/>
                    <a:pt x="2160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6" name="Freeform 259"/>
            <p:cNvSpPr>
              <a:spLocks/>
            </p:cNvSpPr>
            <p:nvPr/>
          </p:nvSpPr>
          <p:spPr bwMode="auto">
            <a:xfrm>
              <a:off x="1406" y="881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7" name="Line 260"/>
            <p:cNvSpPr>
              <a:spLocks noChangeShapeType="1"/>
            </p:cNvSpPr>
            <p:nvPr/>
          </p:nvSpPr>
          <p:spPr bwMode="auto">
            <a:xfrm>
              <a:off x="1406" y="881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8" name="Freeform 261"/>
            <p:cNvSpPr>
              <a:spLocks/>
            </p:cNvSpPr>
            <p:nvPr/>
          </p:nvSpPr>
          <p:spPr bwMode="auto">
            <a:xfrm>
              <a:off x="1457" y="1072"/>
              <a:ext cx="174" cy="379"/>
            </a:xfrm>
            <a:custGeom>
              <a:avLst/>
              <a:gdLst>
                <a:gd name="T0" fmla="*/ 458 w 458"/>
                <a:gd name="T1" fmla="*/ 1039 h 1039"/>
                <a:gd name="T2" fmla="*/ 0 w 458"/>
                <a:gd name="T3" fmla="*/ 153 h 1039"/>
                <a:gd name="T4" fmla="*/ 183 w 458"/>
                <a:gd name="T5" fmla="*/ 0 h 1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8" h="1039">
                  <a:moveTo>
                    <a:pt x="458" y="1039"/>
                  </a:moveTo>
                  <a:lnTo>
                    <a:pt x="0" y="153"/>
                  </a:lnTo>
                  <a:lnTo>
                    <a:pt x="18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9" name="Freeform 262"/>
            <p:cNvSpPr>
              <a:spLocks/>
            </p:cNvSpPr>
            <p:nvPr/>
          </p:nvSpPr>
          <p:spPr bwMode="auto">
            <a:xfrm>
              <a:off x="1501" y="1038"/>
              <a:ext cx="57" cy="64"/>
            </a:xfrm>
            <a:custGeom>
              <a:avLst/>
              <a:gdLst>
                <a:gd name="T0" fmla="*/ 151 w 151"/>
                <a:gd name="T1" fmla="*/ 162 h 175"/>
                <a:gd name="T2" fmla="*/ 136 w 151"/>
                <a:gd name="T3" fmla="*/ 175 h 175"/>
                <a:gd name="T4" fmla="*/ 0 w 151"/>
                <a:gd name="T5" fmla="*/ 13 h 175"/>
                <a:gd name="T6" fmla="*/ 15 w 151"/>
                <a:gd name="T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" h="175">
                  <a:moveTo>
                    <a:pt x="151" y="162"/>
                  </a:moveTo>
                  <a:lnTo>
                    <a:pt x="136" y="175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0" name="Line 263"/>
            <p:cNvSpPr>
              <a:spLocks noChangeShapeType="1"/>
            </p:cNvSpPr>
            <p:nvPr/>
          </p:nvSpPr>
          <p:spPr bwMode="auto">
            <a:xfrm flipH="1">
              <a:off x="1501" y="1038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1" name="Arc 264"/>
            <p:cNvSpPr>
              <a:spLocks/>
            </p:cNvSpPr>
            <p:nvPr/>
          </p:nvSpPr>
          <p:spPr bwMode="auto">
            <a:xfrm>
              <a:off x="2920" y="1269"/>
              <a:ext cx="135" cy="83"/>
            </a:xfrm>
            <a:custGeom>
              <a:avLst/>
              <a:gdLst>
                <a:gd name="G0" fmla="+- 21598 0 0"/>
                <a:gd name="G1" fmla="+- 0 0 0"/>
                <a:gd name="G2" fmla="+- 21600 0 0"/>
                <a:gd name="T0" fmla="*/ 21598 w 21598"/>
                <a:gd name="T1" fmla="*/ 21600 h 21600"/>
                <a:gd name="T2" fmla="*/ 0 w 21598"/>
                <a:gd name="T3" fmla="*/ 259 h 21600"/>
                <a:gd name="T4" fmla="*/ 21598 w 2159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21598" y="21600"/>
                  </a:moveTo>
                  <a:cubicBezTo>
                    <a:pt x="9769" y="21600"/>
                    <a:pt x="141" y="12086"/>
                    <a:pt x="-1" y="259"/>
                  </a:cubicBezTo>
                </a:path>
                <a:path w="21598" h="21600" stroke="0" extrusionOk="0">
                  <a:moveTo>
                    <a:pt x="21598" y="21600"/>
                  </a:moveTo>
                  <a:cubicBezTo>
                    <a:pt x="9769" y="21600"/>
                    <a:pt x="141" y="12086"/>
                    <a:pt x="-1" y="259"/>
                  </a:cubicBezTo>
                  <a:lnTo>
                    <a:pt x="21598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2" name="Freeform 265"/>
            <p:cNvSpPr>
              <a:spLocks/>
            </p:cNvSpPr>
            <p:nvPr/>
          </p:nvSpPr>
          <p:spPr bwMode="auto">
            <a:xfrm>
              <a:off x="2880" y="1263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3" name="Line 266"/>
            <p:cNvSpPr>
              <a:spLocks noChangeShapeType="1"/>
            </p:cNvSpPr>
            <p:nvPr/>
          </p:nvSpPr>
          <p:spPr bwMode="auto">
            <a:xfrm>
              <a:off x="2880" y="1263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4" name="Freeform 267"/>
            <p:cNvSpPr>
              <a:spLocks/>
            </p:cNvSpPr>
            <p:nvPr/>
          </p:nvSpPr>
          <p:spPr bwMode="auto">
            <a:xfrm>
              <a:off x="2543" y="1621"/>
              <a:ext cx="796" cy="49"/>
            </a:xfrm>
            <a:custGeom>
              <a:avLst/>
              <a:gdLst>
                <a:gd name="T0" fmla="*/ 2100 w 2100"/>
                <a:gd name="T1" fmla="*/ 75 h 134"/>
                <a:gd name="T2" fmla="*/ 2069 w 2100"/>
                <a:gd name="T3" fmla="*/ 134 h 134"/>
                <a:gd name="T4" fmla="*/ 2010 w 2100"/>
                <a:gd name="T5" fmla="*/ 14 h 134"/>
                <a:gd name="T6" fmla="*/ 1949 w 2100"/>
                <a:gd name="T7" fmla="*/ 133 h 134"/>
                <a:gd name="T8" fmla="*/ 1890 w 2100"/>
                <a:gd name="T9" fmla="*/ 13 h 134"/>
                <a:gd name="T10" fmla="*/ 1829 w 2100"/>
                <a:gd name="T11" fmla="*/ 133 h 134"/>
                <a:gd name="T12" fmla="*/ 1770 w 2100"/>
                <a:gd name="T13" fmla="*/ 12 h 134"/>
                <a:gd name="T14" fmla="*/ 1709 w 2100"/>
                <a:gd name="T15" fmla="*/ 132 h 134"/>
                <a:gd name="T16" fmla="*/ 1650 w 2100"/>
                <a:gd name="T17" fmla="*/ 11 h 134"/>
                <a:gd name="T18" fmla="*/ 1589 w 2100"/>
                <a:gd name="T19" fmla="*/ 131 h 134"/>
                <a:gd name="T20" fmla="*/ 1530 w 2100"/>
                <a:gd name="T21" fmla="*/ 10 h 134"/>
                <a:gd name="T22" fmla="*/ 1469 w 2100"/>
                <a:gd name="T23" fmla="*/ 130 h 134"/>
                <a:gd name="T24" fmla="*/ 1410 w 2100"/>
                <a:gd name="T25" fmla="*/ 10 h 134"/>
                <a:gd name="T26" fmla="*/ 1349 w 2100"/>
                <a:gd name="T27" fmla="*/ 129 h 134"/>
                <a:gd name="T28" fmla="*/ 1290 w 2100"/>
                <a:gd name="T29" fmla="*/ 9 h 134"/>
                <a:gd name="T30" fmla="*/ 1229 w 2100"/>
                <a:gd name="T31" fmla="*/ 128 h 134"/>
                <a:gd name="T32" fmla="*/ 1170 w 2100"/>
                <a:gd name="T33" fmla="*/ 8 h 134"/>
                <a:gd name="T34" fmla="*/ 1109 w 2100"/>
                <a:gd name="T35" fmla="*/ 127 h 134"/>
                <a:gd name="T36" fmla="*/ 1050 w 2100"/>
                <a:gd name="T37" fmla="*/ 7 h 134"/>
                <a:gd name="T38" fmla="*/ 989 w 2100"/>
                <a:gd name="T39" fmla="*/ 127 h 134"/>
                <a:gd name="T40" fmla="*/ 930 w 2100"/>
                <a:gd name="T41" fmla="*/ 6 h 134"/>
                <a:gd name="T42" fmla="*/ 869 w 2100"/>
                <a:gd name="T43" fmla="*/ 126 h 134"/>
                <a:gd name="T44" fmla="*/ 810 w 2100"/>
                <a:gd name="T45" fmla="*/ 5 h 134"/>
                <a:gd name="T46" fmla="*/ 749 w 2100"/>
                <a:gd name="T47" fmla="*/ 125 h 134"/>
                <a:gd name="T48" fmla="*/ 690 w 2100"/>
                <a:gd name="T49" fmla="*/ 4 h 134"/>
                <a:gd name="T50" fmla="*/ 629 w 2100"/>
                <a:gd name="T51" fmla="*/ 124 h 134"/>
                <a:gd name="T52" fmla="*/ 570 w 2100"/>
                <a:gd name="T53" fmla="*/ 4 h 134"/>
                <a:gd name="T54" fmla="*/ 509 w 2100"/>
                <a:gd name="T55" fmla="*/ 123 h 134"/>
                <a:gd name="T56" fmla="*/ 450 w 2100"/>
                <a:gd name="T57" fmla="*/ 3 h 134"/>
                <a:gd name="T58" fmla="*/ 389 w 2100"/>
                <a:gd name="T59" fmla="*/ 122 h 134"/>
                <a:gd name="T60" fmla="*/ 330 w 2100"/>
                <a:gd name="T61" fmla="*/ 2 h 134"/>
                <a:gd name="T62" fmla="*/ 269 w 2100"/>
                <a:gd name="T63" fmla="*/ 121 h 134"/>
                <a:gd name="T64" fmla="*/ 210 w 2100"/>
                <a:gd name="T65" fmla="*/ 1 h 134"/>
                <a:gd name="T66" fmla="*/ 149 w 2100"/>
                <a:gd name="T67" fmla="*/ 121 h 134"/>
                <a:gd name="T68" fmla="*/ 90 w 2100"/>
                <a:gd name="T69" fmla="*/ 0 h 134"/>
                <a:gd name="T70" fmla="*/ 29 w 2100"/>
                <a:gd name="T71" fmla="*/ 120 h 134"/>
                <a:gd name="T72" fmla="*/ 0 w 2100"/>
                <a:gd name="T73" fmla="*/ 60 h 134"/>
                <a:gd name="T74" fmla="*/ 0 w 2100"/>
                <a:gd name="T75" fmla="*/ 6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00" h="134">
                  <a:moveTo>
                    <a:pt x="2100" y="75"/>
                  </a:moveTo>
                  <a:lnTo>
                    <a:pt x="2069" y="134"/>
                  </a:lnTo>
                  <a:lnTo>
                    <a:pt x="2010" y="14"/>
                  </a:lnTo>
                  <a:lnTo>
                    <a:pt x="1949" y="133"/>
                  </a:lnTo>
                  <a:lnTo>
                    <a:pt x="1890" y="13"/>
                  </a:lnTo>
                  <a:lnTo>
                    <a:pt x="1829" y="133"/>
                  </a:lnTo>
                  <a:lnTo>
                    <a:pt x="1770" y="12"/>
                  </a:lnTo>
                  <a:lnTo>
                    <a:pt x="1709" y="132"/>
                  </a:lnTo>
                  <a:lnTo>
                    <a:pt x="1650" y="11"/>
                  </a:lnTo>
                  <a:lnTo>
                    <a:pt x="1589" y="131"/>
                  </a:lnTo>
                  <a:lnTo>
                    <a:pt x="1530" y="10"/>
                  </a:lnTo>
                  <a:lnTo>
                    <a:pt x="1469" y="130"/>
                  </a:lnTo>
                  <a:lnTo>
                    <a:pt x="1410" y="10"/>
                  </a:lnTo>
                  <a:lnTo>
                    <a:pt x="1349" y="129"/>
                  </a:lnTo>
                  <a:lnTo>
                    <a:pt x="1290" y="9"/>
                  </a:lnTo>
                  <a:lnTo>
                    <a:pt x="1229" y="128"/>
                  </a:lnTo>
                  <a:lnTo>
                    <a:pt x="1170" y="8"/>
                  </a:lnTo>
                  <a:lnTo>
                    <a:pt x="1109" y="127"/>
                  </a:lnTo>
                  <a:lnTo>
                    <a:pt x="1050" y="7"/>
                  </a:lnTo>
                  <a:lnTo>
                    <a:pt x="989" y="127"/>
                  </a:lnTo>
                  <a:lnTo>
                    <a:pt x="930" y="6"/>
                  </a:lnTo>
                  <a:lnTo>
                    <a:pt x="869" y="126"/>
                  </a:lnTo>
                  <a:lnTo>
                    <a:pt x="810" y="5"/>
                  </a:lnTo>
                  <a:lnTo>
                    <a:pt x="749" y="125"/>
                  </a:lnTo>
                  <a:lnTo>
                    <a:pt x="690" y="4"/>
                  </a:lnTo>
                  <a:lnTo>
                    <a:pt x="629" y="124"/>
                  </a:lnTo>
                  <a:lnTo>
                    <a:pt x="570" y="4"/>
                  </a:lnTo>
                  <a:lnTo>
                    <a:pt x="509" y="123"/>
                  </a:lnTo>
                  <a:lnTo>
                    <a:pt x="450" y="3"/>
                  </a:lnTo>
                  <a:lnTo>
                    <a:pt x="389" y="122"/>
                  </a:lnTo>
                  <a:lnTo>
                    <a:pt x="330" y="2"/>
                  </a:lnTo>
                  <a:lnTo>
                    <a:pt x="269" y="121"/>
                  </a:lnTo>
                  <a:lnTo>
                    <a:pt x="210" y="1"/>
                  </a:lnTo>
                  <a:lnTo>
                    <a:pt x="149" y="121"/>
                  </a:lnTo>
                  <a:lnTo>
                    <a:pt x="90" y="0"/>
                  </a:lnTo>
                  <a:lnTo>
                    <a:pt x="29" y="120"/>
                  </a:lnTo>
                  <a:lnTo>
                    <a:pt x="0" y="60"/>
                  </a:lnTo>
                  <a:lnTo>
                    <a:pt x="0" y="6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5" name="Arc 268"/>
            <p:cNvSpPr>
              <a:spLocks/>
            </p:cNvSpPr>
            <p:nvPr/>
          </p:nvSpPr>
          <p:spPr bwMode="auto">
            <a:xfrm>
              <a:off x="966" y="864"/>
              <a:ext cx="1587" cy="77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14 w 21614"/>
                <a:gd name="T1" fmla="*/ 21600 h 21600"/>
                <a:gd name="T2" fmla="*/ 0 w 21614"/>
                <a:gd name="T3" fmla="*/ 28 h 21600"/>
                <a:gd name="T4" fmla="*/ 21600 w 2161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14" h="21600" fill="none" extrusionOk="0">
                  <a:moveTo>
                    <a:pt x="21613" y="21599"/>
                  </a:moveTo>
                  <a:cubicBezTo>
                    <a:pt x="21609" y="21599"/>
                    <a:pt x="21604" y="21599"/>
                    <a:pt x="21600" y="21600"/>
                  </a:cubicBezTo>
                  <a:cubicBezTo>
                    <a:pt x="9681" y="21600"/>
                    <a:pt x="15" y="11946"/>
                    <a:pt x="0" y="27"/>
                  </a:cubicBezTo>
                </a:path>
                <a:path w="21614" h="21600" stroke="0" extrusionOk="0">
                  <a:moveTo>
                    <a:pt x="21613" y="21599"/>
                  </a:moveTo>
                  <a:cubicBezTo>
                    <a:pt x="21609" y="21599"/>
                    <a:pt x="21604" y="21599"/>
                    <a:pt x="21600" y="21600"/>
                  </a:cubicBezTo>
                  <a:cubicBezTo>
                    <a:pt x="9681" y="21600"/>
                    <a:pt x="15" y="11946"/>
                    <a:pt x="0" y="27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6" name="Freeform 269"/>
            <p:cNvSpPr>
              <a:spLocks/>
            </p:cNvSpPr>
            <p:nvPr/>
          </p:nvSpPr>
          <p:spPr bwMode="auto">
            <a:xfrm>
              <a:off x="946" y="865"/>
              <a:ext cx="41" cy="55"/>
            </a:xfrm>
            <a:custGeom>
              <a:avLst/>
              <a:gdLst>
                <a:gd name="T0" fmla="*/ 21 w 41"/>
                <a:gd name="T1" fmla="*/ 0 h 55"/>
                <a:gd name="T2" fmla="*/ 0 w 41"/>
                <a:gd name="T3" fmla="*/ 55 h 55"/>
                <a:gd name="T4" fmla="*/ 21 w 41"/>
                <a:gd name="T5" fmla="*/ 40 h 55"/>
                <a:gd name="T6" fmla="*/ 41 w 41"/>
                <a:gd name="T7" fmla="*/ 55 h 55"/>
                <a:gd name="T8" fmla="*/ 21 w 41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5">
                  <a:moveTo>
                    <a:pt x="21" y="0"/>
                  </a:moveTo>
                  <a:lnTo>
                    <a:pt x="0" y="55"/>
                  </a:lnTo>
                  <a:lnTo>
                    <a:pt x="21" y="40"/>
                  </a:lnTo>
                  <a:lnTo>
                    <a:pt x="41" y="55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7" name="Arc 270"/>
            <p:cNvSpPr>
              <a:spLocks/>
            </p:cNvSpPr>
            <p:nvPr/>
          </p:nvSpPr>
          <p:spPr bwMode="auto">
            <a:xfrm>
              <a:off x="2439" y="1590"/>
              <a:ext cx="146" cy="5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7 w 21597"/>
                <a:gd name="T1" fmla="*/ 380 h 21600"/>
                <a:gd name="T2" fmla="*/ 143 w 21597"/>
                <a:gd name="T3" fmla="*/ 21600 h 21600"/>
                <a:gd name="T4" fmla="*/ 0 w 2159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7" h="21600" fill="none" extrusionOk="0">
                  <a:moveTo>
                    <a:pt x="21596" y="379"/>
                  </a:moveTo>
                  <a:cubicBezTo>
                    <a:pt x="21390" y="12103"/>
                    <a:pt x="11868" y="21521"/>
                    <a:pt x="142" y="21599"/>
                  </a:cubicBezTo>
                </a:path>
                <a:path w="21597" h="21600" stroke="0" extrusionOk="0">
                  <a:moveTo>
                    <a:pt x="21596" y="379"/>
                  </a:moveTo>
                  <a:cubicBezTo>
                    <a:pt x="21390" y="12103"/>
                    <a:pt x="11868" y="21521"/>
                    <a:pt x="142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8" name="Arc 271"/>
            <p:cNvSpPr>
              <a:spLocks/>
            </p:cNvSpPr>
            <p:nvPr/>
          </p:nvSpPr>
          <p:spPr bwMode="auto">
            <a:xfrm>
              <a:off x="2440" y="1648"/>
              <a:ext cx="659" cy="32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9" name="Freeform 272"/>
            <p:cNvSpPr>
              <a:spLocks/>
            </p:cNvSpPr>
            <p:nvPr/>
          </p:nvSpPr>
          <p:spPr bwMode="auto">
            <a:xfrm>
              <a:off x="3043" y="1949"/>
              <a:ext cx="56" cy="39"/>
            </a:xfrm>
            <a:custGeom>
              <a:avLst/>
              <a:gdLst>
                <a:gd name="T0" fmla="*/ 56 w 56"/>
                <a:gd name="T1" fmla="*/ 20 h 39"/>
                <a:gd name="T2" fmla="*/ 0 w 56"/>
                <a:gd name="T3" fmla="*/ 0 h 39"/>
                <a:gd name="T4" fmla="*/ 14 w 56"/>
                <a:gd name="T5" fmla="*/ 20 h 39"/>
                <a:gd name="T6" fmla="*/ 0 w 56"/>
                <a:gd name="T7" fmla="*/ 39 h 39"/>
                <a:gd name="T8" fmla="*/ 56 w 56"/>
                <a:gd name="T9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9">
                  <a:moveTo>
                    <a:pt x="56" y="20"/>
                  </a:moveTo>
                  <a:lnTo>
                    <a:pt x="0" y="0"/>
                  </a:lnTo>
                  <a:lnTo>
                    <a:pt x="14" y="20"/>
                  </a:lnTo>
                  <a:lnTo>
                    <a:pt x="0" y="39"/>
                  </a:lnTo>
                  <a:lnTo>
                    <a:pt x="56" y="2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0" name="Arc 273"/>
            <p:cNvSpPr>
              <a:spLocks/>
            </p:cNvSpPr>
            <p:nvPr/>
          </p:nvSpPr>
          <p:spPr bwMode="auto">
            <a:xfrm>
              <a:off x="2303" y="1245"/>
              <a:ext cx="208" cy="20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04 w 21704"/>
                <a:gd name="T1" fmla="*/ 21600 h 21600"/>
                <a:gd name="T2" fmla="*/ 0 w 21704"/>
                <a:gd name="T3" fmla="*/ 0 h 21600"/>
                <a:gd name="T4" fmla="*/ 21600 w 2170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04" h="21600" fill="none" extrusionOk="0">
                  <a:moveTo>
                    <a:pt x="21703" y="21599"/>
                  </a:moveTo>
                  <a:cubicBezTo>
                    <a:pt x="21669" y="21599"/>
                    <a:pt x="21634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04" h="21600" stroke="0" extrusionOk="0">
                  <a:moveTo>
                    <a:pt x="21703" y="21599"/>
                  </a:moveTo>
                  <a:cubicBezTo>
                    <a:pt x="21669" y="21599"/>
                    <a:pt x="21634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1" name="Freeform 274"/>
            <p:cNvSpPr>
              <a:spLocks/>
            </p:cNvSpPr>
            <p:nvPr/>
          </p:nvSpPr>
          <p:spPr bwMode="auto">
            <a:xfrm>
              <a:off x="2264" y="1238"/>
              <a:ext cx="79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2" name="Line 275"/>
            <p:cNvSpPr>
              <a:spLocks noChangeShapeType="1"/>
            </p:cNvSpPr>
            <p:nvPr/>
          </p:nvSpPr>
          <p:spPr bwMode="auto">
            <a:xfrm>
              <a:off x="2264" y="123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3" name="Arc 276"/>
            <p:cNvSpPr>
              <a:spLocks/>
            </p:cNvSpPr>
            <p:nvPr/>
          </p:nvSpPr>
          <p:spPr bwMode="auto">
            <a:xfrm>
              <a:off x="1822" y="1284"/>
              <a:ext cx="162" cy="16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33 w 21733"/>
                <a:gd name="T1" fmla="*/ 21600 h 21600"/>
                <a:gd name="T2" fmla="*/ 0 w 21733"/>
                <a:gd name="T3" fmla="*/ 0 h 21600"/>
                <a:gd name="T4" fmla="*/ 21600 w 217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33" h="21600" fill="none" extrusionOk="0">
                  <a:moveTo>
                    <a:pt x="21732" y="21599"/>
                  </a:moveTo>
                  <a:cubicBezTo>
                    <a:pt x="21688" y="21599"/>
                    <a:pt x="21644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33" h="21600" stroke="0" extrusionOk="0">
                  <a:moveTo>
                    <a:pt x="21732" y="21599"/>
                  </a:moveTo>
                  <a:cubicBezTo>
                    <a:pt x="21688" y="21599"/>
                    <a:pt x="21644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4" name="Freeform 277"/>
            <p:cNvSpPr>
              <a:spLocks/>
            </p:cNvSpPr>
            <p:nvPr/>
          </p:nvSpPr>
          <p:spPr bwMode="auto">
            <a:xfrm>
              <a:off x="1783" y="1277"/>
              <a:ext cx="79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5" name="Line 278"/>
            <p:cNvSpPr>
              <a:spLocks noChangeShapeType="1"/>
            </p:cNvSpPr>
            <p:nvPr/>
          </p:nvSpPr>
          <p:spPr bwMode="auto">
            <a:xfrm>
              <a:off x="4324" y="3103"/>
              <a:ext cx="0" cy="2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0" y="152400"/>
            <a:ext cx="7388226" cy="19399250"/>
            <a:chOff x="0" y="96"/>
            <a:chExt cx="4654" cy="1222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0" y="96"/>
              <a:ext cx="4176" cy="5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29" y="124"/>
              <a:ext cx="4435" cy="5467"/>
              <a:chOff x="29" y="124"/>
              <a:chExt cx="4435" cy="5467"/>
            </a:xfrm>
          </p:grpSpPr>
          <p:sp>
            <p:nvSpPr>
              <p:cNvPr id="13359" name="Rectangle 5"/>
              <p:cNvSpPr>
                <a:spLocks noChangeArrowheads="1"/>
              </p:cNvSpPr>
              <p:nvPr/>
            </p:nvSpPr>
            <p:spPr bwMode="auto">
              <a:xfrm>
                <a:off x="35" y="4498"/>
                <a:ext cx="1978" cy="1067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60" name="Rectangle 6"/>
              <p:cNvSpPr>
                <a:spLocks noChangeArrowheads="1"/>
              </p:cNvSpPr>
              <p:nvPr/>
            </p:nvSpPr>
            <p:spPr bwMode="auto">
              <a:xfrm>
                <a:off x="29" y="2271"/>
                <a:ext cx="1973" cy="1073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61" name="Rectangle 7"/>
              <p:cNvSpPr>
                <a:spLocks noChangeArrowheads="1"/>
              </p:cNvSpPr>
              <p:nvPr/>
            </p:nvSpPr>
            <p:spPr bwMode="auto">
              <a:xfrm>
                <a:off x="35" y="3385"/>
                <a:ext cx="1978" cy="1066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62" name="Rectangle 8"/>
              <p:cNvSpPr>
                <a:spLocks noChangeArrowheads="1"/>
              </p:cNvSpPr>
              <p:nvPr/>
            </p:nvSpPr>
            <p:spPr bwMode="auto">
              <a:xfrm>
                <a:off x="491" y="283"/>
                <a:ext cx="3428" cy="1851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63" name="Oval 9"/>
              <p:cNvSpPr>
                <a:spLocks noChangeArrowheads="1"/>
              </p:cNvSpPr>
              <p:nvPr/>
            </p:nvSpPr>
            <p:spPr bwMode="auto">
              <a:xfrm>
                <a:off x="202" y="4002"/>
                <a:ext cx="66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64" name="Rectangle 10"/>
              <p:cNvSpPr>
                <a:spLocks noChangeArrowheads="1"/>
              </p:cNvSpPr>
              <p:nvPr/>
            </p:nvSpPr>
            <p:spPr bwMode="auto">
              <a:xfrm>
                <a:off x="709" y="3871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65" name="Oval 11"/>
              <p:cNvSpPr>
                <a:spLocks noChangeArrowheads="1"/>
              </p:cNvSpPr>
              <p:nvPr/>
            </p:nvSpPr>
            <p:spPr bwMode="auto">
              <a:xfrm>
                <a:off x="700" y="4002"/>
                <a:ext cx="66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66" name="Rectangle 12"/>
              <p:cNvSpPr>
                <a:spLocks noChangeArrowheads="1"/>
              </p:cNvSpPr>
              <p:nvPr/>
            </p:nvSpPr>
            <p:spPr bwMode="auto">
              <a:xfrm>
                <a:off x="958" y="3871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67" name="Oval 13"/>
              <p:cNvSpPr>
                <a:spLocks noChangeArrowheads="1"/>
              </p:cNvSpPr>
              <p:nvPr/>
            </p:nvSpPr>
            <p:spPr bwMode="auto">
              <a:xfrm>
                <a:off x="870" y="4002"/>
                <a:ext cx="66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68" name="Rectangle 14"/>
              <p:cNvSpPr>
                <a:spLocks noChangeArrowheads="1"/>
              </p:cNvSpPr>
              <p:nvPr/>
            </p:nvSpPr>
            <p:spPr bwMode="auto">
              <a:xfrm>
                <a:off x="1236" y="3871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69" name="Rectangle 15"/>
              <p:cNvSpPr>
                <a:spLocks noChangeArrowheads="1"/>
              </p:cNvSpPr>
              <p:nvPr/>
            </p:nvSpPr>
            <p:spPr bwMode="auto">
              <a:xfrm>
                <a:off x="1034" y="4002"/>
                <a:ext cx="66" cy="63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70" name="Line 16"/>
              <p:cNvSpPr>
                <a:spLocks noChangeShapeType="1"/>
              </p:cNvSpPr>
              <p:nvPr/>
            </p:nvSpPr>
            <p:spPr bwMode="auto">
              <a:xfrm>
                <a:off x="1034" y="4002"/>
                <a:ext cx="68" cy="6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71" name="Line 17"/>
              <p:cNvSpPr>
                <a:spLocks noChangeShapeType="1"/>
              </p:cNvSpPr>
              <p:nvPr/>
            </p:nvSpPr>
            <p:spPr bwMode="auto">
              <a:xfrm flipV="1">
                <a:off x="1034" y="4002"/>
                <a:ext cx="68" cy="6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72" name="Rectangle 18"/>
              <p:cNvSpPr>
                <a:spLocks noChangeArrowheads="1"/>
              </p:cNvSpPr>
              <p:nvPr/>
            </p:nvSpPr>
            <p:spPr bwMode="auto">
              <a:xfrm>
                <a:off x="454" y="3871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73" name="Oval 19"/>
              <p:cNvSpPr>
                <a:spLocks noChangeArrowheads="1"/>
              </p:cNvSpPr>
              <p:nvPr/>
            </p:nvSpPr>
            <p:spPr bwMode="auto">
              <a:xfrm>
                <a:off x="1204" y="4002"/>
                <a:ext cx="66" cy="63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74" name="Rectangle 20"/>
              <p:cNvSpPr>
                <a:spLocks noChangeArrowheads="1"/>
              </p:cNvSpPr>
              <p:nvPr/>
            </p:nvSpPr>
            <p:spPr bwMode="auto">
              <a:xfrm>
                <a:off x="870" y="3775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75" name="Oval 21"/>
              <p:cNvSpPr>
                <a:spLocks noChangeArrowheads="1"/>
              </p:cNvSpPr>
              <p:nvPr/>
            </p:nvSpPr>
            <p:spPr bwMode="auto">
              <a:xfrm>
                <a:off x="1368" y="4002"/>
                <a:ext cx="66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76" name="Rectangle 22"/>
              <p:cNvSpPr>
                <a:spLocks noChangeArrowheads="1"/>
              </p:cNvSpPr>
              <p:nvPr/>
            </p:nvSpPr>
            <p:spPr bwMode="auto">
              <a:xfrm>
                <a:off x="1286" y="3775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77" name="Oval 23"/>
              <p:cNvSpPr>
                <a:spLocks noChangeArrowheads="1"/>
              </p:cNvSpPr>
              <p:nvPr/>
            </p:nvSpPr>
            <p:spPr bwMode="auto">
              <a:xfrm>
                <a:off x="454" y="4002"/>
                <a:ext cx="66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78" name="Rectangle 24"/>
              <p:cNvSpPr>
                <a:spLocks noChangeArrowheads="1"/>
              </p:cNvSpPr>
              <p:nvPr/>
            </p:nvSpPr>
            <p:spPr bwMode="auto">
              <a:xfrm>
                <a:off x="1409" y="3882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79" name="Oval 25"/>
              <p:cNvSpPr>
                <a:spLocks noChangeArrowheads="1"/>
              </p:cNvSpPr>
              <p:nvPr/>
            </p:nvSpPr>
            <p:spPr bwMode="auto">
              <a:xfrm>
                <a:off x="1034" y="4103"/>
                <a:ext cx="66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80" name="Rectangle 26"/>
              <p:cNvSpPr>
                <a:spLocks noChangeArrowheads="1"/>
              </p:cNvSpPr>
              <p:nvPr/>
            </p:nvSpPr>
            <p:spPr bwMode="auto">
              <a:xfrm>
                <a:off x="208" y="3619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81" name="Oval 27"/>
              <p:cNvSpPr>
                <a:spLocks noChangeArrowheads="1"/>
              </p:cNvSpPr>
              <p:nvPr/>
            </p:nvSpPr>
            <p:spPr bwMode="auto">
              <a:xfrm>
                <a:off x="1286" y="4260"/>
                <a:ext cx="66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82" name="Rectangle 28"/>
              <p:cNvSpPr>
                <a:spLocks noChangeArrowheads="1"/>
              </p:cNvSpPr>
              <p:nvPr/>
            </p:nvSpPr>
            <p:spPr bwMode="auto">
              <a:xfrm>
                <a:off x="1579" y="3596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83" name="Oval 29"/>
              <p:cNvSpPr>
                <a:spLocks noChangeArrowheads="1"/>
              </p:cNvSpPr>
              <p:nvPr/>
            </p:nvSpPr>
            <p:spPr bwMode="auto">
              <a:xfrm>
                <a:off x="530" y="4181"/>
                <a:ext cx="66" cy="63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84" name="Rectangle 30"/>
              <p:cNvSpPr>
                <a:spLocks noChangeArrowheads="1"/>
              </p:cNvSpPr>
              <p:nvPr/>
            </p:nvSpPr>
            <p:spPr bwMode="auto">
              <a:xfrm>
                <a:off x="847" y="3540"/>
                <a:ext cx="16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85" name="Oval 31"/>
              <p:cNvSpPr>
                <a:spLocks noChangeArrowheads="1"/>
              </p:cNvSpPr>
              <p:nvPr/>
            </p:nvSpPr>
            <p:spPr bwMode="auto">
              <a:xfrm>
                <a:off x="1450" y="4131"/>
                <a:ext cx="66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86" name="Rectangle 32"/>
              <p:cNvSpPr>
                <a:spLocks noChangeArrowheads="1"/>
              </p:cNvSpPr>
              <p:nvPr/>
            </p:nvSpPr>
            <p:spPr bwMode="auto">
              <a:xfrm>
                <a:off x="346" y="3697"/>
                <a:ext cx="16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87" name="Oval 33"/>
              <p:cNvSpPr>
                <a:spLocks noChangeArrowheads="1"/>
              </p:cNvSpPr>
              <p:nvPr/>
            </p:nvSpPr>
            <p:spPr bwMode="auto">
              <a:xfrm>
                <a:off x="202" y="5117"/>
                <a:ext cx="66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88" name="Rectangle 34"/>
              <p:cNvSpPr>
                <a:spLocks noChangeArrowheads="1"/>
              </p:cNvSpPr>
              <p:nvPr/>
            </p:nvSpPr>
            <p:spPr bwMode="auto">
              <a:xfrm>
                <a:off x="709" y="4985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89" name="Oval 35"/>
              <p:cNvSpPr>
                <a:spLocks noChangeArrowheads="1"/>
              </p:cNvSpPr>
              <p:nvPr/>
            </p:nvSpPr>
            <p:spPr bwMode="auto">
              <a:xfrm>
                <a:off x="700" y="5117"/>
                <a:ext cx="66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0" name="Rectangle 36"/>
              <p:cNvSpPr>
                <a:spLocks noChangeArrowheads="1"/>
              </p:cNvSpPr>
              <p:nvPr/>
            </p:nvSpPr>
            <p:spPr bwMode="auto">
              <a:xfrm>
                <a:off x="1040" y="4985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91" name="Oval 37"/>
              <p:cNvSpPr>
                <a:spLocks noChangeArrowheads="1"/>
              </p:cNvSpPr>
              <p:nvPr/>
            </p:nvSpPr>
            <p:spPr bwMode="auto">
              <a:xfrm>
                <a:off x="870" y="5117"/>
                <a:ext cx="66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2" name="Rectangle 38"/>
              <p:cNvSpPr>
                <a:spLocks noChangeArrowheads="1"/>
              </p:cNvSpPr>
              <p:nvPr/>
            </p:nvSpPr>
            <p:spPr bwMode="auto">
              <a:xfrm>
                <a:off x="1377" y="4985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93" name="Rectangle 39"/>
              <p:cNvSpPr>
                <a:spLocks noChangeArrowheads="1"/>
              </p:cNvSpPr>
              <p:nvPr/>
            </p:nvSpPr>
            <p:spPr bwMode="auto">
              <a:xfrm>
                <a:off x="1034" y="5117"/>
                <a:ext cx="66" cy="6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4" name="Line 40"/>
              <p:cNvSpPr>
                <a:spLocks noChangeShapeType="1"/>
              </p:cNvSpPr>
              <p:nvPr/>
            </p:nvSpPr>
            <p:spPr bwMode="auto">
              <a:xfrm>
                <a:off x="1034" y="5117"/>
                <a:ext cx="68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5" name="Line 41"/>
              <p:cNvSpPr>
                <a:spLocks noChangeShapeType="1"/>
              </p:cNvSpPr>
              <p:nvPr/>
            </p:nvSpPr>
            <p:spPr bwMode="auto">
              <a:xfrm flipV="1">
                <a:off x="1034" y="5117"/>
                <a:ext cx="68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6" name="Rectangle 42"/>
              <p:cNvSpPr>
                <a:spLocks noChangeArrowheads="1"/>
              </p:cNvSpPr>
              <p:nvPr/>
            </p:nvSpPr>
            <p:spPr bwMode="auto">
              <a:xfrm>
                <a:off x="346" y="4840"/>
                <a:ext cx="16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97" name="Oval 43"/>
              <p:cNvSpPr>
                <a:spLocks noChangeArrowheads="1"/>
              </p:cNvSpPr>
              <p:nvPr/>
            </p:nvSpPr>
            <p:spPr bwMode="auto">
              <a:xfrm>
                <a:off x="1204" y="5117"/>
                <a:ext cx="66" cy="62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8" name="Rectangle 44"/>
              <p:cNvSpPr>
                <a:spLocks noChangeArrowheads="1"/>
              </p:cNvSpPr>
              <p:nvPr/>
            </p:nvSpPr>
            <p:spPr bwMode="auto">
              <a:xfrm>
                <a:off x="706" y="4890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99" name="Oval 45"/>
              <p:cNvSpPr>
                <a:spLocks noChangeArrowheads="1"/>
              </p:cNvSpPr>
              <p:nvPr/>
            </p:nvSpPr>
            <p:spPr bwMode="auto">
              <a:xfrm>
                <a:off x="1368" y="5117"/>
                <a:ext cx="66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00" name="Rectangle 46"/>
              <p:cNvSpPr>
                <a:spLocks noChangeArrowheads="1"/>
              </p:cNvSpPr>
              <p:nvPr/>
            </p:nvSpPr>
            <p:spPr bwMode="auto">
              <a:xfrm>
                <a:off x="1040" y="4890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01" name="Oval 47"/>
              <p:cNvSpPr>
                <a:spLocks noChangeArrowheads="1"/>
              </p:cNvSpPr>
              <p:nvPr/>
            </p:nvSpPr>
            <p:spPr bwMode="auto">
              <a:xfrm>
                <a:off x="372" y="5117"/>
                <a:ext cx="66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02" name="Rectangle 48"/>
              <p:cNvSpPr>
                <a:spLocks noChangeArrowheads="1"/>
              </p:cNvSpPr>
              <p:nvPr/>
            </p:nvSpPr>
            <p:spPr bwMode="auto">
              <a:xfrm>
                <a:off x="1374" y="4907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03" name="Oval 49"/>
              <p:cNvSpPr>
                <a:spLocks noChangeArrowheads="1"/>
              </p:cNvSpPr>
              <p:nvPr/>
            </p:nvSpPr>
            <p:spPr bwMode="auto">
              <a:xfrm>
                <a:off x="1034" y="5217"/>
                <a:ext cx="66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04" name="Rectangle 50"/>
              <p:cNvSpPr>
                <a:spLocks noChangeArrowheads="1"/>
              </p:cNvSpPr>
              <p:nvPr/>
            </p:nvSpPr>
            <p:spPr bwMode="auto">
              <a:xfrm>
                <a:off x="132" y="4728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05" name="Oval 51"/>
              <p:cNvSpPr>
                <a:spLocks noChangeArrowheads="1"/>
              </p:cNvSpPr>
              <p:nvPr/>
            </p:nvSpPr>
            <p:spPr bwMode="auto">
              <a:xfrm>
                <a:off x="1286" y="5385"/>
                <a:ext cx="66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06" name="Rectangle 52"/>
              <p:cNvSpPr>
                <a:spLocks noChangeArrowheads="1"/>
              </p:cNvSpPr>
              <p:nvPr/>
            </p:nvSpPr>
            <p:spPr bwMode="auto">
              <a:xfrm>
                <a:off x="1286" y="4616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07" name="Oval 53"/>
              <p:cNvSpPr>
                <a:spLocks noChangeArrowheads="1"/>
              </p:cNvSpPr>
              <p:nvPr/>
            </p:nvSpPr>
            <p:spPr bwMode="auto">
              <a:xfrm>
                <a:off x="536" y="5307"/>
                <a:ext cx="66" cy="63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08" name="Rectangle 54"/>
              <p:cNvSpPr>
                <a:spLocks noChangeArrowheads="1"/>
              </p:cNvSpPr>
              <p:nvPr/>
            </p:nvSpPr>
            <p:spPr bwMode="auto">
              <a:xfrm>
                <a:off x="577" y="4593"/>
                <a:ext cx="16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09" name="Oval 55"/>
              <p:cNvSpPr>
                <a:spLocks noChangeArrowheads="1"/>
              </p:cNvSpPr>
              <p:nvPr/>
            </p:nvSpPr>
            <p:spPr bwMode="auto">
              <a:xfrm>
                <a:off x="1450" y="5245"/>
                <a:ext cx="66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0" name="Rectangle 56"/>
              <p:cNvSpPr>
                <a:spLocks noChangeArrowheads="1"/>
              </p:cNvSpPr>
              <p:nvPr/>
            </p:nvSpPr>
            <p:spPr bwMode="auto">
              <a:xfrm>
                <a:off x="1594" y="4968"/>
                <a:ext cx="16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11" name="Oval 57"/>
              <p:cNvSpPr>
                <a:spLocks noChangeArrowheads="1"/>
              </p:cNvSpPr>
              <p:nvPr/>
            </p:nvSpPr>
            <p:spPr bwMode="auto">
              <a:xfrm>
                <a:off x="120" y="2888"/>
                <a:ext cx="66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2" name="Rectangle 58"/>
              <p:cNvSpPr>
                <a:spLocks noChangeArrowheads="1"/>
              </p:cNvSpPr>
              <p:nvPr/>
            </p:nvSpPr>
            <p:spPr bwMode="auto">
              <a:xfrm>
                <a:off x="627" y="2756"/>
                <a:ext cx="10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13" name="Oval 59"/>
              <p:cNvSpPr>
                <a:spLocks noChangeArrowheads="1"/>
              </p:cNvSpPr>
              <p:nvPr/>
            </p:nvSpPr>
            <p:spPr bwMode="auto">
              <a:xfrm>
                <a:off x="618" y="2888"/>
                <a:ext cx="66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4" name="Rectangle 60"/>
              <p:cNvSpPr>
                <a:spLocks noChangeArrowheads="1"/>
              </p:cNvSpPr>
              <p:nvPr/>
            </p:nvSpPr>
            <p:spPr bwMode="auto">
              <a:xfrm>
                <a:off x="791" y="2762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15" name="Oval 61"/>
              <p:cNvSpPr>
                <a:spLocks noChangeArrowheads="1"/>
              </p:cNvSpPr>
              <p:nvPr/>
            </p:nvSpPr>
            <p:spPr bwMode="auto">
              <a:xfrm>
                <a:off x="788" y="2888"/>
                <a:ext cx="66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6" name="Rectangle 62"/>
              <p:cNvSpPr>
                <a:spLocks noChangeArrowheads="1"/>
              </p:cNvSpPr>
              <p:nvPr/>
            </p:nvSpPr>
            <p:spPr bwMode="auto">
              <a:xfrm>
                <a:off x="1043" y="2756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17" name="Rectangle 63"/>
              <p:cNvSpPr>
                <a:spLocks noChangeArrowheads="1"/>
              </p:cNvSpPr>
              <p:nvPr/>
            </p:nvSpPr>
            <p:spPr bwMode="auto">
              <a:xfrm>
                <a:off x="952" y="2888"/>
                <a:ext cx="66" cy="6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8" name="Line 64"/>
              <p:cNvSpPr>
                <a:spLocks noChangeShapeType="1"/>
              </p:cNvSpPr>
              <p:nvPr/>
            </p:nvSpPr>
            <p:spPr bwMode="auto">
              <a:xfrm>
                <a:off x="952" y="2888"/>
                <a:ext cx="68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9" name="Line 65"/>
              <p:cNvSpPr>
                <a:spLocks noChangeShapeType="1"/>
              </p:cNvSpPr>
              <p:nvPr/>
            </p:nvSpPr>
            <p:spPr bwMode="auto">
              <a:xfrm flipV="1">
                <a:off x="952" y="2888"/>
                <a:ext cx="68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20" name="Rectangle 66"/>
              <p:cNvSpPr>
                <a:spLocks noChangeArrowheads="1"/>
              </p:cNvSpPr>
              <p:nvPr/>
            </p:nvSpPr>
            <p:spPr bwMode="auto">
              <a:xfrm>
                <a:off x="355" y="2616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21" name="Oval 67"/>
              <p:cNvSpPr>
                <a:spLocks noChangeArrowheads="1"/>
              </p:cNvSpPr>
              <p:nvPr/>
            </p:nvSpPr>
            <p:spPr bwMode="auto">
              <a:xfrm>
                <a:off x="1116" y="2888"/>
                <a:ext cx="66" cy="62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22" name="Rectangle 68"/>
              <p:cNvSpPr>
                <a:spLocks noChangeArrowheads="1"/>
              </p:cNvSpPr>
              <p:nvPr/>
            </p:nvSpPr>
            <p:spPr bwMode="auto">
              <a:xfrm>
                <a:off x="788" y="2661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23" name="Oval 69"/>
              <p:cNvSpPr>
                <a:spLocks noChangeArrowheads="1"/>
              </p:cNvSpPr>
              <p:nvPr/>
            </p:nvSpPr>
            <p:spPr bwMode="auto">
              <a:xfrm>
                <a:off x="1286" y="2888"/>
                <a:ext cx="66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24" name="Rectangle 70"/>
              <p:cNvSpPr>
                <a:spLocks noChangeArrowheads="1"/>
              </p:cNvSpPr>
              <p:nvPr/>
            </p:nvSpPr>
            <p:spPr bwMode="auto">
              <a:xfrm>
                <a:off x="1122" y="2661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25" name="Oval 71"/>
              <p:cNvSpPr>
                <a:spLocks noChangeArrowheads="1"/>
              </p:cNvSpPr>
              <p:nvPr/>
            </p:nvSpPr>
            <p:spPr bwMode="auto">
              <a:xfrm>
                <a:off x="284" y="2888"/>
                <a:ext cx="66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26" name="Rectangle 72"/>
              <p:cNvSpPr>
                <a:spLocks noChangeArrowheads="1"/>
              </p:cNvSpPr>
              <p:nvPr/>
            </p:nvSpPr>
            <p:spPr bwMode="auto">
              <a:xfrm>
                <a:off x="1289" y="2756"/>
                <a:ext cx="10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27" name="Oval 73"/>
              <p:cNvSpPr>
                <a:spLocks noChangeArrowheads="1"/>
              </p:cNvSpPr>
              <p:nvPr/>
            </p:nvSpPr>
            <p:spPr bwMode="auto">
              <a:xfrm>
                <a:off x="952" y="2989"/>
                <a:ext cx="66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28" name="Rectangle 74"/>
              <p:cNvSpPr>
                <a:spLocks noChangeArrowheads="1"/>
              </p:cNvSpPr>
              <p:nvPr/>
            </p:nvSpPr>
            <p:spPr bwMode="auto">
              <a:xfrm>
                <a:off x="126" y="2583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29" name="Oval 75"/>
              <p:cNvSpPr>
                <a:spLocks noChangeArrowheads="1"/>
              </p:cNvSpPr>
              <p:nvPr/>
            </p:nvSpPr>
            <p:spPr bwMode="auto">
              <a:xfrm>
                <a:off x="1198" y="3140"/>
                <a:ext cx="66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30" name="Rectangle 76"/>
              <p:cNvSpPr>
                <a:spLocks noChangeArrowheads="1"/>
              </p:cNvSpPr>
              <p:nvPr/>
            </p:nvSpPr>
            <p:spPr bwMode="auto">
              <a:xfrm>
                <a:off x="1456" y="2661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31" name="Oval 77"/>
              <p:cNvSpPr>
                <a:spLocks noChangeArrowheads="1"/>
              </p:cNvSpPr>
              <p:nvPr/>
            </p:nvSpPr>
            <p:spPr bwMode="auto">
              <a:xfrm>
                <a:off x="460" y="3072"/>
                <a:ext cx="65" cy="63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32" name="Rectangle 78"/>
              <p:cNvSpPr>
                <a:spLocks noChangeArrowheads="1"/>
              </p:cNvSpPr>
              <p:nvPr/>
            </p:nvSpPr>
            <p:spPr bwMode="auto">
              <a:xfrm>
                <a:off x="601" y="2426"/>
                <a:ext cx="16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33" name="Oval 79"/>
              <p:cNvSpPr>
                <a:spLocks noChangeArrowheads="1"/>
              </p:cNvSpPr>
              <p:nvPr/>
            </p:nvSpPr>
            <p:spPr bwMode="auto">
              <a:xfrm>
                <a:off x="1368" y="3016"/>
                <a:ext cx="66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34" name="Rectangle 80"/>
              <p:cNvSpPr>
                <a:spLocks noChangeArrowheads="1"/>
              </p:cNvSpPr>
              <p:nvPr/>
            </p:nvSpPr>
            <p:spPr bwMode="auto">
              <a:xfrm>
                <a:off x="1204" y="2426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35" name="Oval 81"/>
              <p:cNvSpPr>
                <a:spLocks noChangeArrowheads="1"/>
              </p:cNvSpPr>
              <p:nvPr/>
            </p:nvSpPr>
            <p:spPr bwMode="auto">
              <a:xfrm>
                <a:off x="803" y="1322"/>
                <a:ext cx="115" cy="111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36" name="Rectangle 82"/>
              <p:cNvSpPr>
                <a:spLocks noChangeArrowheads="1"/>
              </p:cNvSpPr>
              <p:nvPr/>
            </p:nvSpPr>
            <p:spPr bwMode="auto">
              <a:xfrm>
                <a:off x="1673" y="1096"/>
                <a:ext cx="173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37" name="Oval 83"/>
              <p:cNvSpPr>
                <a:spLocks noChangeArrowheads="1"/>
              </p:cNvSpPr>
              <p:nvPr/>
            </p:nvSpPr>
            <p:spPr bwMode="auto">
              <a:xfrm>
                <a:off x="1664" y="1322"/>
                <a:ext cx="115" cy="111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38" name="Rectangle 84"/>
              <p:cNvSpPr>
                <a:spLocks noChangeArrowheads="1"/>
              </p:cNvSpPr>
              <p:nvPr/>
            </p:nvSpPr>
            <p:spPr bwMode="auto">
              <a:xfrm>
                <a:off x="2019" y="1090"/>
                <a:ext cx="191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39" name="Oval 85"/>
              <p:cNvSpPr>
                <a:spLocks noChangeArrowheads="1"/>
              </p:cNvSpPr>
              <p:nvPr/>
            </p:nvSpPr>
            <p:spPr bwMode="auto">
              <a:xfrm>
                <a:off x="1951" y="1322"/>
                <a:ext cx="115" cy="111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0" name="Rectangle 86"/>
              <p:cNvSpPr>
                <a:spLocks noChangeArrowheads="1"/>
              </p:cNvSpPr>
              <p:nvPr/>
            </p:nvSpPr>
            <p:spPr bwMode="auto">
              <a:xfrm>
                <a:off x="2593" y="1101"/>
                <a:ext cx="173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41" name="Rectangle 87"/>
              <p:cNvSpPr>
                <a:spLocks noChangeArrowheads="1"/>
              </p:cNvSpPr>
              <p:nvPr/>
            </p:nvSpPr>
            <p:spPr bwMode="auto">
              <a:xfrm>
                <a:off x="2245" y="1322"/>
                <a:ext cx="115" cy="111"/>
              </a:xfrm>
              <a:prstGeom prst="rect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2" name="Line 88"/>
              <p:cNvSpPr>
                <a:spLocks noChangeShapeType="1"/>
              </p:cNvSpPr>
              <p:nvPr/>
            </p:nvSpPr>
            <p:spPr bwMode="auto">
              <a:xfrm>
                <a:off x="2244" y="1322"/>
                <a:ext cx="112" cy="10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3" name="Line 89"/>
              <p:cNvSpPr>
                <a:spLocks noChangeShapeType="1"/>
              </p:cNvSpPr>
              <p:nvPr/>
            </p:nvSpPr>
            <p:spPr bwMode="auto">
              <a:xfrm flipV="1">
                <a:off x="2244" y="1322"/>
                <a:ext cx="112" cy="10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4" name="Rectangle 90"/>
              <p:cNvSpPr>
                <a:spLocks noChangeArrowheads="1"/>
              </p:cNvSpPr>
              <p:nvPr/>
            </p:nvSpPr>
            <p:spPr bwMode="auto">
              <a:xfrm>
                <a:off x="1380" y="956"/>
                <a:ext cx="191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45" name="Oval 91"/>
              <p:cNvSpPr>
                <a:spLocks noChangeArrowheads="1"/>
              </p:cNvSpPr>
              <p:nvPr/>
            </p:nvSpPr>
            <p:spPr bwMode="auto">
              <a:xfrm>
                <a:off x="2532" y="1322"/>
                <a:ext cx="114" cy="111"/>
              </a:xfrm>
              <a:prstGeom prst="ellipse">
                <a:avLst/>
              </a:prstGeom>
              <a:solidFill>
                <a:srgbClr val="C0C0C0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6" name="Rectangle 92"/>
              <p:cNvSpPr>
                <a:spLocks noChangeArrowheads="1"/>
              </p:cNvSpPr>
              <p:nvPr/>
            </p:nvSpPr>
            <p:spPr bwMode="auto">
              <a:xfrm>
                <a:off x="1913" y="933"/>
                <a:ext cx="191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47" name="Oval 93"/>
              <p:cNvSpPr>
                <a:spLocks noChangeArrowheads="1"/>
              </p:cNvSpPr>
              <p:nvPr/>
            </p:nvSpPr>
            <p:spPr bwMode="auto">
              <a:xfrm>
                <a:off x="2818" y="1322"/>
                <a:ext cx="115" cy="111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8" name="Rectangle 94"/>
              <p:cNvSpPr>
                <a:spLocks noChangeArrowheads="1"/>
              </p:cNvSpPr>
              <p:nvPr/>
            </p:nvSpPr>
            <p:spPr bwMode="auto">
              <a:xfrm>
                <a:off x="2570" y="933"/>
                <a:ext cx="191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49" name="Oval 95"/>
              <p:cNvSpPr>
                <a:spLocks noChangeArrowheads="1"/>
              </p:cNvSpPr>
              <p:nvPr/>
            </p:nvSpPr>
            <p:spPr bwMode="auto">
              <a:xfrm>
                <a:off x="1195" y="1322"/>
                <a:ext cx="116" cy="111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0" name="Rectangle 96"/>
              <p:cNvSpPr>
                <a:spLocks noChangeArrowheads="1"/>
              </p:cNvSpPr>
              <p:nvPr/>
            </p:nvSpPr>
            <p:spPr bwMode="auto">
              <a:xfrm>
                <a:off x="2868" y="1096"/>
                <a:ext cx="182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51" name="Oval 97"/>
              <p:cNvSpPr>
                <a:spLocks noChangeArrowheads="1"/>
              </p:cNvSpPr>
              <p:nvPr/>
            </p:nvSpPr>
            <p:spPr bwMode="auto">
              <a:xfrm>
                <a:off x="2245" y="1496"/>
                <a:ext cx="115" cy="110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2" name="Rectangle 98"/>
              <p:cNvSpPr>
                <a:spLocks noChangeArrowheads="1"/>
              </p:cNvSpPr>
              <p:nvPr/>
            </p:nvSpPr>
            <p:spPr bwMode="auto">
              <a:xfrm>
                <a:off x="806" y="933"/>
                <a:ext cx="191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53" name="Oval 99"/>
              <p:cNvSpPr>
                <a:spLocks noChangeArrowheads="1"/>
              </p:cNvSpPr>
              <p:nvPr/>
            </p:nvSpPr>
            <p:spPr bwMode="auto">
              <a:xfrm>
                <a:off x="2689" y="1692"/>
                <a:ext cx="115" cy="110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4" name="Rectangle 100"/>
              <p:cNvSpPr>
                <a:spLocks noChangeArrowheads="1"/>
              </p:cNvSpPr>
              <p:nvPr/>
            </p:nvSpPr>
            <p:spPr bwMode="auto">
              <a:xfrm>
                <a:off x="3208" y="933"/>
                <a:ext cx="191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55" name="Oval 101"/>
              <p:cNvSpPr>
                <a:spLocks noChangeArrowheads="1"/>
              </p:cNvSpPr>
              <p:nvPr/>
            </p:nvSpPr>
            <p:spPr bwMode="auto">
              <a:xfrm>
                <a:off x="1412" y="1524"/>
                <a:ext cx="115" cy="110"/>
              </a:xfrm>
              <a:prstGeom prst="ellipse">
                <a:avLst/>
              </a:prstGeom>
              <a:solidFill>
                <a:srgbClr val="000000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6" name="Rectangle 102"/>
              <p:cNvSpPr>
                <a:spLocks noChangeArrowheads="1"/>
              </p:cNvSpPr>
              <p:nvPr/>
            </p:nvSpPr>
            <p:spPr bwMode="auto">
              <a:xfrm>
                <a:off x="1491" y="519"/>
                <a:ext cx="279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57" name="Oval 103"/>
              <p:cNvSpPr>
                <a:spLocks noChangeArrowheads="1"/>
              </p:cNvSpPr>
              <p:nvPr/>
            </p:nvSpPr>
            <p:spPr bwMode="auto">
              <a:xfrm>
                <a:off x="3147" y="1423"/>
                <a:ext cx="115" cy="110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8" name="Rectangle 104"/>
              <p:cNvSpPr>
                <a:spLocks noChangeArrowheads="1"/>
              </p:cNvSpPr>
              <p:nvPr/>
            </p:nvSpPr>
            <p:spPr bwMode="auto">
              <a:xfrm>
                <a:off x="2572" y="519"/>
                <a:ext cx="288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59" name="Rectangle 105"/>
              <p:cNvSpPr>
                <a:spLocks noChangeArrowheads="1"/>
              </p:cNvSpPr>
              <p:nvPr/>
            </p:nvSpPr>
            <p:spPr bwMode="auto">
              <a:xfrm>
                <a:off x="1733" y="3204"/>
                <a:ext cx="296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0" name="Rectangle 106"/>
              <p:cNvSpPr>
                <a:spLocks noChangeArrowheads="1"/>
              </p:cNvSpPr>
              <p:nvPr/>
            </p:nvSpPr>
            <p:spPr bwMode="auto">
              <a:xfrm>
                <a:off x="1759" y="5472"/>
                <a:ext cx="296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1" name="Rectangle 107"/>
              <p:cNvSpPr>
                <a:spLocks noChangeArrowheads="1"/>
              </p:cNvSpPr>
              <p:nvPr/>
            </p:nvSpPr>
            <p:spPr bwMode="auto">
              <a:xfrm>
                <a:off x="1772" y="4358"/>
                <a:ext cx="296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2" name="Rectangle 108"/>
              <p:cNvSpPr>
                <a:spLocks noChangeArrowheads="1"/>
              </p:cNvSpPr>
              <p:nvPr/>
            </p:nvSpPr>
            <p:spPr bwMode="auto">
              <a:xfrm>
                <a:off x="615" y="1931"/>
                <a:ext cx="296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3" name="Rectangle 109"/>
              <p:cNvSpPr>
                <a:spLocks noChangeArrowheads="1"/>
              </p:cNvSpPr>
              <p:nvPr/>
            </p:nvSpPr>
            <p:spPr bwMode="auto">
              <a:xfrm>
                <a:off x="2051" y="2289"/>
                <a:ext cx="221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4" name="Rectangle 110"/>
              <p:cNvSpPr>
                <a:spLocks noChangeArrowheads="1"/>
              </p:cNvSpPr>
              <p:nvPr/>
            </p:nvSpPr>
            <p:spPr bwMode="auto">
              <a:xfrm>
                <a:off x="2184" y="2289"/>
                <a:ext cx="170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Crossfield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- Block back @hole.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5" name="Rectangle 111"/>
              <p:cNvSpPr>
                <a:spLocks noChangeArrowheads="1"/>
              </p:cNvSpPr>
              <p:nvPr/>
            </p:nvSpPr>
            <p:spPr bwMode="auto">
              <a:xfrm>
                <a:off x="2051" y="2407"/>
                <a:ext cx="81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6" name="Rectangle 112"/>
              <p:cNvSpPr>
                <a:spLocks noChangeArrowheads="1"/>
              </p:cNvSpPr>
              <p:nvPr/>
            </p:nvSpPr>
            <p:spPr bwMode="auto">
              <a:xfrm>
                <a:off x="2051" y="2524"/>
                <a:ext cx="229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7" name="Rectangle 113"/>
              <p:cNvSpPr>
                <a:spLocks noChangeArrowheads="1"/>
              </p:cNvSpPr>
              <p:nvPr/>
            </p:nvSpPr>
            <p:spPr bwMode="auto">
              <a:xfrm>
                <a:off x="2191" y="2524"/>
                <a:ext cx="179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Gap-On-Area- #1 outside B gap.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8" name="Rectangle 114"/>
              <p:cNvSpPr>
                <a:spLocks noChangeArrowheads="1"/>
              </p:cNvSpPr>
              <p:nvPr/>
            </p:nvSpPr>
            <p:spPr bwMode="auto">
              <a:xfrm>
                <a:off x="2051" y="2760"/>
                <a:ext cx="243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9" name="Rectangle 115"/>
              <p:cNvSpPr>
                <a:spLocks noChangeArrowheads="1"/>
              </p:cNvSpPr>
              <p:nvPr/>
            </p:nvSpPr>
            <p:spPr bwMode="auto">
              <a:xfrm>
                <a:off x="2191" y="2760"/>
                <a:ext cx="1841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 Wall off. Usually ILB or SS.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0" name="Rectangle 116"/>
              <p:cNvSpPr>
                <a:spLocks noChangeArrowheads="1"/>
              </p:cNvSpPr>
              <p:nvPr/>
            </p:nvSpPr>
            <p:spPr bwMode="auto">
              <a:xfrm>
                <a:off x="2051" y="2995"/>
                <a:ext cx="243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1" name="Rectangle 117"/>
              <p:cNvSpPr>
                <a:spLocks noChangeArrowheads="1"/>
              </p:cNvSpPr>
              <p:nvPr/>
            </p:nvSpPr>
            <p:spPr bwMode="auto">
              <a:xfrm>
                <a:off x="2206" y="2995"/>
                <a:ext cx="91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Reach-On-Area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2" name="Rectangle 118"/>
              <p:cNvSpPr>
                <a:spLocks noChangeArrowheads="1"/>
              </p:cNvSpPr>
              <p:nvPr/>
            </p:nvSpPr>
            <p:spPr bwMode="auto">
              <a:xfrm>
                <a:off x="2051" y="3230"/>
                <a:ext cx="236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3" name="Rectangle 119"/>
              <p:cNvSpPr>
                <a:spLocks noChangeArrowheads="1"/>
              </p:cNvSpPr>
              <p:nvPr/>
            </p:nvSpPr>
            <p:spPr bwMode="auto">
              <a:xfrm>
                <a:off x="2186" y="3230"/>
                <a:ext cx="406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4" name="Rectangle 120"/>
              <p:cNvSpPr>
                <a:spLocks noChangeArrowheads="1"/>
              </p:cNvSpPr>
              <p:nvPr/>
            </p:nvSpPr>
            <p:spPr bwMode="auto">
              <a:xfrm>
                <a:off x="2051" y="3465"/>
                <a:ext cx="221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5" name="Rectangle 121"/>
              <p:cNvSpPr>
                <a:spLocks noChangeArrowheads="1"/>
              </p:cNvSpPr>
              <p:nvPr/>
            </p:nvSpPr>
            <p:spPr bwMode="auto">
              <a:xfrm>
                <a:off x="2186" y="3465"/>
                <a:ext cx="406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6" name="Rectangle 122"/>
              <p:cNvSpPr>
                <a:spLocks noChangeArrowheads="1"/>
              </p:cNvSpPr>
              <p:nvPr/>
            </p:nvSpPr>
            <p:spPr bwMode="auto">
              <a:xfrm>
                <a:off x="2051" y="3700"/>
                <a:ext cx="207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7" name="Rectangle 123"/>
              <p:cNvSpPr>
                <a:spLocks noChangeArrowheads="1"/>
              </p:cNvSpPr>
              <p:nvPr/>
            </p:nvSpPr>
            <p:spPr bwMode="auto">
              <a:xfrm>
                <a:off x="2184" y="3700"/>
                <a:ext cx="170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Crossfield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- Block back @ hole.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8" name="Rectangle 124"/>
              <p:cNvSpPr>
                <a:spLocks noChangeArrowheads="1"/>
              </p:cNvSpPr>
              <p:nvPr/>
            </p:nvSpPr>
            <p:spPr bwMode="auto">
              <a:xfrm>
                <a:off x="2051" y="3936"/>
                <a:ext cx="236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9" name="Rectangle 125"/>
              <p:cNvSpPr>
                <a:spLocks noChangeArrowheads="1"/>
              </p:cNvSpPr>
              <p:nvPr/>
            </p:nvSpPr>
            <p:spPr bwMode="auto">
              <a:xfrm>
                <a:off x="2201" y="3936"/>
                <a:ext cx="2215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pivot-18" over midline. Handoff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0" name="Rectangle 126"/>
              <p:cNvSpPr>
                <a:spLocks noChangeArrowheads="1"/>
              </p:cNvSpPr>
              <p:nvPr/>
            </p:nvSpPr>
            <p:spPr bwMode="auto">
              <a:xfrm>
                <a:off x="2051" y="4053"/>
                <a:ext cx="226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to slot in playside A gap. Snap ball in off B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1" name="Rectangle 127"/>
              <p:cNvSpPr>
                <a:spLocks noChangeArrowheads="1"/>
              </p:cNvSpPr>
              <p:nvPr/>
            </p:nvSpPr>
            <p:spPr bwMode="auto">
              <a:xfrm>
                <a:off x="2051" y="4171"/>
                <a:ext cx="26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gap.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2" name="Rectangle 128"/>
              <p:cNvSpPr>
                <a:spLocks noChangeArrowheads="1"/>
              </p:cNvSpPr>
              <p:nvPr/>
            </p:nvSpPr>
            <p:spPr bwMode="auto">
              <a:xfrm>
                <a:off x="2051" y="4406"/>
                <a:ext cx="243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3" name="Rectangle 129"/>
              <p:cNvSpPr>
                <a:spLocks noChangeArrowheads="1"/>
              </p:cNvSpPr>
              <p:nvPr/>
            </p:nvSpPr>
            <p:spPr bwMode="auto">
              <a:xfrm>
                <a:off x="2223" y="4406"/>
                <a:ext cx="1329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#2 outside B gap.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4" name="Rectangle 130"/>
              <p:cNvSpPr>
                <a:spLocks noChangeArrowheads="1"/>
              </p:cNvSpPr>
              <p:nvPr/>
            </p:nvSpPr>
            <p:spPr bwMode="auto">
              <a:xfrm>
                <a:off x="2051" y="4641"/>
                <a:ext cx="236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5" name="Rectangle 131"/>
              <p:cNvSpPr>
                <a:spLocks noChangeArrowheads="1"/>
              </p:cNvSpPr>
              <p:nvPr/>
            </p:nvSpPr>
            <p:spPr bwMode="auto">
              <a:xfrm>
                <a:off x="2188" y="4641"/>
                <a:ext cx="2276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Aim pt. 2 ft. behind QB. Run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6" name="Rectangle 132"/>
              <p:cNvSpPr>
                <a:spLocks noChangeArrowheads="1"/>
              </p:cNvSpPr>
              <p:nvPr/>
            </p:nvSpPr>
            <p:spPr bwMode="auto">
              <a:xfrm>
                <a:off x="2051" y="4759"/>
                <a:ext cx="2066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to(jet) motion. Think:Hash-#'s-Sideline.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7" name="Rectangle 133"/>
              <p:cNvSpPr>
                <a:spLocks noChangeArrowheads="1"/>
              </p:cNvSpPr>
              <p:nvPr/>
            </p:nvSpPr>
            <p:spPr bwMode="auto">
              <a:xfrm>
                <a:off x="2051" y="4994"/>
                <a:ext cx="214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8" name="Rectangle 134"/>
              <p:cNvSpPr>
                <a:spLocks noChangeArrowheads="1"/>
              </p:cNvSpPr>
              <p:nvPr/>
            </p:nvSpPr>
            <p:spPr bwMode="auto">
              <a:xfrm>
                <a:off x="2160" y="4994"/>
                <a:ext cx="230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Offset behind PST. Lead blocker. Wall-off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9" name="Rectangle 135"/>
              <p:cNvSpPr>
                <a:spLocks noChangeArrowheads="1"/>
              </p:cNvSpPr>
              <p:nvPr/>
            </p:nvSpPr>
            <p:spPr bwMode="auto">
              <a:xfrm>
                <a:off x="2051" y="5112"/>
                <a:ext cx="2147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alley player. 1st step should be crossover.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90" name="Rectangle 136"/>
              <p:cNvSpPr>
                <a:spLocks noChangeArrowheads="1"/>
              </p:cNvSpPr>
              <p:nvPr/>
            </p:nvSpPr>
            <p:spPr bwMode="auto">
              <a:xfrm>
                <a:off x="2051" y="5364"/>
                <a:ext cx="936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91" name="Rectangle 137"/>
              <p:cNvSpPr>
                <a:spLocks noChangeArrowheads="1"/>
              </p:cNvSpPr>
              <p:nvPr/>
            </p:nvSpPr>
            <p:spPr bwMode="auto">
              <a:xfrm>
                <a:off x="1560" y="124"/>
                <a:ext cx="448" cy="1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92" name="Rectangle 138"/>
              <p:cNvSpPr>
                <a:spLocks noChangeArrowheads="1"/>
              </p:cNvSpPr>
              <p:nvPr/>
            </p:nvSpPr>
            <p:spPr bwMode="auto">
              <a:xfrm>
                <a:off x="1871" y="124"/>
                <a:ext cx="1825" cy="1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Ends Left (+) 28 Jet Sweep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93" name="Arc 139"/>
              <p:cNvSpPr>
                <a:spLocks/>
              </p:cNvSpPr>
              <p:nvPr/>
            </p:nvSpPr>
            <p:spPr bwMode="auto">
              <a:xfrm>
                <a:off x="2041" y="1247"/>
                <a:ext cx="191" cy="8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94" name="Freeform 140"/>
              <p:cNvSpPr>
                <a:spLocks/>
              </p:cNvSpPr>
              <p:nvPr/>
            </p:nvSpPr>
            <p:spPr bwMode="auto">
              <a:xfrm>
                <a:off x="2192" y="1240"/>
                <a:ext cx="81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95" name="Line 141"/>
              <p:cNvSpPr>
                <a:spLocks noChangeShapeType="1"/>
              </p:cNvSpPr>
              <p:nvPr/>
            </p:nvSpPr>
            <p:spPr bwMode="auto">
              <a:xfrm>
                <a:off x="2192" y="1240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96" name="Line 142"/>
              <p:cNvSpPr>
                <a:spLocks noChangeShapeType="1"/>
              </p:cNvSpPr>
              <p:nvPr/>
            </p:nvSpPr>
            <p:spPr bwMode="auto">
              <a:xfrm flipV="1">
                <a:off x="1407" y="5070"/>
                <a:ext cx="0" cy="4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97" name="Freeform 143"/>
              <p:cNvSpPr>
                <a:spLocks/>
              </p:cNvSpPr>
              <p:nvPr/>
            </p:nvSpPr>
            <p:spPr bwMode="auto">
              <a:xfrm>
                <a:off x="1366" y="5062"/>
                <a:ext cx="82" cy="8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98" name="Line 144"/>
              <p:cNvSpPr>
                <a:spLocks noChangeShapeType="1"/>
              </p:cNvSpPr>
              <p:nvPr/>
            </p:nvSpPr>
            <p:spPr bwMode="auto">
              <a:xfrm>
                <a:off x="1366" y="5062"/>
                <a:ext cx="0" cy="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99" name="Arc 145"/>
              <p:cNvSpPr>
                <a:spLocks/>
              </p:cNvSpPr>
              <p:nvPr/>
            </p:nvSpPr>
            <p:spPr bwMode="auto">
              <a:xfrm>
                <a:off x="1031" y="5252"/>
                <a:ext cx="113" cy="62"/>
              </a:xfrm>
              <a:custGeom>
                <a:avLst/>
                <a:gdLst>
                  <a:gd name="G0" fmla="+- 21597 0 0"/>
                  <a:gd name="G1" fmla="+- 0 0 0"/>
                  <a:gd name="G2" fmla="+- 21600 0 0"/>
                  <a:gd name="T0" fmla="*/ 21785 w 21785"/>
                  <a:gd name="T1" fmla="*/ 21599 h 21600"/>
                  <a:gd name="T2" fmla="*/ 0 w 21785"/>
                  <a:gd name="T3" fmla="*/ 351 h 21600"/>
                  <a:gd name="T4" fmla="*/ 21597 w 2178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85" h="21600" fill="none" extrusionOk="0">
                    <a:moveTo>
                      <a:pt x="21785" y="21599"/>
                    </a:moveTo>
                    <a:cubicBezTo>
                      <a:pt x="21722" y="21599"/>
                      <a:pt x="21659" y="21599"/>
                      <a:pt x="21597" y="21600"/>
                    </a:cubicBezTo>
                    <a:cubicBezTo>
                      <a:pt x="9804" y="21600"/>
                      <a:pt x="191" y="12141"/>
                      <a:pt x="-1" y="351"/>
                    </a:cubicBezTo>
                  </a:path>
                  <a:path w="21785" h="21600" stroke="0" extrusionOk="0">
                    <a:moveTo>
                      <a:pt x="21785" y="21599"/>
                    </a:moveTo>
                    <a:cubicBezTo>
                      <a:pt x="21722" y="21599"/>
                      <a:pt x="21659" y="21599"/>
                      <a:pt x="21597" y="21600"/>
                    </a:cubicBezTo>
                    <a:cubicBezTo>
                      <a:pt x="9804" y="21600"/>
                      <a:pt x="191" y="12141"/>
                      <a:pt x="-1" y="351"/>
                    </a:cubicBezTo>
                    <a:lnTo>
                      <a:pt x="21597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0" name="Arc 146"/>
              <p:cNvSpPr>
                <a:spLocks/>
              </p:cNvSpPr>
              <p:nvPr/>
            </p:nvSpPr>
            <p:spPr bwMode="auto">
              <a:xfrm>
                <a:off x="767" y="5314"/>
                <a:ext cx="375" cy="11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190 h 21600"/>
                  <a:gd name="T2" fmla="*/ 57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190"/>
                    </a:moveTo>
                    <a:cubicBezTo>
                      <a:pt x="21495" y="12022"/>
                      <a:pt x="11889" y="21568"/>
                      <a:pt x="56" y="21599"/>
                    </a:cubicBezTo>
                  </a:path>
                  <a:path w="21599" h="21600" stroke="0" extrusionOk="0">
                    <a:moveTo>
                      <a:pt x="21599" y="190"/>
                    </a:moveTo>
                    <a:cubicBezTo>
                      <a:pt x="21495" y="12022"/>
                      <a:pt x="11889" y="21568"/>
                      <a:pt x="56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1" name="Freeform 147"/>
              <p:cNvSpPr>
                <a:spLocks/>
              </p:cNvSpPr>
              <p:nvPr/>
            </p:nvSpPr>
            <p:spPr bwMode="auto">
              <a:xfrm>
                <a:off x="768" y="5409"/>
                <a:ext cx="58" cy="40"/>
              </a:xfrm>
              <a:custGeom>
                <a:avLst/>
                <a:gdLst>
                  <a:gd name="T0" fmla="*/ 0 w 58"/>
                  <a:gd name="T1" fmla="*/ 20 h 40"/>
                  <a:gd name="T2" fmla="*/ 58 w 58"/>
                  <a:gd name="T3" fmla="*/ 40 h 40"/>
                  <a:gd name="T4" fmla="*/ 43 w 58"/>
                  <a:gd name="T5" fmla="*/ 20 h 40"/>
                  <a:gd name="T6" fmla="*/ 58 w 58"/>
                  <a:gd name="T7" fmla="*/ 0 h 40"/>
                  <a:gd name="T8" fmla="*/ 0 w 58"/>
                  <a:gd name="T9" fmla="*/ 2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40">
                    <a:moveTo>
                      <a:pt x="0" y="20"/>
                    </a:moveTo>
                    <a:lnTo>
                      <a:pt x="58" y="40"/>
                    </a:lnTo>
                    <a:lnTo>
                      <a:pt x="43" y="20"/>
                    </a:lnTo>
                    <a:lnTo>
                      <a:pt x="58" y="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2" name="Freeform 148"/>
              <p:cNvSpPr>
                <a:spLocks/>
              </p:cNvSpPr>
              <p:nvPr/>
            </p:nvSpPr>
            <p:spPr bwMode="auto">
              <a:xfrm>
                <a:off x="601" y="5293"/>
                <a:ext cx="496" cy="55"/>
              </a:xfrm>
              <a:custGeom>
                <a:avLst/>
                <a:gdLst>
                  <a:gd name="T0" fmla="*/ 0 w 1270"/>
                  <a:gd name="T1" fmla="*/ 60 h 147"/>
                  <a:gd name="T2" fmla="*/ 31 w 1270"/>
                  <a:gd name="T3" fmla="*/ 0 h 147"/>
                  <a:gd name="T4" fmla="*/ 88 w 1270"/>
                  <a:gd name="T5" fmla="*/ 122 h 147"/>
                  <a:gd name="T6" fmla="*/ 151 w 1270"/>
                  <a:gd name="T7" fmla="*/ 3 h 147"/>
                  <a:gd name="T8" fmla="*/ 208 w 1270"/>
                  <a:gd name="T9" fmla="*/ 124 h 147"/>
                  <a:gd name="T10" fmla="*/ 271 w 1270"/>
                  <a:gd name="T11" fmla="*/ 6 h 147"/>
                  <a:gd name="T12" fmla="*/ 328 w 1270"/>
                  <a:gd name="T13" fmla="*/ 127 h 147"/>
                  <a:gd name="T14" fmla="*/ 391 w 1270"/>
                  <a:gd name="T15" fmla="*/ 9 h 147"/>
                  <a:gd name="T16" fmla="*/ 448 w 1270"/>
                  <a:gd name="T17" fmla="*/ 130 h 147"/>
                  <a:gd name="T18" fmla="*/ 511 w 1270"/>
                  <a:gd name="T19" fmla="*/ 12 h 147"/>
                  <a:gd name="T20" fmla="*/ 568 w 1270"/>
                  <a:gd name="T21" fmla="*/ 133 h 147"/>
                  <a:gd name="T22" fmla="*/ 631 w 1270"/>
                  <a:gd name="T23" fmla="*/ 14 h 147"/>
                  <a:gd name="T24" fmla="*/ 688 w 1270"/>
                  <a:gd name="T25" fmla="*/ 136 h 147"/>
                  <a:gd name="T26" fmla="*/ 751 w 1270"/>
                  <a:gd name="T27" fmla="*/ 17 h 147"/>
                  <a:gd name="T28" fmla="*/ 808 w 1270"/>
                  <a:gd name="T29" fmla="*/ 139 h 147"/>
                  <a:gd name="T30" fmla="*/ 871 w 1270"/>
                  <a:gd name="T31" fmla="*/ 20 h 147"/>
                  <a:gd name="T32" fmla="*/ 928 w 1270"/>
                  <a:gd name="T33" fmla="*/ 141 h 147"/>
                  <a:gd name="T34" fmla="*/ 991 w 1270"/>
                  <a:gd name="T35" fmla="*/ 23 h 147"/>
                  <a:gd name="T36" fmla="*/ 1048 w 1270"/>
                  <a:gd name="T37" fmla="*/ 144 h 147"/>
                  <a:gd name="T38" fmla="*/ 1111 w 1270"/>
                  <a:gd name="T39" fmla="*/ 26 h 147"/>
                  <a:gd name="T40" fmla="*/ 1168 w 1270"/>
                  <a:gd name="T41" fmla="*/ 147 h 147"/>
                  <a:gd name="T42" fmla="*/ 1231 w 1270"/>
                  <a:gd name="T43" fmla="*/ 29 h 147"/>
                  <a:gd name="T44" fmla="*/ 1259 w 1270"/>
                  <a:gd name="T45" fmla="*/ 89 h 147"/>
                  <a:gd name="T46" fmla="*/ 1270 w 1270"/>
                  <a:gd name="T47" fmla="*/ 9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70" h="147">
                    <a:moveTo>
                      <a:pt x="0" y="60"/>
                    </a:moveTo>
                    <a:lnTo>
                      <a:pt x="31" y="0"/>
                    </a:lnTo>
                    <a:lnTo>
                      <a:pt x="88" y="122"/>
                    </a:lnTo>
                    <a:lnTo>
                      <a:pt x="151" y="3"/>
                    </a:lnTo>
                    <a:lnTo>
                      <a:pt x="208" y="124"/>
                    </a:lnTo>
                    <a:lnTo>
                      <a:pt x="271" y="6"/>
                    </a:lnTo>
                    <a:lnTo>
                      <a:pt x="328" y="127"/>
                    </a:lnTo>
                    <a:lnTo>
                      <a:pt x="391" y="9"/>
                    </a:lnTo>
                    <a:lnTo>
                      <a:pt x="448" y="130"/>
                    </a:lnTo>
                    <a:lnTo>
                      <a:pt x="511" y="12"/>
                    </a:lnTo>
                    <a:lnTo>
                      <a:pt x="568" y="133"/>
                    </a:lnTo>
                    <a:lnTo>
                      <a:pt x="631" y="14"/>
                    </a:lnTo>
                    <a:lnTo>
                      <a:pt x="688" y="136"/>
                    </a:lnTo>
                    <a:lnTo>
                      <a:pt x="751" y="17"/>
                    </a:lnTo>
                    <a:lnTo>
                      <a:pt x="808" y="139"/>
                    </a:lnTo>
                    <a:lnTo>
                      <a:pt x="871" y="20"/>
                    </a:lnTo>
                    <a:lnTo>
                      <a:pt x="928" y="141"/>
                    </a:lnTo>
                    <a:lnTo>
                      <a:pt x="991" y="23"/>
                    </a:lnTo>
                    <a:lnTo>
                      <a:pt x="1048" y="144"/>
                    </a:lnTo>
                    <a:lnTo>
                      <a:pt x="1111" y="26"/>
                    </a:lnTo>
                    <a:lnTo>
                      <a:pt x="1168" y="147"/>
                    </a:lnTo>
                    <a:lnTo>
                      <a:pt x="1231" y="29"/>
                    </a:lnTo>
                    <a:lnTo>
                      <a:pt x="1259" y="89"/>
                    </a:lnTo>
                    <a:lnTo>
                      <a:pt x="1270" y="9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3" name="Arc 149"/>
              <p:cNvSpPr>
                <a:spLocks/>
              </p:cNvSpPr>
              <p:nvPr/>
            </p:nvSpPr>
            <p:spPr bwMode="auto">
              <a:xfrm>
                <a:off x="1096" y="4921"/>
                <a:ext cx="829" cy="40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53 h 21600"/>
                  <a:gd name="T2" fmla="*/ 26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52"/>
                    </a:moveTo>
                    <a:cubicBezTo>
                      <a:pt x="21570" y="11951"/>
                      <a:pt x="11924" y="21585"/>
                      <a:pt x="25" y="21599"/>
                    </a:cubicBezTo>
                  </a:path>
                  <a:path w="21600" h="21600" stroke="0" extrusionOk="0">
                    <a:moveTo>
                      <a:pt x="21599" y="52"/>
                    </a:moveTo>
                    <a:cubicBezTo>
                      <a:pt x="21570" y="11951"/>
                      <a:pt x="11924" y="21585"/>
                      <a:pt x="25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4" name="Freeform 150"/>
              <p:cNvSpPr>
                <a:spLocks/>
              </p:cNvSpPr>
              <p:nvPr/>
            </p:nvSpPr>
            <p:spPr bwMode="auto">
              <a:xfrm>
                <a:off x="1906" y="4922"/>
                <a:ext cx="42" cy="55"/>
              </a:xfrm>
              <a:custGeom>
                <a:avLst/>
                <a:gdLst>
                  <a:gd name="T0" fmla="*/ 21 w 42"/>
                  <a:gd name="T1" fmla="*/ 0 h 55"/>
                  <a:gd name="T2" fmla="*/ 0 w 42"/>
                  <a:gd name="T3" fmla="*/ 55 h 55"/>
                  <a:gd name="T4" fmla="*/ 21 w 42"/>
                  <a:gd name="T5" fmla="*/ 41 h 55"/>
                  <a:gd name="T6" fmla="*/ 42 w 42"/>
                  <a:gd name="T7" fmla="*/ 55 h 55"/>
                  <a:gd name="T8" fmla="*/ 21 w 42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5">
                    <a:moveTo>
                      <a:pt x="21" y="0"/>
                    </a:moveTo>
                    <a:lnTo>
                      <a:pt x="0" y="55"/>
                    </a:lnTo>
                    <a:lnTo>
                      <a:pt x="21" y="41"/>
                    </a:lnTo>
                    <a:lnTo>
                      <a:pt x="42" y="55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5" name="Arc 151"/>
              <p:cNvSpPr>
                <a:spLocks/>
              </p:cNvSpPr>
              <p:nvPr/>
            </p:nvSpPr>
            <p:spPr bwMode="auto">
              <a:xfrm>
                <a:off x="1038" y="4133"/>
                <a:ext cx="106" cy="51"/>
              </a:xfrm>
              <a:custGeom>
                <a:avLst/>
                <a:gdLst>
                  <a:gd name="G0" fmla="+- 21596 0 0"/>
                  <a:gd name="G1" fmla="+- 0 0 0"/>
                  <a:gd name="G2" fmla="+- 21600 0 0"/>
                  <a:gd name="T0" fmla="*/ 21596 w 21596"/>
                  <a:gd name="T1" fmla="*/ 21600 h 21600"/>
                  <a:gd name="T2" fmla="*/ 0 w 21596"/>
                  <a:gd name="T3" fmla="*/ 426 h 21600"/>
                  <a:gd name="T4" fmla="*/ 21596 w 2159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6" h="21600" fill="none" extrusionOk="0">
                    <a:moveTo>
                      <a:pt x="21596" y="21600"/>
                    </a:moveTo>
                    <a:cubicBezTo>
                      <a:pt x="9832" y="21600"/>
                      <a:pt x="232" y="12187"/>
                      <a:pt x="0" y="425"/>
                    </a:cubicBezTo>
                  </a:path>
                  <a:path w="21596" h="21600" stroke="0" extrusionOk="0">
                    <a:moveTo>
                      <a:pt x="21596" y="21600"/>
                    </a:moveTo>
                    <a:cubicBezTo>
                      <a:pt x="9832" y="21600"/>
                      <a:pt x="232" y="12187"/>
                      <a:pt x="0" y="425"/>
                    </a:cubicBezTo>
                    <a:lnTo>
                      <a:pt x="21596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6" name="Arc 152"/>
              <p:cNvSpPr>
                <a:spLocks/>
              </p:cNvSpPr>
              <p:nvPr/>
            </p:nvSpPr>
            <p:spPr bwMode="auto">
              <a:xfrm>
                <a:off x="839" y="4184"/>
                <a:ext cx="303" cy="13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158 h 21600"/>
                  <a:gd name="T2" fmla="*/ 0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158"/>
                    </a:moveTo>
                    <a:cubicBezTo>
                      <a:pt x="21512" y="12025"/>
                      <a:pt x="11867" y="21599"/>
                      <a:pt x="0" y="21600"/>
                    </a:cubicBezTo>
                  </a:path>
                  <a:path w="21599" h="21600" stroke="0" extrusionOk="0">
                    <a:moveTo>
                      <a:pt x="21599" y="158"/>
                    </a:moveTo>
                    <a:cubicBezTo>
                      <a:pt x="21512" y="12025"/>
                      <a:pt x="11867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7" name="Freeform 153"/>
              <p:cNvSpPr>
                <a:spLocks/>
              </p:cNvSpPr>
              <p:nvPr/>
            </p:nvSpPr>
            <p:spPr bwMode="auto">
              <a:xfrm>
                <a:off x="839" y="4302"/>
                <a:ext cx="59" cy="40"/>
              </a:xfrm>
              <a:custGeom>
                <a:avLst/>
                <a:gdLst>
                  <a:gd name="T0" fmla="*/ 0 w 59"/>
                  <a:gd name="T1" fmla="*/ 20 h 40"/>
                  <a:gd name="T2" fmla="*/ 59 w 59"/>
                  <a:gd name="T3" fmla="*/ 40 h 40"/>
                  <a:gd name="T4" fmla="*/ 44 w 59"/>
                  <a:gd name="T5" fmla="*/ 20 h 40"/>
                  <a:gd name="T6" fmla="*/ 59 w 59"/>
                  <a:gd name="T7" fmla="*/ 0 h 40"/>
                  <a:gd name="T8" fmla="*/ 0 w 59"/>
                  <a:gd name="T9" fmla="*/ 2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40">
                    <a:moveTo>
                      <a:pt x="0" y="20"/>
                    </a:moveTo>
                    <a:lnTo>
                      <a:pt x="59" y="40"/>
                    </a:lnTo>
                    <a:lnTo>
                      <a:pt x="44" y="20"/>
                    </a:lnTo>
                    <a:lnTo>
                      <a:pt x="59" y="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8" name="Arc 154"/>
              <p:cNvSpPr>
                <a:spLocks/>
              </p:cNvSpPr>
              <p:nvPr/>
            </p:nvSpPr>
            <p:spPr bwMode="auto">
              <a:xfrm>
                <a:off x="955" y="3031"/>
                <a:ext cx="100" cy="56"/>
              </a:xfrm>
              <a:custGeom>
                <a:avLst/>
                <a:gdLst>
                  <a:gd name="G0" fmla="+- 21597 0 0"/>
                  <a:gd name="G1" fmla="+- 0 0 0"/>
                  <a:gd name="G2" fmla="+- 21600 0 0"/>
                  <a:gd name="T0" fmla="*/ 21597 w 21597"/>
                  <a:gd name="T1" fmla="*/ 21600 h 21600"/>
                  <a:gd name="T2" fmla="*/ 0 w 21597"/>
                  <a:gd name="T3" fmla="*/ 384 h 21600"/>
                  <a:gd name="T4" fmla="*/ 21597 w 2159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7" h="21600" fill="none" extrusionOk="0">
                    <a:moveTo>
                      <a:pt x="21597" y="21600"/>
                    </a:moveTo>
                    <a:cubicBezTo>
                      <a:pt x="9817" y="21600"/>
                      <a:pt x="209" y="12161"/>
                      <a:pt x="0" y="383"/>
                    </a:cubicBezTo>
                  </a:path>
                  <a:path w="21597" h="21600" stroke="0" extrusionOk="0">
                    <a:moveTo>
                      <a:pt x="21597" y="21600"/>
                    </a:moveTo>
                    <a:cubicBezTo>
                      <a:pt x="9817" y="21600"/>
                      <a:pt x="209" y="12161"/>
                      <a:pt x="0" y="383"/>
                    </a:cubicBezTo>
                    <a:lnTo>
                      <a:pt x="21597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9" name="Arc 155"/>
              <p:cNvSpPr>
                <a:spLocks/>
              </p:cNvSpPr>
              <p:nvPr/>
            </p:nvSpPr>
            <p:spPr bwMode="auto">
              <a:xfrm>
                <a:off x="679" y="3088"/>
                <a:ext cx="375" cy="13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159 h 21600"/>
                  <a:gd name="T2" fmla="*/ 0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159"/>
                    </a:moveTo>
                    <a:cubicBezTo>
                      <a:pt x="21512" y="12025"/>
                      <a:pt x="11867" y="21599"/>
                      <a:pt x="0" y="21600"/>
                    </a:cubicBezTo>
                  </a:path>
                  <a:path w="21599" h="21600" stroke="0" extrusionOk="0">
                    <a:moveTo>
                      <a:pt x="21599" y="159"/>
                    </a:moveTo>
                    <a:cubicBezTo>
                      <a:pt x="21512" y="12025"/>
                      <a:pt x="11867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0" name="Freeform 156"/>
              <p:cNvSpPr>
                <a:spLocks/>
              </p:cNvSpPr>
              <p:nvPr/>
            </p:nvSpPr>
            <p:spPr bwMode="auto">
              <a:xfrm>
                <a:off x="679" y="3206"/>
                <a:ext cx="58" cy="40"/>
              </a:xfrm>
              <a:custGeom>
                <a:avLst/>
                <a:gdLst>
                  <a:gd name="T0" fmla="*/ 0 w 58"/>
                  <a:gd name="T1" fmla="*/ 20 h 40"/>
                  <a:gd name="T2" fmla="*/ 58 w 58"/>
                  <a:gd name="T3" fmla="*/ 40 h 40"/>
                  <a:gd name="T4" fmla="*/ 43 w 58"/>
                  <a:gd name="T5" fmla="*/ 20 h 40"/>
                  <a:gd name="T6" fmla="*/ 58 w 58"/>
                  <a:gd name="T7" fmla="*/ 0 h 40"/>
                  <a:gd name="T8" fmla="*/ 0 w 58"/>
                  <a:gd name="T9" fmla="*/ 2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40">
                    <a:moveTo>
                      <a:pt x="0" y="20"/>
                    </a:moveTo>
                    <a:lnTo>
                      <a:pt x="58" y="40"/>
                    </a:lnTo>
                    <a:lnTo>
                      <a:pt x="43" y="20"/>
                    </a:lnTo>
                    <a:lnTo>
                      <a:pt x="58" y="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1" name="Freeform 157"/>
              <p:cNvSpPr>
                <a:spLocks/>
              </p:cNvSpPr>
              <p:nvPr/>
            </p:nvSpPr>
            <p:spPr bwMode="auto">
              <a:xfrm>
                <a:off x="583" y="4163"/>
                <a:ext cx="496" cy="55"/>
              </a:xfrm>
              <a:custGeom>
                <a:avLst/>
                <a:gdLst>
                  <a:gd name="T0" fmla="*/ 0 w 1268"/>
                  <a:gd name="T1" fmla="*/ 60 h 147"/>
                  <a:gd name="T2" fmla="*/ 31 w 1268"/>
                  <a:gd name="T3" fmla="*/ 0 h 147"/>
                  <a:gd name="T4" fmla="*/ 88 w 1268"/>
                  <a:gd name="T5" fmla="*/ 122 h 147"/>
                  <a:gd name="T6" fmla="*/ 151 w 1268"/>
                  <a:gd name="T7" fmla="*/ 3 h 147"/>
                  <a:gd name="T8" fmla="*/ 208 w 1268"/>
                  <a:gd name="T9" fmla="*/ 124 h 147"/>
                  <a:gd name="T10" fmla="*/ 271 w 1268"/>
                  <a:gd name="T11" fmla="*/ 6 h 147"/>
                  <a:gd name="T12" fmla="*/ 328 w 1268"/>
                  <a:gd name="T13" fmla="*/ 127 h 147"/>
                  <a:gd name="T14" fmla="*/ 391 w 1268"/>
                  <a:gd name="T15" fmla="*/ 9 h 147"/>
                  <a:gd name="T16" fmla="*/ 448 w 1268"/>
                  <a:gd name="T17" fmla="*/ 130 h 147"/>
                  <a:gd name="T18" fmla="*/ 511 w 1268"/>
                  <a:gd name="T19" fmla="*/ 12 h 147"/>
                  <a:gd name="T20" fmla="*/ 568 w 1268"/>
                  <a:gd name="T21" fmla="*/ 133 h 147"/>
                  <a:gd name="T22" fmla="*/ 631 w 1268"/>
                  <a:gd name="T23" fmla="*/ 14 h 147"/>
                  <a:gd name="T24" fmla="*/ 688 w 1268"/>
                  <a:gd name="T25" fmla="*/ 136 h 147"/>
                  <a:gd name="T26" fmla="*/ 751 w 1268"/>
                  <a:gd name="T27" fmla="*/ 17 h 147"/>
                  <a:gd name="T28" fmla="*/ 808 w 1268"/>
                  <a:gd name="T29" fmla="*/ 139 h 147"/>
                  <a:gd name="T30" fmla="*/ 871 w 1268"/>
                  <a:gd name="T31" fmla="*/ 20 h 147"/>
                  <a:gd name="T32" fmla="*/ 928 w 1268"/>
                  <a:gd name="T33" fmla="*/ 141 h 147"/>
                  <a:gd name="T34" fmla="*/ 991 w 1268"/>
                  <a:gd name="T35" fmla="*/ 23 h 147"/>
                  <a:gd name="T36" fmla="*/ 1048 w 1268"/>
                  <a:gd name="T37" fmla="*/ 144 h 147"/>
                  <a:gd name="T38" fmla="*/ 1111 w 1268"/>
                  <a:gd name="T39" fmla="*/ 26 h 147"/>
                  <a:gd name="T40" fmla="*/ 1168 w 1268"/>
                  <a:gd name="T41" fmla="*/ 147 h 147"/>
                  <a:gd name="T42" fmla="*/ 1231 w 1268"/>
                  <a:gd name="T43" fmla="*/ 29 h 147"/>
                  <a:gd name="T44" fmla="*/ 1259 w 1268"/>
                  <a:gd name="T45" fmla="*/ 89 h 147"/>
                  <a:gd name="T46" fmla="*/ 1268 w 1268"/>
                  <a:gd name="T47" fmla="*/ 9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68" h="147">
                    <a:moveTo>
                      <a:pt x="0" y="60"/>
                    </a:moveTo>
                    <a:lnTo>
                      <a:pt x="31" y="0"/>
                    </a:lnTo>
                    <a:lnTo>
                      <a:pt x="88" y="122"/>
                    </a:lnTo>
                    <a:lnTo>
                      <a:pt x="151" y="3"/>
                    </a:lnTo>
                    <a:lnTo>
                      <a:pt x="208" y="124"/>
                    </a:lnTo>
                    <a:lnTo>
                      <a:pt x="271" y="6"/>
                    </a:lnTo>
                    <a:lnTo>
                      <a:pt x="328" y="127"/>
                    </a:lnTo>
                    <a:lnTo>
                      <a:pt x="391" y="9"/>
                    </a:lnTo>
                    <a:lnTo>
                      <a:pt x="448" y="130"/>
                    </a:lnTo>
                    <a:lnTo>
                      <a:pt x="511" y="12"/>
                    </a:lnTo>
                    <a:lnTo>
                      <a:pt x="568" y="133"/>
                    </a:lnTo>
                    <a:lnTo>
                      <a:pt x="631" y="14"/>
                    </a:lnTo>
                    <a:lnTo>
                      <a:pt x="688" y="136"/>
                    </a:lnTo>
                    <a:lnTo>
                      <a:pt x="751" y="17"/>
                    </a:lnTo>
                    <a:lnTo>
                      <a:pt x="808" y="139"/>
                    </a:lnTo>
                    <a:lnTo>
                      <a:pt x="871" y="20"/>
                    </a:lnTo>
                    <a:lnTo>
                      <a:pt x="928" y="141"/>
                    </a:lnTo>
                    <a:lnTo>
                      <a:pt x="991" y="23"/>
                    </a:lnTo>
                    <a:lnTo>
                      <a:pt x="1048" y="144"/>
                    </a:lnTo>
                    <a:lnTo>
                      <a:pt x="1111" y="26"/>
                    </a:lnTo>
                    <a:lnTo>
                      <a:pt x="1168" y="147"/>
                    </a:lnTo>
                    <a:lnTo>
                      <a:pt x="1231" y="29"/>
                    </a:lnTo>
                    <a:lnTo>
                      <a:pt x="1259" y="89"/>
                    </a:lnTo>
                    <a:lnTo>
                      <a:pt x="1268" y="9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2" name="Arc 158"/>
              <p:cNvSpPr>
                <a:spLocks/>
              </p:cNvSpPr>
              <p:nvPr/>
            </p:nvSpPr>
            <p:spPr bwMode="auto">
              <a:xfrm>
                <a:off x="1078" y="3825"/>
                <a:ext cx="812" cy="36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58 h 21600"/>
                  <a:gd name="T2" fmla="*/ 26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57"/>
                    </a:moveTo>
                    <a:cubicBezTo>
                      <a:pt x="21567" y="11954"/>
                      <a:pt x="11922" y="21585"/>
                      <a:pt x="25" y="21599"/>
                    </a:cubicBezTo>
                  </a:path>
                  <a:path w="21600" h="21600" stroke="0" extrusionOk="0">
                    <a:moveTo>
                      <a:pt x="21599" y="57"/>
                    </a:moveTo>
                    <a:cubicBezTo>
                      <a:pt x="21567" y="11954"/>
                      <a:pt x="11922" y="21585"/>
                      <a:pt x="25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3" name="Freeform 159"/>
              <p:cNvSpPr>
                <a:spLocks/>
              </p:cNvSpPr>
              <p:nvPr/>
            </p:nvSpPr>
            <p:spPr bwMode="auto">
              <a:xfrm>
                <a:off x="1871" y="3826"/>
                <a:ext cx="41" cy="56"/>
              </a:xfrm>
              <a:custGeom>
                <a:avLst/>
                <a:gdLst>
                  <a:gd name="T0" fmla="*/ 20 w 41"/>
                  <a:gd name="T1" fmla="*/ 0 h 56"/>
                  <a:gd name="T2" fmla="*/ 0 w 41"/>
                  <a:gd name="T3" fmla="*/ 56 h 56"/>
                  <a:gd name="T4" fmla="*/ 20 w 41"/>
                  <a:gd name="T5" fmla="*/ 41 h 56"/>
                  <a:gd name="T6" fmla="*/ 41 w 41"/>
                  <a:gd name="T7" fmla="*/ 56 h 56"/>
                  <a:gd name="T8" fmla="*/ 20 w 41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56">
                    <a:moveTo>
                      <a:pt x="20" y="0"/>
                    </a:moveTo>
                    <a:lnTo>
                      <a:pt x="0" y="56"/>
                    </a:lnTo>
                    <a:lnTo>
                      <a:pt x="20" y="41"/>
                    </a:lnTo>
                    <a:lnTo>
                      <a:pt x="41" y="56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4" name="Freeform 160"/>
              <p:cNvSpPr>
                <a:spLocks/>
              </p:cNvSpPr>
              <p:nvPr/>
            </p:nvSpPr>
            <p:spPr bwMode="auto">
              <a:xfrm>
                <a:off x="542" y="3078"/>
                <a:ext cx="466" cy="50"/>
              </a:xfrm>
              <a:custGeom>
                <a:avLst/>
                <a:gdLst>
                  <a:gd name="T0" fmla="*/ 0 w 1193"/>
                  <a:gd name="T1" fmla="*/ 74 h 132"/>
                  <a:gd name="T2" fmla="*/ 29 w 1193"/>
                  <a:gd name="T3" fmla="*/ 13 h 132"/>
                  <a:gd name="T4" fmla="*/ 90 w 1193"/>
                  <a:gd name="T5" fmla="*/ 132 h 132"/>
                  <a:gd name="T6" fmla="*/ 149 w 1193"/>
                  <a:gd name="T7" fmla="*/ 12 h 132"/>
                  <a:gd name="T8" fmla="*/ 210 w 1193"/>
                  <a:gd name="T9" fmla="*/ 131 h 132"/>
                  <a:gd name="T10" fmla="*/ 269 w 1193"/>
                  <a:gd name="T11" fmla="*/ 10 h 132"/>
                  <a:gd name="T12" fmla="*/ 330 w 1193"/>
                  <a:gd name="T13" fmla="*/ 129 h 132"/>
                  <a:gd name="T14" fmla="*/ 389 w 1193"/>
                  <a:gd name="T15" fmla="*/ 9 h 132"/>
                  <a:gd name="T16" fmla="*/ 450 w 1193"/>
                  <a:gd name="T17" fmla="*/ 128 h 132"/>
                  <a:gd name="T18" fmla="*/ 509 w 1193"/>
                  <a:gd name="T19" fmla="*/ 7 h 132"/>
                  <a:gd name="T20" fmla="*/ 570 w 1193"/>
                  <a:gd name="T21" fmla="*/ 126 h 132"/>
                  <a:gd name="T22" fmla="*/ 629 w 1193"/>
                  <a:gd name="T23" fmla="*/ 6 h 132"/>
                  <a:gd name="T24" fmla="*/ 690 w 1193"/>
                  <a:gd name="T25" fmla="*/ 125 h 132"/>
                  <a:gd name="T26" fmla="*/ 749 w 1193"/>
                  <a:gd name="T27" fmla="*/ 4 h 132"/>
                  <a:gd name="T28" fmla="*/ 810 w 1193"/>
                  <a:gd name="T29" fmla="*/ 123 h 132"/>
                  <a:gd name="T30" fmla="*/ 869 w 1193"/>
                  <a:gd name="T31" fmla="*/ 3 h 132"/>
                  <a:gd name="T32" fmla="*/ 930 w 1193"/>
                  <a:gd name="T33" fmla="*/ 122 h 132"/>
                  <a:gd name="T34" fmla="*/ 989 w 1193"/>
                  <a:gd name="T35" fmla="*/ 1 h 132"/>
                  <a:gd name="T36" fmla="*/ 1050 w 1193"/>
                  <a:gd name="T37" fmla="*/ 120 h 132"/>
                  <a:gd name="T38" fmla="*/ 1109 w 1193"/>
                  <a:gd name="T39" fmla="*/ 0 h 132"/>
                  <a:gd name="T40" fmla="*/ 1139 w 1193"/>
                  <a:gd name="T41" fmla="*/ 59 h 132"/>
                  <a:gd name="T42" fmla="*/ 1193 w 1193"/>
                  <a:gd name="T43" fmla="*/ 59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93" h="132">
                    <a:moveTo>
                      <a:pt x="0" y="74"/>
                    </a:moveTo>
                    <a:lnTo>
                      <a:pt x="29" y="13"/>
                    </a:lnTo>
                    <a:lnTo>
                      <a:pt x="90" y="132"/>
                    </a:lnTo>
                    <a:lnTo>
                      <a:pt x="149" y="12"/>
                    </a:lnTo>
                    <a:lnTo>
                      <a:pt x="210" y="131"/>
                    </a:lnTo>
                    <a:lnTo>
                      <a:pt x="269" y="10"/>
                    </a:lnTo>
                    <a:lnTo>
                      <a:pt x="330" y="129"/>
                    </a:lnTo>
                    <a:lnTo>
                      <a:pt x="389" y="9"/>
                    </a:lnTo>
                    <a:lnTo>
                      <a:pt x="450" y="128"/>
                    </a:lnTo>
                    <a:lnTo>
                      <a:pt x="509" y="7"/>
                    </a:lnTo>
                    <a:lnTo>
                      <a:pt x="570" y="126"/>
                    </a:lnTo>
                    <a:lnTo>
                      <a:pt x="629" y="6"/>
                    </a:lnTo>
                    <a:lnTo>
                      <a:pt x="690" y="125"/>
                    </a:lnTo>
                    <a:lnTo>
                      <a:pt x="749" y="4"/>
                    </a:lnTo>
                    <a:lnTo>
                      <a:pt x="810" y="123"/>
                    </a:lnTo>
                    <a:lnTo>
                      <a:pt x="869" y="3"/>
                    </a:lnTo>
                    <a:lnTo>
                      <a:pt x="930" y="122"/>
                    </a:lnTo>
                    <a:lnTo>
                      <a:pt x="989" y="1"/>
                    </a:lnTo>
                    <a:lnTo>
                      <a:pt x="1050" y="120"/>
                    </a:lnTo>
                    <a:lnTo>
                      <a:pt x="1109" y="0"/>
                    </a:lnTo>
                    <a:lnTo>
                      <a:pt x="1139" y="59"/>
                    </a:lnTo>
                    <a:lnTo>
                      <a:pt x="1193" y="5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5" name="Arc 161"/>
              <p:cNvSpPr>
                <a:spLocks/>
              </p:cNvSpPr>
              <p:nvPr/>
            </p:nvSpPr>
            <p:spPr bwMode="auto">
              <a:xfrm>
                <a:off x="1007" y="2695"/>
                <a:ext cx="835" cy="40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53 h 21600"/>
                  <a:gd name="T2" fmla="*/ 26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52"/>
                    </a:moveTo>
                    <a:cubicBezTo>
                      <a:pt x="21570" y="11951"/>
                      <a:pt x="11924" y="21585"/>
                      <a:pt x="25" y="21599"/>
                    </a:cubicBezTo>
                  </a:path>
                  <a:path w="21600" h="21600" stroke="0" extrusionOk="0">
                    <a:moveTo>
                      <a:pt x="21599" y="52"/>
                    </a:moveTo>
                    <a:cubicBezTo>
                      <a:pt x="21570" y="11951"/>
                      <a:pt x="11924" y="21585"/>
                      <a:pt x="25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6" name="Freeform 162"/>
              <p:cNvSpPr>
                <a:spLocks/>
              </p:cNvSpPr>
              <p:nvPr/>
            </p:nvSpPr>
            <p:spPr bwMode="auto">
              <a:xfrm>
                <a:off x="1823" y="2696"/>
                <a:ext cx="42" cy="55"/>
              </a:xfrm>
              <a:custGeom>
                <a:avLst/>
                <a:gdLst>
                  <a:gd name="T0" fmla="*/ 21 w 42"/>
                  <a:gd name="T1" fmla="*/ 0 h 55"/>
                  <a:gd name="T2" fmla="*/ 0 w 42"/>
                  <a:gd name="T3" fmla="*/ 55 h 55"/>
                  <a:gd name="T4" fmla="*/ 21 w 42"/>
                  <a:gd name="T5" fmla="*/ 41 h 55"/>
                  <a:gd name="T6" fmla="*/ 42 w 42"/>
                  <a:gd name="T7" fmla="*/ 55 h 55"/>
                  <a:gd name="T8" fmla="*/ 21 w 42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5">
                    <a:moveTo>
                      <a:pt x="21" y="0"/>
                    </a:moveTo>
                    <a:lnTo>
                      <a:pt x="0" y="55"/>
                    </a:lnTo>
                    <a:lnTo>
                      <a:pt x="21" y="41"/>
                    </a:lnTo>
                    <a:lnTo>
                      <a:pt x="42" y="55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7" name="Arc 163"/>
              <p:cNvSpPr>
                <a:spLocks/>
              </p:cNvSpPr>
              <p:nvPr/>
            </p:nvSpPr>
            <p:spPr bwMode="auto">
              <a:xfrm>
                <a:off x="661" y="2860"/>
                <a:ext cx="129" cy="8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254 h 21599"/>
                  <a:gd name="T2" fmla="*/ 163 w 21599"/>
                  <a:gd name="T3" fmla="*/ 21599 h 21599"/>
                  <a:gd name="T4" fmla="*/ 0 w 21599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599" fill="none" extrusionOk="0">
                    <a:moveTo>
                      <a:pt x="21598" y="253"/>
                    </a:moveTo>
                    <a:cubicBezTo>
                      <a:pt x="21460" y="12020"/>
                      <a:pt x="11929" y="21510"/>
                      <a:pt x="163" y="21599"/>
                    </a:cubicBezTo>
                  </a:path>
                  <a:path w="21599" h="21599" stroke="0" extrusionOk="0">
                    <a:moveTo>
                      <a:pt x="21598" y="253"/>
                    </a:moveTo>
                    <a:cubicBezTo>
                      <a:pt x="21460" y="12020"/>
                      <a:pt x="11929" y="21510"/>
                      <a:pt x="163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8" name="Freeform 164"/>
              <p:cNvSpPr>
                <a:spLocks/>
              </p:cNvSpPr>
              <p:nvPr/>
            </p:nvSpPr>
            <p:spPr bwMode="auto">
              <a:xfrm>
                <a:off x="752" y="2854"/>
                <a:ext cx="81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9" name="Line 165"/>
              <p:cNvSpPr>
                <a:spLocks noChangeShapeType="1"/>
              </p:cNvSpPr>
              <p:nvPr/>
            </p:nvSpPr>
            <p:spPr bwMode="auto">
              <a:xfrm>
                <a:off x="752" y="2854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0" name="Arc 166"/>
              <p:cNvSpPr>
                <a:spLocks/>
              </p:cNvSpPr>
              <p:nvPr/>
            </p:nvSpPr>
            <p:spPr bwMode="auto">
              <a:xfrm>
                <a:off x="816" y="2854"/>
                <a:ext cx="124" cy="10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208 h 21600"/>
                  <a:gd name="T2" fmla="*/ 0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8" y="207"/>
                    </a:moveTo>
                    <a:cubicBezTo>
                      <a:pt x="21484" y="12055"/>
                      <a:pt x="11848" y="21599"/>
                      <a:pt x="0" y="21600"/>
                    </a:cubicBezTo>
                  </a:path>
                  <a:path w="21599" h="21600" stroke="0" extrusionOk="0">
                    <a:moveTo>
                      <a:pt x="21598" y="207"/>
                    </a:moveTo>
                    <a:cubicBezTo>
                      <a:pt x="21484" y="12055"/>
                      <a:pt x="11848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1" name="Freeform 167"/>
              <p:cNvSpPr>
                <a:spLocks/>
              </p:cNvSpPr>
              <p:nvPr/>
            </p:nvSpPr>
            <p:spPr bwMode="auto">
              <a:xfrm>
                <a:off x="901" y="2848"/>
                <a:ext cx="82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2" name="Line 168"/>
              <p:cNvSpPr>
                <a:spLocks noChangeShapeType="1"/>
              </p:cNvSpPr>
              <p:nvPr/>
            </p:nvSpPr>
            <p:spPr bwMode="auto">
              <a:xfrm>
                <a:off x="901" y="2848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3" name="Arc 169"/>
              <p:cNvSpPr>
                <a:spLocks/>
              </p:cNvSpPr>
              <p:nvPr/>
            </p:nvSpPr>
            <p:spPr bwMode="auto">
              <a:xfrm>
                <a:off x="977" y="2860"/>
                <a:ext cx="112" cy="9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237 h 21599"/>
                  <a:gd name="T2" fmla="*/ 188 w 21599"/>
                  <a:gd name="T3" fmla="*/ 21599 h 21599"/>
                  <a:gd name="T4" fmla="*/ 0 w 21599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599" fill="none" extrusionOk="0">
                    <a:moveTo>
                      <a:pt x="21598" y="236"/>
                    </a:moveTo>
                    <a:cubicBezTo>
                      <a:pt x="21469" y="12000"/>
                      <a:pt x="11951" y="21496"/>
                      <a:pt x="188" y="21599"/>
                    </a:cubicBezTo>
                  </a:path>
                  <a:path w="21599" h="21599" stroke="0" extrusionOk="0">
                    <a:moveTo>
                      <a:pt x="21598" y="236"/>
                    </a:moveTo>
                    <a:cubicBezTo>
                      <a:pt x="21469" y="12000"/>
                      <a:pt x="11951" y="21496"/>
                      <a:pt x="188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4" name="Freeform 170"/>
              <p:cNvSpPr>
                <a:spLocks/>
              </p:cNvSpPr>
              <p:nvPr/>
            </p:nvSpPr>
            <p:spPr bwMode="auto">
              <a:xfrm>
                <a:off x="1050" y="2854"/>
                <a:ext cx="82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5" name="Line 171"/>
              <p:cNvSpPr>
                <a:spLocks noChangeShapeType="1"/>
              </p:cNvSpPr>
              <p:nvPr/>
            </p:nvSpPr>
            <p:spPr bwMode="auto">
              <a:xfrm>
                <a:off x="1050" y="2854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6" name="Arc 172"/>
              <p:cNvSpPr>
                <a:spLocks/>
              </p:cNvSpPr>
              <p:nvPr/>
            </p:nvSpPr>
            <p:spPr bwMode="auto">
              <a:xfrm>
                <a:off x="744" y="3962"/>
                <a:ext cx="124" cy="10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198 h 21599"/>
                  <a:gd name="T2" fmla="*/ 172 w 21599"/>
                  <a:gd name="T3" fmla="*/ 21599 h 21599"/>
                  <a:gd name="T4" fmla="*/ 0 w 21599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599" fill="none" extrusionOk="0">
                    <a:moveTo>
                      <a:pt x="21599" y="198"/>
                    </a:moveTo>
                    <a:cubicBezTo>
                      <a:pt x="21491" y="11982"/>
                      <a:pt x="11956" y="21505"/>
                      <a:pt x="172" y="21599"/>
                    </a:cubicBezTo>
                  </a:path>
                  <a:path w="21599" h="21599" stroke="0" extrusionOk="0">
                    <a:moveTo>
                      <a:pt x="21599" y="198"/>
                    </a:moveTo>
                    <a:cubicBezTo>
                      <a:pt x="21491" y="11982"/>
                      <a:pt x="11956" y="21505"/>
                      <a:pt x="172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7" name="Freeform 173"/>
              <p:cNvSpPr>
                <a:spLocks/>
              </p:cNvSpPr>
              <p:nvPr/>
            </p:nvSpPr>
            <p:spPr bwMode="auto">
              <a:xfrm>
                <a:off x="829" y="3955"/>
                <a:ext cx="82" cy="8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8" name="Line 174"/>
              <p:cNvSpPr>
                <a:spLocks noChangeShapeType="1"/>
              </p:cNvSpPr>
              <p:nvPr/>
            </p:nvSpPr>
            <p:spPr bwMode="auto">
              <a:xfrm>
                <a:off x="829" y="3955"/>
                <a:ext cx="0" cy="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9" name="Arc 175"/>
              <p:cNvSpPr>
                <a:spLocks/>
              </p:cNvSpPr>
              <p:nvPr/>
            </p:nvSpPr>
            <p:spPr bwMode="auto">
              <a:xfrm>
                <a:off x="899" y="3962"/>
                <a:ext cx="155" cy="10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211 h 21600"/>
                  <a:gd name="T2" fmla="*/ 137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8" y="210"/>
                    </a:moveTo>
                    <a:cubicBezTo>
                      <a:pt x="21483" y="12004"/>
                      <a:pt x="11930" y="21524"/>
                      <a:pt x="136" y="21599"/>
                    </a:cubicBezTo>
                  </a:path>
                  <a:path w="21599" h="21600" stroke="0" extrusionOk="0">
                    <a:moveTo>
                      <a:pt x="21598" y="210"/>
                    </a:moveTo>
                    <a:cubicBezTo>
                      <a:pt x="21483" y="12004"/>
                      <a:pt x="11930" y="21524"/>
                      <a:pt x="136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0" name="Freeform 176"/>
              <p:cNvSpPr>
                <a:spLocks/>
              </p:cNvSpPr>
              <p:nvPr/>
            </p:nvSpPr>
            <p:spPr bwMode="auto">
              <a:xfrm>
                <a:off x="1014" y="3955"/>
                <a:ext cx="82" cy="8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1" name="Line 177"/>
              <p:cNvSpPr>
                <a:spLocks noChangeShapeType="1"/>
              </p:cNvSpPr>
              <p:nvPr/>
            </p:nvSpPr>
            <p:spPr bwMode="auto">
              <a:xfrm>
                <a:off x="1014" y="3955"/>
                <a:ext cx="0" cy="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2" name="Arc 178"/>
              <p:cNvSpPr>
                <a:spLocks/>
              </p:cNvSpPr>
              <p:nvPr/>
            </p:nvSpPr>
            <p:spPr bwMode="auto">
              <a:xfrm>
                <a:off x="1054" y="3973"/>
                <a:ext cx="172" cy="10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209 h 21600"/>
                  <a:gd name="T2" fmla="*/ 124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8" y="208"/>
                    </a:moveTo>
                    <a:cubicBezTo>
                      <a:pt x="21484" y="12007"/>
                      <a:pt x="11923" y="21531"/>
                      <a:pt x="123" y="21599"/>
                    </a:cubicBezTo>
                  </a:path>
                  <a:path w="21599" h="21600" stroke="0" extrusionOk="0">
                    <a:moveTo>
                      <a:pt x="21598" y="208"/>
                    </a:moveTo>
                    <a:cubicBezTo>
                      <a:pt x="21484" y="12007"/>
                      <a:pt x="11923" y="21531"/>
                      <a:pt x="123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3" name="Freeform 179"/>
              <p:cNvSpPr>
                <a:spLocks/>
              </p:cNvSpPr>
              <p:nvPr/>
            </p:nvSpPr>
            <p:spPr bwMode="auto">
              <a:xfrm>
                <a:off x="1188" y="3967"/>
                <a:ext cx="81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4" name="Line 180"/>
              <p:cNvSpPr>
                <a:spLocks noChangeShapeType="1"/>
              </p:cNvSpPr>
              <p:nvPr/>
            </p:nvSpPr>
            <p:spPr bwMode="auto">
              <a:xfrm>
                <a:off x="1188" y="3967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5" name="Arc 181"/>
              <p:cNvSpPr>
                <a:spLocks/>
              </p:cNvSpPr>
              <p:nvPr/>
            </p:nvSpPr>
            <p:spPr bwMode="auto">
              <a:xfrm>
                <a:off x="732" y="5052"/>
                <a:ext cx="154" cy="13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164 h 21600"/>
                  <a:gd name="T2" fmla="*/ 0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164"/>
                    </a:moveTo>
                    <a:cubicBezTo>
                      <a:pt x="21509" y="12029"/>
                      <a:pt x="11865" y="21599"/>
                      <a:pt x="0" y="21600"/>
                    </a:cubicBezTo>
                  </a:path>
                  <a:path w="21599" h="21600" stroke="0" extrusionOk="0">
                    <a:moveTo>
                      <a:pt x="21599" y="164"/>
                    </a:moveTo>
                    <a:cubicBezTo>
                      <a:pt x="21509" y="12029"/>
                      <a:pt x="11865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6" name="Freeform 182"/>
              <p:cNvSpPr>
                <a:spLocks/>
              </p:cNvSpPr>
              <p:nvPr/>
            </p:nvSpPr>
            <p:spPr bwMode="auto">
              <a:xfrm>
                <a:off x="847" y="5046"/>
                <a:ext cx="82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7" name="Line 183"/>
              <p:cNvSpPr>
                <a:spLocks noChangeShapeType="1"/>
              </p:cNvSpPr>
              <p:nvPr/>
            </p:nvSpPr>
            <p:spPr bwMode="auto">
              <a:xfrm>
                <a:off x="847" y="5046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8" name="Arc 184"/>
              <p:cNvSpPr>
                <a:spLocks/>
              </p:cNvSpPr>
              <p:nvPr/>
            </p:nvSpPr>
            <p:spPr bwMode="auto">
              <a:xfrm>
                <a:off x="905" y="5074"/>
                <a:ext cx="178" cy="10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198 h 21600"/>
                  <a:gd name="T2" fmla="*/ 0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198"/>
                    </a:moveTo>
                    <a:cubicBezTo>
                      <a:pt x="21490" y="12049"/>
                      <a:pt x="11852" y="21599"/>
                      <a:pt x="0" y="21600"/>
                    </a:cubicBezTo>
                  </a:path>
                  <a:path w="21599" h="21600" stroke="0" extrusionOk="0">
                    <a:moveTo>
                      <a:pt x="21599" y="198"/>
                    </a:moveTo>
                    <a:cubicBezTo>
                      <a:pt x="21490" y="12049"/>
                      <a:pt x="11852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9" name="Freeform 185"/>
              <p:cNvSpPr>
                <a:spLocks/>
              </p:cNvSpPr>
              <p:nvPr/>
            </p:nvSpPr>
            <p:spPr bwMode="auto">
              <a:xfrm>
                <a:off x="1044" y="5068"/>
                <a:ext cx="82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0" name="Line 186"/>
              <p:cNvSpPr>
                <a:spLocks noChangeShapeType="1"/>
              </p:cNvSpPr>
              <p:nvPr/>
            </p:nvSpPr>
            <p:spPr bwMode="auto">
              <a:xfrm>
                <a:off x="1044" y="5068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1" name="Arc 187"/>
              <p:cNvSpPr>
                <a:spLocks/>
              </p:cNvSpPr>
              <p:nvPr/>
            </p:nvSpPr>
            <p:spPr bwMode="auto">
              <a:xfrm>
                <a:off x="1066" y="5063"/>
                <a:ext cx="160" cy="12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171 h 21600"/>
                  <a:gd name="T2" fmla="*/ 132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171"/>
                    </a:moveTo>
                    <a:cubicBezTo>
                      <a:pt x="21505" y="11981"/>
                      <a:pt x="11942" y="21527"/>
                      <a:pt x="131" y="21599"/>
                    </a:cubicBezTo>
                  </a:path>
                  <a:path w="21599" h="21600" stroke="0" extrusionOk="0">
                    <a:moveTo>
                      <a:pt x="21599" y="171"/>
                    </a:moveTo>
                    <a:cubicBezTo>
                      <a:pt x="21505" y="11981"/>
                      <a:pt x="11942" y="21527"/>
                      <a:pt x="131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2" name="Freeform 188"/>
              <p:cNvSpPr>
                <a:spLocks/>
              </p:cNvSpPr>
              <p:nvPr/>
            </p:nvSpPr>
            <p:spPr bwMode="auto">
              <a:xfrm>
                <a:off x="1188" y="5057"/>
                <a:ext cx="81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3" name="Line 189"/>
              <p:cNvSpPr>
                <a:spLocks noChangeShapeType="1"/>
              </p:cNvSpPr>
              <p:nvPr/>
            </p:nvSpPr>
            <p:spPr bwMode="auto">
              <a:xfrm>
                <a:off x="1188" y="5057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4" name="Arc 190"/>
              <p:cNvSpPr>
                <a:spLocks/>
              </p:cNvSpPr>
              <p:nvPr/>
            </p:nvSpPr>
            <p:spPr bwMode="auto">
              <a:xfrm>
                <a:off x="1222" y="5166"/>
                <a:ext cx="369" cy="1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61 w 21561"/>
                  <a:gd name="T1" fmla="*/ 1301 h 21600"/>
                  <a:gd name="T2" fmla="*/ 0 w 21561"/>
                  <a:gd name="T3" fmla="*/ 21600 h 21600"/>
                  <a:gd name="T4" fmla="*/ 0 w 21561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61" h="21600" fill="none" extrusionOk="0">
                    <a:moveTo>
                      <a:pt x="21560" y="1300"/>
                    </a:moveTo>
                    <a:cubicBezTo>
                      <a:pt x="20872" y="12704"/>
                      <a:pt x="11424" y="21599"/>
                      <a:pt x="0" y="21600"/>
                    </a:cubicBezTo>
                  </a:path>
                  <a:path w="21561" h="21600" stroke="0" extrusionOk="0">
                    <a:moveTo>
                      <a:pt x="21560" y="1300"/>
                    </a:moveTo>
                    <a:cubicBezTo>
                      <a:pt x="20872" y="12704"/>
                      <a:pt x="11424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5" name="Arc 191"/>
              <p:cNvSpPr>
                <a:spLocks/>
              </p:cNvSpPr>
              <p:nvPr/>
            </p:nvSpPr>
            <p:spPr bwMode="auto">
              <a:xfrm>
                <a:off x="1592" y="4949"/>
                <a:ext cx="41" cy="21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4"/>
                  <a:gd name="T2" fmla="*/ 530 w 21600"/>
                  <a:gd name="T3" fmla="*/ 21594 h 21594"/>
                  <a:gd name="T4" fmla="*/ 0 w 21600"/>
                  <a:gd name="T5" fmla="*/ 0 h 215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4" fill="none" extrusionOk="0">
                    <a:moveTo>
                      <a:pt x="21600" y="0"/>
                    </a:moveTo>
                    <a:cubicBezTo>
                      <a:pt x="21600" y="11722"/>
                      <a:pt x="12249" y="21305"/>
                      <a:pt x="529" y="21593"/>
                    </a:cubicBezTo>
                  </a:path>
                  <a:path w="21600" h="21594" stroke="0" extrusionOk="0">
                    <a:moveTo>
                      <a:pt x="21600" y="0"/>
                    </a:moveTo>
                    <a:cubicBezTo>
                      <a:pt x="21600" y="11722"/>
                      <a:pt x="12249" y="21305"/>
                      <a:pt x="529" y="21593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6" name="Arc 192"/>
              <p:cNvSpPr>
                <a:spLocks/>
              </p:cNvSpPr>
              <p:nvPr/>
            </p:nvSpPr>
            <p:spPr bwMode="auto">
              <a:xfrm>
                <a:off x="1611" y="4943"/>
                <a:ext cx="23" cy="5"/>
              </a:xfrm>
              <a:custGeom>
                <a:avLst/>
                <a:gdLst>
                  <a:gd name="G0" fmla="+- 21086 0 0"/>
                  <a:gd name="G1" fmla="+- 0 0 0"/>
                  <a:gd name="G2" fmla="+- 21600 0 0"/>
                  <a:gd name="T0" fmla="*/ 21790 w 21790"/>
                  <a:gd name="T1" fmla="*/ 21589 h 21600"/>
                  <a:gd name="T2" fmla="*/ 0 w 21790"/>
                  <a:gd name="T3" fmla="*/ 4686 h 21600"/>
                  <a:gd name="T4" fmla="*/ 21086 w 2179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90" h="21600" fill="none" extrusionOk="0">
                    <a:moveTo>
                      <a:pt x="21789" y="21588"/>
                    </a:moveTo>
                    <a:cubicBezTo>
                      <a:pt x="21555" y="21596"/>
                      <a:pt x="21320" y="21599"/>
                      <a:pt x="21086" y="21600"/>
                    </a:cubicBezTo>
                    <a:cubicBezTo>
                      <a:pt x="10962" y="21600"/>
                      <a:pt x="2196" y="14568"/>
                      <a:pt x="0" y="4685"/>
                    </a:cubicBezTo>
                  </a:path>
                  <a:path w="21790" h="21600" stroke="0" extrusionOk="0">
                    <a:moveTo>
                      <a:pt x="21789" y="21588"/>
                    </a:moveTo>
                    <a:cubicBezTo>
                      <a:pt x="21555" y="21596"/>
                      <a:pt x="21320" y="21599"/>
                      <a:pt x="21086" y="21600"/>
                    </a:cubicBezTo>
                    <a:cubicBezTo>
                      <a:pt x="10962" y="21600"/>
                      <a:pt x="2196" y="14568"/>
                      <a:pt x="0" y="4685"/>
                    </a:cubicBezTo>
                    <a:lnTo>
                      <a:pt x="21086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7" name="Freeform 193"/>
              <p:cNvSpPr>
                <a:spLocks/>
              </p:cNvSpPr>
              <p:nvPr/>
            </p:nvSpPr>
            <p:spPr bwMode="auto">
              <a:xfrm>
                <a:off x="1593" y="4904"/>
                <a:ext cx="26" cy="78"/>
              </a:xfrm>
              <a:custGeom>
                <a:avLst/>
                <a:gdLst>
                  <a:gd name="T0" fmla="*/ 47 w 66"/>
                  <a:gd name="T1" fmla="*/ 0 h 209"/>
                  <a:gd name="T2" fmla="*/ 66 w 66"/>
                  <a:gd name="T3" fmla="*/ 4 h 209"/>
                  <a:gd name="T4" fmla="*/ 19 w 66"/>
                  <a:gd name="T5" fmla="*/ 209 h 209"/>
                  <a:gd name="T6" fmla="*/ 0 w 66"/>
                  <a:gd name="T7" fmla="*/ 204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09">
                    <a:moveTo>
                      <a:pt x="47" y="0"/>
                    </a:moveTo>
                    <a:lnTo>
                      <a:pt x="66" y="4"/>
                    </a:lnTo>
                    <a:lnTo>
                      <a:pt x="19" y="209"/>
                    </a:lnTo>
                    <a:lnTo>
                      <a:pt x="0" y="204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8" name="Line 194"/>
              <p:cNvSpPr>
                <a:spLocks noChangeShapeType="1"/>
              </p:cNvSpPr>
              <p:nvPr/>
            </p:nvSpPr>
            <p:spPr bwMode="auto">
              <a:xfrm>
                <a:off x="1593" y="4980"/>
                <a:ext cx="8" cy="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9" name="Arc 195"/>
              <p:cNvSpPr>
                <a:spLocks/>
              </p:cNvSpPr>
              <p:nvPr/>
            </p:nvSpPr>
            <p:spPr bwMode="auto">
              <a:xfrm>
                <a:off x="1490" y="5046"/>
                <a:ext cx="184" cy="27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117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883"/>
                      <a:pt x="12000" y="21535"/>
                      <a:pt x="116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883"/>
                      <a:pt x="12000" y="21535"/>
                      <a:pt x="116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0" name="Freeform 196"/>
              <p:cNvSpPr>
                <a:spLocks/>
              </p:cNvSpPr>
              <p:nvPr/>
            </p:nvSpPr>
            <p:spPr bwMode="auto">
              <a:xfrm>
                <a:off x="1635" y="5039"/>
                <a:ext cx="81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1" name="Line 197"/>
              <p:cNvSpPr>
                <a:spLocks noChangeShapeType="1"/>
              </p:cNvSpPr>
              <p:nvPr/>
            </p:nvSpPr>
            <p:spPr bwMode="auto">
              <a:xfrm>
                <a:off x="1635" y="5039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2" name="Arc 198"/>
              <p:cNvSpPr>
                <a:spLocks/>
              </p:cNvSpPr>
              <p:nvPr/>
            </p:nvSpPr>
            <p:spPr bwMode="auto">
              <a:xfrm>
                <a:off x="1233" y="3933"/>
                <a:ext cx="453" cy="13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165 h 21600"/>
                  <a:gd name="T2" fmla="*/ 47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165"/>
                    </a:moveTo>
                    <a:cubicBezTo>
                      <a:pt x="21508" y="12011"/>
                      <a:pt x="11893" y="21574"/>
                      <a:pt x="46" y="21599"/>
                    </a:cubicBezTo>
                  </a:path>
                  <a:path w="21599" h="21600" stroke="0" extrusionOk="0">
                    <a:moveTo>
                      <a:pt x="21599" y="165"/>
                    </a:moveTo>
                    <a:cubicBezTo>
                      <a:pt x="21508" y="12011"/>
                      <a:pt x="11893" y="21574"/>
                      <a:pt x="46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3" name="Arc 199"/>
              <p:cNvSpPr>
                <a:spLocks/>
              </p:cNvSpPr>
              <p:nvPr/>
            </p:nvSpPr>
            <p:spPr bwMode="auto">
              <a:xfrm>
                <a:off x="1687" y="3831"/>
                <a:ext cx="18" cy="10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66"/>
                  <a:gd name="T2" fmla="*/ 1214 w 21600"/>
                  <a:gd name="T3" fmla="*/ 21566 h 21566"/>
                  <a:gd name="T4" fmla="*/ 0 w 21600"/>
                  <a:gd name="T5" fmla="*/ 0 h 21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66" fill="none" extrusionOk="0">
                    <a:moveTo>
                      <a:pt x="21600" y="0"/>
                    </a:moveTo>
                    <a:cubicBezTo>
                      <a:pt x="21600" y="11457"/>
                      <a:pt x="12653" y="20921"/>
                      <a:pt x="1213" y="21565"/>
                    </a:cubicBezTo>
                  </a:path>
                  <a:path w="21600" h="21566" stroke="0" extrusionOk="0">
                    <a:moveTo>
                      <a:pt x="21600" y="0"/>
                    </a:moveTo>
                    <a:cubicBezTo>
                      <a:pt x="21600" y="11457"/>
                      <a:pt x="12653" y="20921"/>
                      <a:pt x="1213" y="21565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4" name="Arc 200"/>
              <p:cNvSpPr>
                <a:spLocks/>
              </p:cNvSpPr>
              <p:nvPr/>
            </p:nvSpPr>
            <p:spPr bwMode="auto">
              <a:xfrm>
                <a:off x="1665" y="3825"/>
                <a:ext cx="41" cy="5"/>
              </a:xfrm>
              <a:custGeom>
                <a:avLst/>
                <a:gdLst>
                  <a:gd name="G0" fmla="+- 21181 0 0"/>
                  <a:gd name="G1" fmla="+- 0 0 0"/>
                  <a:gd name="G2" fmla="+- 21600 0 0"/>
                  <a:gd name="T0" fmla="*/ 21620 w 21620"/>
                  <a:gd name="T1" fmla="*/ 21596 h 21600"/>
                  <a:gd name="T2" fmla="*/ 0 w 21620"/>
                  <a:gd name="T3" fmla="*/ 4236 h 21600"/>
                  <a:gd name="T4" fmla="*/ 21181 w 2162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20" h="21600" fill="none" extrusionOk="0">
                    <a:moveTo>
                      <a:pt x="21619" y="21595"/>
                    </a:moveTo>
                    <a:cubicBezTo>
                      <a:pt x="21473" y="21598"/>
                      <a:pt x="21327" y="21599"/>
                      <a:pt x="21181" y="21600"/>
                    </a:cubicBezTo>
                    <a:cubicBezTo>
                      <a:pt x="10884" y="21600"/>
                      <a:pt x="2019" y="14332"/>
                      <a:pt x="0" y="4235"/>
                    </a:cubicBezTo>
                  </a:path>
                  <a:path w="21620" h="21600" stroke="0" extrusionOk="0">
                    <a:moveTo>
                      <a:pt x="21619" y="21595"/>
                    </a:moveTo>
                    <a:cubicBezTo>
                      <a:pt x="21473" y="21598"/>
                      <a:pt x="21327" y="21599"/>
                      <a:pt x="21181" y="21600"/>
                    </a:cubicBezTo>
                    <a:cubicBezTo>
                      <a:pt x="10884" y="21600"/>
                      <a:pt x="2019" y="14332"/>
                      <a:pt x="0" y="4235"/>
                    </a:cubicBezTo>
                    <a:lnTo>
                      <a:pt x="21181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5" name="Freeform 201"/>
              <p:cNvSpPr>
                <a:spLocks/>
              </p:cNvSpPr>
              <p:nvPr/>
            </p:nvSpPr>
            <p:spPr bwMode="auto">
              <a:xfrm>
                <a:off x="1652" y="3786"/>
                <a:ext cx="17" cy="79"/>
              </a:xfrm>
              <a:custGeom>
                <a:avLst/>
                <a:gdLst>
                  <a:gd name="T0" fmla="*/ 26 w 45"/>
                  <a:gd name="T1" fmla="*/ 0 h 211"/>
                  <a:gd name="T2" fmla="*/ 45 w 45"/>
                  <a:gd name="T3" fmla="*/ 2 h 211"/>
                  <a:gd name="T4" fmla="*/ 20 w 45"/>
                  <a:gd name="T5" fmla="*/ 211 h 211"/>
                  <a:gd name="T6" fmla="*/ 0 w 45"/>
                  <a:gd name="T7" fmla="*/ 209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" h="211">
                    <a:moveTo>
                      <a:pt x="26" y="0"/>
                    </a:moveTo>
                    <a:lnTo>
                      <a:pt x="45" y="2"/>
                    </a:lnTo>
                    <a:lnTo>
                      <a:pt x="20" y="211"/>
                    </a:lnTo>
                    <a:lnTo>
                      <a:pt x="0" y="20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6" name="Line 202"/>
              <p:cNvSpPr>
                <a:spLocks noChangeShapeType="1"/>
              </p:cNvSpPr>
              <p:nvPr/>
            </p:nvSpPr>
            <p:spPr bwMode="auto">
              <a:xfrm>
                <a:off x="1652" y="3864"/>
                <a:ext cx="7" cy="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7" name="Arc 203"/>
              <p:cNvSpPr>
                <a:spLocks/>
              </p:cNvSpPr>
              <p:nvPr/>
            </p:nvSpPr>
            <p:spPr bwMode="auto">
              <a:xfrm>
                <a:off x="1168" y="2803"/>
                <a:ext cx="482" cy="14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146 h 21600"/>
                  <a:gd name="T2" fmla="*/ 44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145"/>
                    </a:moveTo>
                    <a:cubicBezTo>
                      <a:pt x="21519" y="12000"/>
                      <a:pt x="11899" y="21575"/>
                      <a:pt x="43" y="21599"/>
                    </a:cubicBezTo>
                  </a:path>
                  <a:path w="21600" h="21600" stroke="0" extrusionOk="0">
                    <a:moveTo>
                      <a:pt x="21599" y="145"/>
                    </a:moveTo>
                    <a:cubicBezTo>
                      <a:pt x="21519" y="12000"/>
                      <a:pt x="11899" y="21575"/>
                      <a:pt x="43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8" name="Arc 204"/>
              <p:cNvSpPr>
                <a:spLocks/>
              </p:cNvSpPr>
              <p:nvPr/>
            </p:nvSpPr>
            <p:spPr bwMode="auto">
              <a:xfrm>
                <a:off x="1652" y="2701"/>
                <a:ext cx="11" cy="10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Arc 206"/>
            <p:cNvSpPr>
              <a:spLocks/>
            </p:cNvSpPr>
            <p:nvPr/>
          </p:nvSpPr>
          <p:spPr bwMode="auto">
            <a:xfrm>
              <a:off x="1629" y="2688"/>
              <a:ext cx="35" cy="11"/>
            </a:xfrm>
            <a:custGeom>
              <a:avLst/>
              <a:gdLst>
                <a:gd name="G0" fmla="+- 21511 0 0"/>
                <a:gd name="G1" fmla="+- 0 0 0"/>
                <a:gd name="G2" fmla="+- 21600 0 0"/>
                <a:gd name="T0" fmla="*/ 22048 w 22048"/>
                <a:gd name="T1" fmla="*/ 21593 h 21600"/>
                <a:gd name="T2" fmla="*/ 0 w 22048"/>
                <a:gd name="T3" fmla="*/ 1956 h 21600"/>
                <a:gd name="T4" fmla="*/ 21511 w 2204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048" h="21600" fill="none" extrusionOk="0">
                  <a:moveTo>
                    <a:pt x="22048" y="21593"/>
                  </a:moveTo>
                  <a:cubicBezTo>
                    <a:pt x="21869" y="21597"/>
                    <a:pt x="21690" y="21599"/>
                    <a:pt x="21511" y="21600"/>
                  </a:cubicBezTo>
                  <a:cubicBezTo>
                    <a:pt x="10339" y="21600"/>
                    <a:pt x="1011" y="13081"/>
                    <a:pt x="-1" y="1956"/>
                  </a:cubicBezTo>
                </a:path>
                <a:path w="22048" h="21600" stroke="0" extrusionOk="0">
                  <a:moveTo>
                    <a:pt x="22048" y="21593"/>
                  </a:moveTo>
                  <a:cubicBezTo>
                    <a:pt x="21869" y="21597"/>
                    <a:pt x="21690" y="21599"/>
                    <a:pt x="21511" y="21600"/>
                  </a:cubicBezTo>
                  <a:cubicBezTo>
                    <a:pt x="10339" y="21600"/>
                    <a:pt x="1011" y="13081"/>
                    <a:pt x="-1" y="1956"/>
                  </a:cubicBezTo>
                  <a:lnTo>
                    <a:pt x="21511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207"/>
            <p:cNvSpPr>
              <a:spLocks/>
            </p:cNvSpPr>
            <p:nvPr/>
          </p:nvSpPr>
          <p:spPr bwMode="auto">
            <a:xfrm>
              <a:off x="1607" y="2649"/>
              <a:ext cx="35" cy="78"/>
            </a:xfrm>
            <a:custGeom>
              <a:avLst/>
              <a:gdLst>
                <a:gd name="T0" fmla="*/ 69 w 88"/>
                <a:gd name="T1" fmla="*/ 0 h 207"/>
                <a:gd name="T2" fmla="*/ 88 w 88"/>
                <a:gd name="T3" fmla="*/ 7 h 207"/>
                <a:gd name="T4" fmla="*/ 20 w 88"/>
                <a:gd name="T5" fmla="*/ 207 h 207"/>
                <a:gd name="T6" fmla="*/ 0 w 88"/>
                <a:gd name="T7" fmla="*/ 201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207">
                  <a:moveTo>
                    <a:pt x="69" y="0"/>
                  </a:moveTo>
                  <a:lnTo>
                    <a:pt x="88" y="7"/>
                  </a:lnTo>
                  <a:lnTo>
                    <a:pt x="20" y="207"/>
                  </a:lnTo>
                  <a:lnTo>
                    <a:pt x="0" y="201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8"/>
            <p:cNvSpPr>
              <a:spLocks noChangeShapeType="1"/>
            </p:cNvSpPr>
            <p:nvPr/>
          </p:nvSpPr>
          <p:spPr bwMode="auto">
            <a:xfrm>
              <a:off x="1607" y="2724"/>
              <a:ext cx="8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9"/>
            <p:cNvSpPr>
              <a:spLocks/>
            </p:cNvSpPr>
            <p:nvPr/>
          </p:nvSpPr>
          <p:spPr bwMode="auto">
            <a:xfrm>
              <a:off x="230" y="4762"/>
              <a:ext cx="777" cy="342"/>
            </a:xfrm>
            <a:custGeom>
              <a:avLst/>
              <a:gdLst>
                <a:gd name="T0" fmla="*/ 0 w 1988"/>
                <a:gd name="T1" fmla="*/ 916 h 916"/>
                <a:gd name="T2" fmla="*/ 1988 w 1988"/>
                <a:gd name="T3" fmla="*/ 15 h 916"/>
                <a:gd name="T4" fmla="*/ 1775 w 1988"/>
                <a:gd name="T5" fmla="*/ 0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8" h="916">
                  <a:moveTo>
                    <a:pt x="0" y="916"/>
                  </a:moveTo>
                  <a:lnTo>
                    <a:pt x="1988" y="15"/>
                  </a:lnTo>
                  <a:lnTo>
                    <a:pt x="177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10"/>
            <p:cNvSpPr>
              <a:spLocks/>
            </p:cNvSpPr>
            <p:nvPr/>
          </p:nvSpPr>
          <p:spPr bwMode="auto">
            <a:xfrm>
              <a:off x="914" y="4723"/>
              <a:ext cx="12" cy="78"/>
            </a:xfrm>
            <a:custGeom>
              <a:avLst/>
              <a:gdLst>
                <a:gd name="T0" fmla="*/ 13 w 32"/>
                <a:gd name="T1" fmla="*/ 0 h 209"/>
                <a:gd name="T2" fmla="*/ 32 w 32"/>
                <a:gd name="T3" fmla="*/ 0 h 209"/>
                <a:gd name="T4" fmla="*/ 19 w 32"/>
                <a:gd name="T5" fmla="*/ 209 h 209"/>
                <a:gd name="T6" fmla="*/ 0 w 32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09">
                  <a:moveTo>
                    <a:pt x="13" y="0"/>
                  </a:moveTo>
                  <a:lnTo>
                    <a:pt x="32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1"/>
            <p:cNvSpPr>
              <a:spLocks noChangeShapeType="1"/>
            </p:cNvSpPr>
            <p:nvPr/>
          </p:nvSpPr>
          <p:spPr bwMode="auto">
            <a:xfrm>
              <a:off x="914" y="4801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2"/>
            <p:cNvSpPr>
              <a:spLocks/>
            </p:cNvSpPr>
            <p:nvPr/>
          </p:nvSpPr>
          <p:spPr bwMode="auto">
            <a:xfrm>
              <a:off x="404" y="4710"/>
              <a:ext cx="1009" cy="406"/>
            </a:xfrm>
            <a:custGeom>
              <a:avLst/>
              <a:gdLst>
                <a:gd name="T0" fmla="*/ 0 w 2584"/>
                <a:gd name="T1" fmla="*/ 1087 h 1087"/>
                <a:gd name="T2" fmla="*/ 2584 w 2584"/>
                <a:gd name="T3" fmla="*/ 0 h 1087"/>
                <a:gd name="T4" fmla="*/ 2416 w 2584"/>
                <a:gd name="T5" fmla="*/ 0 h 10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84" h="1087">
                  <a:moveTo>
                    <a:pt x="0" y="1087"/>
                  </a:moveTo>
                  <a:lnTo>
                    <a:pt x="2584" y="0"/>
                  </a:lnTo>
                  <a:lnTo>
                    <a:pt x="241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3"/>
            <p:cNvSpPr>
              <a:spLocks/>
            </p:cNvSpPr>
            <p:nvPr/>
          </p:nvSpPr>
          <p:spPr bwMode="auto">
            <a:xfrm>
              <a:off x="1340" y="4671"/>
              <a:ext cx="7" cy="78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4"/>
            <p:cNvSpPr>
              <a:spLocks noChangeShapeType="1"/>
            </p:cNvSpPr>
            <p:nvPr/>
          </p:nvSpPr>
          <p:spPr bwMode="auto">
            <a:xfrm>
              <a:off x="1340" y="4749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5"/>
            <p:cNvSpPr>
              <a:spLocks/>
            </p:cNvSpPr>
            <p:nvPr/>
          </p:nvSpPr>
          <p:spPr bwMode="auto">
            <a:xfrm>
              <a:off x="243" y="3671"/>
              <a:ext cx="746" cy="331"/>
            </a:xfrm>
            <a:custGeom>
              <a:avLst/>
              <a:gdLst>
                <a:gd name="T0" fmla="*/ 0 w 1911"/>
                <a:gd name="T1" fmla="*/ 887 h 887"/>
                <a:gd name="T2" fmla="*/ 1911 w 1911"/>
                <a:gd name="T3" fmla="*/ 0 h 887"/>
                <a:gd name="T4" fmla="*/ 1619 w 1911"/>
                <a:gd name="T5" fmla="*/ 0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11" h="887">
                  <a:moveTo>
                    <a:pt x="0" y="887"/>
                  </a:moveTo>
                  <a:lnTo>
                    <a:pt x="1911" y="0"/>
                  </a:lnTo>
                  <a:lnTo>
                    <a:pt x="16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6"/>
            <p:cNvSpPr>
              <a:spLocks/>
            </p:cNvSpPr>
            <p:nvPr/>
          </p:nvSpPr>
          <p:spPr bwMode="auto">
            <a:xfrm>
              <a:off x="868" y="3632"/>
              <a:ext cx="7" cy="79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7"/>
            <p:cNvSpPr>
              <a:spLocks noChangeShapeType="1"/>
            </p:cNvSpPr>
            <p:nvPr/>
          </p:nvSpPr>
          <p:spPr bwMode="auto">
            <a:xfrm>
              <a:off x="868" y="3711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8"/>
            <p:cNvSpPr>
              <a:spLocks/>
            </p:cNvSpPr>
            <p:nvPr/>
          </p:nvSpPr>
          <p:spPr bwMode="auto">
            <a:xfrm>
              <a:off x="505" y="3603"/>
              <a:ext cx="920" cy="394"/>
            </a:xfrm>
            <a:custGeom>
              <a:avLst/>
              <a:gdLst>
                <a:gd name="T0" fmla="*/ 0 w 2356"/>
                <a:gd name="T1" fmla="*/ 1055 h 1055"/>
                <a:gd name="T2" fmla="*/ 2356 w 2356"/>
                <a:gd name="T3" fmla="*/ 0 h 1055"/>
                <a:gd name="T4" fmla="*/ 2081 w 2356"/>
                <a:gd name="T5" fmla="*/ 0 h 1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56" h="1055">
                  <a:moveTo>
                    <a:pt x="0" y="1055"/>
                  </a:moveTo>
                  <a:lnTo>
                    <a:pt x="2356" y="0"/>
                  </a:lnTo>
                  <a:lnTo>
                    <a:pt x="208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9"/>
            <p:cNvSpPr>
              <a:spLocks/>
            </p:cNvSpPr>
            <p:nvPr/>
          </p:nvSpPr>
          <p:spPr bwMode="auto">
            <a:xfrm>
              <a:off x="1311" y="3564"/>
              <a:ext cx="7" cy="78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20"/>
            <p:cNvSpPr>
              <a:spLocks noChangeShapeType="1"/>
            </p:cNvSpPr>
            <p:nvPr/>
          </p:nvSpPr>
          <p:spPr bwMode="auto">
            <a:xfrm>
              <a:off x="1311" y="3642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1"/>
            <p:cNvSpPr>
              <a:spLocks/>
            </p:cNvSpPr>
            <p:nvPr/>
          </p:nvSpPr>
          <p:spPr bwMode="auto">
            <a:xfrm>
              <a:off x="183" y="2524"/>
              <a:ext cx="795" cy="393"/>
            </a:xfrm>
            <a:custGeom>
              <a:avLst/>
              <a:gdLst>
                <a:gd name="T0" fmla="*/ 0 w 2034"/>
                <a:gd name="T1" fmla="*/ 1054 h 1054"/>
                <a:gd name="T2" fmla="*/ 2034 w 2034"/>
                <a:gd name="T3" fmla="*/ 0 h 1054"/>
                <a:gd name="T4" fmla="*/ 1819 w 2034"/>
                <a:gd name="T5" fmla="*/ 0 h 1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4" h="1054">
                  <a:moveTo>
                    <a:pt x="0" y="1054"/>
                  </a:moveTo>
                  <a:lnTo>
                    <a:pt x="2034" y="0"/>
                  </a:lnTo>
                  <a:lnTo>
                    <a:pt x="18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2"/>
            <p:cNvSpPr>
              <a:spLocks/>
            </p:cNvSpPr>
            <p:nvPr/>
          </p:nvSpPr>
          <p:spPr bwMode="auto">
            <a:xfrm>
              <a:off x="886" y="2485"/>
              <a:ext cx="8" cy="78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3"/>
            <p:cNvSpPr>
              <a:spLocks noChangeShapeType="1"/>
            </p:cNvSpPr>
            <p:nvPr/>
          </p:nvSpPr>
          <p:spPr bwMode="auto">
            <a:xfrm>
              <a:off x="886" y="2563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4"/>
            <p:cNvSpPr>
              <a:spLocks/>
            </p:cNvSpPr>
            <p:nvPr/>
          </p:nvSpPr>
          <p:spPr bwMode="auto">
            <a:xfrm>
              <a:off x="333" y="2507"/>
              <a:ext cx="1075" cy="377"/>
            </a:xfrm>
            <a:custGeom>
              <a:avLst/>
              <a:gdLst>
                <a:gd name="T0" fmla="*/ 0 w 2752"/>
                <a:gd name="T1" fmla="*/ 1008 h 1008"/>
                <a:gd name="T2" fmla="*/ 2752 w 2752"/>
                <a:gd name="T3" fmla="*/ 0 h 1008"/>
                <a:gd name="T4" fmla="*/ 2569 w 2752"/>
                <a:gd name="T5" fmla="*/ 0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52" h="1008">
                  <a:moveTo>
                    <a:pt x="0" y="1008"/>
                  </a:moveTo>
                  <a:lnTo>
                    <a:pt x="2752" y="0"/>
                  </a:lnTo>
                  <a:lnTo>
                    <a:pt x="256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5"/>
            <p:cNvSpPr>
              <a:spLocks/>
            </p:cNvSpPr>
            <p:nvPr/>
          </p:nvSpPr>
          <p:spPr bwMode="auto">
            <a:xfrm>
              <a:off x="1329" y="2468"/>
              <a:ext cx="7" cy="78"/>
            </a:xfrm>
            <a:custGeom>
              <a:avLst/>
              <a:gdLst>
                <a:gd name="T0" fmla="*/ 0 w 19"/>
                <a:gd name="T1" fmla="*/ 0 h 208"/>
                <a:gd name="T2" fmla="*/ 19 w 19"/>
                <a:gd name="T3" fmla="*/ 0 h 208"/>
                <a:gd name="T4" fmla="*/ 19 w 19"/>
                <a:gd name="T5" fmla="*/ 208 h 208"/>
                <a:gd name="T6" fmla="*/ 0 w 19"/>
                <a:gd name="T7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8">
                  <a:moveTo>
                    <a:pt x="0" y="0"/>
                  </a:moveTo>
                  <a:lnTo>
                    <a:pt x="19" y="0"/>
                  </a:lnTo>
                  <a:lnTo>
                    <a:pt x="19" y="208"/>
                  </a:lnTo>
                  <a:lnTo>
                    <a:pt x="0" y="20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6"/>
            <p:cNvSpPr>
              <a:spLocks noChangeShapeType="1"/>
            </p:cNvSpPr>
            <p:nvPr/>
          </p:nvSpPr>
          <p:spPr bwMode="auto">
            <a:xfrm>
              <a:off x="1329" y="2546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7"/>
            <p:cNvSpPr>
              <a:spLocks noChangeShapeType="1"/>
            </p:cNvSpPr>
            <p:nvPr/>
          </p:nvSpPr>
          <p:spPr bwMode="auto">
            <a:xfrm flipV="1">
              <a:off x="1431" y="2752"/>
              <a:ext cx="7" cy="28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8"/>
            <p:cNvSpPr>
              <a:spLocks/>
            </p:cNvSpPr>
            <p:nvPr/>
          </p:nvSpPr>
          <p:spPr bwMode="auto">
            <a:xfrm>
              <a:off x="1397" y="2744"/>
              <a:ext cx="82" cy="9"/>
            </a:xfrm>
            <a:custGeom>
              <a:avLst/>
              <a:gdLst>
                <a:gd name="T0" fmla="*/ 208 w 208"/>
                <a:gd name="T1" fmla="*/ 4 h 23"/>
                <a:gd name="T2" fmla="*/ 208 w 208"/>
                <a:gd name="T3" fmla="*/ 23 h 23"/>
                <a:gd name="T4" fmla="*/ 0 w 208"/>
                <a:gd name="T5" fmla="*/ 19 h 23"/>
                <a:gd name="T6" fmla="*/ 0 w 208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3">
                  <a:moveTo>
                    <a:pt x="208" y="4"/>
                  </a:moveTo>
                  <a:lnTo>
                    <a:pt x="208" y="23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9"/>
            <p:cNvSpPr>
              <a:spLocks noChangeShapeType="1"/>
            </p:cNvSpPr>
            <p:nvPr/>
          </p:nvSpPr>
          <p:spPr bwMode="auto">
            <a:xfrm>
              <a:off x="1397" y="2744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30"/>
            <p:cNvSpPr>
              <a:spLocks noChangeShapeType="1"/>
            </p:cNvSpPr>
            <p:nvPr/>
          </p:nvSpPr>
          <p:spPr bwMode="auto">
            <a:xfrm flipV="1">
              <a:off x="1509" y="3717"/>
              <a:ext cx="101" cy="41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1"/>
            <p:cNvSpPr>
              <a:spLocks/>
            </p:cNvSpPr>
            <p:nvPr/>
          </p:nvSpPr>
          <p:spPr bwMode="auto">
            <a:xfrm>
              <a:off x="1570" y="3701"/>
              <a:ext cx="82" cy="24"/>
            </a:xfrm>
            <a:custGeom>
              <a:avLst/>
              <a:gdLst>
                <a:gd name="T0" fmla="*/ 208 w 208"/>
                <a:gd name="T1" fmla="*/ 47 h 66"/>
                <a:gd name="T2" fmla="*/ 204 w 208"/>
                <a:gd name="T3" fmla="*/ 66 h 66"/>
                <a:gd name="T4" fmla="*/ 0 w 208"/>
                <a:gd name="T5" fmla="*/ 19 h 66"/>
                <a:gd name="T6" fmla="*/ 4 w 208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66">
                  <a:moveTo>
                    <a:pt x="208" y="47"/>
                  </a:moveTo>
                  <a:lnTo>
                    <a:pt x="204" y="66"/>
                  </a:lnTo>
                  <a:lnTo>
                    <a:pt x="0" y="19"/>
                  </a:lnTo>
                  <a:lnTo>
                    <a:pt x="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2" name="Line 232"/>
            <p:cNvSpPr>
              <a:spLocks noChangeShapeType="1"/>
            </p:cNvSpPr>
            <p:nvPr/>
          </p:nvSpPr>
          <p:spPr bwMode="auto">
            <a:xfrm flipH="1">
              <a:off x="1570" y="3701"/>
              <a:ext cx="2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3" name="Line 233"/>
            <p:cNvSpPr>
              <a:spLocks noChangeShapeType="1"/>
            </p:cNvSpPr>
            <p:nvPr/>
          </p:nvSpPr>
          <p:spPr bwMode="auto">
            <a:xfrm flipV="1">
              <a:off x="1407" y="3968"/>
              <a:ext cx="0" cy="3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5" name="Freeform 234"/>
            <p:cNvSpPr>
              <a:spLocks/>
            </p:cNvSpPr>
            <p:nvPr/>
          </p:nvSpPr>
          <p:spPr bwMode="auto">
            <a:xfrm>
              <a:off x="1366" y="3961"/>
              <a:ext cx="82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6" name="Line 235"/>
            <p:cNvSpPr>
              <a:spLocks noChangeShapeType="1"/>
            </p:cNvSpPr>
            <p:nvPr/>
          </p:nvSpPr>
          <p:spPr bwMode="auto">
            <a:xfrm>
              <a:off x="1366" y="3961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7" name="Freeform 236"/>
            <p:cNvSpPr>
              <a:spLocks/>
            </p:cNvSpPr>
            <p:nvPr/>
          </p:nvSpPr>
          <p:spPr bwMode="auto">
            <a:xfrm>
              <a:off x="1312" y="2832"/>
              <a:ext cx="0" cy="52"/>
            </a:xfrm>
            <a:custGeom>
              <a:avLst/>
              <a:gdLst>
                <a:gd name="T0" fmla="*/ 137 h 137"/>
                <a:gd name="T1" fmla="*/ 15 h 137"/>
                <a:gd name="T2" fmla="*/ 0 h 13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37">
                  <a:moveTo>
                    <a:pt x="0" y="137"/>
                  </a:moveTo>
                  <a:lnTo>
                    <a:pt x="0" y="15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8" name="Freeform 237"/>
            <p:cNvSpPr>
              <a:spLocks/>
            </p:cNvSpPr>
            <p:nvPr/>
          </p:nvSpPr>
          <p:spPr bwMode="auto">
            <a:xfrm>
              <a:off x="1272" y="2825"/>
              <a:ext cx="81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9" name="Line 238"/>
            <p:cNvSpPr>
              <a:spLocks noChangeShapeType="1"/>
            </p:cNvSpPr>
            <p:nvPr/>
          </p:nvSpPr>
          <p:spPr bwMode="auto">
            <a:xfrm>
              <a:off x="1272" y="2825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0" name="Arc 239"/>
            <p:cNvSpPr>
              <a:spLocks/>
            </p:cNvSpPr>
            <p:nvPr/>
          </p:nvSpPr>
          <p:spPr bwMode="auto">
            <a:xfrm>
              <a:off x="2601" y="856"/>
              <a:ext cx="824" cy="57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37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36"/>
                  </a:moveTo>
                  <a:cubicBezTo>
                    <a:pt x="21579" y="11951"/>
                    <a:pt x="11914" y="21599"/>
                    <a:pt x="0" y="21600"/>
                  </a:cubicBezTo>
                </a:path>
                <a:path w="21600" h="21600" stroke="0" extrusionOk="0">
                  <a:moveTo>
                    <a:pt x="21599" y="36"/>
                  </a:moveTo>
                  <a:cubicBezTo>
                    <a:pt x="21579" y="11951"/>
                    <a:pt x="11914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1" name="Freeform 240"/>
            <p:cNvSpPr>
              <a:spLocks/>
            </p:cNvSpPr>
            <p:nvPr/>
          </p:nvSpPr>
          <p:spPr bwMode="auto">
            <a:xfrm>
              <a:off x="3385" y="850"/>
              <a:ext cx="81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2" name="Line 241"/>
            <p:cNvSpPr>
              <a:spLocks noChangeShapeType="1"/>
            </p:cNvSpPr>
            <p:nvPr/>
          </p:nvSpPr>
          <p:spPr bwMode="auto">
            <a:xfrm>
              <a:off x="3385" y="85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3" name="Freeform 242"/>
            <p:cNvSpPr>
              <a:spLocks/>
            </p:cNvSpPr>
            <p:nvPr/>
          </p:nvSpPr>
          <p:spPr bwMode="auto">
            <a:xfrm>
              <a:off x="3234" y="1045"/>
              <a:ext cx="179" cy="388"/>
            </a:xfrm>
            <a:custGeom>
              <a:avLst/>
              <a:gdLst>
                <a:gd name="T0" fmla="*/ 0 w 458"/>
                <a:gd name="T1" fmla="*/ 1039 h 1039"/>
                <a:gd name="T2" fmla="*/ 458 w 458"/>
                <a:gd name="T3" fmla="*/ 153 h 1039"/>
                <a:gd name="T4" fmla="*/ 274 w 458"/>
                <a:gd name="T5" fmla="*/ 0 h 1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8" h="1039">
                  <a:moveTo>
                    <a:pt x="0" y="1039"/>
                  </a:moveTo>
                  <a:lnTo>
                    <a:pt x="458" y="153"/>
                  </a:lnTo>
                  <a:lnTo>
                    <a:pt x="27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4" name="Freeform 243"/>
            <p:cNvSpPr>
              <a:spLocks/>
            </p:cNvSpPr>
            <p:nvPr/>
          </p:nvSpPr>
          <p:spPr bwMode="auto">
            <a:xfrm>
              <a:off x="3309" y="1010"/>
              <a:ext cx="59" cy="65"/>
            </a:xfrm>
            <a:custGeom>
              <a:avLst/>
              <a:gdLst>
                <a:gd name="T0" fmla="*/ 137 w 152"/>
                <a:gd name="T1" fmla="*/ 0 h 175"/>
                <a:gd name="T2" fmla="*/ 152 w 152"/>
                <a:gd name="T3" fmla="*/ 13 h 175"/>
                <a:gd name="T4" fmla="*/ 15 w 152"/>
                <a:gd name="T5" fmla="*/ 175 h 175"/>
                <a:gd name="T6" fmla="*/ 0 w 152"/>
                <a:gd name="T7" fmla="*/ 16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2" h="175">
                  <a:moveTo>
                    <a:pt x="137" y="0"/>
                  </a:moveTo>
                  <a:lnTo>
                    <a:pt x="152" y="13"/>
                  </a:lnTo>
                  <a:lnTo>
                    <a:pt x="15" y="175"/>
                  </a:lnTo>
                  <a:lnTo>
                    <a:pt x="0" y="162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5" name="Line 244"/>
            <p:cNvSpPr>
              <a:spLocks noChangeShapeType="1"/>
            </p:cNvSpPr>
            <p:nvPr/>
          </p:nvSpPr>
          <p:spPr bwMode="auto">
            <a:xfrm>
              <a:off x="3309" y="1070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6" name="Arc 245"/>
            <p:cNvSpPr>
              <a:spLocks/>
            </p:cNvSpPr>
            <p:nvPr/>
          </p:nvSpPr>
          <p:spPr bwMode="auto">
            <a:xfrm>
              <a:off x="1765" y="1246"/>
              <a:ext cx="139" cy="8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51 h 21599"/>
                <a:gd name="T2" fmla="*/ 151 w 21599"/>
                <a:gd name="T3" fmla="*/ 21599 h 21599"/>
                <a:gd name="T4" fmla="*/ 0 w 21599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9" fill="none" extrusionOk="0">
                  <a:moveTo>
                    <a:pt x="21598" y="250"/>
                  </a:moveTo>
                  <a:cubicBezTo>
                    <a:pt x="21461" y="12022"/>
                    <a:pt x="11923" y="21517"/>
                    <a:pt x="151" y="21599"/>
                  </a:cubicBezTo>
                </a:path>
                <a:path w="21599" h="21599" stroke="0" extrusionOk="0">
                  <a:moveTo>
                    <a:pt x="21598" y="250"/>
                  </a:moveTo>
                  <a:cubicBezTo>
                    <a:pt x="21461" y="12022"/>
                    <a:pt x="11923" y="21517"/>
                    <a:pt x="151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7" name="Freeform 246"/>
            <p:cNvSpPr>
              <a:spLocks/>
            </p:cNvSpPr>
            <p:nvPr/>
          </p:nvSpPr>
          <p:spPr bwMode="auto">
            <a:xfrm>
              <a:off x="1866" y="1240"/>
              <a:ext cx="81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8" name="Line 247"/>
            <p:cNvSpPr>
              <a:spLocks noChangeShapeType="1"/>
            </p:cNvSpPr>
            <p:nvPr/>
          </p:nvSpPr>
          <p:spPr bwMode="auto">
            <a:xfrm>
              <a:off x="1866" y="124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9" name="Freeform 248"/>
            <p:cNvSpPr>
              <a:spLocks/>
            </p:cNvSpPr>
            <p:nvPr/>
          </p:nvSpPr>
          <p:spPr bwMode="auto">
            <a:xfrm>
              <a:off x="889" y="630"/>
              <a:ext cx="1450" cy="709"/>
            </a:xfrm>
            <a:custGeom>
              <a:avLst/>
              <a:gdLst>
                <a:gd name="T0" fmla="*/ 0 w 3713"/>
                <a:gd name="T1" fmla="*/ 1900 h 1900"/>
                <a:gd name="T2" fmla="*/ 3713 w 3713"/>
                <a:gd name="T3" fmla="*/ 185 h 1900"/>
                <a:gd name="T4" fmla="*/ 3713 w 3713"/>
                <a:gd name="T5" fmla="*/ 43 h 1900"/>
                <a:gd name="T6" fmla="*/ 3540 w 3713"/>
                <a:gd name="T7" fmla="*/ 0 h 1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13" h="1900">
                  <a:moveTo>
                    <a:pt x="0" y="1900"/>
                  </a:moveTo>
                  <a:lnTo>
                    <a:pt x="3713" y="185"/>
                  </a:lnTo>
                  <a:lnTo>
                    <a:pt x="3713" y="43"/>
                  </a:lnTo>
                  <a:lnTo>
                    <a:pt x="354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0" name="Freeform 249"/>
            <p:cNvSpPr>
              <a:spLocks/>
            </p:cNvSpPr>
            <p:nvPr/>
          </p:nvSpPr>
          <p:spPr bwMode="auto">
            <a:xfrm>
              <a:off x="2255" y="590"/>
              <a:ext cx="26" cy="78"/>
            </a:xfrm>
            <a:custGeom>
              <a:avLst/>
              <a:gdLst>
                <a:gd name="T0" fmla="*/ 46 w 66"/>
                <a:gd name="T1" fmla="*/ 0 h 208"/>
                <a:gd name="T2" fmla="*/ 66 w 66"/>
                <a:gd name="T3" fmla="*/ 4 h 208"/>
                <a:gd name="T4" fmla="*/ 19 w 66"/>
                <a:gd name="T5" fmla="*/ 208 h 208"/>
                <a:gd name="T6" fmla="*/ 0 w 66"/>
                <a:gd name="T7" fmla="*/ 20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08">
                  <a:moveTo>
                    <a:pt x="46" y="0"/>
                  </a:moveTo>
                  <a:lnTo>
                    <a:pt x="66" y="4"/>
                  </a:lnTo>
                  <a:lnTo>
                    <a:pt x="19" y="208"/>
                  </a:lnTo>
                  <a:lnTo>
                    <a:pt x="0" y="20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1" name="Line 250"/>
            <p:cNvSpPr>
              <a:spLocks noChangeShapeType="1"/>
            </p:cNvSpPr>
            <p:nvPr/>
          </p:nvSpPr>
          <p:spPr bwMode="auto">
            <a:xfrm>
              <a:off x="2255" y="666"/>
              <a:ext cx="8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2" name="Freeform 251"/>
            <p:cNvSpPr>
              <a:spLocks/>
            </p:cNvSpPr>
            <p:nvPr/>
          </p:nvSpPr>
          <p:spPr bwMode="auto">
            <a:xfrm>
              <a:off x="1474" y="1606"/>
              <a:ext cx="820" cy="50"/>
            </a:xfrm>
            <a:custGeom>
              <a:avLst/>
              <a:gdLst>
                <a:gd name="T0" fmla="*/ 0 w 2100"/>
                <a:gd name="T1" fmla="*/ 75 h 134"/>
                <a:gd name="T2" fmla="*/ 29 w 2100"/>
                <a:gd name="T3" fmla="*/ 14 h 134"/>
                <a:gd name="T4" fmla="*/ 90 w 2100"/>
                <a:gd name="T5" fmla="*/ 134 h 134"/>
                <a:gd name="T6" fmla="*/ 149 w 2100"/>
                <a:gd name="T7" fmla="*/ 13 h 134"/>
                <a:gd name="T8" fmla="*/ 210 w 2100"/>
                <a:gd name="T9" fmla="*/ 133 h 134"/>
                <a:gd name="T10" fmla="*/ 269 w 2100"/>
                <a:gd name="T11" fmla="*/ 13 h 134"/>
                <a:gd name="T12" fmla="*/ 330 w 2100"/>
                <a:gd name="T13" fmla="*/ 132 h 134"/>
                <a:gd name="T14" fmla="*/ 389 w 2100"/>
                <a:gd name="T15" fmla="*/ 12 h 134"/>
                <a:gd name="T16" fmla="*/ 450 w 2100"/>
                <a:gd name="T17" fmla="*/ 131 h 134"/>
                <a:gd name="T18" fmla="*/ 509 w 2100"/>
                <a:gd name="T19" fmla="*/ 11 h 134"/>
                <a:gd name="T20" fmla="*/ 570 w 2100"/>
                <a:gd name="T21" fmla="*/ 130 h 134"/>
                <a:gd name="T22" fmla="*/ 629 w 2100"/>
                <a:gd name="T23" fmla="*/ 10 h 134"/>
                <a:gd name="T24" fmla="*/ 690 w 2100"/>
                <a:gd name="T25" fmla="*/ 130 h 134"/>
                <a:gd name="T26" fmla="*/ 749 w 2100"/>
                <a:gd name="T27" fmla="*/ 9 h 134"/>
                <a:gd name="T28" fmla="*/ 810 w 2100"/>
                <a:gd name="T29" fmla="*/ 129 h 134"/>
                <a:gd name="T30" fmla="*/ 869 w 2100"/>
                <a:gd name="T31" fmla="*/ 8 h 134"/>
                <a:gd name="T32" fmla="*/ 930 w 2100"/>
                <a:gd name="T33" fmla="*/ 128 h 134"/>
                <a:gd name="T34" fmla="*/ 989 w 2100"/>
                <a:gd name="T35" fmla="*/ 7 h 134"/>
                <a:gd name="T36" fmla="*/ 1050 w 2100"/>
                <a:gd name="T37" fmla="*/ 127 h 134"/>
                <a:gd name="T38" fmla="*/ 1109 w 2100"/>
                <a:gd name="T39" fmla="*/ 7 h 134"/>
                <a:gd name="T40" fmla="*/ 1170 w 2100"/>
                <a:gd name="T41" fmla="*/ 126 h 134"/>
                <a:gd name="T42" fmla="*/ 1229 w 2100"/>
                <a:gd name="T43" fmla="*/ 6 h 134"/>
                <a:gd name="T44" fmla="*/ 1290 w 2100"/>
                <a:gd name="T45" fmla="*/ 125 h 134"/>
                <a:gd name="T46" fmla="*/ 1349 w 2100"/>
                <a:gd name="T47" fmla="*/ 5 h 134"/>
                <a:gd name="T48" fmla="*/ 1410 w 2100"/>
                <a:gd name="T49" fmla="*/ 124 h 134"/>
                <a:gd name="T50" fmla="*/ 1469 w 2100"/>
                <a:gd name="T51" fmla="*/ 4 h 134"/>
                <a:gd name="T52" fmla="*/ 1530 w 2100"/>
                <a:gd name="T53" fmla="*/ 124 h 134"/>
                <a:gd name="T54" fmla="*/ 1589 w 2100"/>
                <a:gd name="T55" fmla="*/ 3 h 134"/>
                <a:gd name="T56" fmla="*/ 1650 w 2100"/>
                <a:gd name="T57" fmla="*/ 123 h 134"/>
                <a:gd name="T58" fmla="*/ 1709 w 2100"/>
                <a:gd name="T59" fmla="*/ 2 h 134"/>
                <a:gd name="T60" fmla="*/ 1770 w 2100"/>
                <a:gd name="T61" fmla="*/ 122 h 134"/>
                <a:gd name="T62" fmla="*/ 1829 w 2100"/>
                <a:gd name="T63" fmla="*/ 1 h 134"/>
                <a:gd name="T64" fmla="*/ 1890 w 2100"/>
                <a:gd name="T65" fmla="*/ 121 h 134"/>
                <a:gd name="T66" fmla="*/ 1949 w 2100"/>
                <a:gd name="T67" fmla="*/ 1 h 134"/>
                <a:gd name="T68" fmla="*/ 2010 w 2100"/>
                <a:gd name="T69" fmla="*/ 120 h 134"/>
                <a:gd name="T70" fmla="*/ 2069 w 2100"/>
                <a:gd name="T71" fmla="*/ 0 h 134"/>
                <a:gd name="T72" fmla="*/ 2099 w 2100"/>
                <a:gd name="T73" fmla="*/ 59 h 134"/>
                <a:gd name="T74" fmla="*/ 2100 w 2100"/>
                <a:gd name="T75" fmla="*/ 6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00" h="134">
                  <a:moveTo>
                    <a:pt x="0" y="75"/>
                  </a:moveTo>
                  <a:lnTo>
                    <a:pt x="29" y="14"/>
                  </a:lnTo>
                  <a:lnTo>
                    <a:pt x="90" y="134"/>
                  </a:lnTo>
                  <a:lnTo>
                    <a:pt x="149" y="13"/>
                  </a:lnTo>
                  <a:lnTo>
                    <a:pt x="210" y="133"/>
                  </a:lnTo>
                  <a:lnTo>
                    <a:pt x="269" y="13"/>
                  </a:lnTo>
                  <a:lnTo>
                    <a:pt x="330" y="132"/>
                  </a:lnTo>
                  <a:lnTo>
                    <a:pt x="389" y="12"/>
                  </a:lnTo>
                  <a:lnTo>
                    <a:pt x="450" y="131"/>
                  </a:lnTo>
                  <a:lnTo>
                    <a:pt x="509" y="11"/>
                  </a:lnTo>
                  <a:lnTo>
                    <a:pt x="570" y="130"/>
                  </a:lnTo>
                  <a:lnTo>
                    <a:pt x="629" y="10"/>
                  </a:lnTo>
                  <a:lnTo>
                    <a:pt x="690" y="130"/>
                  </a:lnTo>
                  <a:lnTo>
                    <a:pt x="749" y="9"/>
                  </a:lnTo>
                  <a:lnTo>
                    <a:pt x="810" y="129"/>
                  </a:lnTo>
                  <a:lnTo>
                    <a:pt x="869" y="8"/>
                  </a:lnTo>
                  <a:lnTo>
                    <a:pt x="930" y="128"/>
                  </a:lnTo>
                  <a:lnTo>
                    <a:pt x="989" y="7"/>
                  </a:lnTo>
                  <a:lnTo>
                    <a:pt x="1050" y="127"/>
                  </a:lnTo>
                  <a:lnTo>
                    <a:pt x="1109" y="7"/>
                  </a:lnTo>
                  <a:lnTo>
                    <a:pt x="1170" y="126"/>
                  </a:lnTo>
                  <a:lnTo>
                    <a:pt x="1229" y="6"/>
                  </a:lnTo>
                  <a:lnTo>
                    <a:pt x="1290" y="125"/>
                  </a:lnTo>
                  <a:lnTo>
                    <a:pt x="1349" y="5"/>
                  </a:lnTo>
                  <a:lnTo>
                    <a:pt x="1410" y="124"/>
                  </a:lnTo>
                  <a:lnTo>
                    <a:pt x="1469" y="4"/>
                  </a:lnTo>
                  <a:lnTo>
                    <a:pt x="1530" y="124"/>
                  </a:lnTo>
                  <a:lnTo>
                    <a:pt x="1589" y="3"/>
                  </a:lnTo>
                  <a:lnTo>
                    <a:pt x="1650" y="123"/>
                  </a:lnTo>
                  <a:lnTo>
                    <a:pt x="1709" y="2"/>
                  </a:lnTo>
                  <a:lnTo>
                    <a:pt x="1770" y="122"/>
                  </a:lnTo>
                  <a:lnTo>
                    <a:pt x="1829" y="1"/>
                  </a:lnTo>
                  <a:lnTo>
                    <a:pt x="1890" y="121"/>
                  </a:lnTo>
                  <a:lnTo>
                    <a:pt x="1949" y="1"/>
                  </a:lnTo>
                  <a:lnTo>
                    <a:pt x="2010" y="120"/>
                  </a:lnTo>
                  <a:lnTo>
                    <a:pt x="2069" y="0"/>
                  </a:lnTo>
                  <a:lnTo>
                    <a:pt x="2099" y="59"/>
                  </a:lnTo>
                  <a:lnTo>
                    <a:pt x="2100" y="6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3" name="Arc 252"/>
            <p:cNvSpPr>
              <a:spLocks/>
            </p:cNvSpPr>
            <p:nvPr/>
          </p:nvSpPr>
          <p:spPr bwMode="auto">
            <a:xfrm>
              <a:off x="2282" y="832"/>
              <a:ext cx="1635" cy="79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27 h 21600"/>
                <a:gd name="T2" fmla="*/ 13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26"/>
                  </a:moveTo>
                  <a:cubicBezTo>
                    <a:pt x="21585" y="11940"/>
                    <a:pt x="11926" y="21592"/>
                    <a:pt x="12" y="21599"/>
                  </a:cubicBezTo>
                </a:path>
                <a:path w="21600" h="21600" stroke="0" extrusionOk="0">
                  <a:moveTo>
                    <a:pt x="21599" y="26"/>
                  </a:moveTo>
                  <a:cubicBezTo>
                    <a:pt x="21585" y="11940"/>
                    <a:pt x="11926" y="21592"/>
                    <a:pt x="12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4" name="Freeform 253"/>
            <p:cNvSpPr>
              <a:spLocks/>
            </p:cNvSpPr>
            <p:nvPr/>
          </p:nvSpPr>
          <p:spPr bwMode="auto">
            <a:xfrm>
              <a:off x="3898" y="833"/>
              <a:ext cx="42" cy="56"/>
            </a:xfrm>
            <a:custGeom>
              <a:avLst/>
              <a:gdLst>
                <a:gd name="T0" fmla="*/ 21 w 42"/>
                <a:gd name="T1" fmla="*/ 0 h 56"/>
                <a:gd name="T2" fmla="*/ 0 w 42"/>
                <a:gd name="T3" fmla="*/ 56 h 56"/>
                <a:gd name="T4" fmla="*/ 21 w 42"/>
                <a:gd name="T5" fmla="*/ 41 h 56"/>
                <a:gd name="T6" fmla="*/ 42 w 42"/>
                <a:gd name="T7" fmla="*/ 56 h 56"/>
                <a:gd name="T8" fmla="*/ 21 w 42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6">
                  <a:moveTo>
                    <a:pt x="21" y="0"/>
                  </a:moveTo>
                  <a:lnTo>
                    <a:pt x="0" y="56"/>
                  </a:lnTo>
                  <a:lnTo>
                    <a:pt x="21" y="41"/>
                  </a:lnTo>
                  <a:lnTo>
                    <a:pt x="42" y="56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5" name="Arc 254"/>
            <p:cNvSpPr>
              <a:spLocks/>
            </p:cNvSpPr>
            <p:nvPr/>
          </p:nvSpPr>
          <p:spPr bwMode="auto">
            <a:xfrm>
              <a:off x="2249" y="1575"/>
              <a:ext cx="151" cy="5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6" name="Arc 255"/>
            <p:cNvSpPr>
              <a:spLocks/>
            </p:cNvSpPr>
            <p:nvPr/>
          </p:nvSpPr>
          <p:spPr bwMode="auto">
            <a:xfrm>
              <a:off x="1720" y="1633"/>
              <a:ext cx="679" cy="32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66 h 21600"/>
                <a:gd name="T2" fmla="*/ 32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65"/>
                  </a:moveTo>
                  <a:cubicBezTo>
                    <a:pt x="21563" y="11957"/>
                    <a:pt x="11923" y="21582"/>
                    <a:pt x="31" y="21599"/>
                  </a:cubicBezTo>
                </a:path>
                <a:path w="21600" h="21600" stroke="0" extrusionOk="0">
                  <a:moveTo>
                    <a:pt x="21599" y="65"/>
                  </a:moveTo>
                  <a:cubicBezTo>
                    <a:pt x="21563" y="11957"/>
                    <a:pt x="11923" y="21582"/>
                    <a:pt x="31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7" name="Freeform 256"/>
            <p:cNvSpPr>
              <a:spLocks/>
            </p:cNvSpPr>
            <p:nvPr/>
          </p:nvSpPr>
          <p:spPr bwMode="auto">
            <a:xfrm>
              <a:off x="1721" y="1942"/>
              <a:ext cx="58" cy="39"/>
            </a:xfrm>
            <a:custGeom>
              <a:avLst/>
              <a:gdLst>
                <a:gd name="T0" fmla="*/ 0 w 58"/>
                <a:gd name="T1" fmla="*/ 20 h 39"/>
                <a:gd name="T2" fmla="*/ 58 w 58"/>
                <a:gd name="T3" fmla="*/ 39 h 39"/>
                <a:gd name="T4" fmla="*/ 43 w 58"/>
                <a:gd name="T5" fmla="*/ 20 h 39"/>
                <a:gd name="T6" fmla="*/ 58 w 58"/>
                <a:gd name="T7" fmla="*/ 0 h 39"/>
                <a:gd name="T8" fmla="*/ 0 w 58"/>
                <a:gd name="T9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39">
                  <a:moveTo>
                    <a:pt x="0" y="20"/>
                  </a:moveTo>
                  <a:lnTo>
                    <a:pt x="58" y="39"/>
                  </a:lnTo>
                  <a:lnTo>
                    <a:pt x="43" y="20"/>
                  </a:lnTo>
                  <a:lnTo>
                    <a:pt x="58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8" name="Arc 257"/>
            <p:cNvSpPr>
              <a:spLocks/>
            </p:cNvSpPr>
            <p:nvPr/>
          </p:nvSpPr>
          <p:spPr bwMode="auto">
            <a:xfrm>
              <a:off x="2326" y="1222"/>
              <a:ext cx="214" cy="20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101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889"/>
                    <a:pt x="11990" y="21544"/>
                    <a:pt x="10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889"/>
                    <a:pt x="11990" y="21544"/>
                    <a:pt x="10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9" name="Freeform 258"/>
            <p:cNvSpPr>
              <a:spLocks/>
            </p:cNvSpPr>
            <p:nvPr/>
          </p:nvSpPr>
          <p:spPr bwMode="auto">
            <a:xfrm>
              <a:off x="2500" y="1215"/>
              <a:ext cx="82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0" name="Line 259"/>
            <p:cNvSpPr>
              <a:spLocks noChangeShapeType="1"/>
            </p:cNvSpPr>
            <p:nvPr/>
          </p:nvSpPr>
          <p:spPr bwMode="auto">
            <a:xfrm>
              <a:off x="2500" y="1215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1" name="Arc 260"/>
            <p:cNvSpPr>
              <a:spLocks/>
            </p:cNvSpPr>
            <p:nvPr/>
          </p:nvSpPr>
          <p:spPr bwMode="auto">
            <a:xfrm>
              <a:off x="2869" y="1262"/>
              <a:ext cx="166" cy="16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13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878"/>
                    <a:pt x="12008" y="21528"/>
                    <a:pt x="129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878"/>
                    <a:pt x="12008" y="21528"/>
                    <a:pt x="129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2" name="Freeform 261"/>
            <p:cNvSpPr>
              <a:spLocks/>
            </p:cNvSpPr>
            <p:nvPr/>
          </p:nvSpPr>
          <p:spPr bwMode="auto">
            <a:xfrm>
              <a:off x="2996" y="1255"/>
              <a:ext cx="82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3" name="Line 262"/>
            <p:cNvSpPr>
              <a:spLocks noChangeShapeType="1"/>
            </p:cNvSpPr>
            <p:nvPr/>
          </p:nvSpPr>
          <p:spPr bwMode="auto">
            <a:xfrm>
              <a:off x="2996" y="1255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4" name="Freeform 263"/>
            <p:cNvSpPr>
              <a:spLocks/>
            </p:cNvSpPr>
            <p:nvPr/>
          </p:nvSpPr>
          <p:spPr bwMode="auto">
            <a:xfrm>
              <a:off x="1281" y="600"/>
              <a:ext cx="1726" cy="730"/>
            </a:xfrm>
            <a:custGeom>
              <a:avLst/>
              <a:gdLst>
                <a:gd name="T0" fmla="*/ 0 w 4418"/>
                <a:gd name="T1" fmla="*/ 1956 h 1956"/>
                <a:gd name="T2" fmla="*/ 4418 w 4418"/>
                <a:gd name="T3" fmla="*/ 122 h 1956"/>
                <a:gd name="T4" fmla="*/ 4418 w 4418"/>
                <a:gd name="T5" fmla="*/ 0 h 1956"/>
                <a:gd name="T6" fmla="*/ 4265 w 4418"/>
                <a:gd name="T7" fmla="*/ 0 h 1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18" h="1956">
                  <a:moveTo>
                    <a:pt x="0" y="1956"/>
                  </a:moveTo>
                  <a:lnTo>
                    <a:pt x="4418" y="122"/>
                  </a:lnTo>
                  <a:lnTo>
                    <a:pt x="4418" y="0"/>
                  </a:lnTo>
                  <a:lnTo>
                    <a:pt x="426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5" name="Freeform 264"/>
            <p:cNvSpPr>
              <a:spLocks/>
            </p:cNvSpPr>
            <p:nvPr/>
          </p:nvSpPr>
          <p:spPr bwMode="auto">
            <a:xfrm>
              <a:off x="2940" y="561"/>
              <a:ext cx="7" cy="78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6" name="Line 265"/>
            <p:cNvSpPr>
              <a:spLocks noChangeShapeType="1"/>
            </p:cNvSpPr>
            <p:nvPr/>
          </p:nvSpPr>
          <p:spPr bwMode="auto">
            <a:xfrm>
              <a:off x="2940" y="639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7" name="Arc 266"/>
            <p:cNvSpPr>
              <a:spLocks/>
            </p:cNvSpPr>
            <p:nvPr/>
          </p:nvSpPr>
          <p:spPr bwMode="auto">
            <a:xfrm>
              <a:off x="2814" y="731"/>
              <a:ext cx="764" cy="100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28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18"/>
                    <a:pt x="11946" y="21584"/>
                    <a:pt x="27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18"/>
                    <a:pt x="11946" y="21584"/>
                    <a:pt x="27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8" name="Freeform 267"/>
            <p:cNvSpPr>
              <a:spLocks/>
            </p:cNvSpPr>
            <p:nvPr/>
          </p:nvSpPr>
          <p:spPr bwMode="auto">
            <a:xfrm>
              <a:off x="3539" y="724"/>
              <a:ext cx="81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9" name="Line 268"/>
            <p:cNvSpPr>
              <a:spLocks noChangeShapeType="1"/>
            </p:cNvSpPr>
            <p:nvPr/>
          </p:nvSpPr>
          <p:spPr bwMode="auto">
            <a:xfrm>
              <a:off x="3539" y="724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0" name="Arc 269"/>
            <p:cNvSpPr>
              <a:spLocks/>
            </p:cNvSpPr>
            <p:nvPr/>
          </p:nvSpPr>
          <p:spPr bwMode="auto">
            <a:xfrm>
              <a:off x="1283" y="2568"/>
              <a:ext cx="452" cy="60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48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10"/>
                    <a:pt x="11958" y="21573"/>
                    <a:pt x="47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10"/>
                    <a:pt x="11958" y="21573"/>
                    <a:pt x="47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1" name="Freeform 270"/>
            <p:cNvSpPr>
              <a:spLocks/>
            </p:cNvSpPr>
            <p:nvPr/>
          </p:nvSpPr>
          <p:spPr bwMode="auto">
            <a:xfrm>
              <a:off x="1696" y="2561"/>
              <a:ext cx="81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2" name="Line 271"/>
            <p:cNvSpPr>
              <a:spLocks noChangeShapeType="1"/>
            </p:cNvSpPr>
            <p:nvPr/>
          </p:nvSpPr>
          <p:spPr bwMode="auto">
            <a:xfrm>
              <a:off x="1696" y="2561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3" name="Arc 272"/>
            <p:cNvSpPr>
              <a:spLocks/>
            </p:cNvSpPr>
            <p:nvPr/>
          </p:nvSpPr>
          <p:spPr bwMode="auto">
            <a:xfrm>
              <a:off x="1348" y="3574"/>
              <a:ext cx="459" cy="71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3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29"/>
                  </a:moveTo>
                  <a:cubicBezTo>
                    <a:pt x="21583" y="11947"/>
                    <a:pt x="11917" y="21599"/>
                    <a:pt x="0" y="21600"/>
                  </a:cubicBezTo>
                </a:path>
                <a:path w="21600" h="21600" stroke="0" extrusionOk="0">
                  <a:moveTo>
                    <a:pt x="21599" y="29"/>
                  </a:moveTo>
                  <a:cubicBezTo>
                    <a:pt x="21583" y="11947"/>
                    <a:pt x="11917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4" name="Freeform 273"/>
            <p:cNvSpPr>
              <a:spLocks/>
            </p:cNvSpPr>
            <p:nvPr/>
          </p:nvSpPr>
          <p:spPr bwMode="auto">
            <a:xfrm>
              <a:off x="1766" y="3568"/>
              <a:ext cx="82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5" name="Line 274"/>
            <p:cNvSpPr>
              <a:spLocks noChangeShapeType="1"/>
            </p:cNvSpPr>
            <p:nvPr/>
          </p:nvSpPr>
          <p:spPr bwMode="auto">
            <a:xfrm>
              <a:off x="1766" y="356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6" name="Arc 275"/>
            <p:cNvSpPr>
              <a:spLocks/>
            </p:cNvSpPr>
            <p:nvPr/>
          </p:nvSpPr>
          <p:spPr bwMode="auto">
            <a:xfrm>
              <a:off x="1327" y="4694"/>
              <a:ext cx="530" cy="72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41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13"/>
                    <a:pt x="11954" y="21577"/>
                    <a:pt x="4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13"/>
                    <a:pt x="11954" y="21577"/>
                    <a:pt x="4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7" name="Freeform 276"/>
            <p:cNvSpPr>
              <a:spLocks/>
            </p:cNvSpPr>
            <p:nvPr/>
          </p:nvSpPr>
          <p:spPr bwMode="auto">
            <a:xfrm>
              <a:off x="1818" y="4687"/>
              <a:ext cx="82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8" name="Line 277"/>
            <p:cNvSpPr>
              <a:spLocks noChangeShapeType="1"/>
            </p:cNvSpPr>
            <p:nvPr/>
          </p:nvSpPr>
          <p:spPr bwMode="auto">
            <a:xfrm>
              <a:off x="4654" y="12296"/>
              <a:ext cx="0" cy="2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Rectangle 5">
            <a:hlinkClick r:id="rId2" action="ppaction://hlinkfile"/>
          </p:cNvPr>
          <p:cNvSpPr/>
          <p:nvPr/>
        </p:nvSpPr>
        <p:spPr>
          <a:xfrm>
            <a:off x="48006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52400" y="152400"/>
            <a:ext cx="7251700" cy="9448800"/>
            <a:chOff x="96" y="96"/>
            <a:chExt cx="4568" cy="595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96" y="96"/>
              <a:ext cx="4464" cy="5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" name="Group 205"/>
            <p:cNvGrpSpPr>
              <a:grpSpLocks/>
            </p:cNvGrpSpPr>
            <p:nvPr/>
          </p:nvGrpSpPr>
          <p:grpSpPr bwMode="auto">
            <a:xfrm>
              <a:off x="125" y="121"/>
              <a:ext cx="4539" cy="5171"/>
              <a:chOff x="125" y="121"/>
              <a:chExt cx="4539" cy="5171"/>
            </a:xfrm>
          </p:grpSpPr>
          <p:sp>
            <p:nvSpPr>
              <p:cNvPr id="73" name="Rectangle 5"/>
              <p:cNvSpPr>
                <a:spLocks noChangeArrowheads="1"/>
              </p:cNvSpPr>
              <p:nvPr/>
            </p:nvSpPr>
            <p:spPr bwMode="auto">
              <a:xfrm>
                <a:off x="125" y="4151"/>
                <a:ext cx="2009" cy="984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Rectangle 6"/>
              <p:cNvSpPr>
                <a:spLocks noChangeArrowheads="1"/>
              </p:cNvSpPr>
              <p:nvPr/>
            </p:nvSpPr>
            <p:spPr bwMode="auto">
              <a:xfrm>
                <a:off x="125" y="2099"/>
                <a:ext cx="2009" cy="985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Rectangle 7"/>
              <p:cNvSpPr>
                <a:spLocks noChangeArrowheads="1"/>
              </p:cNvSpPr>
              <p:nvPr/>
            </p:nvSpPr>
            <p:spPr bwMode="auto">
              <a:xfrm>
                <a:off x="125" y="3125"/>
                <a:ext cx="2009" cy="985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Rectangle 8"/>
              <p:cNvSpPr>
                <a:spLocks noChangeArrowheads="1"/>
              </p:cNvSpPr>
              <p:nvPr/>
            </p:nvSpPr>
            <p:spPr bwMode="auto">
              <a:xfrm>
                <a:off x="587" y="267"/>
                <a:ext cx="3480" cy="1708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Oval 9"/>
              <p:cNvSpPr>
                <a:spLocks noChangeArrowheads="1"/>
              </p:cNvSpPr>
              <p:nvPr/>
            </p:nvSpPr>
            <p:spPr bwMode="auto">
              <a:xfrm>
                <a:off x="1969" y="3752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Rectangle 10"/>
              <p:cNvSpPr>
                <a:spLocks noChangeArrowheads="1"/>
              </p:cNvSpPr>
              <p:nvPr/>
            </p:nvSpPr>
            <p:spPr bwMode="auto">
              <a:xfrm>
                <a:off x="638" y="3651"/>
                <a:ext cx="10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9" name="Oval 11"/>
              <p:cNvSpPr>
                <a:spLocks noChangeArrowheads="1"/>
              </p:cNvSpPr>
              <p:nvPr/>
            </p:nvSpPr>
            <p:spPr bwMode="auto">
              <a:xfrm>
                <a:off x="635" y="3767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" name="Rectangle 12"/>
              <p:cNvSpPr>
                <a:spLocks noChangeArrowheads="1"/>
              </p:cNvSpPr>
              <p:nvPr/>
            </p:nvSpPr>
            <p:spPr bwMode="auto">
              <a:xfrm>
                <a:off x="977" y="3651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1" name="Oval 13"/>
              <p:cNvSpPr>
                <a:spLocks noChangeArrowheads="1"/>
              </p:cNvSpPr>
              <p:nvPr/>
            </p:nvSpPr>
            <p:spPr bwMode="auto">
              <a:xfrm>
                <a:off x="806" y="3767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" name="Rectangle 14"/>
              <p:cNvSpPr>
                <a:spLocks noChangeArrowheads="1"/>
              </p:cNvSpPr>
              <p:nvPr/>
            </p:nvSpPr>
            <p:spPr bwMode="auto">
              <a:xfrm>
                <a:off x="1339" y="3651"/>
                <a:ext cx="10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" name="Rectangle 15"/>
              <p:cNvSpPr>
                <a:spLocks noChangeArrowheads="1"/>
              </p:cNvSpPr>
              <p:nvPr/>
            </p:nvSpPr>
            <p:spPr bwMode="auto">
              <a:xfrm>
                <a:off x="971" y="3767"/>
                <a:ext cx="66" cy="57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Line 16"/>
              <p:cNvSpPr>
                <a:spLocks noChangeShapeType="1"/>
              </p:cNvSpPr>
              <p:nvPr/>
            </p:nvSpPr>
            <p:spPr bwMode="auto">
              <a:xfrm>
                <a:off x="971" y="3767"/>
                <a:ext cx="66" cy="5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Line 17"/>
              <p:cNvSpPr>
                <a:spLocks noChangeShapeType="1"/>
              </p:cNvSpPr>
              <p:nvPr/>
            </p:nvSpPr>
            <p:spPr bwMode="auto">
              <a:xfrm flipV="1">
                <a:off x="971" y="3767"/>
                <a:ext cx="66" cy="5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Rectangle 18"/>
              <p:cNvSpPr>
                <a:spLocks noChangeArrowheads="1"/>
              </p:cNvSpPr>
              <p:nvPr/>
            </p:nvSpPr>
            <p:spPr bwMode="auto">
              <a:xfrm>
                <a:off x="470" y="3651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" name="Oval 19"/>
              <p:cNvSpPr>
                <a:spLocks noChangeArrowheads="1"/>
              </p:cNvSpPr>
              <p:nvPr/>
            </p:nvSpPr>
            <p:spPr bwMode="auto">
              <a:xfrm>
                <a:off x="1142" y="3767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Rectangle 20"/>
              <p:cNvSpPr>
                <a:spLocks noChangeArrowheads="1"/>
              </p:cNvSpPr>
              <p:nvPr/>
            </p:nvSpPr>
            <p:spPr bwMode="auto">
              <a:xfrm>
                <a:off x="806" y="3561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" name="Oval 21"/>
              <p:cNvSpPr>
                <a:spLocks noChangeArrowheads="1"/>
              </p:cNvSpPr>
              <p:nvPr/>
            </p:nvSpPr>
            <p:spPr bwMode="auto">
              <a:xfrm>
                <a:off x="1308" y="3767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Rectangle 22"/>
              <p:cNvSpPr>
                <a:spLocks noChangeArrowheads="1"/>
              </p:cNvSpPr>
              <p:nvPr/>
            </p:nvSpPr>
            <p:spPr bwMode="auto">
              <a:xfrm>
                <a:off x="1143" y="3561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1" name="Oval 23"/>
              <p:cNvSpPr>
                <a:spLocks noChangeArrowheads="1"/>
              </p:cNvSpPr>
              <p:nvPr/>
            </p:nvSpPr>
            <p:spPr bwMode="auto">
              <a:xfrm>
                <a:off x="1479" y="3767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Rectangle 24"/>
              <p:cNvSpPr>
                <a:spLocks noChangeArrowheads="1"/>
              </p:cNvSpPr>
              <p:nvPr/>
            </p:nvSpPr>
            <p:spPr bwMode="auto">
              <a:xfrm>
                <a:off x="1508" y="3651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" name="Oval 25"/>
              <p:cNvSpPr>
                <a:spLocks noChangeArrowheads="1"/>
              </p:cNvSpPr>
              <p:nvPr/>
            </p:nvSpPr>
            <p:spPr bwMode="auto">
              <a:xfrm>
                <a:off x="971" y="3861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Rectangle 26"/>
              <p:cNvSpPr>
                <a:spLocks noChangeArrowheads="1"/>
              </p:cNvSpPr>
              <p:nvPr/>
            </p:nvSpPr>
            <p:spPr bwMode="auto">
              <a:xfrm>
                <a:off x="310" y="3477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5" name="Oval 27"/>
              <p:cNvSpPr>
                <a:spLocks noChangeArrowheads="1"/>
              </p:cNvSpPr>
              <p:nvPr/>
            </p:nvSpPr>
            <p:spPr bwMode="auto">
              <a:xfrm>
                <a:off x="1319" y="3935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Rectangle 28"/>
              <p:cNvSpPr>
                <a:spLocks noChangeArrowheads="1"/>
              </p:cNvSpPr>
              <p:nvPr/>
            </p:nvSpPr>
            <p:spPr bwMode="auto">
              <a:xfrm>
                <a:off x="1998" y="3433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7" name="Oval 29"/>
              <p:cNvSpPr>
                <a:spLocks noChangeArrowheads="1"/>
              </p:cNvSpPr>
              <p:nvPr/>
            </p:nvSpPr>
            <p:spPr bwMode="auto">
              <a:xfrm>
                <a:off x="464" y="3816"/>
                <a:ext cx="65" cy="57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Rectangle 30"/>
              <p:cNvSpPr>
                <a:spLocks noChangeArrowheads="1"/>
              </p:cNvSpPr>
              <p:nvPr/>
            </p:nvSpPr>
            <p:spPr bwMode="auto">
              <a:xfrm>
                <a:off x="1091" y="3329"/>
                <a:ext cx="16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9" name="Oval 31"/>
              <p:cNvSpPr>
                <a:spLocks noChangeArrowheads="1"/>
              </p:cNvSpPr>
              <p:nvPr/>
            </p:nvSpPr>
            <p:spPr bwMode="auto">
              <a:xfrm>
                <a:off x="1599" y="3846"/>
                <a:ext cx="65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Rectangle 32"/>
              <p:cNvSpPr>
                <a:spLocks noChangeArrowheads="1"/>
              </p:cNvSpPr>
              <p:nvPr/>
            </p:nvSpPr>
            <p:spPr bwMode="auto">
              <a:xfrm>
                <a:off x="1699" y="3537"/>
                <a:ext cx="16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1" name="Oval 33"/>
              <p:cNvSpPr>
                <a:spLocks noChangeArrowheads="1"/>
              </p:cNvSpPr>
              <p:nvPr/>
            </p:nvSpPr>
            <p:spPr bwMode="auto">
              <a:xfrm>
                <a:off x="1975" y="4801"/>
                <a:ext cx="66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Rectangle 34"/>
              <p:cNvSpPr>
                <a:spLocks noChangeArrowheads="1"/>
              </p:cNvSpPr>
              <p:nvPr/>
            </p:nvSpPr>
            <p:spPr bwMode="auto">
              <a:xfrm>
                <a:off x="638" y="4675"/>
                <a:ext cx="10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" name="Oval 35"/>
              <p:cNvSpPr>
                <a:spLocks noChangeArrowheads="1"/>
              </p:cNvSpPr>
              <p:nvPr/>
            </p:nvSpPr>
            <p:spPr bwMode="auto">
              <a:xfrm>
                <a:off x="635" y="4796"/>
                <a:ext cx="66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Rectangle 36"/>
              <p:cNvSpPr>
                <a:spLocks noChangeArrowheads="1"/>
              </p:cNvSpPr>
              <p:nvPr/>
            </p:nvSpPr>
            <p:spPr bwMode="auto">
              <a:xfrm>
                <a:off x="977" y="4675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" name="Oval 37"/>
              <p:cNvSpPr>
                <a:spLocks noChangeArrowheads="1"/>
              </p:cNvSpPr>
              <p:nvPr/>
            </p:nvSpPr>
            <p:spPr bwMode="auto">
              <a:xfrm>
                <a:off x="806" y="4796"/>
                <a:ext cx="66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Rectangle 38"/>
              <p:cNvSpPr>
                <a:spLocks noChangeArrowheads="1"/>
              </p:cNvSpPr>
              <p:nvPr/>
            </p:nvSpPr>
            <p:spPr bwMode="auto">
              <a:xfrm>
                <a:off x="1316" y="4675"/>
                <a:ext cx="10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" name="Rectangle 39"/>
              <p:cNvSpPr>
                <a:spLocks noChangeArrowheads="1"/>
              </p:cNvSpPr>
              <p:nvPr/>
            </p:nvSpPr>
            <p:spPr bwMode="auto">
              <a:xfrm>
                <a:off x="971" y="4796"/>
                <a:ext cx="66" cy="58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Line 40"/>
              <p:cNvSpPr>
                <a:spLocks noChangeShapeType="1"/>
              </p:cNvSpPr>
              <p:nvPr/>
            </p:nvSpPr>
            <p:spPr bwMode="auto">
              <a:xfrm>
                <a:off x="971" y="4796"/>
                <a:ext cx="66" cy="5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Line 41"/>
              <p:cNvSpPr>
                <a:spLocks noChangeShapeType="1"/>
              </p:cNvSpPr>
              <p:nvPr/>
            </p:nvSpPr>
            <p:spPr bwMode="auto">
              <a:xfrm flipV="1">
                <a:off x="971" y="4796"/>
                <a:ext cx="66" cy="5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" name="Rectangle 42"/>
              <p:cNvSpPr>
                <a:spLocks noChangeArrowheads="1"/>
              </p:cNvSpPr>
              <p:nvPr/>
            </p:nvSpPr>
            <p:spPr bwMode="auto">
              <a:xfrm>
                <a:off x="1716" y="4542"/>
                <a:ext cx="16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" name="Oval 43"/>
              <p:cNvSpPr>
                <a:spLocks noChangeArrowheads="1"/>
              </p:cNvSpPr>
              <p:nvPr/>
            </p:nvSpPr>
            <p:spPr bwMode="auto">
              <a:xfrm>
                <a:off x="1142" y="4796"/>
                <a:ext cx="66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" name="Rectangle 44"/>
              <p:cNvSpPr>
                <a:spLocks noChangeArrowheads="1"/>
              </p:cNvSpPr>
              <p:nvPr/>
            </p:nvSpPr>
            <p:spPr bwMode="auto">
              <a:xfrm>
                <a:off x="635" y="4586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" name="Oval 45"/>
              <p:cNvSpPr>
                <a:spLocks noChangeArrowheads="1"/>
              </p:cNvSpPr>
              <p:nvPr/>
            </p:nvSpPr>
            <p:spPr bwMode="auto">
              <a:xfrm>
                <a:off x="1308" y="4796"/>
                <a:ext cx="66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Rectangle 46"/>
              <p:cNvSpPr>
                <a:spLocks noChangeArrowheads="1"/>
              </p:cNvSpPr>
              <p:nvPr/>
            </p:nvSpPr>
            <p:spPr bwMode="auto">
              <a:xfrm>
                <a:off x="977" y="4586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" name="Oval 47"/>
              <p:cNvSpPr>
                <a:spLocks noChangeArrowheads="1"/>
              </p:cNvSpPr>
              <p:nvPr/>
            </p:nvSpPr>
            <p:spPr bwMode="auto">
              <a:xfrm>
                <a:off x="1479" y="4796"/>
                <a:ext cx="66" cy="58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Rectangle 48"/>
              <p:cNvSpPr>
                <a:spLocks noChangeArrowheads="1"/>
              </p:cNvSpPr>
              <p:nvPr/>
            </p:nvSpPr>
            <p:spPr bwMode="auto">
              <a:xfrm>
                <a:off x="1314" y="4601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" name="Oval 49"/>
              <p:cNvSpPr>
                <a:spLocks noChangeArrowheads="1"/>
              </p:cNvSpPr>
              <p:nvPr/>
            </p:nvSpPr>
            <p:spPr bwMode="auto">
              <a:xfrm>
                <a:off x="971" y="4886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Rectangle 50"/>
              <p:cNvSpPr>
                <a:spLocks noChangeArrowheads="1"/>
              </p:cNvSpPr>
              <p:nvPr/>
            </p:nvSpPr>
            <p:spPr bwMode="auto">
              <a:xfrm>
                <a:off x="396" y="4482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" name="Oval 51"/>
              <p:cNvSpPr>
                <a:spLocks noChangeArrowheads="1"/>
              </p:cNvSpPr>
              <p:nvPr/>
            </p:nvSpPr>
            <p:spPr bwMode="auto">
              <a:xfrm>
                <a:off x="1325" y="4985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Rectangle 52"/>
              <p:cNvSpPr>
                <a:spLocks noChangeArrowheads="1"/>
              </p:cNvSpPr>
              <p:nvPr/>
            </p:nvSpPr>
            <p:spPr bwMode="auto">
              <a:xfrm>
                <a:off x="1998" y="4398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" name="Oval 53"/>
              <p:cNvSpPr>
                <a:spLocks noChangeArrowheads="1"/>
              </p:cNvSpPr>
              <p:nvPr/>
            </p:nvSpPr>
            <p:spPr bwMode="auto">
              <a:xfrm>
                <a:off x="464" y="4841"/>
                <a:ext cx="65" cy="57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Rectangle 54"/>
              <p:cNvSpPr>
                <a:spLocks noChangeArrowheads="1"/>
              </p:cNvSpPr>
              <p:nvPr/>
            </p:nvSpPr>
            <p:spPr bwMode="auto">
              <a:xfrm>
                <a:off x="1166" y="4319"/>
                <a:ext cx="16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" name="Oval 55"/>
              <p:cNvSpPr>
                <a:spLocks noChangeArrowheads="1"/>
              </p:cNvSpPr>
              <p:nvPr/>
            </p:nvSpPr>
            <p:spPr bwMode="auto">
              <a:xfrm>
                <a:off x="1593" y="4871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Rectangle 56"/>
              <p:cNvSpPr>
                <a:spLocks noChangeArrowheads="1"/>
              </p:cNvSpPr>
              <p:nvPr/>
            </p:nvSpPr>
            <p:spPr bwMode="auto">
              <a:xfrm>
                <a:off x="1499" y="4675"/>
                <a:ext cx="16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5" name="Oval 57"/>
              <p:cNvSpPr>
                <a:spLocks noChangeArrowheads="1"/>
              </p:cNvSpPr>
              <p:nvPr/>
            </p:nvSpPr>
            <p:spPr bwMode="auto">
              <a:xfrm>
                <a:off x="1952" y="2742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Rectangle 58"/>
              <p:cNvSpPr>
                <a:spLocks noChangeArrowheads="1"/>
              </p:cNvSpPr>
              <p:nvPr/>
            </p:nvSpPr>
            <p:spPr bwMode="auto">
              <a:xfrm>
                <a:off x="638" y="2621"/>
                <a:ext cx="10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7" name="Oval 59"/>
              <p:cNvSpPr>
                <a:spLocks noChangeArrowheads="1"/>
              </p:cNvSpPr>
              <p:nvPr/>
            </p:nvSpPr>
            <p:spPr bwMode="auto">
              <a:xfrm>
                <a:off x="635" y="2742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Rectangle 60"/>
              <p:cNvSpPr>
                <a:spLocks noChangeArrowheads="1"/>
              </p:cNvSpPr>
              <p:nvPr/>
            </p:nvSpPr>
            <p:spPr bwMode="auto">
              <a:xfrm>
                <a:off x="894" y="2621"/>
                <a:ext cx="10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9" name="Oval 61"/>
              <p:cNvSpPr>
                <a:spLocks noChangeArrowheads="1"/>
              </p:cNvSpPr>
              <p:nvPr/>
            </p:nvSpPr>
            <p:spPr bwMode="auto">
              <a:xfrm>
                <a:off x="806" y="2742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Rectangle 62"/>
              <p:cNvSpPr>
                <a:spLocks noChangeArrowheads="1"/>
              </p:cNvSpPr>
              <p:nvPr/>
            </p:nvSpPr>
            <p:spPr bwMode="auto">
              <a:xfrm>
                <a:off x="1174" y="2621"/>
                <a:ext cx="10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1" name="Rectangle 63"/>
              <p:cNvSpPr>
                <a:spLocks noChangeArrowheads="1"/>
              </p:cNvSpPr>
              <p:nvPr/>
            </p:nvSpPr>
            <p:spPr bwMode="auto">
              <a:xfrm>
                <a:off x="971" y="2742"/>
                <a:ext cx="66" cy="57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Line 64"/>
              <p:cNvSpPr>
                <a:spLocks noChangeShapeType="1"/>
              </p:cNvSpPr>
              <p:nvPr/>
            </p:nvSpPr>
            <p:spPr bwMode="auto">
              <a:xfrm>
                <a:off x="971" y="2742"/>
                <a:ext cx="66" cy="5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Line 65"/>
              <p:cNvSpPr>
                <a:spLocks noChangeShapeType="1"/>
              </p:cNvSpPr>
              <p:nvPr/>
            </p:nvSpPr>
            <p:spPr bwMode="auto">
              <a:xfrm flipV="1">
                <a:off x="971" y="2742"/>
                <a:ext cx="66" cy="5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Rectangle 66"/>
              <p:cNvSpPr>
                <a:spLocks noChangeArrowheads="1"/>
              </p:cNvSpPr>
              <p:nvPr/>
            </p:nvSpPr>
            <p:spPr bwMode="auto">
              <a:xfrm>
                <a:off x="373" y="2532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" name="Oval 67"/>
              <p:cNvSpPr>
                <a:spLocks noChangeArrowheads="1"/>
              </p:cNvSpPr>
              <p:nvPr/>
            </p:nvSpPr>
            <p:spPr bwMode="auto">
              <a:xfrm>
                <a:off x="1142" y="2742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Rectangle 68"/>
              <p:cNvSpPr>
                <a:spLocks noChangeArrowheads="1"/>
              </p:cNvSpPr>
              <p:nvPr/>
            </p:nvSpPr>
            <p:spPr bwMode="auto">
              <a:xfrm>
                <a:off x="806" y="2537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7" name="Oval 69"/>
              <p:cNvSpPr>
                <a:spLocks noChangeArrowheads="1"/>
              </p:cNvSpPr>
              <p:nvPr/>
            </p:nvSpPr>
            <p:spPr bwMode="auto">
              <a:xfrm>
                <a:off x="1308" y="2742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Rectangle 70"/>
              <p:cNvSpPr>
                <a:spLocks noChangeArrowheads="1"/>
              </p:cNvSpPr>
              <p:nvPr/>
            </p:nvSpPr>
            <p:spPr bwMode="auto">
              <a:xfrm>
                <a:off x="1143" y="2537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9" name="Oval 71"/>
              <p:cNvSpPr>
                <a:spLocks noChangeArrowheads="1"/>
              </p:cNvSpPr>
              <p:nvPr/>
            </p:nvSpPr>
            <p:spPr bwMode="auto">
              <a:xfrm>
                <a:off x="1479" y="2742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Rectangle 72"/>
              <p:cNvSpPr>
                <a:spLocks noChangeArrowheads="1"/>
              </p:cNvSpPr>
              <p:nvPr/>
            </p:nvSpPr>
            <p:spPr bwMode="auto">
              <a:xfrm>
                <a:off x="1482" y="2621"/>
                <a:ext cx="10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1" name="Oval 73"/>
              <p:cNvSpPr>
                <a:spLocks noChangeArrowheads="1"/>
              </p:cNvSpPr>
              <p:nvPr/>
            </p:nvSpPr>
            <p:spPr bwMode="auto">
              <a:xfrm>
                <a:off x="971" y="2836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Rectangle 74"/>
              <p:cNvSpPr>
                <a:spLocks noChangeArrowheads="1"/>
              </p:cNvSpPr>
              <p:nvPr/>
            </p:nvSpPr>
            <p:spPr bwMode="auto">
              <a:xfrm>
                <a:off x="607" y="2329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" name="Oval 75"/>
              <p:cNvSpPr>
                <a:spLocks noChangeArrowheads="1"/>
              </p:cNvSpPr>
              <p:nvPr/>
            </p:nvSpPr>
            <p:spPr bwMode="auto">
              <a:xfrm>
                <a:off x="1336" y="2945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Rectangle 76"/>
              <p:cNvSpPr>
                <a:spLocks noChangeArrowheads="1"/>
              </p:cNvSpPr>
              <p:nvPr/>
            </p:nvSpPr>
            <p:spPr bwMode="auto">
              <a:xfrm>
                <a:off x="1650" y="2537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" name="Oval 77"/>
              <p:cNvSpPr>
                <a:spLocks noChangeArrowheads="1"/>
              </p:cNvSpPr>
              <p:nvPr/>
            </p:nvSpPr>
            <p:spPr bwMode="auto">
              <a:xfrm>
                <a:off x="464" y="2791"/>
                <a:ext cx="65" cy="58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Rectangle 78"/>
              <p:cNvSpPr>
                <a:spLocks noChangeArrowheads="1"/>
              </p:cNvSpPr>
              <p:nvPr/>
            </p:nvSpPr>
            <p:spPr bwMode="auto">
              <a:xfrm>
                <a:off x="1348" y="2309"/>
                <a:ext cx="16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7" name="Oval 79"/>
              <p:cNvSpPr>
                <a:spLocks noChangeArrowheads="1"/>
              </p:cNvSpPr>
              <p:nvPr/>
            </p:nvSpPr>
            <p:spPr bwMode="auto">
              <a:xfrm>
                <a:off x="1604" y="2826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Rectangle 80"/>
              <p:cNvSpPr>
                <a:spLocks noChangeArrowheads="1"/>
              </p:cNvSpPr>
              <p:nvPr/>
            </p:nvSpPr>
            <p:spPr bwMode="auto">
              <a:xfrm>
                <a:off x="1987" y="2368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9" name="Oval 81"/>
              <p:cNvSpPr>
                <a:spLocks noChangeArrowheads="1"/>
              </p:cNvSpPr>
              <p:nvPr/>
            </p:nvSpPr>
            <p:spPr bwMode="auto">
              <a:xfrm>
                <a:off x="3689" y="1225"/>
                <a:ext cx="114" cy="9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Rectangle 82"/>
              <p:cNvSpPr>
                <a:spLocks noChangeArrowheads="1"/>
              </p:cNvSpPr>
              <p:nvPr/>
            </p:nvSpPr>
            <p:spPr bwMode="auto">
              <a:xfrm>
                <a:off x="1365" y="1019"/>
                <a:ext cx="16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1" name="Oval 83"/>
              <p:cNvSpPr>
                <a:spLocks noChangeArrowheads="1"/>
              </p:cNvSpPr>
              <p:nvPr/>
            </p:nvSpPr>
            <p:spPr bwMode="auto">
              <a:xfrm>
                <a:off x="1442" y="1225"/>
                <a:ext cx="114" cy="9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Rectangle 84"/>
              <p:cNvSpPr>
                <a:spLocks noChangeArrowheads="1"/>
              </p:cNvSpPr>
              <p:nvPr/>
            </p:nvSpPr>
            <p:spPr bwMode="auto">
              <a:xfrm>
                <a:off x="1873" y="1034"/>
                <a:ext cx="177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3" name="Oval 85"/>
              <p:cNvSpPr>
                <a:spLocks noChangeArrowheads="1"/>
              </p:cNvSpPr>
              <p:nvPr/>
            </p:nvSpPr>
            <p:spPr bwMode="auto">
              <a:xfrm>
                <a:off x="1733" y="1225"/>
                <a:ext cx="114" cy="9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Rectangle 86"/>
              <p:cNvSpPr>
                <a:spLocks noChangeArrowheads="1"/>
              </p:cNvSpPr>
              <p:nvPr/>
            </p:nvSpPr>
            <p:spPr bwMode="auto">
              <a:xfrm>
                <a:off x="2369" y="1054"/>
                <a:ext cx="161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" name="Rectangle 87"/>
              <p:cNvSpPr>
                <a:spLocks noChangeArrowheads="1"/>
              </p:cNvSpPr>
              <p:nvPr/>
            </p:nvSpPr>
            <p:spPr bwMode="auto">
              <a:xfrm>
                <a:off x="2029" y="1225"/>
                <a:ext cx="114" cy="99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Line 88"/>
              <p:cNvSpPr>
                <a:spLocks noChangeShapeType="1"/>
              </p:cNvSpPr>
              <p:nvPr/>
            </p:nvSpPr>
            <p:spPr bwMode="auto">
              <a:xfrm>
                <a:off x="2029" y="1225"/>
                <a:ext cx="109" cy="9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Line 89"/>
              <p:cNvSpPr>
                <a:spLocks noChangeShapeType="1"/>
              </p:cNvSpPr>
              <p:nvPr/>
            </p:nvSpPr>
            <p:spPr bwMode="auto">
              <a:xfrm flipV="1">
                <a:off x="2029" y="1225"/>
                <a:ext cx="109" cy="9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" name="Rectangle 90"/>
              <p:cNvSpPr>
                <a:spLocks noChangeArrowheads="1"/>
              </p:cNvSpPr>
              <p:nvPr/>
            </p:nvSpPr>
            <p:spPr bwMode="auto">
              <a:xfrm>
                <a:off x="1616" y="866"/>
                <a:ext cx="177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9" name="Oval 91"/>
              <p:cNvSpPr>
                <a:spLocks noChangeArrowheads="1"/>
              </p:cNvSpPr>
              <p:nvPr/>
            </p:nvSpPr>
            <p:spPr bwMode="auto">
              <a:xfrm>
                <a:off x="2320" y="1225"/>
                <a:ext cx="114" cy="9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" name="Rectangle 92"/>
              <p:cNvSpPr>
                <a:spLocks noChangeArrowheads="1"/>
              </p:cNvSpPr>
              <p:nvPr/>
            </p:nvSpPr>
            <p:spPr bwMode="auto">
              <a:xfrm>
                <a:off x="2032" y="866"/>
                <a:ext cx="177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1" name="Oval 93"/>
              <p:cNvSpPr>
                <a:spLocks noChangeArrowheads="1"/>
              </p:cNvSpPr>
              <p:nvPr/>
            </p:nvSpPr>
            <p:spPr bwMode="auto">
              <a:xfrm>
                <a:off x="2611" y="1225"/>
                <a:ext cx="114" cy="9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Rectangle 94"/>
              <p:cNvSpPr>
                <a:spLocks noChangeArrowheads="1"/>
              </p:cNvSpPr>
              <p:nvPr/>
            </p:nvSpPr>
            <p:spPr bwMode="auto">
              <a:xfrm>
                <a:off x="2614" y="866"/>
                <a:ext cx="177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3" name="Oval 95"/>
              <p:cNvSpPr>
                <a:spLocks noChangeArrowheads="1"/>
              </p:cNvSpPr>
              <p:nvPr/>
            </p:nvSpPr>
            <p:spPr bwMode="auto">
              <a:xfrm>
                <a:off x="2908" y="1225"/>
                <a:ext cx="114" cy="9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Rectangle 96"/>
              <p:cNvSpPr>
                <a:spLocks noChangeArrowheads="1"/>
              </p:cNvSpPr>
              <p:nvPr/>
            </p:nvSpPr>
            <p:spPr bwMode="auto">
              <a:xfrm>
                <a:off x="2939" y="1039"/>
                <a:ext cx="16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" name="Oval 97"/>
              <p:cNvSpPr>
                <a:spLocks noChangeArrowheads="1"/>
              </p:cNvSpPr>
              <p:nvPr/>
            </p:nvSpPr>
            <p:spPr bwMode="auto">
              <a:xfrm>
                <a:off x="2029" y="1388"/>
                <a:ext cx="114" cy="9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" name="Rectangle 98"/>
              <p:cNvSpPr>
                <a:spLocks noChangeArrowheads="1"/>
              </p:cNvSpPr>
              <p:nvPr/>
            </p:nvSpPr>
            <p:spPr bwMode="auto">
              <a:xfrm>
                <a:off x="960" y="698"/>
                <a:ext cx="177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7" name="Oval 99"/>
              <p:cNvSpPr>
                <a:spLocks noChangeArrowheads="1"/>
              </p:cNvSpPr>
              <p:nvPr/>
            </p:nvSpPr>
            <p:spPr bwMode="auto">
              <a:xfrm>
                <a:off x="2719" y="1616"/>
                <a:ext cx="115" cy="9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" name="Rectangle 100"/>
              <p:cNvSpPr>
                <a:spLocks noChangeArrowheads="1"/>
              </p:cNvSpPr>
              <p:nvPr/>
            </p:nvSpPr>
            <p:spPr bwMode="auto">
              <a:xfrm>
                <a:off x="3726" y="559"/>
                <a:ext cx="177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9" name="Oval 101"/>
              <p:cNvSpPr>
                <a:spLocks noChangeArrowheads="1"/>
              </p:cNvSpPr>
              <p:nvPr/>
            </p:nvSpPr>
            <p:spPr bwMode="auto">
              <a:xfrm>
                <a:off x="1180" y="1413"/>
                <a:ext cx="114" cy="99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" name="Rectangle 102"/>
              <p:cNvSpPr>
                <a:spLocks noChangeArrowheads="1"/>
              </p:cNvSpPr>
              <p:nvPr/>
            </p:nvSpPr>
            <p:spPr bwMode="auto">
              <a:xfrm>
                <a:off x="2141" y="450"/>
                <a:ext cx="25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1" name="Oval 103"/>
              <p:cNvSpPr>
                <a:spLocks noChangeArrowheads="1"/>
              </p:cNvSpPr>
              <p:nvPr/>
            </p:nvSpPr>
            <p:spPr bwMode="auto">
              <a:xfrm>
                <a:off x="3067" y="1368"/>
                <a:ext cx="114" cy="9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" name="Rectangle 104"/>
              <p:cNvSpPr>
                <a:spLocks noChangeArrowheads="1"/>
              </p:cNvSpPr>
              <p:nvPr/>
            </p:nvSpPr>
            <p:spPr bwMode="auto">
              <a:xfrm>
                <a:off x="3256" y="826"/>
                <a:ext cx="267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3" name="Rectangle 105"/>
              <p:cNvSpPr>
                <a:spLocks noChangeArrowheads="1"/>
              </p:cNvSpPr>
              <p:nvPr/>
            </p:nvSpPr>
            <p:spPr bwMode="auto">
              <a:xfrm>
                <a:off x="1873" y="5048"/>
                <a:ext cx="297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" name="Rectangle 106"/>
              <p:cNvSpPr>
                <a:spLocks noChangeArrowheads="1"/>
              </p:cNvSpPr>
              <p:nvPr/>
            </p:nvSpPr>
            <p:spPr bwMode="auto">
              <a:xfrm>
                <a:off x="1887" y="4022"/>
                <a:ext cx="297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" name="Rectangle 107"/>
              <p:cNvSpPr>
                <a:spLocks noChangeArrowheads="1"/>
              </p:cNvSpPr>
              <p:nvPr/>
            </p:nvSpPr>
            <p:spPr bwMode="auto">
              <a:xfrm>
                <a:off x="713" y="1785"/>
                <a:ext cx="297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6" name="Rectangle 108"/>
              <p:cNvSpPr>
                <a:spLocks noChangeArrowheads="1"/>
              </p:cNvSpPr>
              <p:nvPr/>
            </p:nvSpPr>
            <p:spPr bwMode="auto">
              <a:xfrm>
                <a:off x="1678" y="2958"/>
                <a:ext cx="297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7" name="Rectangle 109"/>
              <p:cNvSpPr>
                <a:spLocks noChangeArrowheads="1"/>
              </p:cNvSpPr>
              <p:nvPr/>
            </p:nvSpPr>
            <p:spPr bwMode="auto">
              <a:xfrm>
                <a:off x="1672" y="121"/>
                <a:ext cx="434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8" name="Rectangle 110"/>
              <p:cNvSpPr>
                <a:spLocks noChangeArrowheads="1"/>
              </p:cNvSpPr>
              <p:nvPr/>
            </p:nvSpPr>
            <p:spPr bwMode="auto">
              <a:xfrm>
                <a:off x="1962" y="121"/>
                <a:ext cx="1300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RIP (+) 24 Jet Lead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9" name="Rectangle 111"/>
              <p:cNvSpPr>
                <a:spLocks noChangeArrowheads="1"/>
              </p:cNvSpPr>
              <p:nvPr/>
            </p:nvSpPr>
            <p:spPr bwMode="auto">
              <a:xfrm>
                <a:off x="2170" y="2116"/>
                <a:ext cx="243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0" name="Rectangle 112"/>
              <p:cNvSpPr>
                <a:spLocks noChangeArrowheads="1"/>
              </p:cNvSpPr>
              <p:nvPr/>
            </p:nvSpPr>
            <p:spPr bwMode="auto">
              <a:xfrm>
                <a:off x="2324" y="2121"/>
                <a:ext cx="1239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On-Influence Right.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1" name="Rectangle 113"/>
              <p:cNvSpPr>
                <a:spLocks noChangeArrowheads="1"/>
              </p:cNvSpPr>
              <p:nvPr/>
            </p:nvSpPr>
            <p:spPr bwMode="auto">
              <a:xfrm>
                <a:off x="2170" y="2235"/>
                <a:ext cx="90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2" name="Rectangle 114"/>
              <p:cNvSpPr>
                <a:spLocks noChangeArrowheads="1"/>
              </p:cNvSpPr>
              <p:nvPr/>
            </p:nvSpPr>
            <p:spPr bwMode="auto">
              <a:xfrm>
                <a:off x="2170" y="2349"/>
                <a:ext cx="251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3" name="Rectangle 115"/>
              <p:cNvSpPr>
                <a:spLocks noChangeArrowheads="1"/>
              </p:cNvSpPr>
              <p:nvPr/>
            </p:nvSpPr>
            <p:spPr bwMode="auto">
              <a:xfrm>
                <a:off x="2329" y="2354"/>
                <a:ext cx="992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Gap-Down-On.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" name="Rectangle 116"/>
              <p:cNvSpPr>
                <a:spLocks noChangeArrowheads="1"/>
              </p:cNvSpPr>
              <p:nvPr/>
            </p:nvSpPr>
            <p:spPr bwMode="auto">
              <a:xfrm>
                <a:off x="2170" y="2581"/>
                <a:ext cx="267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" name="Rectangle 117"/>
              <p:cNvSpPr>
                <a:spLocks noChangeArrowheads="1"/>
              </p:cNvSpPr>
              <p:nvPr/>
            </p:nvSpPr>
            <p:spPr bwMode="auto">
              <a:xfrm>
                <a:off x="2346" y="2586"/>
                <a:ext cx="1877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Gap-On-Lead.Whammy 2 tech.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" name="Rectangle 118"/>
              <p:cNvSpPr>
                <a:spLocks noChangeArrowheads="1"/>
              </p:cNvSpPr>
              <p:nvPr/>
            </p:nvSpPr>
            <p:spPr bwMode="auto">
              <a:xfrm>
                <a:off x="2170" y="2814"/>
                <a:ext cx="267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7" name="Rectangle 119"/>
              <p:cNvSpPr>
                <a:spLocks noChangeArrowheads="1"/>
              </p:cNvSpPr>
              <p:nvPr/>
            </p:nvSpPr>
            <p:spPr bwMode="auto">
              <a:xfrm>
                <a:off x="2346" y="2819"/>
                <a:ext cx="1727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On-Away. Whammy 2 tech.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8" name="Rectangle 120"/>
              <p:cNvSpPr>
                <a:spLocks noChangeArrowheads="1"/>
              </p:cNvSpPr>
              <p:nvPr/>
            </p:nvSpPr>
            <p:spPr bwMode="auto">
              <a:xfrm>
                <a:off x="2170" y="3047"/>
                <a:ext cx="259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9" name="Rectangle 121"/>
              <p:cNvSpPr>
                <a:spLocks noChangeArrowheads="1"/>
              </p:cNvSpPr>
              <p:nvPr/>
            </p:nvSpPr>
            <p:spPr bwMode="auto">
              <a:xfrm>
                <a:off x="2341" y="3052"/>
                <a:ext cx="411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0" name="Rectangle 122"/>
              <p:cNvSpPr>
                <a:spLocks noChangeArrowheads="1"/>
              </p:cNvSpPr>
              <p:nvPr/>
            </p:nvSpPr>
            <p:spPr bwMode="auto">
              <a:xfrm>
                <a:off x="2170" y="3279"/>
                <a:ext cx="243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1" name="Rectangle 123"/>
              <p:cNvSpPr>
                <a:spLocks noChangeArrowheads="1"/>
              </p:cNvSpPr>
              <p:nvPr/>
            </p:nvSpPr>
            <p:spPr bwMode="auto">
              <a:xfrm>
                <a:off x="2324" y="3284"/>
                <a:ext cx="411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2" name="Rectangle 124"/>
              <p:cNvSpPr>
                <a:spLocks noChangeArrowheads="1"/>
              </p:cNvSpPr>
              <p:nvPr/>
            </p:nvSpPr>
            <p:spPr bwMode="auto">
              <a:xfrm>
                <a:off x="2170" y="3512"/>
                <a:ext cx="22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3" name="Rectangle 125"/>
              <p:cNvSpPr>
                <a:spLocks noChangeArrowheads="1"/>
              </p:cNvSpPr>
              <p:nvPr/>
            </p:nvSpPr>
            <p:spPr bwMode="auto">
              <a:xfrm>
                <a:off x="2318" y="3517"/>
                <a:ext cx="101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Crack SS to FS.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4" name="Rectangle 126"/>
              <p:cNvSpPr>
                <a:spLocks noChangeArrowheads="1"/>
              </p:cNvSpPr>
              <p:nvPr/>
            </p:nvSpPr>
            <p:spPr bwMode="auto">
              <a:xfrm>
                <a:off x="2170" y="3745"/>
                <a:ext cx="259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" name="Rectangle 127"/>
              <p:cNvSpPr>
                <a:spLocks noChangeArrowheads="1"/>
              </p:cNvSpPr>
              <p:nvPr/>
            </p:nvSpPr>
            <p:spPr bwMode="auto">
              <a:xfrm>
                <a:off x="2346" y="3750"/>
                <a:ext cx="2238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deep on midline-HO to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" name="Rectangle 128"/>
              <p:cNvSpPr>
                <a:spLocks noChangeArrowheads="1"/>
              </p:cNvSpPr>
              <p:nvPr/>
            </p:nvSpPr>
            <p:spPr bwMode="auto">
              <a:xfrm>
                <a:off x="2170" y="3863"/>
                <a:ext cx="2308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wing. Bootleg away. Snap ball when Jet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7" name="Rectangle 129"/>
              <p:cNvSpPr>
                <a:spLocks noChangeArrowheads="1"/>
              </p:cNvSpPr>
              <p:nvPr/>
            </p:nvSpPr>
            <p:spPr bwMode="auto">
              <a:xfrm>
                <a:off x="2170" y="3977"/>
                <a:ext cx="1068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Back is over BST.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8" name="Rectangle 130"/>
              <p:cNvSpPr>
                <a:spLocks noChangeArrowheads="1"/>
              </p:cNvSpPr>
              <p:nvPr/>
            </p:nvSpPr>
            <p:spPr bwMode="auto">
              <a:xfrm>
                <a:off x="2170" y="4205"/>
                <a:ext cx="267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9" name="Rectangle 131"/>
              <p:cNvSpPr>
                <a:spLocks noChangeArrowheads="1"/>
              </p:cNvSpPr>
              <p:nvPr/>
            </p:nvSpPr>
            <p:spPr bwMode="auto">
              <a:xfrm>
                <a:off x="2346" y="4210"/>
                <a:ext cx="1920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Step out. Block 1st outside PST.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0" name="Rectangle 132"/>
              <p:cNvSpPr>
                <a:spLocks noChangeArrowheads="1"/>
              </p:cNvSpPr>
              <p:nvPr/>
            </p:nvSpPr>
            <p:spPr bwMode="auto">
              <a:xfrm>
                <a:off x="2170" y="4438"/>
                <a:ext cx="259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1" name="Rectangle 133"/>
              <p:cNvSpPr>
                <a:spLocks noChangeArrowheads="1"/>
              </p:cNvSpPr>
              <p:nvPr/>
            </p:nvSpPr>
            <p:spPr bwMode="auto">
              <a:xfrm>
                <a:off x="2341" y="4443"/>
                <a:ext cx="232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Jet motion. Aim point 4 ft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2" name="Rectangle 134"/>
              <p:cNvSpPr>
                <a:spLocks noChangeArrowheads="1"/>
              </p:cNvSpPr>
              <p:nvPr/>
            </p:nvSpPr>
            <p:spPr bwMode="auto">
              <a:xfrm>
                <a:off x="2170" y="4557"/>
                <a:ext cx="2420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behind QB. Lose ground 1yd. Square Cut.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3" name="Rectangle 135"/>
              <p:cNvSpPr>
                <a:spLocks noChangeArrowheads="1"/>
              </p:cNvSpPr>
              <p:nvPr/>
            </p:nvSpPr>
            <p:spPr bwMode="auto">
              <a:xfrm>
                <a:off x="2170" y="4670"/>
                <a:ext cx="721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Follow FB.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4" name="Rectangle 136"/>
              <p:cNvSpPr>
                <a:spLocks noChangeArrowheads="1"/>
              </p:cNvSpPr>
              <p:nvPr/>
            </p:nvSpPr>
            <p:spPr bwMode="auto">
              <a:xfrm>
                <a:off x="2170" y="4898"/>
                <a:ext cx="235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" name="Rectangle 137"/>
              <p:cNvSpPr>
                <a:spLocks noChangeArrowheads="1"/>
              </p:cNvSpPr>
              <p:nvPr/>
            </p:nvSpPr>
            <p:spPr bwMode="auto">
              <a:xfrm>
                <a:off x="2335" y="4903"/>
                <a:ext cx="1365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1st LB from C.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" name="Rectangle 138"/>
              <p:cNvSpPr>
                <a:spLocks noChangeArrowheads="1"/>
              </p:cNvSpPr>
              <p:nvPr/>
            </p:nvSpPr>
            <p:spPr bwMode="auto">
              <a:xfrm>
                <a:off x="2170" y="5131"/>
                <a:ext cx="102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7" name="Line 139"/>
              <p:cNvSpPr>
                <a:spLocks noChangeShapeType="1"/>
              </p:cNvSpPr>
              <p:nvPr/>
            </p:nvSpPr>
            <p:spPr bwMode="auto">
              <a:xfrm flipV="1">
                <a:off x="2382" y="1179"/>
                <a:ext cx="0" cy="4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" name="Freeform 140"/>
              <p:cNvSpPr>
                <a:spLocks/>
              </p:cNvSpPr>
              <p:nvPr/>
            </p:nvSpPr>
            <p:spPr bwMode="auto">
              <a:xfrm>
                <a:off x="2341" y="1173"/>
                <a:ext cx="83" cy="6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" name="Line 141"/>
              <p:cNvSpPr>
                <a:spLocks noChangeShapeType="1"/>
              </p:cNvSpPr>
              <p:nvPr/>
            </p:nvSpPr>
            <p:spPr bwMode="auto">
              <a:xfrm>
                <a:off x="2341" y="1173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" name="Freeform 142"/>
              <p:cNvSpPr>
                <a:spLocks/>
              </p:cNvSpPr>
              <p:nvPr/>
            </p:nvSpPr>
            <p:spPr bwMode="auto">
              <a:xfrm>
                <a:off x="530" y="4554"/>
                <a:ext cx="741" cy="436"/>
              </a:xfrm>
              <a:custGeom>
                <a:avLst/>
                <a:gdLst>
                  <a:gd name="T0" fmla="*/ 0 w 1949"/>
                  <a:gd name="T1" fmla="*/ 1021 h 1319"/>
                  <a:gd name="T2" fmla="*/ 41 w 1949"/>
                  <a:gd name="T3" fmla="*/ 968 h 1319"/>
                  <a:gd name="T4" fmla="*/ 75 w 1949"/>
                  <a:gd name="T5" fmla="*/ 1098 h 1319"/>
                  <a:gd name="T6" fmla="*/ 159 w 1949"/>
                  <a:gd name="T7" fmla="*/ 993 h 1319"/>
                  <a:gd name="T8" fmla="*/ 193 w 1949"/>
                  <a:gd name="T9" fmla="*/ 1122 h 1319"/>
                  <a:gd name="T10" fmla="*/ 276 w 1949"/>
                  <a:gd name="T11" fmla="*/ 1017 h 1319"/>
                  <a:gd name="T12" fmla="*/ 310 w 1949"/>
                  <a:gd name="T13" fmla="*/ 1147 h 1319"/>
                  <a:gd name="T14" fmla="*/ 394 w 1949"/>
                  <a:gd name="T15" fmla="*/ 1042 h 1319"/>
                  <a:gd name="T16" fmla="*/ 428 w 1949"/>
                  <a:gd name="T17" fmla="*/ 1172 h 1319"/>
                  <a:gd name="T18" fmla="*/ 511 w 1949"/>
                  <a:gd name="T19" fmla="*/ 1066 h 1319"/>
                  <a:gd name="T20" fmla="*/ 545 w 1949"/>
                  <a:gd name="T21" fmla="*/ 1196 h 1319"/>
                  <a:gd name="T22" fmla="*/ 628 w 1949"/>
                  <a:gd name="T23" fmla="*/ 1091 h 1319"/>
                  <a:gd name="T24" fmla="*/ 662 w 1949"/>
                  <a:gd name="T25" fmla="*/ 1221 h 1319"/>
                  <a:gd name="T26" fmla="*/ 746 w 1949"/>
                  <a:gd name="T27" fmla="*/ 1116 h 1319"/>
                  <a:gd name="T28" fmla="*/ 780 w 1949"/>
                  <a:gd name="T29" fmla="*/ 1245 h 1319"/>
                  <a:gd name="T30" fmla="*/ 863 w 1949"/>
                  <a:gd name="T31" fmla="*/ 1140 h 1319"/>
                  <a:gd name="T32" fmla="*/ 897 w 1949"/>
                  <a:gd name="T33" fmla="*/ 1270 h 1319"/>
                  <a:gd name="T34" fmla="*/ 981 w 1949"/>
                  <a:gd name="T35" fmla="*/ 1165 h 1319"/>
                  <a:gd name="T36" fmla="*/ 1015 w 1949"/>
                  <a:gd name="T37" fmla="*/ 1295 h 1319"/>
                  <a:gd name="T38" fmla="*/ 1098 w 1949"/>
                  <a:gd name="T39" fmla="*/ 1190 h 1319"/>
                  <a:gd name="T40" fmla="*/ 1132 w 1949"/>
                  <a:gd name="T41" fmla="*/ 1319 h 1319"/>
                  <a:gd name="T42" fmla="*/ 1216 w 1949"/>
                  <a:gd name="T43" fmla="*/ 1214 h 1319"/>
                  <a:gd name="T44" fmla="*/ 1233 w 1949"/>
                  <a:gd name="T45" fmla="*/ 1279 h 1319"/>
                  <a:gd name="T46" fmla="*/ 1283 w 1949"/>
                  <a:gd name="T47" fmla="*/ 1290 h 1319"/>
                  <a:gd name="T48" fmla="*/ 1949 w 1949"/>
                  <a:gd name="T49" fmla="*/ 1245 h 1319"/>
                  <a:gd name="T50" fmla="*/ 1838 w 1949"/>
                  <a:gd name="T51" fmla="*/ 0 h 1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49" h="1319">
                    <a:moveTo>
                      <a:pt x="0" y="1021"/>
                    </a:moveTo>
                    <a:lnTo>
                      <a:pt x="41" y="968"/>
                    </a:lnTo>
                    <a:lnTo>
                      <a:pt x="75" y="1098"/>
                    </a:lnTo>
                    <a:lnTo>
                      <a:pt x="159" y="993"/>
                    </a:lnTo>
                    <a:lnTo>
                      <a:pt x="193" y="1122"/>
                    </a:lnTo>
                    <a:lnTo>
                      <a:pt x="276" y="1017"/>
                    </a:lnTo>
                    <a:lnTo>
                      <a:pt x="310" y="1147"/>
                    </a:lnTo>
                    <a:lnTo>
                      <a:pt x="394" y="1042"/>
                    </a:lnTo>
                    <a:lnTo>
                      <a:pt x="428" y="1172"/>
                    </a:lnTo>
                    <a:lnTo>
                      <a:pt x="511" y="1066"/>
                    </a:lnTo>
                    <a:lnTo>
                      <a:pt x="545" y="1196"/>
                    </a:lnTo>
                    <a:lnTo>
                      <a:pt x="628" y="1091"/>
                    </a:lnTo>
                    <a:lnTo>
                      <a:pt x="662" y="1221"/>
                    </a:lnTo>
                    <a:lnTo>
                      <a:pt x="746" y="1116"/>
                    </a:lnTo>
                    <a:lnTo>
                      <a:pt x="780" y="1245"/>
                    </a:lnTo>
                    <a:lnTo>
                      <a:pt x="863" y="1140"/>
                    </a:lnTo>
                    <a:lnTo>
                      <a:pt x="897" y="1270"/>
                    </a:lnTo>
                    <a:lnTo>
                      <a:pt x="981" y="1165"/>
                    </a:lnTo>
                    <a:lnTo>
                      <a:pt x="1015" y="1295"/>
                    </a:lnTo>
                    <a:lnTo>
                      <a:pt x="1098" y="1190"/>
                    </a:lnTo>
                    <a:lnTo>
                      <a:pt x="1132" y="1319"/>
                    </a:lnTo>
                    <a:lnTo>
                      <a:pt x="1216" y="1214"/>
                    </a:lnTo>
                    <a:lnTo>
                      <a:pt x="1233" y="1279"/>
                    </a:lnTo>
                    <a:lnTo>
                      <a:pt x="1283" y="1290"/>
                    </a:lnTo>
                    <a:lnTo>
                      <a:pt x="1949" y="1245"/>
                    </a:lnTo>
                    <a:lnTo>
                      <a:pt x="1838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" name="Freeform 143"/>
              <p:cNvSpPr>
                <a:spLocks/>
              </p:cNvSpPr>
              <p:nvPr/>
            </p:nvSpPr>
            <p:spPr bwMode="auto">
              <a:xfrm>
                <a:off x="1213" y="4554"/>
                <a:ext cx="42" cy="53"/>
              </a:xfrm>
              <a:custGeom>
                <a:avLst/>
                <a:gdLst>
                  <a:gd name="T0" fmla="*/ 16 w 42"/>
                  <a:gd name="T1" fmla="*/ 0 h 53"/>
                  <a:gd name="T2" fmla="*/ 0 w 42"/>
                  <a:gd name="T3" fmla="*/ 53 h 53"/>
                  <a:gd name="T4" fmla="*/ 19 w 42"/>
                  <a:gd name="T5" fmla="*/ 38 h 53"/>
                  <a:gd name="T6" fmla="*/ 42 w 42"/>
                  <a:gd name="T7" fmla="*/ 49 h 53"/>
                  <a:gd name="T8" fmla="*/ 16 w 42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3">
                    <a:moveTo>
                      <a:pt x="16" y="0"/>
                    </a:moveTo>
                    <a:lnTo>
                      <a:pt x="0" y="53"/>
                    </a:lnTo>
                    <a:lnTo>
                      <a:pt x="19" y="38"/>
                    </a:lnTo>
                    <a:lnTo>
                      <a:pt x="42" y="49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" name="Line 144"/>
              <p:cNvSpPr>
                <a:spLocks noChangeShapeType="1"/>
              </p:cNvSpPr>
              <p:nvPr/>
            </p:nvSpPr>
            <p:spPr bwMode="auto">
              <a:xfrm flipH="1" flipV="1">
                <a:off x="1322" y="4674"/>
                <a:ext cx="37" cy="31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" name="Freeform 145"/>
              <p:cNvSpPr>
                <a:spLocks/>
              </p:cNvSpPr>
              <p:nvPr/>
            </p:nvSpPr>
            <p:spPr bwMode="auto">
              <a:xfrm>
                <a:off x="1280" y="4663"/>
                <a:ext cx="84" cy="14"/>
              </a:xfrm>
              <a:custGeom>
                <a:avLst/>
                <a:gdLst>
                  <a:gd name="T0" fmla="*/ 218 w 220"/>
                  <a:gd name="T1" fmla="*/ 0 h 42"/>
                  <a:gd name="T2" fmla="*/ 220 w 220"/>
                  <a:gd name="T3" fmla="*/ 19 h 42"/>
                  <a:gd name="T4" fmla="*/ 2 w 220"/>
                  <a:gd name="T5" fmla="*/ 42 h 42"/>
                  <a:gd name="T6" fmla="*/ 0 w 220"/>
                  <a:gd name="T7" fmla="*/ 2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0" h="42">
                    <a:moveTo>
                      <a:pt x="218" y="0"/>
                    </a:moveTo>
                    <a:lnTo>
                      <a:pt x="220" y="19"/>
                    </a:lnTo>
                    <a:lnTo>
                      <a:pt x="2" y="42"/>
                    </a:lnTo>
                    <a:lnTo>
                      <a:pt x="0" y="22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" name="Line 146"/>
              <p:cNvSpPr>
                <a:spLocks noChangeShapeType="1"/>
              </p:cNvSpPr>
              <p:nvPr/>
            </p:nvSpPr>
            <p:spPr bwMode="auto">
              <a:xfrm>
                <a:off x="1280" y="4671"/>
                <a:ext cx="1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" name="Line 147"/>
              <p:cNvSpPr>
                <a:spLocks noChangeShapeType="1"/>
              </p:cNvSpPr>
              <p:nvPr/>
            </p:nvSpPr>
            <p:spPr bwMode="auto">
              <a:xfrm flipV="1">
                <a:off x="1510" y="4753"/>
                <a:ext cx="32" cy="5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" name="Freeform 148"/>
              <p:cNvSpPr>
                <a:spLocks/>
              </p:cNvSpPr>
              <p:nvPr/>
            </p:nvSpPr>
            <p:spPr bwMode="auto">
              <a:xfrm>
                <a:off x="1505" y="4730"/>
                <a:ext cx="77" cy="39"/>
              </a:xfrm>
              <a:custGeom>
                <a:avLst/>
                <a:gdLst>
                  <a:gd name="T0" fmla="*/ 204 w 204"/>
                  <a:gd name="T1" fmla="*/ 102 h 119"/>
                  <a:gd name="T2" fmla="*/ 195 w 204"/>
                  <a:gd name="T3" fmla="*/ 119 h 119"/>
                  <a:gd name="T4" fmla="*/ 0 w 204"/>
                  <a:gd name="T5" fmla="*/ 17 h 119"/>
                  <a:gd name="T6" fmla="*/ 9 w 204"/>
                  <a:gd name="T7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19">
                    <a:moveTo>
                      <a:pt x="204" y="102"/>
                    </a:moveTo>
                    <a:lnTo>
                      <a:pt x="195" y="119"/>
                    </a:lnTo>
                    <a:lnTo>
                      <a:pt x="0" y="17"/>
                    </a:lnTo>
                    <a:lnTo>
                      <a:pt x="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" name="Line 149"/>
              <p:cNvSpPr>
                <a:spLocks noChangeShapeType="1"/>
              </p:cNvSpPr>
              <p:nvPr/>
            </p:nvSpPr>
            <p:spPr bwMode="auto">
              <a:xfrm flipH="1">
                <a:off x="1505" y="4730"/>
                <a:ext cx="3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" name="Line 150"/>
              <p:cNvSpPr>
                <a:spLocks noChangeShapeType="1"/>
              </p:cNvSpPr>
              <p:nvPr/>
            </p:nvSpPr>
            <p:spPr bwMode="auto">
              <a:xfrm flipH="1" flipV="1">
                <a:off x="1348" y="4742"/>
                <a:ext cx="3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" name="Freeform 151"/>
              <p:cNvSpPr>
                <a:spLocks/>
              </p:cNvSpPr>
              <p:nvPr/>
            </p:nvSpPr>
            <p:spPr bwMode="auto">
              <a:xfrm>
                <a:off x="1307" y="4735"/>
                <a:ext cx="83" cy="8"/>
              </a:xfrm>
              <a:custGeom>
                <a:avLst/>
                <a:gdLst>
                  <a:gd name="T0" fmla="*/ 218 w 218"/>
                  <a:gd name="T1" fmla="*/ 0 h 24"/>
                  <a:gd name="T2" fmla="*/ 218 w 218"/>
                  <a:gd name="T3" fmla="*/ 20 h 24"/>
                  <a:gd name="T4" fmla="*/ 0 w 218"/>
                  <a:gd name="T5" fmla="*/ 24 h 24"/>
                  <a:gd name="T6" fmla="*/ 0 w 218"/>
                  <a:gd name="T7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4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4"/>
                    </a:lnTo>
                    <a:lnTo>
                      <a:pt x="0" y="5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" name="Line 152"/>
              <p:cNvSpPr>
                <a:spLocks noChangeShapeType="1"/>
              </p:cNvSpPr>
              <p:nvPr/>
            </p:nvSpPr>
            <p:spPr bwMode="auto">
              <a:xfrm>
                <a:off x="1307" y="4737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" name="Freeform 153"/>
              <p:cNvSpPr>
                <a:spLocks/>
              </p:cNvSpPr>
              <p:nvPr/>
            </p:nvSpPr>
            <p:spPr bwMode="auto">
              <a:xfrm>
                <a:off x="1072" y="4694"/>
                <a:ext cx="74" cy="115"/>
              </a:xfrm>
              <a:custGeom>
                <a:avLst/>
                <a:gdLst>
                  <a:gd name="T0" fmla="*/ 195 w 195"/>
                  <a:gd name="T1" fmla="*/ 350 h 350"/>
                  <a:gd name="T2" fmla="*/ 15 w 195"/>
                  <a:gd name="T3" fmla="*/ 157 h 350"/>
                  <a:gd name="T4" fmla="*/ 0 w 195"/>
                  <a:gd name="T5" fmla="*/ 0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5" h="350">
                    <a:moveTo>
                      <a:pt x="195" y="350"/>
                    </a:moveTo>
                    <a:lnTo>
                      <a:pt x="15" y="157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Freeform 154"/>
              <p:cNvSpPr>
                <a:spLocks/>
              </p:cNvSpPr>
              <p:nvPr/>
            </p:nvSpPr>
            <p:spPr bwMode="auto">
              <a:xfrm>
                <a:off x="1030" y="4684"/>
                <a:ext cx="83" cy="12"/>
              </a:xfrm>
              <a:custGeom>
                <a:avLst/>
                <a:gdLst>
                  <a:gd name="T0" fmla="*/ 218 w 218"/>
                  <a:gd name="T1" fmla="*/ 0 h 37"/>
                  <a:gd name="T2" fmla="*/ 218 w 218"/>
                  <a:gd name="T3" fmla="*/ 20 h 37"/>
                  <a:gd name="T4" fmla="*/ 0 w 218"/>
                  <a:gd name="T5" fmla="*/ 37 h 37"/>
                  <a:gd name="T6" fmla="*/ 0 w 218"/>
                  <a:gd name="T7" fmla="*/ 1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37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37"/>
                    </a:lnTo>
                    <a:lnTo>
                      <a:pt x="0" y="17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Line 155"/>
              <p:cNvSpPr>
                <a:spLocks noChangeShapeType="1"/>
              </p:cNvSpPr>
              <p:nvPr/>
            </p:nvSpPr>
            <p:spPr bwMode="auto">
              <a:xfrm>
                <a:off x="1030" y="4690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" name="Line 156"/>
              <p:cNvSpPr>
                <a:spLocks noChangeShapeType="1"/>
              </p:cNvSpPr>
              <p:nvPr/>
            </p:nvSpPr>
            <p:spPr bwMode="auto">
              <a:xfrm flipV="1">
                <a:off x="1006" y="4742"/>
                <a:ext cx="8" cy="5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Freeform 157"/>
              <p:cNvSpPr>
                <a:spLocks/>
              </p:cNvSpPr>
              <p:nvPr/>
            </p:nvSpPr>
            <p:spPr bwMode="auto">
              <a:xfrm>
                <a:off x="973" y="4731"/>
                <a:ext cx="83" cy="16"/>
              </a:xfrm>
              <a:custGeom>
                <a:avLst/>
                <a:gdLst>
                  <a:gd name="T0" fmla="*/ 220 w 220"/>
                  <a:gd name="T1" fmla="*/ 27 h 47"/>
                  <a:gd name="T2" fmla="*/ 218 w 220"/>
                  <a:gd name="T3" fmla="*/ 47 h 47"/>
                  <a:gd name="T4" fmla="*/ 0 w 220"/>
                  <a:gd name="T5" fmla="*/ 20 h 47"/>
                  <a:gd name="T6" fmla="*/ 2 w 220"/>
                  <a:gd name="T7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0" h="47">
                    <a:moveTo>
                      <a:pt x="220" y="27"/>
                    </a:moveTo>
                    <a:lnTo>
                      <a:pt x="218" y="47"/>
                    </a:lnTo>
                    <a:lnTo>
                      <a:pt x="0" y="20"/>
                    </a:lnTo>
                    <a:lnTo>
                      <a:pt x="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Line 158"/>
              <p:cNvSpPr>
                <a:spLocks noChangeShapeType="1"/>
              </p:cNvSpPr>
              <p:nvPr/>
            </p:nvSpPr>
            <p:spPr bwMode="auto">
              <a:xfrm flipH="1">
                <a:off x="973" y="4731"/>
                <a:ext cx="1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Freeform 159"/>
              <p:cNvSpPr>
                <a:spLocks/>
              </p:cNvSpPr>
              <p:nvPr/>
            </p:nvSpPr>
            <p:spPr bwMode="auto">
              <a:xfrm>
                <a:off x="866" y="4740"/>
                <a:ext cx="65" cy="74"/>
              </a:xfrm>
              <a:custGeom>
                <a:avLst/>
                <a:gdLst>
                  <a:gd name="T0" fmla="*/ 0 w 171"/>
                  <a:gd name="T1" fmla="*/ 224 h 224"/>
                  <a:gd name="T2" fmla="*/ 134 w 171"/>
                  <a:gd name="T3" fmla="*/ 217 h 224"/>
                  <a:gd name="T4" fmla="*/ 171 w 171"/>
                  <a:gd name="T5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1" h="224">
                    <a:moveTo>
                      <a:pt x="0" y="224"/>
                    </a:moveTo>
                    <a:lnTo>
                      <a:pt x="134" y="217"/>
                    </a:lnTo>
                    <a:lnTo>
                      <a:pt x="171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Freeform 160"/>
              <p:cNvSpPr>
                <a:spLocks/>
              </p:cNvSpPr>
              <p:nvPr/>
            </p:nvSpPr>
            <p:spPr bwMode="auto">
              <a:xfrm>
                <a:off x="890" y="4728"/>
                <a:ext cx="84" cy="18"/>
              </a:xfrm>
              <a:custGeom>
                <a:avLst/>
                <a:gdLst>
                  <a:gd name="T0" fmla="*/ 220 w 220"/>
                  <a:gd name="T1" fmla="*/ 35 h 55"/>
                  <a:gd name="T2" fmla="*/ 218 w 220"/>
                  <a:gd name="T3" fmla="*/ 55 h 55"/>
                  <a:gd name="T4" fmla="*/ 0 w 220"/>
                  <a:gd name="T5" fmla="*/ 20 h 55"/>
                  <a:gd name="T6" fmla="*/ 3 w 220"/>
                  <a:gd name="T7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0" h="55">
                    <a:moveTo>
                      <a:pt x="220" y="35"/>
                    </a:moveTo>
                    <a:lnTo>
                      <a:pt x="218" y="55"/>
                    </a:lnTo>
                    <a:lnTo>
                      <a:pt x="0" y="20"/>
                    </a:lnTo>
                    <a:lnTo>
                      <a:pt x="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Line 161"/>
              <p:cNvSpPr>
                <a:spLocks noChangeShapeType="1"/>
              </p:cNvSpPr>
              <p:nvPr/>
            </p:nvSpPr>
            <p:spPr bwMode="auto">
              <a:xfrm flipH="1">
                <a:off x="890" y="4728"/>
                <a:ext cx="1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Freeform 162"/>
              <p:cNvSpPr>
                <a:spLocks/>
              </p:cNvSpPr>
              <p:nvPr/>
            </p:nvSpPr>
            <p:spPr bwMode="auto">
              <a:xfrm>
                <a:off x="697" y="4762"/>
                <a:ext cx="75" cy="65"/>
              </a:xfrm>
              <a:custGeom>
                <a:avLst/>
                <a:gdLst>
                  <a:gd name="T0" fmla="*/ 0 w 196"/>
                  <a:gd name="T1" fmla="*/ 196 h 196"/>
                  <a:gd name="T2" fmla="*/ 151 w 196"/>
                  <a:gd name="T3" fmla="*/ 189 h 196"/>
                  <a:gd name="T4" fmla="*/ 196 w 196"/>
                  <a:gd name="T5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6" h="196">
                    <a:moveTo>
                      <a:pt x="0" y="196"/>
                    </a:moveTo>
                    <a:lnTo>
                      <a:pt x="151" y="189"/>
                    </a:lnTo>
                    <a:lnTo>
                      <a:pt x="196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Freeform 163"/>
              <p:cNvSpPr>
                <a:spLocks/>
              </p:cNvSpPr>
              <p:nvPr/>
            </p:nvSpPr>
            <p:spPr bwMode="auto">
              <a:xfrm>
                <a:off x="731" y="4748"/>
                <a:ext cx="83" cy="22"/>
              </a:xfrm>
              <a:custGeom>
                <a:avLst/>
                <a:gdLst>
                  <a:gd name="T0" fmla="*/ 218 w 218"/>
                  <a:gd name="T1" fmla="*/ 49 h 69"/>
                  <a:gd name="T2" fmla="*/ 213 w 218"/>
                  <a:gd name="T3" fmla="*/ 69 h 69"/>
                  <a:gd name="T4" fmla="*/ 0 w 218"/>
                  <a:gd name="T5" fmla="*/ 20 h 69"/>
                  <a:gd name="T6" fmla="*/ 5 w 218"/>
                  <a:gd name="T7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69">
                    <a:moveTo>
                      <a:pt x="218" y="49"/>
                    </a:moveTo>
                    <a:lnTo>
                      <a:pt x="213" y="69"/>
                    </a:lnTo>
                    <a:lnTo>
                      <a:pt x="0" y="20"/>
                    </a:lnTo>
                    <a:lnTo>
                      <a:pt x="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Line 164"/>
              <p:cNvSpPr>
                <a:spLocks noChangeShapeType="1"/>
              </p:cNvSpPr>
              <p:nvPr/>
            </p:nvSpPr>
            <p:spPr bwMode="auto">
              <a:xfrm flipH="1">
                <a:off x="731" y="4748"/>
                <a:ext cx="2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Arc 165"/>
              <p:cNvSpPr>
                <a:spLocks/>
              </p:cNvSpPr>
              <p:nvPr/>
            </p:nvSpPr>
            <p:spPr bwMode="auto">
              <a:xfrm>
                <a:off x="1006" y="4931"/>
                <a:ext cx="97" cy="3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Arc 166"/>
              <p:cNvSpPr>
                <a:spLocks/>
              </p:cNvSpPr>
              <p:nvPr/>
            </p:nvSpPr>
            <p:spPr bwMode="auto">
              <a:xfrm>
                <a:off x="743" y="4960"/>
                <a:ext cx="360" cy="11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Freeform 167"/>
              <p:cNvSpPr>
                <a:spLocks/>
              </p:cNvSpPr>
              <p:nvPr/>
            </p:nvSpPr>
            <p:spPr bwMode="auto">
              <a:xfrm>
                <a:off x="743" y="5061"/>
                <a:ext cx="59" cy="37"/>
              </a:xfrm>
              <a:custGeom>
                <a:avLst/>
                <a:gdLst>
                  <a:gd name="T0" fmla="*/ 0 w 59"/>
                  <a:gd name="T1" fmla="*/ 18 h 37"/>
                  <a:gd name="T2" fmla="*/ 59 w 59"/>
                  <a:gd name="T3" fmla="*/ 37 h 37"/>
                  <a:gd name="T4" fmla="*/ 44 w 59"/>
                  <a:gd name="T5" fmla="*/ 18 h 37"/>
                  <a:gd name="T6" fmla="*/ 59 w 59"/>
                  <a:gd name="T7" fmla="*/ 0 h 37"/>
                  <a:gd name="T8" fmla="*/ 0 w 59"/>
                  <a:gd name="T9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37">
                    <a:moveTo>
                      <a:pt x="0" y="18"/>
                    </a:moveTo>
                    <a:lnTo>
                      <a:pt x="59" y="37"/>
                    </a:lnTo>
                    <a:lnTo>
                      <a:pt x="44" y="18"/>
                    </a:lnTo>
                    <a:lnTo>
                      <a:pt x="59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Arc 168"/>
              <p:cNvSpPr>
                <a:spLocks/>
              </p:cNvSpPr>
              <p:nvPr/>
            </p:nvSpPr>
            <p:spPr bwMode="auto">
              <a:xfrm>
                <a:off x="1018" y="3916"/>
                <a:ext cx="105" cy="4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Arc 169"/>
              <p:cNvSpPr>
                <a:spLocks/>
              </p:cNvSpPr>
              <p:nvPr/>
            </p:nvSpPr>
            <p:spPr bwMode="auto">
              <a:xfrm>
                <a:off x="732" y="3958"/>
                <a:ext cx="391" cy="10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Freeform 170"/>
              <p:cNvSpPr>
                <a:spLocks/>
              </p:cNvSpPr>
              <p:nvPr/>
            </p:nvSpPr>
            <p:spPr bwMode="auto">
              <a:xfrm>
                <a:off x="732" y="4043"/>
                <a:ext cx="59" cy="37"/>
              </a:xfrm>
              <a:custGeom>
                <a:avLst/>
                <a:gdLst>
                  <a:gd name="T0" fmla="*/ 0 w 59"/>
                  <a:gd name="T1" fmla="*/ 19 h 37"/>
                  <a:gd name="T2" fmla="*/ 59 w 59"/>
                  <a:gd name="T3" fmla="*/ 37 h 37"/>
                  <a:gd name="T4" fmla="*/ 44 w 59"/>
                  <a:gd name="T5" fmla="*/ 19 h 37"/>
                  <a:gd name="T6" fmla="*/ 59 w 59"/>
                  <a:gd name="T7" fmla="*/ 0 h 37"/>
                  <a:gd name="T8" fmla="*/ 0 w 59"/>
                  <a:gd name="T9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37">
                    <a:moveTo>
                      <a:pt x="0" y="19"/>
                    </a:moveTo>
                    <a:lnTo>
                      <a:pt x="59" y="37"/>
                    </a:lnTo>
                    <a:lnTo>
                      <a:pt x="44" y="19"/>
                    </a:lnTo>
                    <a:lnTo>
                      <a:pt x="59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Line 171"/>
              <p:cNvSpPr>
                <a:spLocks noChangeShapeType="1"/>
              </p:cNvSpPr>
              <p:nvPr/>
            </p:nvSpPr>
            <p:spPr bwMode="auto">
              <a:xfrm flipV="1">
                <a:off x="1528" y="3723"/>
                <a:ext cx="14" cy="5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Freeform 172"/>
              <p:cNvSpPr>
                <a:spLocks/>
              </p:cNvSpPr>
              <p:nvPr/>
            </p:nvSpPr>
            <p:spPr bwMode="auto">
              <a:xfrm>
                <a:off x="1501" y="3709"/>
                <a:ext cx="83" cy="21"/>
              </a:xfrm>
              <a:custGeom>
                <a:avLst/>
                <a:gdLst>
                  <a:gd name="T0" fmla="*/ 217 w 217"/>
                  <a:gd name="T1" fmla="*/ 44 h 64"/>
                  <a:gd name="T2" fmla="*/ 213 w 217"/>
                  <a:gd name="T3" fmla="*/ 64 h 64"/>
                  <a:gd name="T4" fmla="*/ 0 w 217"/>
                  <a:gd name="T5" fmla="*/ 20 h 64"/>
                  <a:gd name="T6" fmla="*/ 4 w 217"/>
                  <a:gd name="T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64">
                    <a:moveTo>
                      <a:pt x="217" y="44"/>
                    </a:moveTo>
                    <a:lnTo>
                      <a:pt x="213" y="64"/>
                    </a:lnTo>
                    <a:lnTo>
                      <a:pt x="0" y="20"/>
                    </a:lnTo>
                    <a:lnTo>
                      <a:pt x="4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Line 173"/>
              <p:cNvSpPr>
                <a:spLocks noChangeShapeType="1"/>
              </p:cNvSpPr>
              <p:nvPr/>
            </p:nvSpPr>
            <p:spPr bwMode="auto">
              <a:xfrm flipH="1">
                <a:off x="1501" y="3709"/>
                <a:ext cx="2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Line 174"/>
              <p:cNvSpPr>
                <a:spLocks noChangeShapeType="1"/>
              </p:cNvSpPr>
              <p:nvPr/>
            </p:nvSpPr>
            <p:spPr bwMode="auto">
              <a:xfrm flipV="1">
                <a:off x="1351" y="3720"/>
                <a:ext cx="17" cy="5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Freeform 175"/>
              <p:cNvSpPr>
                <a:spLocks/>
              </p:cNvSpPr>
              <p:nvPr/>
            </p:nvSpPr>
            <p:spPr bwMode="auto">
              <a:xfrm>
                <a:off x="1327" y="3705"/>
                <a:ext cx="83" cy="24"/>
              </a:xfrm>
              <a:custGeom>
                <a:avLst/>
                <a:gdLst>
                  <a:gd name="T0" fmla="*/ 218 w 218"/>
                  <a:gd name="T1" fmla="*/ 53 h 73"/>
                  <a:gd name="T2" fmla="*/ 214 w 218"/>
                  <a:gd name="T3" fmla="*/ 73 h 73"/>
                  <a:gd name="T4" fmla="*/ 0 w 218"/>
                  <a:gd name="T5" fmla="*/ 20 h 73"/>
                  <a:gd name="T6" fmla="*/ 5 w 218"/>
                  <a:gd name="T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73">
                    <a:moveTo>
                      <a:pt x="218" y="53"/>
                    </a:moveTo>
                    <a:lnTo>
                      <a:pt x="214" y="73"/>
                    </a:lnTo>
                    <a:lnTo>
                      <a:pt x="0" y="20"/>
                    </a:lnTo>
                    <a:lnTo>
                      <a:pt x="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Line 176"/>
              <p:cNvSpPr>
                <a:spLocks noChangeShapeType="1"/>
              </p:cNvSpPr>
              <p:nvPr/>
            </p:nvSpPr>
            <p:spPr bwMode="auto">
              <a:xfrm flipH="1">
                <a:off x="1327" y="3705"/>
                <a:ext cx="2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Freeform 177"/>
              <p:cNvSpPr>
                <a:spLocks/>
              </p:cNvSpPr>
              <p:nvPr/>
            </p:nvSpPr>
            <p:spPr bwMode="auto">
              <a:xfrm>
                <a:off x="701" y="3733"/>
                <a:ext cx="46" cy="64"/>
              </a:xfrm>
              <a:custGeom>
                <a:avLst/>
                <a:gdLst>
                  <a:gd name="T0" fmla="*/ 0 w 120"/>
                  <a:gd name="T1" fmla="*/ 195 h 195"/>
                  <a:gd name="T2" fmla="*/ 82 w 120"/>
                  <a:gd name="T3" fmla="*/ 195 h 195"/>
                  <a:gd name="T4" fmla="*/ 120 w 120"/>
                  <a:gd name="T5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0" h="195">
                    <a:moveTo>
                      <a:pt x="0" y="195"/>
                    </a:moveTo>
                    <a:lnTo>
                      <a:pt x="82" y="195"/>
                    </a:lnTo>
                    <a:lnTo>
                      <a:pt x="12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Freeform 178"/>
              <p:cNvSpPr>
                <a:spLocks/>
              </p:cNvSpPr>
              <p:nvPr/>
            </p:nvSpPr>
            <p:spPr bwMode="auto">
              <a:xfrm>
                <a:off x="705" y="3720"/>
                <a:ext cx="84" cy="19"/>
              </a:xfrm>
              <a:custGeom>
                <a:avLst/>
                <a:gdLst>
                  <a:gd name="T0" fmla="*/ 220 w 220"/>
                  <a:gd name="T1" fmla="*/ 40 h 60"/>
                  <a:gd name="T2" fmla="*/ 218 w 220"/>
                  <a:gd name="T3" fmla="*/ 60 h 60"/>
                  <a:gd name="T4" fmla="*/ 0 w 220"/>
                  <a:gd name="T5" fmla="*/ 20 h 60"/>
                  <a:gd name="T6" fmla="*/ 3 w 220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0" h="60">
                    <a:moveTo>
                      <a:pt x="220" y="40"/>
                    </a:moveTo>
                    <a:lnTo>
                      <a:pt x="218" y="60"/>
                    </a:lnTo>
                    <a:lnTo>
                      <a:pt x="0" y="20"/>
                    </a:lnTo>
                    <a:lnTo>
                      <a:pt x="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Line 179"/>
              <p:cNvSpPr>
                <a:spLocks noChangeShapeType="1"/>
              </p:cNvSpPr>
              <p:nvPr/>
            </p:nvSpPr>
            <p:spPr bwMode="auto">
              <a:xfrm flipH="1">
                <a:off x="705" y="3720"/>
                <a:ext cx="1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Freeform 180"/>
              <p:cNvSpPr>
                <a:spLocks/>
              </p:cNvSpPr>
              <p:nvPr/>
            </p:nvSpPr>
            <p:spPr bwMode="auto">
              <a:xfrm>
                <a:off x="869" y="3708"/>
                <a:ext cx="40" cy="74"/>
              </a:xfrm>
              <a:custGeom>
                <a:avLst/>
                <a:gdLst>
                  <a:gd name="T0" fmla="*/ 0 w 104"/>
                  <a:gd name="T1" fmla="*/ 224 h 224"/>
                  <a:gd name="T2" fmla="*/ 75 w 104"/>
                  <a:gd name="T3" fmla="*/ 224 h 224"/>
                  <a:gd name="T4" fmla="*/ 104 w 104"/>
                  <a:gd name="T5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4" h="224">
                    <a:moveTo>
                      <a:pt x="0" y="224"/>
                    </a:moveTo>
                    <a:lnTo>
                      <a:pt x="75" y="224"/>
                    </a:lnTo>
                    <a:lnTo>
                      <a:pt x="104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Freeform 181"/>
              <p:cNvSpPr>
                <a:spLocks/>
              </p:cNvSpPr>
              <p:nvPr/>
            </p:nvSpPr>
            <p:spPr bwMode="auto">
              <a:xfrm>
                <a:off x="867" y="3697"/>
                <a:ext cx="84" cy="15"/>
              </a:xfrm>
              <a:custGeom>
                <a:avLst/>
                <a:gdLst>
                  <a:gd name="T0" fmla="*/ 219 w 219"/>
                  <a:gd name="T1" fmla="*/ 27 h 47"/>
                  <a:gd name="T2" fmla="*/ 217 w 219"/>
                  <a:gd name="T3" fmla="*/ 47 h 47"/>
                  <a:gd name="T4" fmla="*/ 0 w 219"/>
                  <a:gd name="T5" fmla="*/ 20 h 47"/>
                  <a:gd name="T6" fmla="*/ 2 w 219"/>
                  <a:gd name="T7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9" h="47">
                    <a:moveTo>
                      <a:pt x="219" y="27"/>
                    </a:moveTo>
                    <a:lnTo>
                      <a:pt x="217" y="47"/>
                    </a:lnTo>
                    <a:lnTo>
                      <a:pt x="0" y="20"/>
                    </a:lnTo>
                    <a:lnTo>
                      <a:pt x="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Line 182"/>
              <p:cNvSpPr>
                <a:spLocks noChangeShapeType="1"/>
              </p:cNvSpPr>
              <p:nvPr/>
            </p:nvSpPr>
            <p:spPr bwMode="auto">
              <a:xfrm flipH="1">
                <a:off x="867" y="3697"/>
                <a:ext cx="1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Freeform 183"/>
              <p:cNvSpPr>
                <a:spLocks/>
              </p:cNvSpPr>
              <p:nvPr/>
            </p:nvSpPr>
            <p:spPr bwMode="auto">
              <a:xfrm>
                <a:off x="1057" y="3715"/>
                <a:ext cx="103" cy="65"/>
              </a:xfrm>
              <a:custGeom>
                <a:avLst/>
                <a:gdLst>
                  <a:gd name="T0" fmla="*/ 271 w 271"/>
                  <a:gd name="T1" fmla="*/ 195 h 195"/>
                  <a:gd name="T2" fmla="*/ 142 w 271"/>
                  <a:gd name="T3" fmla="*/ 15 h 195"/>
                  <a:gd name="T4" fmla="*/ 0 w 271"/>
                  <a:gd name="T5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1" h="195">
                    <a:moveTo>
                      <a:pt x="271" y="195"/>
                    </a:moveTo>
                    <a:lnTo>
                      <a:pt x="142" y="15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Freeform 184"/>
              <p:cNvSpPr>
                <a:spLocks/>
              </p:cNvSpPr>
              <p:nvPr/>
            </p:nvSpPr>
            <p:spPr bwMode="auto">
              <a:xfrm>
                <a:off x="1045" y="3679"/>
                <a:ext cx="16" cy="72"/>
              </a:xfrm>
              <a:custGeom>
                <a:avLst/>
                <a:gdLst>
                  <a:gd name="T0" fmla="*/ 22 w 42"/>
                  <a:gd name="T1" fmla="*/ 0 h 220"/>
                  <a:gd name="T2" fmla="*/ 42 w 42"/>
                  <a:gd name="T3" fmla="*/ 2 h 220"/>
                  <a:gd name="T4" fmla="*/ 20 w 42"/>
                  <a:gd name="T5" fmla="*/ 220 h 220"/>
                  <a:gd name="T6" fmla="*/ 0 w 42"/>
                  <a:gd name="T7" fmla="*/ 217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220">
                    <a:moveTo>
                      <a:pt x="22" y="0"/>
                    </a:moveTo>
                    <a:lnTo>
                      <a:pt x="42" y="2"/>
                    </a:lnTo>
                    <a:lnTo>
                      <a:pt x="20" y="220"/>
                    </a:lnTo>
                    <a:lnTo>
                      <a:pt x="0" y="217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Line 185"/>
              <p:cNvSpPr>
                <a:spLocks noChangeShapeType="1"/>
              </p:cNvSpPr>
              <p:nvPr/>
            </p:nvSpPr>
            <p:spPr bwMode="auto">
              <a:xfrm>
                <a:off x="1045" y="3750"/>
                <a:ext cx="8" cy="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Line 186"/>
              <p:cNvSpPr>
                <a:spLocks noChangeShapeType="1"/>
              </p:cNvSpPr>
              <p:nvPr/>
            </p:nvSpPr>
            <p:spPr bwMode="auto">
              <a:xfrm flipV="1">
                <a:off x="1006" y="3728"/>
                <a:ext cx="6" cy="5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Freeform 187"/>
              <p:cNvSpPr>
                <a:spLocks/>
              </p:cNvSpPr>
              <p:nvPr/>
            </p:nvSpPr>
            <p:spPr bwMode="auto">
              <a:xfrm>
                <a:off x="970" y="3717"/>
                <a:ext cx="84" cy="14"/>
              </a:xfrm>
              <a:custGeom>
                <a:avLst/>
                <a:gdLst>
                  <a:gd name="T0" fmla="*/ 220 w 220"/>
                  <a:gd name="T1" fmla="*/ 23 h 43"/>
                  <a:gd name="T2" fmla="*/ 218 w 220"/>
                  <a:gd name="T3" fmla="*/ 43 h 43"/>
                  <a:gd name="T4" fmla="*/ 0 w 220"/>
                  <a:gd name="T5" fmla="*/ 20 h 43"/>
                  <a:gd name="T6" fmla="*/ 3 w 220"/>
                  <a:gd name="T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0" h="43">
                    <a:moveTo>
                      <a:pt x="220" y="23"/>
                    </a:moveTo>
                    <a:lnTo>
                      <a:pt x="218" y="43"/>
                    </a:lnTo>
                    <a:lnTo>
                      <a:pt x="0" y="20"/>
                    </a:lnTo>
                    <a:lnTo>
                      <a:pt x="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Line 188"/>
              <p:cNvSpPr>
                <a:spLocks noChangeShapeType="1"/>
              </p:cNvSpPr>
              <p:nvPr/>
            </p:nvSpPr>
            <p:spPr bwMode="auto">
              <a:xfrm flipH="1">
                <a:off x="970" y="3717"/>
                <a:ext cx="1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Line 189"/>
              <p:cNvSpPr>
                <a:spLocks noChangeShapeType="1"/>
              </p:cNvSpPr>
              <p:nvPr/>
            </p:nvSpPr>
            <p:spPr bwMode="auto">
              <a:xfrm flipH="1" flipV="1">
                <a:off x="1214" y="3636"/>
                <a:ext cx="139" cy="30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Freeform 190"/>
              <p:cNvSpPr>
                <a:spLocks/>
              </p:cNvSpPr>
              <p:nvPr/>
            </p:nvSpPr>
            <p:spPr bwMode="auto">
              <a:xfrm>
                <a:off x="1173" y="3616"/>
                <a:ext cx="80" cy="33"/>
              </a:xfrm>
              <a:custGeom>
                <a:avLst/>
                <a:gdLst>
                  <a:gd name="T0" fmla="*/ 204 w 211"/>
                  <a:gd name="T1" fmla="*/ 0 h 100"/>
                  <a:gd name="T2" fmla="*/ 211 w 211"/>
                  <a:gd name="T3" fmla="*/ 20 h 100"/>
                  <a:gd name="T4" fmla="*/ 7 w 211"/>
                  <a:gd name="T5" fmla="*/ 100 h 100"/>
                  <a:gd name="T6" fmla="*/ 0 w 211"/>
                  <a:gd name="T7" fmla="*/ 8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100">
                    <a:moveTo>
                      <a:pt x="204" y="0"/>
                    </a:moveTo>
                    <a:lnTo>
                      <a:pt x="211" y="20"/>
                    </a:lnTo>
                    <a:lnTo>
                      <a:pt x="7" y="100"/>
                    </a:lnTo>
                    <a:lnTo>
                      <a:pt x="0" y="8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Line 191"/>
              <p:cNvSpPr>
                <a:spLocks noChangeShapeType="1"/>
              </p:cNvSpPr>
              <p:nvPr/>
            </p:nvSpPr>
            <p:spPr bwMode="auto">
              <a:xfrm>
                <a:off x="1173" y="3643"/>
                <a:ext cx="2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Freeform 192"/>
              <p:cNvSpPr>
                <a:spLocks/>
              </p:cNvSpPr>
              <p:nvPr/>
            </p:nvSpPr>
            <p:spPr bwMode="auto">
              <a:xfrm>
                <a:off x="518" y="3562"/>
                <a:ext cx="808" cy="409"/>
              </a:xfrm>
              <a:custGeom>
                <a:avLst/>
                <a:gdLst>
                  <a:gd name="T0" fmla="*/ 0 w 2125"/>
                  <a:gd name="T1" fmla="*/ 877 h 1239"/>
                  <a:gd name="T2" fmla="*/ 43 w 2125"/>
                  <a:gd name="T3" fmla="*/ 825 h 1239"/>
                  <a:gd name="T4" fmla="*/ 73 w 2125"/>
                  <a:gd name="T5" fmla="*/ 956 h 1239"/>
                  <a:gd name="T6" fmla="*/ 159 w 2125"/>
                  <a:gd name="T7" fmla="*/ 854 h 1239"/>
                  <a:gd name="T8" fmla="*/ 189 w 2125"/>
                  <a:gd name="T9" fmla="*/ 984 h 1239"/>
                  <a:gd name="T10" fmla="*/ 276 w 2125"/>
                  <a:gd name="T11" fmla="*/ 882 h 1239"/>
                  <a:gd name="T12" fmla="*/ 306 w 2125"/>
                  <a:gd name="T13" fmla="*/ 1013 h 1239"/>
                  <a:gd name="T14" fmla="*/ 393 w 2125"/>
                  <a:gd name="T15" fmla="*/ 910 h 1239"/>
                  <a:gd name="T16" fmla="*/ 423 w 2125"/>
                  <a:gd name="T17" fmla="*/ 1041 h 1239"/>
                  <a:gd name="T18" fmla="*/ 509 w 2125"/>
                  <a:gd name="T19" fmla="*/ 938 h 1239"/>
                  <a:gd name="T20" fmla="*/ 539 w 2125"/>
                  <a:gd name="T21" fmla="*/ 1069 h 1239"/>
                  <a:gd name="T22" fmla="*/ 626 w 2125"/>
                  <a:gd name="T23" fmla="*/ 967 h 1239"/>
                  <a:gd name="T24" fmla="*/ 656 w 2125"/>
                  <a:gd name="T25" fmla="*/ 1097 h 1239"/>
                  <a:gd name="T26" fmla="*/ 742 w 2125"/>
                  <a:gd name="T27" fmla="*/ 995 h 1239"/>
                  <a:gd name="T28" fmla="*/ 773 w 2125"/>
                  <a:gd name="T29" fmla="*/ 1126 h 1239"/>
                  <a:gd name="T30" fmla="*/ 859 w 2125"/>
                  <a:gd name="T31" fmla="*/ 1023 h 1239"/>
                  <a:gd name="T32" fmla="*/ 889 w 2125"/>
                  <a:gd name="T33" fmla="*/ 1154 h 1239"/>
                  <a:gd name="T34" fmla="*/ 976 w 2125"/>
                  <a:gd name="T35" fmla="*/ 1051 h 1239"/>
                  <a:gd name="T36" fmla="*/ 1006 w 2125"/>
                  <a:gd name="T37" fmla="*/ 1182 h 1239"/>
                  <a:gd name="T38" fmla="*/ 1092 w 2125"/>
                  <a:gd name="T39" fmla="*/ 1080 h 1239"/>
                  <a:gd name="T40" fmla="*/ 1122 w 2125"/>
                  <a:gd name="T41" fmla="*/ 1210 h 1239"/>
                  <a:gd name="T42" fmla="*/ 1209 w 2125"/>
                  <a:gd name="T43" fmla="*/ 1108 h 1239"/>
                  <a:gd name="T44" fmla="*/ 1239 w 2125"/>
                  <a:gd name="T45" fmla="*/ 1239 h 1239"/>
                  <a:gd name="T46" fmla="*/ 1282 w 2125"/>
                  <a:gd name="T47" fmla="*/ 1188 h 1239"/>
                  <a:gd name="T48" fmla="*/ 1328 w 2125"/>
                  <a:gd name="T49" fmla="*/ 1199 h 1239"/>
                  <a:gd name="T50" fmla="*/ 1974 w 2125"/>
                  <a:gd name="T51" fmla="*/ 1199 h 1239"/>
                  <a:gd name="T52" fmla="*/ 2125 w 2125"/>
                  <a:gd name="T53" fmla="*/ 0 h 1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125" h="1239">
                    <a:moveTo>
                      <a:pt x="0" y="877"/>
                    </a:moveTo>
                    <a:lnTo>
                      <a:pt x="43" y="825"/>
                    </a:lnTo>
                    <a:lnTo>
                      <a:pt x="73" y="956"/>
                    </a:lnTo>
                    <a:lnTo>
                      <a:pt x="159" y="854"/>
                    </a:lnTo>
                    <a:lnTo>
                      <a:pt x="189" y="984"/>
                    </a:lnTo>
                    <a:lnTo>
                      <a:pt x="276" y="882"/>
                    </a:lnTo>
                    <a:lnTo>
                      <a:pt x="306" y="1013"/>
                    </a:lnTo>
                    <a:lnTo>
                      <a:pt x="393" y="910"/>
                    </a:lnTo>
                    <a:lnTo>
                      <a:pt x="423" y="1041"/>
                    </a:lnTo>
                    <a:lnTo>
                      <a:pt x="509" y="938"/>
                    </a:lnTo>
                    <a:lnTo>
                      <a:pt x="539" y="1069"/>
                    </a:lnTo>
                    <a:lnTo>
                      <a:pt x="626" y="967"/>
                    </a:lnTo>
                    <a:lnTo>
                      <a:pt x="656" y="1097"/>
                    </a:lnTo>
                    <a:lnTo>
                      <a:pt x="742" y="995"/>
                    </a:lnTo>
                    <a:lnTo>
                      <a:pt x="773" y="1126"/>
                    </a:lnTo>
                    <a:lnTo>
                      <a:pt x="859" y="1023"/>
                    </a:lnTo>
                    <a:lnTo>
                      <a:pt x="889" y="1154"/>
                    </a:lnTo>
                    <a:lnTo>
                      <a:pt x="976" y="1051"/>
                    </a:lnTo>
                    <a:lnTo>
                      <a:pt x="1006" y="1182"/>
                    </a:lnTo>
                    <a:lnTo>
                      <a:pt x="1092" y="1080"/>
                    </a:lnTo>
                    <a:lnTo>
                      <a:pt x="1122" y="1210"/>
                    </a:lnTo>
                    <a:lnTo>
                      <a:pt x="1209" y="1108"/>
                    </a:lnTo>
                    <a:lnTo>
                      <a:pt x="1239" y="1239"/>
                    </a:lnTo>
                    <a:lnTo>
                      <a:pt x="1282" y="1188"/>
                    </a:lnTo>
                    <a:lnTo>
                      <a:pt x="1328" y="1199"/>
                    </a:lnTo>
                    <a:lnTo>
                      <a:pt x="1974" y="1199"/>
                    </a:lnTo>
                    <a:lnTo>
                      <a:pt x="212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Freeform 193"/>
              <p:cNvSpPr>
                <a:spLocks/>
              </p:cNvSpPr>
              <p:nvPr/>
            </p:nvSpPr>
            <p:spPr bwMode="auto">
              <a:xfrm>
                <a:off x="1297" y="3562"/>
                <a:ext cx="42" cy="54"/>
              </a:xfrm>
              <a:custGeom>
                <a:avLst/>
                <a:gdLst>
                  <a:gd name="T0" fmla="*/ 29 w 42"/>
                  <a:gd name="T1" fmla="*/ 0 h 54"/>
                  <a:gd name="T2" fmla="*/ 0 w 42"/>
                  <a:gd name="T3" fmla="*/ 48 h 54"/>
                  <a:gd name="T4" fmla="*/ 24 w 42"/>
                  <a:gd name="T5" fmla="*/ 38 h 54"/>
                  <a:gd name="T6" fmla="*/ 42 w 42"/>
                  <a:gd name="T7" fmla="*/ 54 h 54"/>
                  <a:gd name="T8" fmla="*/ 29 w 42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4">
                    <a:moveTo>
                      <a:pt x="29" y="0"/>
                    </a:moveTo>
                    <a:lnTo>
                      <a:pt x="0" y="48"/>
                    </a:lnTo>
                    <a:lnTo>
                      <a:pt x="24" y="38"/>
                    </a:lnTo>
                    <a:lnTo>
                      <a:pt x="42" y="54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Freeform 194"/>
              <p:cNvSpPr>
                <a:spLocks/>
              </p:cNvSpPr>
              <p:nvPr/>
            </p:nvSpPr>
            <p:spPr bwMode="auto">
              <a:xfrm>
                <a:off x="521" y="2497"/>
                <a:ext cx="898" cy="446"/>
              </a:xfrm>
              <a:custGeom>
                <a:avLst/>
                <a:gdLst>
                  <a:gd name="T0" fmla="*/ 0 w 2362"/>
                  <a:gd name="T1" fmla="*/ 1050 h 1349"/>
                  <a:gd name="T2" fmla="*/ 39 w 2362"/>
                  <a:gd name="T3" fmla="*/ 996 h 1349"/>
                  <a:gd name="T4" fmla="*/ 78 w 2362"/>
                  <a:gd name="T5" fmla="*/ 1124 h 1349"/>
                  <a:gd name="T6" fmla="*/ 158 w 2362"/>
                  <a:gd name="T7" fmla="*/ 1016 h 1349"/>
                  <a:gd name="T8" fmla="*/ 196 w 2362"/>
                  <a:gd name="T9" fmla="*/ 1144 h 1349"/>
                  <a:gd name="T10" fmla="*/ 276 w 2362"/>
                  <a:gd name="T11" fmla="*/ 1036 h 1349"/>
                  <a:gd name="T12" fmla="*/ 314 w 2362"/>
                  <a:gd name="T13" fmla="*/ 1165 h 1349"/>
                  <a:gd name="T14" fmla="*/ 394 w 2362"/>
                  <a:gd name="T15" fmla="*/ 1057 h 1349"/>
                  <a:gd name="T16" fmla="*/ 433 w 2362"/>
                  <a:gd name="T17" fmla="*/ 1185 h 1349"/>
                  <a:gd name="T18" fmla="*/ 512 w 2362"/>
                  <a:gd name="T19" fmla="*/ 1077 h 1349"/>
                  <a:gd name="T20" fmla="*/ 551 w 2362"/>
                  <a:gd name="T21" fmla="*/ 1206 h 1349"/>
                  <a:gd name="T22" fmla="*/ 630 w 2362"/>
                  <a:gd name="T23" fmla="*/ 1098 h 1349"/>
                  <a:gd name="T24" fmla="*/ 669 w 2362"/>
                  <a:gd name="T25" fmla="*/ 1226 h 1349"/>
                  <a:gd name="T26" fmla="*/ 749 w 2362"/>
                  <a:gd name="T27" fmla="*/ 1118 h 1349"/>
                  <a:gd name="T28" fmla="*/ 787 w 2362"/>
                  <a:gd name="T29" fmla="*/ 1247 h 1349"/>
                  <a:gd name="T30" fmla="*/ 867 w 2362"/>
                  <a:gd name="T31" fmla="*/ 1139 h 1349"/>
                  <a:gd name="T32" fmla="*/ 906 w 2362"/>
                  <a:gd name="T33" fmla="*/ 1267 h 1349"/>
                  <a:gd name="T34" fmla="*/ 985 w 2362"/>
                  <a:gd name="T35" fmla="*/ 1159 h 1349"/>
                  <a:gd name="T36" fmla="*/ 1024 w 2362"/>
                  <a:gd name="T37" fmla="*/ 1288 h 1349"/>
                  <a:gd name="T38" fmla="*/ 1103 w 2362"/>
                  <a:gd name="T39" fmla="*/ 1180 h 1349"/>
                  <a:gd name="T40" fmla="*/ 1142 w 2362"/>
                  <a:gd name="T41" fmla="*/ 1308 h 1349"/>
                  <a:gd name="T42" fmla="*/ 1222 w 2362"/>
                  <a:gd name="T43" fmla="*/ 1200 h 1349"/>
                  <a:gd name="T44" fmla="*/ 1260 w 2362"/>
                  <a:gd name="T45" fmla="*/ 1329 h 1349"/>
                  <a:gd name="T46" fmla="*/ 1340 w 2362"/>
                  <a:gd name="T47" fmla="*/ 1221 h 1349"/>
                  <a:gd name="T48" fmla="*/ 1379 w 2362"/>
                  <a:gd name="T49" fmla="*/ 1349 h 1349"/>
                  <a:gd name="T50" fmla="*/ 1418 w 2362"/>
                  <a:gd name="T51" fmla="*/ 1295 h 1349"/>
                  <a:gd name="T52" fmla="*/ 1426 w 2362"/>
                  <a:gd name="T53" fmla="*/ 1297 h 1349"/>
                  <a:gd name="T54" fmla="*/ 2362 w 2362"/>
                  <a:gd name="T55" fmla="*/ 1252 h 1349"/>
                  <a:gd name="T56" fmla="*/ 2302 w 2362"/>
                  <a:gd name="T57" fmla="*/ 0 h 1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62" h="1349">
                    <a:moveTo>
                      <a:pt x="0" y="1050"/>
                    </a:moveTo>
                    <a:lnTo>
                      <a:pt x="39" y="996"/>
                    </a:lnTo>
                    <a:lnTo>
                      <a:pt x="78" y="1124"/>
                    </a:lnTo>
                    <a:lnTo>
                      <a:pt x="158" y="1016"/>
                    </a:lnTo>
                    <a:lnTo>
                      <a:pt x="196" y="1144"/>
                    </a:lnTo>
                    <a:lnTo>
                      <a:pt x="276" y="1036"/>
                    </a:lnTo>
                    <a:lnTo>
                      <a:pt x="314" y="1165"/>
                    </a:lnTo>
                    <a:lnTo>
                      <a:pt x="394" y="1057"/>
                    </a:lnTo>
                    <a:lnTo>
                      <a:pt x="433" y="1185"/>
                    </a:lnTo>
                    <a:lnTo>
                      <a:pt x="512" y="1077"/>
                    </a:lnTo>
                    <a:lnTo>
                      <a:pt x="551" y="1206"/>
                    </a:lnTo>
                    <a:lnTo>
                      <a:pt x="630" y="1098"/>
                    </a:lnTo>
                    <a:lnTo>
                      <a:pt x="669" y="1226"/>
                    </a:lnTo>
                    <a:lnTo>
                      <a:pt x="749" y="1118"/>
                    </a:lnTo>
                    <a:lnTo>
                      <a:pt x="787" y="1247"/>
                    </a:lnTo>
                    <a:lnTo>
                      <a:pt x="867" y="1139"/>
                    </a:lnTo>
                    <a:lnTo>
                      <a:pt x="906" y="1267"/>
                    </a:lnTo>
                    <a:lnTo>
                      <a:pt x="985" y="1159"/>
                    </a:lnTo>
                    <a:lnTo>
                      <a:pt x="1024" y="1288"/>
                    </a:lnTo>
                    <a:lnTo>
                      <a:pt x="1103" y="1180"/>
                    </a:lnTo>
                    <a:lnTo>
                      <a:pt x="1142" y="1308"/>
                    </a:lnTo>
                    <a:lnTo>
                      <a:pt x="1222" y="1200"/>
                    </a:lnTo>
                    <a:lnTo>
                      <a:pt x="1260" y="1329"/>
                    </a:lnTo>
                    <a:lnTo>
                      <a:pt x="1340" y="1221"/>
                    </a:lnTo>
                    <a:lnTo>
                      <a:pt x="1379" y="1349"/>
                    </a:lnTo>
                    <a:lnTo>
                      <a:pt x="1418" y="1295"/>
                    </a:lnTo>
                    <a:lnTo>
                      <a:pt x="1426" y="1297"/>
                    </a:lnTo>
                    <a:lnTo>
                      <a:pt x="2362" y="1252"/>
                    </a:lnTo>
                    <a:lnTo>
                      <a:pt x="230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Freeform 195"/>
              <p:cNvSpPr>
                <a:spLocks/>
              </p:cNvSpPr>
              <p:nvPr/>
            </p:nvSpPr>
            <p:spPr bwMode="auto">
              <a:xfrm>
                <a:off x="1378" y="2497"/>
                <a:ext cx="42" cy="53"/>
              </a:xfrm>
              <a:custGeom>
                <a:avLst/>
                <a:gdLst>
                  <a:gd name="T0" fmla="*/ 18 w 42"/>
                  <a:gd name="T1" fmla="*/ 0 h 53"/>
                  <a:gd name="T2" fmla="*/ 0 w 42"/>
                  <a:gd name="T3" fmla="*/ 53 h 53"/>
                  <a:gd name="T4" fmla="*/ 20 w 42"/>
                  <a:gd name="T5" fmla="*/ 39 h 53"/>
                  <a:gd name="T6" fmla="*/ 42 w 42"/>
                  <a:gd name="T7" fmla="*/ 51 h 53"/>
                  <a:gd name="T8" fmla="*/ 18 w 42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3">
                    <a:moveTo>
                      <a:pt x="18" y="0"/>
                    </a:moveTo>
                    <a:lnTo>
                      <a:pt x="0" y="53"/>
                    </a:lnTo>
                    <a:lnTo>
                      <a:pt x="20" y="39"/>
                    </a:lnTo>
                    <a:lnTo>
                      <a:pt x="42" y="5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Arc 196"/>
              <p:cNvSpPr>
                <a:spLocks/>
              </p:cNvSpPr>
              <p:nvPr/>
            </p:nvSpPr>
            <p:spPr bwMode="auto">
              <a:xfrm>
                <a:off x="1000" y="2884"/>
                <a:ext cx="97" cy="3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Arc 197"/>
              <p:cNvSpPr>
                <a:spLocks/>
              </p:cNvSpPr>
              <p:nvPr/>
            </p:nvSpPr>
            <p:spPr bwMode="auto">
              <a:xfrm>
                <a:off x="729" y="2918"/>
                <a:ext cx="368" cy="11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Freeform 198"/>
              <p:cNvSpPr>
                <a:spLocks/>
              </p:cNvSpPr>
              <p:nvPr/>
            </p:nvSpPr>
            <p:spPr bwMode="auto">
              <a:xfrm>
                <a:off x="729" y="3019"/>
                <a:ext cx="59" cy="36"/>
              </a:xfrm>
              <a:custGeom>
                <a:avLst/>
                <a:gdLst>
                  <a:gd name="T0" fmla="*/ 0 w 59"/>
                  <a:gd name="T1" fmla="*/ 18 h 36"/>
                  <a:gd name="T2" fmla="*/ 59 w 59"/>
                  <a:gd name="T3" fmla="*/ 36 h 36"/>
                  <a:gd name="T4" fmla="*/ 44 w 59"/>
                  <a:gd name="T5" fmla="*/ 18 h 36"/>
                  <a:gd name="T6" fmla="*/ 59 w 59"/>
                  <a:gd name="T7" fmla="*/ 0 h 36"/>
                  <a:gd name="T8" fmla="*/ 0 w 59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36">
                    <a:moveTo>
                      <a:pt x="0" y="18"/>
                    </a:moveTo>
                    <a:lnTo>
                      <a:pt x="59" y="36"/>
                    </a:lnTo>
                    <a:lnTo>
                      <a:pt x="44" y="18"/>
                    </a:lnTo>
                    <a:lnTo>
                      <a:pt x="59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" name="Line 199"/>
              <p:cNvSpPr>
                <a:spLocks noChangeShapeType="1"/>
              </p:cNvSpPr>
              <p:nvPr/>
            </p:nvSpPr>
            <p:spPr bwMode="auto">
              <a:xfrm flipV="1">
                <a:off x="1508" y="2703"/>
                <a:ext cx="2" cy="4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" name="Freeform 200"/>
              <p:cNvSpPr>
                <a:spLocks/>
              </p:cNvSpPr>
              <p:nvPr/>
            </p:nvSpPr>
            <p:spPr bwMode="auto">
              <a:xfrm>
                <a:off x="1469" y="2694"/>
                <a:ext cx="83" cy="10"/>
              </a:xfrm>
              <a:custGeom>
                <a:avLst/>
                <a:gdLst>
                  <a:gd name="T0" fmla="*/ 218 w 218"/>
                  <a:gd name="T1" fmla="*/ 9 h 29"/>
                  <a:gd name="T2" fmla="*/ 218 w 218"/>
                  <a:gd name="T3" fmla="*/ 29 h 29"/>
                  <a:gd name="T4" fmla="*/ 0 w 218"/>
                  <a:gd name="T5" fmla="*/ 20 h 29"/>
                  <a:gd name="T6" fmla="*/ 0 w 218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9">
                    <a:moveTo>
                      <a:pt x="218" y="9"/>
                    </a:moveTo>
                    <a:lnTo>
                      <a:pt x="218" y="29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" name="Line 201"/>
              <p:cNvSpPr>
                <a:spLocks noChangeShapeType="1"/>
              </p:cNvSpPr>
              <p:nvPr/>
            </p:nvSpPr>
            <p:spPr bwMode="auto">
              <a:xfrm>
                <a:off x="1469" y="2694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Freeform 202"/>
              <p:cNvSpPr>
                <a:spLocks/>
              </p:cNvSpPr>
              <p:nvPr/>
            </p:nvSpPr>
            <p:spPr bwMode="auto">
              <a:xfrm>
                <a:off x="1256" y="2611"/>
                <a:ext cx="112" cy="337"/>
              </a:xfrm>
              <a:custGeom>
                <a:avLst/>
                <a:gdLst>
                  <a:gd name="T0" fmla="*/ 293 w 293"/>
                  <a:gd name="T1" fmla="*/ 1021 h 1021"/>
                  <a:gd name="T2" fmla="*/ 189 w 293"/>
                  <a:gd name="T3" fmla="*/ 120 h 1021"/>
                  <a:gd name="T4" fmla="*/ 0 w 293"/>
                  <a:gd name="T5" fmla="*/ 0 h 10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3" h="1021">
                    <a:moveTo>
                      <a:pt x="293" y="1021"/>
                    </a:moveTo>
                    <a:lnTo>
                      <a:pt x="189" y="1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Freeform 203"/>
              <p:cNvSpPr>
                <a:spLocks/>
              </p:cNvSpPr>
              <p:nvPr/>
            </p:nvSpPr>
            <p:spPr bwMode="auto">
              <a:xfrm>
                <a:off x="1228" y="2577"/>
                <a:ext cx="50" cy="65"/>
              </a:xfrm>
              <a:custGeom>
                <a:avLst/>
                <a:gdLst>
                  <a:gd name="T0" fmla="*/ 116 w 134"/>
                  <a:gd name="T1" fmla="*/ 0 h 198"/>
                  <a:gd name="T2" fmla="*/ 134 w 134"/>
                  <a:gd name="T3" fmla="*/ 11 h 198"/>
                  <a:gd name="T4" fmla="*/ 18 w 134"/>
                  <a:gd name="T5" fmla="*/ 198 h 198"/>
                  <a:gd name="T6" fmla="*/ 0 w 134"/>
                  <a:gd name="T7" fmla="*/ 186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4" h="198">
                    <a:moveTo>
                      <a:pt x="116" y="0"/>
                    </a:moveTo>
                    <a:lnTo>
                      <a:pt x="134" y="11"/>
                    </a:lnTo>
                    <a:lnTo>
                      <a:pt x="18" y="198"/>
                    </a:lnTo>
                    <a:lnTo>
                      <a:pt x="0" y="186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" name="Line 204"/>
              <p:cNvSpPr>
                <a:spLocks noChangeShapeType="1"/>
              </p:cNvSpPr>
              <p:nvPr/>
            </p:nvSpPr>
            <p:spPr bwMode="auto">
              <a:xfrm>
                <a:off x="1228" y="2638"/>
                <a:ext cx="6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" name="Freeform 206"/>
            <p:cNvSpPr>
              <a:spLocks/>
            </p:cNvSpPr>
            <p:nvPr/>
          </p:nvSpPr>
          <p:spPr bwMode="auto">
            <a:xfrm>
              <a:off x="709" y="2708"/>
              <a:ext cx="71" cy="59"/>
            </a:xfrm>
            <a:custGeom>
              <a:avLst/>
              <a:gdLst>
                <a:gd name="T0" fmla="*/ 0 w 187"/>
                <a:gd name="T1" fmla="*/ 180 h 180"/>
                <a:gd name="T2" fmla="*/ 149 w 187"/>
                <a:gd name="T3" fmla="*/ 158 h 180"/>
                <a:gd name="T4" fmla="*/ 187 w 187"/>
                <a:gd name="T5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" h="180">
                  <a:moveTo>
                    <a:pt x="0" y="180"/>
                  </a:moveTo>
                  <a:lnTo>
                    <a:pt x="149" y="158"/>
                  </a:lnTo>
                  <a:lnTo>
                    <a:pt x="18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7"/>
            <p:cNvSpPr>
              <a:spLocks/>
            </p:cNvSpPr>
            <p:nvPr/>
          </p:nvSpPr>
          <p:spPr bwMode="auto">
            <a:xfrm>
              <a:off x="740" y="2693"/>
              <a:ext cx="83" cy="23"/>
            </a:xfrm>
            <a:custGeom>
              <a:avLst/>
              <a:gdLst>
                <a:gd name="T0" fmla="*/ 218 w 218"/>
                <a:gd name="T1" fmla="*/ 49 h 69"/>
                <a:gd name="T2" fmla="*/ 213 w 218"/>
                <a:gd name="T3" fmla="*/ 69 h 69"/>
                <a:gd name="T4" fmla="*/ 0 w 218"/>
                <a:gd name="T5" fmla="*/ 20 h 69"/>
                <a:gd name="T6" fmla="*/ 5 w 218"/>
                <a:gd name="T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69">
                  <a:moveTo>
                    <a:pt x="218" y="49"/>
                  </a:moveTo>
                  <a:lnTo>
                    <a:pt x="213" y="69"/>
                  </a:lnTo>
                  <a:lnTo>
                    <a:pt x="0" y="20"/>
                  </a:lnTo>
                  <a:lnTo>
                    <a:pt x="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08"/>
            <p:cNvSpPr>
              <a:spLocks noChangeShapeType="1"/>
            </p:cNvSpPr>
            <p:nvPr/>
          </p:nvSpPr>
          <p:spPr bwMode="auto">
            <a:xfrm flipH="1">
              <a:off x="740" y="2693"/>
              <a:ext cx="2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09"/>
            <p:cNvSpPr>
              <a:spLocks/>
            </p:cNvSpPr>
            <p:nvPr/>
          </p:nvSpPr>
          <p:spPr bwMode="auto">
            <a:xfrm>
              <a:off x="863" y="2717"/>
              <a:ext cx="66" cy="40"/>
            </a:xfrm>
            <a:custGeom>
              <a:avLst/>
              <a:gdLst>
                <a:gd name="T0" fmla="*/ 0 w 174"/>
                <a:gd name="T1" fmla="*/ 113 h 120"/>
                <a:gd name="T2" fmla="*/ 143 w 174"/>
                <a:gd name="T3" fmla="*/ 120 h 120"/>
                <a:gd name="T4" fmla="*/ 174 w 174"/>
                <a:gd name="T5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4" h="120">
                  <a:moveTo>
                    <a:pt x="0" y="113"/>
                  </a:moveTo>
                  <a:lnTo>
                    <a:pt x="143" y="120"/>
                  </a:lnTo>
                  <a:lnTo>
                    <a:pt x="17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0"/>
            <p:cNvSpPr>
              <a:spLocks/>
            </p:cNvSpPr>
            <p:nvPr/>
          </p:nvSpPr>
          <p:spPr bwMode="auto">
            <a:xfrm>
              <a:off x="888" y="2702"/>
              <a:ext cx="83" cy="24"/>
            </a:xfrm>
            <a:custGeom>
              <a:avLst/>
              <a:gdLst>
                <a:gd name="T0" fmla="*/ 218 w 218"/>
                <a:gd name="T1" fmla="*/ 53 h 73"/>
                <a:gd name="T2" fmla="*/ 213 w 218"/>
                <a:gd name="T3" fmla="*/ 73 h 73"/>
                <a:gd name="T4" fmla="*/ 0 w 218"/>
                <a:gd name="T5" fmla="*/ 20 h 73"/>
                <a:gd name="T6" fmla="*/ 4 w 218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73">
                  <a:moveTo>
                    <a:pt x="218" y="53"/>
                  </a:moveTo>
                  <a:lnTo>
                    <a:pt x="213" y="73"/>
                  </a:lnTo>
                  <a:lnTo>
                    <a:pt x="0" y="20"/>
                  </a:lnTo>
                  <a:lnTo>
                    <a:pt x="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1"/>
            <p:cNvSpPr>
              <a:spLocks noChangeShapeType="1"/>
            </p:cNvSpPr>
            <p:nvPr/>
          </p:nvSpPr>
          <p:spPr bwMode="auto">
            <a:xfrm flipH="1">
              <a:off x="888" y="2702"/>
              <a:ext cx="2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2"/>
            <p:cNvSpPr>
              <a:spLocks/>
            </p:cNvSpPr>
            <p:nvPr/>
          </p:nvSpPr>
          <p:spPr bwMode="auto">
            <a:xfrm>
              <a:off x="995" y="2665"/>
              <a:ext cx="28" cy="82"/>
            </a:xfrm>
            <a:custGeom>
              <a:avLst/>
              <a:gdLst>
                <a:gd name="T0" fmla="*/ 73 w 73"/>
                <a:gd name="T1" fmla="*/ 248 h 248"/>
                <a:gd name="T2" fmla="*/ 66 w 73"/>
                <a:gd name="T3" fmla="*/ 113 h 248"/>
                <a:gd name="T4" fmla="*/ 0 w 73"/>
                <a:gd name="T5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" h="248">
                  <a:moveTo>
                    <a:pt x="73" y="248"/>
                  </a:moveTo>
                  <a:lnTo>
                    <a:pt x="66" y="113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3"/>
            <p:cNvSpPr>
              <a:spLocks/>
            </p:cNvSpPr>
            <p:nvPr/>
          </p:nvSpPr>
          <p:spPr bwMode="auto">
            <a:xfrm>
              <a:off x="954" y="2641"/>
              <a:ext cx="77" cy="43"/>
            </a:xfrm>
            <a:custGeom>
              <a:avLst/>
              <a:gdLst>
                <a:gd name="T0" fmla="*/ 191 w 202"/>
                <a:gd name="T1" fmla="*/ 0 h 129"/>
                <a:gd name="T2" fmla="*/ 202 w 202"/>
                <a:gd name="T3" fmla="*/ 18 h 129"/>
                <a:gd name="T4" fmla="*/ 11 w 202"/>
                <a:gd name="T5" fmla="*/ 129 h 129"/>
                <a:gd name="T6" fmla="*/ 0 w 202"/>
                <a:gd name="T7" fmla="*/ 11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" h="129">
                  <a:moveTo>
                    <a:pt x="191" y="0"/>
                  </a:moveTo>
                  <a:lnTo>
                    <a:pt x="202" y="18"/>
                  </a:lnTo>
                  <a:lnTo>
                    <a:pt x="11" y="129"/>
                  </a:lnTo>
                  <a:lnTo>
                    <a:pt x="0" y="111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4"/>
            <p:cNvSpPr>
              <a:spLocks noChangeShapeType="1"/>
            </p:cNvSpPr>
            <p:nvPr/>
          </p:nvSpPr>
          <p:spPr bwMode="auto">
            <a:xfrm>
              <a:off x="954" y="2678"/>
              <a:ext cx="4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5"/>
            <p:cNvSpPr>
              <a:spLocks/>
            </p:cNvSpPr>
            <p:nvPr/>
          </p:nvSpPr>
          <p:spPr bwMode="auto">
            <a:xfrm>
              <a:off x="1245" y="2685"/>
              <a:ext cx="81" cy="75"/>
            </a:xfrm>
            <a:custGeom>
              <a:avLst/>
              <a:gdLst>
                <a:gd name="T0" fmla="*/ 211 w 211"/>
                <a:gd name="T1" fmla="*/ 226 h 226"/>
                <a:gd name="T2" fmla="*/ 142 w 211"/>
                <a:gd name="T3" fmla="*/ 46 h 226"/>
                <a:gd name="T4" fmla="*/ 0 w 211"/>
                <a:gd name="T5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226">
                  <a:moveTo>
                    <a:pt x="211" y="226"/>
                  </a:moveTo>
                  <a:lnTo>
                    <a:pt x="142" y="46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6"/>
            <p:cNvSpPr>
              <a:spLocks/>
            </p:cNvSpPr>
            <p:nvPr/>
          </p:nvSpPr>
          <p:spPr bwMode="auto">
            <a:xfrm>
              <a:off x="1225" y="2649"/>
              <a:ext cx="33" cy="71"/>
            </a:xfrm>
            <a:custGeom>
              <a:avLst/>
              <a:gdLst>
                <a:gd name="T0" fmla="*/ 66 w 86"/>
                <a:gd name="T1" fmla="*/ 0 h 215"/>
                <a:gd name="T2" fmla="*/ 86 w 86"/>
                <a:gd name="T3" fmla="*/ 6 h 215"/>
                <a:gd name="T4" fmla="*/ 20 w 86"/>
                <a:gd name="T5" fmla="*/ 215 h 215"/>
                <a:gd name="T6" fmla="*/ 0 w 86"/>
                <a:gd name="T7" fmla="*/ 208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215">
                  <a:moveTo>
                    <a:pt x="66" y="0"/>
                  </a:moveTo>
                  <a:lnTo>
                    <a:pt x="86" y="6"/>
                  </a:lnTo>
                  <a:lnTo>
                    <a:pt x="20" y="215"/>
                  </a:lnTo>
                  <a:lnTo>
                    <a:pt x="0" y="20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7"/>
            <p:cNvSpPr>
              <a:spLocks noChangeShapeType="1"/>
            </p:cNvSpPr>
            <p:nvPr/>
          </p:nvSpPr>
          <p:spPr bwMode="auto">
            <a:xfrm>
              <a:off x="1225" y="2717"/>
              <a:ext cx="8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8"/>
            <p:cNvSpPr>
              <a:spLocks noChangeShapeType="1"/>
            </p:cNvSpPr>
            <p:nvPr/>
          </p:nvSpPr>
          <p:spPr bwMode="auto">
            <a:xfrm flipV="1">
              <a:off x="1185" y="2708"/>
              <a:ext cx="3" cy="3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9"/>
            <p:cNvSpPr>
              <a:spLocks/>
            </p:cNvSpPr>
            <p:nvPr/>
          </p:nvSpPr>
          <p:spPr bwMode="auto">
            <a:xfrm>
              <a:off x="1147" y="2700"/>
              <a:ext cx="82" cy="9"/>
            </a:xfrm>
            <a:custGeom>
              <a:avLst/>
              <a:gdLst>
                <a:gd name="T0" fmla="*/ 218 w 218"/>
                <a:gd name="T1" fmla="*/ 9 h 29"/>
                <a:gd name="T2" fmla="*/ 218 w 218"/>
                <a:gd name="T3" fmla="*/ 29 h 29"/>
                <a:gd name="T4" fmla="*/ 0 w 218"/>
                <a:gd name="T5" fmla="*/ 20 h 29"/>
                <a:gd name="T6" fmla="*/ 0 w 218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9">
                  <a:moveTo>
                    <a:pt x="218" y="9"/>
                  </a:moveTo>
                  <a:lnTo>
                    <a:pt x="218" y="29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0"/>
            <p:cNvSpPr>
              <a:spLocks noChangeShapeType="1"/>
            </p:cNvSpPr>
            <p:nvPr/>
          </p:nvSpPr>
          <p:spPr bwMode="auto">
            <a:xfrm>
              <a:off x="1147" y="2700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1"/>
            <p:cNvSpPr>
              <a:spLocks/>
            </p:cNvSpPr>
            <p:nvPr/>
          </p:nvSpPr>
          <p:spPr bwMode="auto">
            <a:xfrm>
              <a:off x="1229" y="3396"/>
              <a:ext cx="786" cy="370"/>
            </a:xfrm>
            <a:custGeom>
              <a:avLst/>
              <a:gdLst>
                <a:gd name="T0" fmla="*/ 2065 w 2065"/>
                <a:gd name="T1" fmla="*/ 1119 h 1119"/>
                <a:gd name="T2" fmla="*/ 1558 w 2065"/>
                <a:gd name="T3" fmla="*/ 655 h 1119"/>
                <a:gd name="T4" fmla="*/ 0 w 2065"/>
                <a:gd name="T5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5" h="1119">
                  <a:moveTo>
                    <a:pt x="2065" y="1119"/>
                  </a:moveTo>
                  <a:lnTo>
                    <a:pt x="1558" y="655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2"/>
            <p:cNvSpPr>
              <a:spLocks/>
            </p:cNvSpPr>
            <p:nvPr/>
          </p:nvSpPr>
          <p:spPr bwMode="auto">
            <a:xfrm>
              <a:off x="1206" y="3360"/>
              <a:ext cx="39" cy="70"/>
            </a:xfrm>
            <a:custGeom>
              <a:avLst/>
              <a:gdLst>
                <a:gd name="T0" fmla="*/ 84 w 104"/>
                <a:gd name="T1" fmla="*/ 0 h 211"/>
                <a:gd name="T2" fmla="*/ 104 w 104"/>
                <a:gd name="T3" fmla="*/ 7 h 211"/>
                <a:gd name="T4" fmla="*/ 20 w 104"/>
                <a:gd name="T5" fmla="*/ 211 h 211"/>
                <a:gd name="T6" fmla="*/ 0 w 104"/>
                <a:gd name="T7" fmla="*/ 20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211">
                  <a:moveTo>
                    <a:pt x="84" y="0"/>
                  </a:moveTo>
                  <a:lnTo>
                    <a:pt x="104" y="7"/>
                  </a:lnTo>
                  <a:lnTo>
                    <a:pt x="20" y="211"/>
                  </a:lnTo>
                  <a:lnTo>
                    <a:pt x="0" y="20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3"/>
            <p:cNvSpPr>
              <a:spLocks noChangeShapeType="1"/>
            </p:cNvSpPr>
            <p:nvPr/>
          </p:nvSpPr>
          <p:spPr bwMode="auto">
            <a:xfrm>
              <a:off x="1206" y="3428"/>
              <a:ext cx="7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4"/>
            <p:cNvSpPr>
              <a:spLocks/>
            </p:cNvSpPr>
            <p:nvPr/>
          </p:nvSpPr>
          <p:spPr bwMode="auto">
            <a:xfrm>
              <a:off x="1333" y="4384"/>
              <a:ext cx="642" cy="418"/>
            </a:xfrm>
            <a:custGeom>
              <a:avLst/>
              <a:gdLst>
                <a:gd name="T0" fmla="*/ 1687 w 1687"/>
                <a:gd name="T1" fmla="*/ 1265 h 1265"/>
                <a:gd name="T2" fmla="*/ 1454 w 1687"/>
                <a:gd name="T3" fmla="*/ 843 h 1265"/>
                <a:gd name="T4" fmla="*/ 0 w 1687"/>
                <a:gd name="T5" fmla="*/ 0 h 1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87" h="1265">
                  <a:moveTo>
                    <a:pt x="1687" y="1265"/>
                  </a:moveTo>
                  <a:lnTo>
                    <a:pt x="1454" y="843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5"/>
            <p:cNvSpPr>
              <a:spLocks/>
            </p:cNvSpPr>
            <p:nvPr/>
          </p:nvSpPr>
          <p:spPr bwMode="auto">
            <a:xfrm>
              <a:off x="1305" y="4349"/>
              <a:ext cx="49" cy="67"/>
            </a:xfrm>
            <a:custGeom>
              <a:avLst/>
              <a:gdLst>
                <a:gd name="T0" fmla="*/ 111 w 128"/>
                <a:gd name="T1" fmla="*/ 0 h 202"/>
                <a:gd name="T2" fmla="*/ 128 w 128"/>
                <a:gd name="T3" fmla="*/ 11 h 202"/>
                <a:gd name="T4" fmla="*/ 17 w 128"/>
                <a:gd name="T5" fmla="*/ 202 h 202"/>
                <a:gd name="T6" fmla="*/ 0 w 128"/>
                <a:gd name="T7" fmla="*/ 191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202">
                  <a:moveTo>
                    <a:pt x="111" y="0"/>
                  </a:moveTo>
                  <a:lnTo>
                    <a:pt x="128" y="11"/>
                  </a:lnTo>
                  <a:lnTo>
                    <a:pt x="17" y="202"/>
                  </a:lnTo>
                  <a:lnTo>
                    <a:pt x="0" y="191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6"/>
            <p:cNvSpPr>
              <a:spLocks noChangeShapeType="1"/>
            </p:cNvSpPr>
            <p:nvPr/>
          </p:nvSpPr>
          <p:spPr bwMode="auto">
            <a:xfrm>
              <a:off x="1305" y="4412"/>
              <a:ext cx="7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7"/>
            <p:cNvSpPr>
              <a:spLocks/>
            </p:cNvSpPr>
            <p:nvPr/>
          </p:nvSpPr>
          <p:spPr bwMode="auto">
            <a:xfrm>
              <a:off x="1647" y="4635"/>
              <a:ext cx="95" cy="244"/>
            </a:xfrm>
            <a:custGeom>
              <a:avLst/>
              <a:gdLst>
                <a:gd name="T0" fmla="*/ 0 w 250"/>
                <a:gd name="T1" fmla="*/ 739 h 739"/>
                <a:gd name="T2" fmla="*/ 126 w 250"/>
                <a:gd name="T3" fmla="*/ 739 h 739"/>
                <a:gd name="T4" fmla="*/ 250 w 250"/>
                <a:gd name="T5" fmla="*/ 0 h 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0" h="739">
                  <a:moveTo>
                    <a:pt x="0" y="739"/>
                  </a:moveTo>
                  <a:lnTo>
                    <a:pt x="126" y="739"/>
                  </a:lnTo>
                  <a:lnTo>
                    <a:pt x="25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8"/>
            <p:cNvSpPr>
              <a:spLocks/>
            </p:cNvSpPr>
            <p:nvPr/>
          </p:nvSpPr>
          <p:spPr bwMode="auto">
            <a:xfrm>
              <a:off x="1700" y="4622"/>
              <a:ext cx="84" cy="19"/>
            </a:xfrm>
            <a:custGeom>
              <a:avLst/>
              <a:gdLst>
                <a:gd name="T0" fmla="*/ 219 w 219"/>
                <a:gd name="T1" fmla="*/ 36 h 56"/>
                <a:gd name="T2" fmla="*/ 217 w 219"/>
                <a:gd name="T3" fmla="*/ 56 h 56"/>
                <a:gd name="T4" fmla="*/ 0 w 219"/>
                <a:gd name="T5" fmla="*/ 20 h 56"/>
                <a:gd name="T6" fmla="*/ 2 w 219"/>
                <a:gd name="T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9" h="56">
                  <a:moveTo>
                    <a:pt x="219" y="36"/>
                  </a:moveTo>
                  <a:lnTo>
                    <a:pt x="217" y="56"/>
                  </a:lnTo>
                  <a:lnTo>
                    <a:pt x="0" y="20"/>
                  </a:lnTo>
                  <a:lnTo>
                    <a:pt x="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29"/>
            <p:cNvSpPr>
              <a:spLocks noChangeShapeType="1"/>
            </p:cNvSpPr>
            <p:nvPr/>
          </p:nvSpPr>
          <p:spPr bwMode="auto">
            <a:xfrm flipH="1">
              <a:off x="1700" y="4622"/>
              <a:ext cx="1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30"/>
            <p:cNvSpPr>
              <a:spLocks/>
            </p:cNvSpPr>
            <p:nvPr/>
          </p:nvSpPr>
          <p:spPr bwMode="auto">
            <a:xfrm>
              <a:off x="1647" y="3640"/>
              <a:ext cx="79" cy="202"/>
            </a:xfrm>
            <a:custGeom>
              <a:avLst/>
              <a:gdLst>
                <a:gd name="T0" fmla="*/ 0 w 210"/>
                <a:gd name="T1" fmla="*/ 611 h 611"/>
                <a:gd name="T2" fmla="*/ 126 w 210"/>
                <a:gd name="T3" fmla="*/ 547 h 611"/>
                <a:gd name="T4" fmla="*/ 210 w 210"/>
                <a:gd name="T5" fmla="*/ 0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0" h="611">
                  <a:moveTo>
                    <a:pt x="0" y="611"/>
                  </a:moveTo>
                  <a:lnTo>
                    <a:pt x="126" y="547"/>
                  </a:lnTo>
                  <a:lnTo>
                    <a:pt x="21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31"/>
            <p:cNvSpPr>
              <a:spLocks/>
            </p:cNvSpPr>
            <p:nvPr/>
          </p:nvSpPr>
          <p:spPr bwMode="auto">
            <a:xfrm>
              <a:off x="1685" y="3629"/>
              <a:ext cx="84" cy="17"/>
            </a:xfrm>
            <a:custGeom>
              <a:avLst/>
              <a:gdLst>
                <a:gd name="T0" fmla="*/ 219 w 219"/>
                <a:gd name="T1" fmla="*/ 31 h 51"/>
                <a:gd name="T2" fmla="*/ 217 w 219"/>
                <a:gd name="T3" fmla="*/ 51 h 51"/>
                <a:gd name="T4" fmla="*/ 0 w 219"/>
                <a:gd name="T5" fmla="*/ 20 h 51"/>
                <a:gd name="T6" fmla="*/ 2 w 219"/>
                <a:gd name="T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9" h="51">
                  <a:moveTo>
                    <a:pt x="219" y="31"/>
                  </a:moveTo>
                  <a:lnTo>
                    <a:pt x="217" y="51"/>
                  </a:lnTo>
                  <a:lnTo>
                    <a:pt x="0" y="20"/>
                  </a:lnTo>
                  <a:lnTo>
                    <a:pt x="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232"/>
            <p:cNvSpPr>
              <a:spLocks noChangeShapeType="1"/>
            </p:cNvSpPr>
            <p:nvPr/>
          </p:nvSpPr>
          <p:spPr bwMode="auto">
            <a:xfrm flipH="1">
              <a:off x="1685" y="3629"/>
              <a:ext cx="1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33"/>
            <p:cNvSpPr>
              <a:spLocks/>
            </p:cNvSpPr>
            <p:nvPr/>
          </p:nvSpPr>
          <p:spPr bwMode="auto">
            <a:xfrm>
              <a:off x="1654" y="2646"/>
              <a:ext cx="80" cy="173"/>
            </a:xfrm>
            <a:custGeom>
              <a:avLst/>
              <a:gdLst>
                <a:gd name="T0" fmla="*/ 0 w 210"/>
                <a:gd name="T1" fmla="*/ 526 h 526"/>
                <a:gd name="T2" fmla="*/ 210 w 210"/>
                <a:gd name="T3" fmla="*/ 464 h 526"/>
                <a:gd name="T4" fmla="*/ 126 w 210"/>
                <a:gd name="T5" fmla="*/ 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0" h="526">
                  <a:moveTo>
                    <a:pt x="0" y="526"/>
                  </a:moveTo>
                  <a:lnTo>
                    <a:pt x="210" y="464"/>
                  </a:lnTo>
                  <a:lnTo>
                    <a:pt x="12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34"/>
            <p:cNvSpPr>
              <a:spLocks/>
            </p:cNvSpPr>
            <p:nvPr/>
          </p:nvSpPr>
          <p:spPr bwMode="auto">
            <a:xfrm>
              <a:off x="1660" y="2633"/>
              <a:ext cx="83" cy="18"/>
            </a:xfrm>
            <a:custGeom>
              <a:avLst/>
              <a:gdLst>
                <a:gd name="T0" fmla="*/ 218 w 220"/>
                <a:gd name="T1" fmla="*/ 0 h 55"/>
                <a:gd name="T2" fmla="*/ 220 w 220"/>
                <a:gd name="T3" fmla="*/ 20 h 55"/>
                <a:gd name="T4" fmla="*/ 2 w 220"/>
                <a:gd name="T5" fmla="*/ 55 h 55"/>
                <a:gd name="T6" fmla="*/ 0 w 220"/>
                <a:gd name="T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0" h="55">
                  <a:moveTo>
                    <a:pt x="218" y="0"/>
                  </a:moveTo>
                  <a:lnTo>
                    <a:pt x="220" y="20"/>
                  </a:lnTo>
                  <a:lnTo>
                    <a:pt x="2" y="55"/>
                  </a:lnTo>
                  <a:lnTo>
                    <a:pt x="0" y="3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235"/>
            <p:cNvSpPr>
              <a:spLocks noChangeShapeType="1"/>
            </p:cNvSpPr>
            <p:nvPr/>
          </p:nvSpPr>
          <p:spPr bwMode="auto">
            <a:xfrm>
              <a:off x="1660" y="2645"/>
              <a:ext cx="1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36"/>
            <p:cNvSpPr>
              <a:spLocks/>
            </p:cNvSpPr>
            <p:nvPr/>
          </p:nvSpPr>
          <p:spPr bwMode="auto">
            <a:xfrm>
              <a:off x="1470" y="2381"/>
              <a:ext cx="496" cy="369"/>
            </a:xfrm>
            <a:custGeom>
              <a:avLst/>
              <a:gdLst>
                <a:gd name="T0" fmla="*/ 1305 w 1305"/>
                <a:gd name="T1" fmla="*/ 1117 h 1117"/>
                <a:gd name="T2" fmla="*/ 652 w 1305"/>
                <a:gd name="T3" fmla="*/ 613 h 1117"/>
                <a:gd name="T4" fmla="*/ 146 w 1305"/>
                <a:gd name="T5" fmla="*/ 85 h 1117"/>
                <a:gd name="T6" fmla="*/ 0 w 1305"/>
                <a:gd name="T7" fmla="*/ 0 h 1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5" h="1117">
                  <a:moveTo>
                    <a:pt x="1305" y="1117"/>
                  </a:moveTo>
                  <a:lnTo>
                    <a:pt x="652" y="613"/>
                  </a:lnTo>
                  <a:lnTo>
                    <a:pt x="146" y="85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37"/>
            <p:cNvSpPr>
              <a:spLocks/>
            </p:cNvSpPr>
            <p:nvPr/>
          </p:nvSpPr>
          <p:spPr bwMode="auto">
            <a:xfrm>
              <a:off x="1443" y="2347"/>
              <a:ext cx="47" cy="66"/>
            </a:xfrm>
            <a:custGeom>
              <a:avLst/>
              <a:gdLst>
                <a:gd name="T0" fmla="*/ 106 w 124"/>
                <a:gd name="T1" fmla="*/ 0 h 200"/>
                <a:gd name="T2" fmla="*/ 124 w 124"/>
                <a:gd name="T3" fmla="*/ 9 h 200"/>
                <a:gd name="T4" fmla="*/ 17 w 124"/>
                <a:gd name="T5" fmla="*/ 200 h 200"/>
                <a:gd name="T6" fmla="*/ 0 w 124"/>
                <a:gd name="T7" fmla="*/ 19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4" h="200">
                  <a:moveTo>
                    <a:pt x="106" y="0"/>
                  </a:moveTo>
                  <a:lnTo>
                    <a:pt x="124" y="9"/>
                  </a:lnTo>
                  <a:lnTo>
                    <a:pt x="17" y="200"/>
                  </a:lnTo>
                  <a:lnTo>
                    <a:pt x="0" y="191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238"/>
            <p:cNvSpPr>
              <a:spLocks noChangeShapeType="1"/>
            </p:cNvSpPr>
            <p:nvPr/>
          </p:nvSpPr>
          <p:spPr bwMode="auto">
            <a:xfrm>
              <a:off x="1443" y="2410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Arc 239"/>
            <p:cNvSpPr>
              <a:spLocks/>
            </p:cNvSpPr>
            <p:nvPr/>
          </p:nvSpPr>
          <p:spPr bwMode="auto">
            <a:xfrm>
              <a:off x="2035" y="1458"/>
              <a:ext cx="183" cy="8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Arc 240"/>
            <p:cNvSpPr>
              <a:spLocks/>
            </p:cNvSpPr>
            <p:nvPr/>
          </p:nvSpPr>
          <p:spPr bwMode="auto">
            <a:xfrm>
              <a:off x="1556" y="1547"/>
              <a:ext cx="662" cy="27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41"/>
            <p:cNvSpPr>
              <a:spLocks/>
            </p:cNvSpPr>
            <p:nvPr/>
          </p:nvSpPr>
          <p:spPr bwMode="auto">
            <a:xfrm>
              <a:off x="1556" y="1806"/>
              <a:ext cx="59" cy="37"/>
            </a:xfrm>
            <a:custGeom>
              <a:avLst/>
              <a:gdLst>
                <a:gd name="T0" fmla="*/ 0 w 59"/>
                <a:gd name="T1" fmla="*/ 18 h 37"/>
                <a:gd name="T2" fmla="*/ 59 w 59"/>
                <a:gd name="T3" fmla="*/ 37 h 37"/>
                <a:gd name="T4" fmla="*/ 44 w 59"/>
                <a:gd name="T5" fmla="*/ 18 h 37"/>
                <a:gd name="T6" fmla="*/ 59 w 59"/>
                <a:gd name="T7" fmla="*/ 0 h 37"/>
                <a:gd name="T8" fmla="*/ 0 w 59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7">
                  <a:moveTo>
                    <a:pt x="0" y="18"/>
                  </a:moveTo>
                  <a:lnTo>
                    <a:pt x="59" y="37"/>
                  </a:lnTo>
                  <a:lnTo>
                    <a:pt x="44" y="18"/>
                  </a:lnTo>
                  <a:lnTo>
                    <a:pt x="59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42"/>
            <p:cNvSpPr>
              <a:spLocks/>
            </p:cNvSpPr>
            <p:nvPr/>
          </p:nvSpPr>
          <p:spPr bwMode="auto">
            <a:xfrm>
              <a:off x="1266" y="779"/>
              <a:ext cx="1568" cy="816"/>
            </a:xfrm>
            <a:custGeom>
              <a:avLst/>
              <a:gdLst>
                <a:gd name="T0" fmla="*/ 0 w 4125"/>
                <a:gd name="T1" fmla="*/ 2145 h 2471"/>
                <a:gd name="T2" fmla="*/ 37 w 4125"/>
                <a:gd name="T3" fmla="*/ 2089 h 2471"/>
                <a:gd name="T4" fmla="*/ 81 w 4125"/>
                <a:gd name="T5" fmla="*/ 2215 h 2471"/>
                <a:gd name="T6" fmla="*/ 156 w 4125"/>
                <a:gd name="T7" fmla="*/ 2104 h 2471"/>
                <a:gd name="T8" fmla="*/ 200 w 4125"/>
                <a:gd name="T9" fmla="*/ 2230 h 2471"/>
                <a:gd name="T10" fmla="*/ 275 w 4125"/>
                <a:gd name="T11" fmla="*/ 2119 h 2471"/>
                <a:gd name="T12" fmla="*/ 319 w 4125"/>
                <a:gd name="T13" fmla="*/ 2245 h 2471"/>
                <a:gd name="T14" fmla="*/ 394 w 4125"/>
                <a:gd name="T15" fmla="*/ 2134 h 2471"/>
                <a:gd name="T16" fmla="*/ 438 w 4125"/>
                <a:gd name="T17" fmla="*/ 2260 h 2471"/>
                <a:gd name="T18" fmla="*/ 513 w 4125"/>
                <a:gd name="T19" fmla="*/ 2149 h 2471"/>
                <a:gd name="T20" fmla="*/ 557 w 4125"/>
                <a:gd name="T21" fmla="*/ 2275 h 2471"/>
                <a:gd name="T22" fmla="*/ 632 w 4125"/>
                <a:gd name="T23" fmla="*/ 2164 h 2471"/>
                <a:gd name="T24" fmla="*/ 677 w 4125"/>
                <a:gd name="T25" fmla="*/ 2291 h 2471"/>
                <a:gd name="T26" fmla="*/ 751 w 4125"/>
                <a:gd name="T27" fmla="*/ 2179 h 2471"/>
                <a:gd name="T28" fmla="*/ 796 w 4125"/>
                <a:gd name="T29" fmla="*/ 2306 h 2471"/>
                <a:gd name="T30" fmla="*/ 870 w 4125"/>
                <a:gd name="T31" fmla="*/ 2194 h 2471"/>
                <a:gd name="T32" fmla="*/ 915 w 4125"/>
                <a:gd name="T33" fmla="*/ 2321 h 2471"/>
                <a:gd name="T34" fmla="*/ 989 w 4125"/>
                <a:gd name="T35" fmla="*/ 2209 h 2471"/>
                <a:gd name="T36" fmla="*/ 1034 w 4125"/>
                <a:gd name="T37" fmla="*/ 2336 h 2471"/>
                <a:gd name="T38" fmla="*/ 1108 w 4125"/>
                <a:gd name="T39" fmla="*/ 2224 h 2471"/>
                <a:gd name="T40" fmla="*/ 1153 w 4125"/>
                <a:gd name="T41" fmla="*/ 2351 h 2471"/>
                <a:gd name="T42" fmla="*/ 1227 w 4125"/>
                <a:gd name="T43" fmla="*/ 2239 h 2471"/>
                <a:gd name="T44" fmla="*/ 1272 w 4125"/>
                <a:gd name="T45" fmla="*/ 2366 h 2471"/>
                <a:gd name="T46" fmla="*/ 1346 w 4125"/>
                <a:gd name="T47" fmla="*/ 2254 h 2471"/>
                <a:gd name="T48" fmla="*/ 1391 w 4125"/>
                <a:gd name="T49" fmla="*/ 2381 h 2471"/>
                <a:gd name="T50" fmla="*/ 1465 w 4125"/>
                <a:gd name="T51" fmla="*/ 2269 h 2471"/>
                <a:gd name="T52" fmla="*/ 1510 w 4125"/>
                <a:gd name="T53" fmla="*/ 2396 h 2471"/>
                <a:gd name="T54" fmla="*/ 1584 w 4125"/>
                <a:gd name="T55" fmla="*/ 2284 h 2471"/>
                <a:gd name="T56" fmla="*/ 1629 w 4125"/>
                <a:gd name="T57" fmla="*/ 2411 h 2471"/>
                <a:gd name="T58" fmla="*/ 1703 w 4125"/>
                <a:gd name="T59" fmla="*/ 2299 h 2471"/>
                <a:gd name="T60" fmla="*/ 1748 w 4125"/>
                <a:gd name="T61" fmla="*/ 2426 h 2471"/>
                <a:gd name="T62" fmla="*/ 1823 w 4125"/>
                <a:gd name="T63" fmla="*/ 2314 h 2471"/>
                <a:gd name="T64" fmla="*/ 1867 w 4125"/>
                <a:gd name="T65" fmla="*/ 2441 h 2471"/>
                <a:gd name="T66" fmla="*/ 1942 w 4125"/>
                <a:gd name="T67" fmla="*/ 2329 h 2471"/>
                <a:gd name="T68" fmla="*/ 1986 w 4125"/>
                <a:gd name="T69" fmla="*/ 2456 h 2471"/>
                <a:gd name="T70" fmla="*/ 2061 w 4125"/>
                <a:gd name="T71" fmla="*/ 2344 h 2471"/>
                <a:gd name="T72" fmla="*/ 2105 w 4125"/>
                <a:gd name="T73" fmla="*/ 2471 h 2471"/>
                <a:gd name="T74" fmla="*/ 2142 w 4125"/>
                <a:gd name="T75" fmla="*/ 2415 h 2471"/>
                <a:gd name="T76" fmla="*/ 2145 w 4125"/>
                <a:gd name="T77" fmla="*/ 2416 h 2471"/>
                <a:gd name="T78" fmla="*/ 3690 w 4125"/>
                <a:gd name="T79" fmla="*/ 2356 h 2471"/>
                <a:gd name="T80" fmla="*/ 4125 w 4125"/>
                <a:gd name="T81" fmla="*/ 0 h 2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125" h="2471">
                  <a:moveTo>
                    <a:pt x="0" y="2145"/>
                  </a:moveTo>
                  <a:lnTo>
                    <a:pt x="37" y="2089"/>
                  </a:lnTo>
                  <a:lnTo>
                    <a:pt x="81" y="2215"/>
                  </a:lnTo>
                  <a:lnTo>
                    <a:pt x="156" y="2104"/>
                  </a:lnTo>
                  <a:lnTo>
                    <a:pt x="200" y="2230"/>
                  </a:lnTo>
                  <a:lnTo>
                    <a:pt x="275" y="2119"/>
                  </a:lnTo>
                  <a:lnTo>
                    <a:pt x="319" y="2245"/>
                  </a:lnTo>
                  <a:lnTo>
                    <a:pt x="394" y="2134"/>
                  </a:lnTo>
                  <a:lnTo>
                    <a:pt x="438" y="2260"/>
                  </a:lnTo>
                  <a:lnTo>
                    <a:pt x="513" y="2149"/>
                  </a:lnTo>
                  <a:lnTo>
                    <a:pt x="557" y="2275"/>
                  </a:lnTo>
                  <a:lnTo>
                    <a:pt x="632" y="2164"/>
                  </a:lnTo>
                  <a:lnTo>
                    <a:pt x="677" y="2291"/>
                  </a:lnTo>
                  <a:lnTo>
                    <a:pt x="751" y="2179"/>
                  </a:lnTo>
                  <a:lnTo>
                    <a:pt x="796" y="2306"/>
                  </a:lnTo>
                  <a:lnTo>
                    <a:pt x="870" y="2194"/>
                  </a:lnTo>
                  <a:lnTo>
                    <a:pt x="915" y="2321"/>
                  </a:lnTo>
                  <a:lnTo>
                    <a:pt x="989" y="2209"/>
                  </a:lnTo>
                  <a:lnTo>
                    <a:pt x="1034" y="2336"/>
                  </a:lnTo>
                  <a:lnTo>
                    <a:pt x="1108" y="2224"/>
                  </a:lnTo>
                  <a:lnTo>
                    <a:pt x="1153" y="2351"/>
                  </a:lnTo>
                  <a:lnTo>
                    <a:pt x="1227" y="2239"/>
                  </a:lnTo>
                  <a:lnTo>
                    <a:pt x="1272" y="2366"/>
                  </a:lnTo>
                  <a:lnTo>
                    <a:pt x="1346" y="2254"/>
                  </a:lnTo>
                  <a:lnTo>
                    <a:pt x="1391" y="2381"/>
                  </a:lnTo>
                  <a:lnTo>
                    <a:pt x="1465" y="2269"/>
                  </a:lnTo>
                  <a:lnTo>
                    <a:pt x="1510" y="2396"/>
                  </a:lnTo>
                  <a:lnTo>
                    <a:pt x="1584" y="2284"/>
                  </a:lnTo>
                  <a:lnTo>
                    <a:pt x="1629" y="2411"/>
                  </a:lnTo>
                  <a:lnTo>
                    <a:pt x="1703" y="2299"/>
                  </a:lnTo>
                  <a:lnTo>
                    <a:pt x="1748" y="2426"/>
                  </a:lnTo>
                  <a:lnTo>
                    <a:pt x="1823" y="2314"/>
                  </a:lnTo>
                  <a:lnTo>
                    <a:pt x="1867" y="2441"/>
                  </a:lnTo>
                  <a:lnTo>
                    <a:pt x="1942" y="2329"/>
                  </a:lnTo>
                  <a:lnTo>
                    <a:pt x="1986" y="2456"/>
                  </a:lnTo>
                  <a:lnTo>
                    <a:pt x="2061" y="2344"/>
                  </a:lnTo>
                  <a:lnTo>
                    <a:pt x="2105" y="2471"/>
                  </a:lnTo>
                  <a:lnTo>
                    <a:pt x="2142" y="2415"/>
                  </a:lnTo>
                  <a:lnTo>
                    <a:pt x="2145" y="2416"/>
                  </a:lnTo>
                  <a:lnTo>
                    <a:pt x="3690" y="2356"/>
                  </a:lnTo>
                  <a:lnTo>
                    <a:pt x="412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43"/>
            <p:cNvSpPr>
              <a:spLocks/>
            </p:cNvSpPr>
            <p:nvPr/>
          </p:nvSpPr>
          <p:spPr bwMode="auto">
            <a:xfrm>
              <a:off x="2802" y="779"/>
              <a:ext cx="42" cy="54"/>
            </a:xfrm>
            <a:custGeom>
              <a:avLst/>
              <a:gdLst>
                <a:gd name="T0" fmla="*/ 32 w 42"/>
                <a:gd name="T1" fmla="*/ 0 h 54"/>
                <a:gd name="T2" fmla="*/ 0 w 42"/>
                <a:gd name="T3" fmla="*/ 47 h 54"/>
                <a:gd name="T4" fmla="*/ 24 w 42"/>
                <a:gd name="T5" fmla="*/ 38 h 54"/>
                <a:gd name="T6" fmla="*/ 42 w 42"/>
                <a:gd name="T7" fmla="*/ 54 h 54"/>
                <a:gd name="T8" fmla="*/ 32 w 42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4">
                  <a:moveTo>
                    <a:pt x="32" y="0"/>
                  </a:moveTo>
                  <a:lnTo>
                    <a:pt x="0" y="47"/>
                  </a:lnTo>
                  <a:lnTo>
                    <a:pt x="24" y="38"/>
                  </a:lnTo>
                  <a:lnTo>
                    <a:pt x="42" y="54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244"/>
            <p:cNvSpPr>
              <a:spLocks noChangeShapeType="1"/>
            </p:cNvSpPr>
            <p:nvPr/>
          </p:nvSpPr>
          <p:spPr bwMode="auto">
            <a:xfrm flipH="1" flipV="1">
              <a:off x="2708" y="1022"/>
              <a:ext cx="86" cy="59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45"/>
            <p:cNvSpPr>
              <a:spLocks/>
            </p:cNvSpPr>
            <p:nvPr/>
          </p:nvSpPr>
          <p:spPr bwMode="auto">
            <a:xfrm>
              <a:off x="2666" y="1011"/>
              <a:ext cx="84" cy="15"/>
            </a:xfrm>
            <a:custGeom>
              <a:avLst/>
              <a:gdLst>
                <a:gd name="T0" fmla="*/ 218 w 220"/>
                <a:gd name="T1" fmla="*/ 0 h 46"/>
                <a:gd name="T2" fmla="*/ 220 w 220"/>
                <a:gd name="T3" fmla="*/ 20 h 46"/>
                <a:gd name="T4" fmla="*/ 3 w 220"/>
                <a:gd name="T5" fmla="*/ 46 h 46"/>
                <a:gd name="T6" fmla="*/ 0 w 220"/>
                <a:gd name="T7" fmla="*/ 2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0" h="46">
                  <a:moveTo>
                    <a:pt x="218" y="0"/>
                  </a:moveTo>
                  <a:lnTo>
                    <a:pt x="220" y="20"/>
                  </a:lnTo>
                  <a:lnTo>
                    <a:pt x="3" y="46"/>
                  </a:lnTo>
                  <a:lnTo>
                    <a:pt x="0" y="2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246"/>
            <p:cNvSpPr>
              <a:spLocks noChangeShapeType="1"/>
            </p:cNvSpPr>
            <p:nvPr/>
          </p:nvSpPr>
          <p:spPr bwMode="auto">
            <a:xfrm>
              <a:off x="2666" y="1019"/>
              <a:ext cx="1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47"/>
            <p:cNvSpPr>
              <a:spLocks/>
            </p:cNvSpPr>
            <p:nvPr/>
          </p:nvSpPr>
          <p:spPr bwMode="auto">
            <a:xfrm>
              <a:off x="1547" y="1201"/>
              <a:ext cx="85" cy="84"/>
            </a:xfrm>
            <a:custGeom>
              <a:avLst/>
              <a:gdLst>
                <a:gd name="T0" fmla="*/ 0 w 224"/>
                <a:gd name="T1" fmla="*/ 255 h 255"/>
                <a:gd name="T2" fmla="*/ 224 w 224"/>
                <a:gd name="T3" fmla="*/ 144 h 255"/>
                <a:gd name="T4" fmla="*/ 224 w 224"/>
                <a:gd name="T5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4" h="255">
                  <a:moveTo>
                    <a:pt x="0" y="255"/>
                  </a:moveTo>
                  <a:lnTo>
                    <a:pt x="224" y="144"/>
                  </a:lnTo>
                  <a:lnTo>
                    <a:pt x="22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48"/>
            <p:cNvSpPr>
              <a:spLocks/>
            </p:cNvSpPr>
            <p:nvPr/>
          </p:nvSpPr>
          <p:spPr bwMode="auto">
            <a:xfrm>
              <a:off x="1591" y="1194"/>
              <a:ext cx="83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249"/>
            <p:cNvSpPr>
              <a:spLocks noChangeShapeType="1"/>
            </p:cNvSpPr>
            <p:nvPr/>
          </p:nvSpPr>
          <p:spPr bwMode="auto">
            <a:xfrm>
              <a:off x="1591" y="1194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50"/>
            <p:cNvSpPr>
              <a:spLocks/>
            </p:cNvSpPr>
            <p:nvPr/>
          </p:nvSpPr>
          <p:spPr bwMode="auto">
            <a:xfrm>
              <a:off x="1844" y="1179"/>
              <a:ext cx="79" cy="101"/>
            </a:xfrm>
            <a:custGeom>
              <a:avLst/>
              <a:gdLst>
                <a:gd name="T0" fmla="*/ 0 w 207"/>
                <a:gd name="T1" fmla="*/ 305 h 305"/>
                <a:gd name="T2" fmla="*/ 207 w 207"/>
                <a:gd name="T3" fmla="*/ 98 h 305"/>
                <a:gd name="T4" fmla="*/ 207 w 207"/>
                <a:gd name="T5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7" h="305">
                  <a:moveTo>
                    <a:pt x="0" y="305"/>
                  </a:moveTo>
                  <a:lnTo>
                    <a:pt x="207" y="98"/>
                  </a:lnTo>
                  <a:lnTo>
                    <a:pt x="20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51"/>
            <p:cNvSpPr>
              <a:spLocks/>
            </p:cNvSpPr>
            <p:nvPr/>
          </p:nvSpPr>
          <p:spPr bwMode="auto">
            <a:xfrm>
              <a:off x="1881" y="1173"/>
              <a:ext cx="83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252"/>
            <p:cNvSpPr>
              <a:spLocks noChangeShapeType="1"/>
            </p:cNvSpPr>
            <p:nvPr/>
          </p:nvSpPr>
          <p:spPr bwMode="auto">
            <a:xfrm>
              <a:off x="1881" y="1173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53"/>
            <p:cNvSpPr>
              <a:spLocks/>
            </p:cNvSpPr>
            <p:nvPr/>
          </p:nvSpPr>
          <p:spPr bwMode="auto">
            <a:xfrm>
              <a:off x="2128" y="1122"/>
              <a:ext cx="55" cy="100"/>
            </a:xfrm>
            <a:custGeom>
              <a:avLst/>
              <a:gdLst>
                <a:gd name="T0" fmla="*/ 0 w 145"/>
                <a:gd name="T1" fmla="*/ 302 h 302"/>
                <a:gd name="T2" fmla="*/ 145 w 145"/>
                <a:gd name="T3" fmla="*/ 127 h 302"/>
                <a:gd name="T4" fmla="*/ 145 w 145"/>
                <a:gd name="T5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5" h="302">
                  <a:moveTo>
                    <a:pt x="0" y="302"/>
                  </a:moveTo>
                  <a:lnTo>
                    <a:pt x="145" y="127"/>
                  </a:lnTo>
                  <a:lnTo>
                    <a:pt x="14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54"/>
            <p:cNvSpPr>
              <a:spLocks/>
            </p:cNvSpPr>
            <p:nvPr/>
          </p:nvSpPr>
          <p:spPr bwMode="auto">
            <a:xfrm>
              <a:off x="2142" y="1116"/>
              <a:ext cx="82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255"/>
            <p:cNvSpPr>
              <a:spLocks noChangeShapeType="1"/>
            </p:cNvSpPr>
            <p:nvPr/>
          </p:nvSpPr>
          <p:spPr bwMode="auto">
            <a:xfrm>
              <a:off x="2142" y="1116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56"/>
            <p:cNvSpPr>
              <a:spLocks/>
            </p:cNvSpPr>
            <p:nvPr/>
          </p:nvSpPr>
          <p:spPr bwMode="auto">
            <a:xfrm>
              <a:off x="3431" y="959"/>
              <a:ext cx="315" cy="268"/>
            </a:xfrm>
            <a:custGeom>
              <a:avLst/>
              <a:gdLst>
                <a:gd name="T0" fmla="*/ 828 w 828"/>
                <a:gd name="T1" fmla="*/ 813 h 813"/>
                <a:gd name="T2" fmla="*/ 812 w 828"/>
                <a:gd name="T3" fmla="*/ 797 h 813"/>
                <a:gd name="T4" fmla="*/ 0 w 828"/>
                <a:gd name="T5" fmla="*/ 0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8" h="813">
                  <a:moveTo>
                    <a:pt x="828" y="813"/>
                  </a:moveTo>
                  <a:lnTo>
                    <a:pt x="812" y="797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57"/>
            <p:cNvSpPr>
              <a:spLocks/>
            </p:cNvSpPr>
            <p:nvPr/>
          </p:nvSpPr>
          <p:spPr bwMode="auto">
            <a:xfrm>
              <a:off x="3395" y="928"/>
              <a:ext cx="65" cy="56"/>
            </a:xfrm>
            <a:custGeom>
              <a:avLst/>
              <a:gdLst>
                <a:gd name="T0" fmla="*/ 156 w 171"/>
                <a:gd name="T1" fmla="*/ 0 h 171"/>
                <a:gd name="T2" fmla="*/ 171 w 171"/>
                <a:gd name="T3" fmla="*/ 15 h 171"/>
                <a:gd name="T4" fmla="*/ 16 w 171"/>
                <a:gd name="T5" fmla="*/ 171 h 171"/>
                <a:gd name="T6" fmla="*/ 0 w 171"/>
                <a:gd name="T7" fmla="*/ 15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171">
                  <a:moveTo>
                    <a:pt x="156" y="0"/>
                  </a:moveTo>
                  <a:lnTo>
                    <a:pt x="171" y="15"/>
                  </a:lnTo>
                  <a:lnTo>
                    <a:pt x="16" y="171"/>
                  </a:lnTo>
                  <a:lnTo>
                    <a:pt x="0" y="15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258"/>
            <p:cNvSpPr>
              <a:spLocks noChangeShapeType="1"/>
            </p:cNvSpPr>
            <p:nvPr/>
          </p:nvSpPr>
          <p:spPr bwMode="auto">
            <a:xfrm>
              <a:off x="3395" y="979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259"/>
            <p:cNvSpPr>
              <a:spLocks noChangeShapeType="1"/>
            </p:cNvSpPr>
            <p:nvPr/>
          </p:nvSpPr>
          <p:spPr bwMode="auto">
            <a:xfrm flipV="1">
              <a:off x="2952" y="1169"/>
              <a:ext cx="0" cy="5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60"/>
            <p:cNvSpPr>
              <a:spLocks/>
            </p:cNvSpPr>
            <p:nvPr/>
          </p:nvSpPr>
          <p:spPr bwMode="auto">
            <a:xfrm>
              <a:off x="2911" y="1162"/>
              <a:ext cx="83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261"/>
            <p:cNvSpPr>
              <a:spLocks noChangeShapeType="1"/>
            </p:cNvSpPr>
            <p:nvPr/>
          </p:nvSpPr>
          <p:spPr bwMode="auto">
            <a:xfrm>
              <a:off x="2911" y="1162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262"/>
            <p:cNvSpPr>
              <a:spLocks noChangeShapeType="1"/>
            </p:cNvSpPr>
            <p:nvPr/>
          </p:nvSpPr>
          <p:spPr bwMode="auto">
            <a:xfrm flipH="1" flipV="1">
              <a:off x="2486" y="1122"/>
              <a:ext cx="169" cy="10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263"/>
            <p:cNvSpPr>
              <a:spLocks/>
            </p:cNvSpPr>
            <p:nvPr/>
          </p:nvSpPr>
          <p:spPr bwMode="auto">
            <a:xfrm>
              <a:off x="2456" y="1088"/>
              <a:ext cx="54" cy="64"/>
            </a:xfrm>
            <a:custGeom>
              <a:avLst/>
              <a:gdLst>
                <a:gd name="T0" fmla="*/ 124 w 142"/>
                <a:gd name="T1" fmla="*/ 0 h 193"/>
                <a:gd name="T2" fmla="*/ 142 w 142"/>
                <a:gd name="T3" fmla="*/ 11 h 193"/>
                <a:gd name="T4" fmla="*/ 17 w 142"/>
                <a:gd name="T5" fmla="*/ 193 h 193"/>
                <a:gd name="T6" fmla="*/ 0 w 142"/>
                <a:gd name="T7" fmla="*/ 182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" h="193">
                  <a:moveTo>
                    <a:pt x="124" y="0"/>
                  </a:moveTo>
                  <a:lnTo>
                    <a:pt x="142" y="11"/>
                  </a:lnTo>
                  <a:lnTo>
                    <a:pt x="17" y="193"/>
                  </a:lnTo>
                  <a:lnTo>
                    <a:pt x="0" y="182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264"/>
            <p:cNvSpPr>
              <a:spLocks noChangeShapeType="1"/>
            </p:cNvSpPr>
            <p:nvPr/>
          </p:nvSpPr>
          <p:spPr bwMode="auto">
            <a:xfrm>
              <a:off x="2456" y="1149"/>
              <a:ext cx="6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Arc 265"/>
            <p:cNvSpPr>
              <a:spLocks/>
            </p:cNvSpPr>
            <p:nvPr/>
          </p:nvSpPr>
          <p:spPr bwMode="auto">
            <a:xfrm>
              <a:off x="2952" y="543"/>
              <a:ext cx="515" cy="43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266"/>
            <p:cNvSpPr>
              <a:spLocks/>
            </p:cNvSpPr>
            <p:nvPr/>
          </p:nvSpPr>
          <p:spPr bwMode="auto">
            <a:xfrm>
              <a:off x="2945" y="508"/>
              <a:ext cx="7" cy="71"/>
            </a:xfrm>
            <a:custGeom>
              <a:avLst/>
              <a:gdLst>
                <a:gd name="T0" fmla="*/ 0 w 20"/>
                <a:gd name="T1" fmla="*/ 0 h 217"/>
                <a:gd name="T2" fmla="*/ 20 w 20"/>
                <a:gd name="T3" fmla="*/ 0 h 217"/>
                <a:gd name="T4" fmla="*/ 20 w 20"/>
                <a:gd name="T5" fmla="*/ 217 h 217"/>
                <a:gd name="T6" fmla="*/ 0 w 20"/>
                <a:gd name="T7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7">
                  <a:moveTo>
                    <a:pt x="0" y="0"/>
                  </a:moveTo>
                  <a:lnTo>
                    <a:pt x="20" y="0"/>
                  </a:lnTo>
                  <a:lnTo>
                    <a:pt x="20" y="217"/>
                  </a:lnTo>
                  <a:lnTo>
                    <a:pt x="0" y="21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Line 267"/>
            <p:cNvSpPr>
              <a:spLocks noChangeShapeType="1"/>
            </p:cNvSpPr>
            <p:nvPr/>
          </p:nvSpPr>
          <p:spPr bwMode="auto">
            <a:xfrm>
              <a:off x="2945" y="579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268"/>
            <p:cNvSpPr>
              <a:spLocks/>
            </p:cNvSpPr>
            <p:nvPr/>
          </p:nvSpPr>
          <p:spPr bwMode="auto">
            <a:xfrm>
              <a:off x="3176" y="1022"/>
              <a:ext cx="170" cy="362"/>
            </a:xfrm>
            <a:custGeom>
              <a:avLst/>
              <a:gdLst>
                <a:gd name="T0" fmla="*/ 0 w 447"/>
                <a:gd name="T1" fmla="*/ 1099 h 1099"/>
                <a:gd name="T2" fmla="*/ 429 w 447"/>
                <a:gd name="T3" fmla="*/ 637 h 1099"/>
                <a:gd name="T4" fmla="*/ 447 w 447"/>
                <a:gd name="T5" fmla="*/ 0 h 1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7" h="1099">
                  <a:moveTo>
                    <a:pt x="0" y="1099"/>
                  </a:moveTo>
                  <a:lnTo>
                    <a:pt x="429" y="637"/>
                  </a:lnTo>
                  <a:lnTo>
                    <a:pt x="44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269"/>
            <p:cNvSpPr>
              <a:spLocks/>
            </p:cNvSpPr>
            <p:nvPr/>
          </p:nvSpPr>
          <p:spPr bwMode="auto">
            <a:xfrm>
              <a:off x="3305" y="1015"/>
              <a:ext cx="83" cy="7"/>
            </a:xfrm>
            <a:custGeom>
              <a:avLst/>
              <a:gdLst>
                <a:gd name="T0" fmla="*/ 217 w 217"/>
                <a:gd name="T1" fmla="*/ 4 h 24"/>
                <a:gd name="T2" fmla="*/ 217 w 217"/>
                <a:gd name="T3" fmla="*/ 24 h 24"/>
                <a:gd name="T4" fmla="*/ 0 w 217"/>
                <a:gd name="T5" fmla="*/ 20 h 24"/>
                <a:gd name="T6" fmla="*/ 0 w 217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4">
                  <a:moveTo>
                    <a:pt x="217" y="4"/>
                  </a:moveTo>
                  <a:lnTo>
                    <a:pt x="217" y="24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Line 270"/>
            <p:cNvSpPr>
              <a:spLocks noChangeShapeType="1"/>
            </p:cNvSpPr>
            <p:nvPr/>
          </p:nvSpPr>
          <p:spPr bwMode="auto">
            <a:xfrm>
              <a:off x="8440" y="2783"/>
              <a:ext cx="0" cy="2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Rectangle 5">
            <a:hlinkClick r:id="rId2" action="ppaction://hlinkfile"/>
          </p:cNvPr>
          <p:cNvSpPr/>
          <p:nvPr/>
        </p:nvSpPr>
        <p:spPr>
          <a:xfrm>
            <a:off x="4876800" y="83058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52400" y="228600"/>
            <a:ext cx="7050088" cy="9753600"/>
            <a:chOff x="96" y="144"/>
            <a:chExt cx="4441" cy="6144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96" y="144"/>
              <a:ext cx="4368" cy="6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" name="Group 205"/>
            <p:cNvGrpSpPr>
              <a:grpSpLocks/>
            </p:cNvGrpSpPr>
            <p:nvPr/>
          </p:nvGrpSpPr>
          <p:grpSpPr bwMode="auto">
            <a:xfrm>
              <a:off x="124" y="168"/>
              <a:ext cx="4413" cy="5346"/>
              <a:chOff x="124" y="168"/>
              <a:chExt cx="4413" cy="5346"/>
            </a:xfrm>
          </p:grpSpPr>
          <p:sp>
            <p:nvSpPr>
              <p:cNvPr id="86" name="Rectangle 5"/>
              <p:cNvSpPr>
                <a:spLocks noChangeArrowheads="1"/>
              </p:cNvSpPr>
              <p:nvPr/>
            </p:nvSpPr>
            <p:spPr bwMode="auto">
              <a:xfrm>
                <a:off x="124" y="3997"/>
                <a:ext cx="2007" cy="935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Rectangle 6"/>
              <p:cNvSpPr>
                <a:spLocks noChangeArrowheads="1"/>
              </p:cNvSpPr>
              <p:nvPr/>
            </p:nvSpPr>
            <p:spPr bwMode="auto">
              <a:xfrm>
                <a:off x="124" y="2047"/>
                <a:ext cx="2007" cy="936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Rectangle 7"/>
              <p:cNvSpPr>
                <a:spLocks noChangeArrowheads="1"/>
              </p:cNvSpPr>
              <p:nvPr/>
            </p:nvSpPr>
            <p:spPr bwMode="auto">
              <a:xfrm>
                <a:off x="124" y="3022"/>
                <a:ext cx="2007" cy="936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Rectangle 8"/>
              <p:cNvSpPr>
                <a:spLocks noChangeArrowheads="1"/>
              </p:cNvSpPr>
              <p:nvPr/>
            </p:nvSpPr>
            <p:spPr bwMode="auto">
              <a:xfrm>
                <a:off x="586" y="307"/>
                <a:ext cx="3476" cy="1622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Oval 9"/>
              <p:cNvSpPr>
                <a:spLocks noChangeArrowheads="1"/>
              </p:cNvSpPr>
              <p:nvPr/>
            </p:nvSpPr>
            <p:spPr bwMode="auto">
              <a:xfrm>
                <a:off x="1916" y="3627"/>
                <a:ext cx="65" cy="5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Rectangle 10"/>
              <p:cNvSpPr>
                <a:spLocks noChangeArrowheads="1"/>
              </p:cNvSpPr>
              <p:nvPr/>
            </p:nvSpPr>
            <p:spPr bwMode="auto">
              <a:xfrm>
                <a:off x="637" y="3521"/>
                <a:ext cx="10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" name="Oval 11"/>
              <p:cNvSpPr>
                <a:spLocks noChangeArrowheads="1"/>
              </p:cNvSpPr>
              <p:nvPr/>
            </p:nvSpPr>
            <p:spPr bwMode="auto">
              <a:xfrm>
                <a:off x="634" y="3632"/>
                <a:ext cx="66" cy="5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Rectangle 12"/>
              <p:cNvSpPr>
                <a:spLocks noChangeArrowheads="1"/>
              </p:cNvSpPr>
              <p:nvPr/>
            </p:nvSpPr>
            <p:spPr bwMode="auto">
              <a:xfrm>
                <a:off x="976" y="3521"/>
                <a:ext cx="11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4" name="Oval 13"/>
              <p:cNvSpPr>
                <a:spLocks noChangeArrowheads="1"/>
              </p:cNvSpPr>
              <p:nvPr/>
            </p:nvSpPr>
            <p:spPr bwMode="auto">
              <a:xfrm>
                <a:off x="805" y="3632"/>
                <a:ext cx="66" cy="5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Rectangle 14"/>
              <p:cNvSpPr>
                <a:spLocks noChangeArrowheads="1"/>
              </p:cNvSpPr>
              <p:nvPr/>
            </p:nvSpPr>
            <p:spPr bwMode="auto">
              <a:xfrm>
                <a:off x="1315" y="3521"/>
                <a:ext cx="10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6" name="Rectangle 15"/>
              <p:cNvSpPr>
                <a:spLocks noChangeArrowheads="1"/>
              </p:cNvSpPr>
              <p:nvPr/>
            </p:nvSpPr>
            <p:spPr bwMode="auto">
              <a:xfrm>
                <a:off x="970" y="3632"/>
                <a:ext cx="66" cy="54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Line 16"/>
              <p:cNvSpPr>
                <a:spLocks noChangeShapeType="1"/>
              </p:cNvSpPr>
              <p:nvPr/>
            </p:nvSpPr>
            <p:spPr bwMode="auto">
              <a:xfrm>
                <a:off x="970" y="3632"/>
                <a:ext cx="66" cy="5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Line 17"/>
              <p:cNvSpPr>
                <a:spLocks noChangeShapeType="1"/>
              </p:cNvSpPr>
              <p:nvPr/>
            </p:nvSpPr>
            <p:spPr bwMode="auto">
              <a:xfrm flipV="1">
                <a:off x="970" y="3632"/>
                <a:ext cx="66" cy="5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Rectangle 18"/>
              <p:cNvSpPr>
                <a:spLocks noChangeArrowheads="1"/>
              </p:cNvSpPr>
              <p:nvPr/>
            </p:nvSpPr>
            <p:spPr bwMode="auto">
              <a:xfrm>
                <a:off x="469" y="3521"/>
                <a:ext cx="11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0" name="Oval 19"/>
              <p:cNvSpPr>
                <a:spLocks noChangeArrowheads="1"/>
              </p:cNvSpPr>
              <p:nvPr/>
            </p:nvSpPr>
            <p:spPr bwMode="auto">
              <a:xfrm>
                <a:off x="1141" y="3632"/>
                <a:ext cx="66" cy="54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Rectangle 20"/>
              <p:cNvSpPr>
                <a:spLocks noChangeArrowheads="1"/>
              </p:cNvSpPr>
              <p:nvPr/>
            </p:nvSpPr>
            <p:spPr bwMode="auto">
              <a:xfrm>
                <a:off x="805" y="3437"/>
                <a:ext cx="11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" name="Oval 21"/>
              <p:cNvSpPr>
                <a:spLocks noChangeArrowheads="1"/>
              </p:cNvSpPr>
              <p:nvPr/>
            </p:nvSpPr>
            <p:spPr bwMode="auto">
              <a:xfrm>
                <a:off x="1306" y="3632"/>
                <a:ext cx="66" cy="5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Rectangle 22"/>
              <p:cNvSpPr>
                <a:spLocks noChangeArrowheads="1"/>
              </p:cNvSpPr>
              <p:nvPr/>
            </p:nvSpPr>
            <p:spPr bwMode="auto">
              <a:xfrm>
                <a:off x="1141" y="3437"/>
                <a:ext cx="11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" name="Oval 23"/>
              <p:cNvSpPr>
                <a:spLocks noChangeArrowheads="1"/>
              </p:cNvSpPr>
              <p:nvPr/>
            </p:nvSpPr>
            <p:spPr bwMode="auto">
              <a:xfrm>
                <a:off x="1477" y="3632"/>
                <a:ext cx="66" cy="5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Rectangle 24"/>
              <p:cNvSpPr>
                <a:spLocks noChangeArrowheads="1"/>
              </p:cNvSpPr>
              <p:nvPr/>
            </p:nvSpPr>
            <p:spPr bwMode="auto">
              <a:xfrm>
                <a:off x="1477" y="3521"/>
                <a:ext cx="11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6" name="Oval 25"/>
              <p:cNvSpPr>
                <a:spLocks noChangeArrowheads="1"/>
              </p:cNvSpPr>
              <p:nvPr/>
            </p:nvSpPr>
            <p:spPr bwMode="auto">
              <a:xfrm>
                <a:off x="970" y="3721"/>
                <a:ext cx="66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Rectangle 26"/>
              <p:cNvSpPr>
                <a:spLocks noChangeArrowheads="1"/>
              </p:cNvSpPr>
              <p:nvPr/>
            </p:nvSpPr>
            <p:spPr bwMode="auto">
              <a:xfrm>
                <a:off x="344" y="3352"/>
                <a:ext cx="11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" name="Oval 27"/>
              <p:cNvSpPr>
                <a:spLocks noChangeArrowheads="1"/>
              </p:cNvSpPr>
              <p:nvPr/>
            </p:nvSpPr>
            <p:spPr bwMode="auto">
              <a:xfrm>
                <a:off x="1306" y="3815"/>
                <a:ext cx="66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Rectangle 28"/>
              <p:cNvSpPr>
                <a:spLocks noChangeArrowheads="1"/>
              </p:cNvSpPr>
              <p:nvPr/>
            </p:nvSpPr>
            <p:spPr bwMode="auto">
              <a:xfrm>
                <a:off x="1967" y="3315"/>
                <a:ext cx="11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" name="Oval 29"/>
              <p:cNvSpPr>
                <a:spLocks noChangeArrowheads="1"/>
              </p:cNvSpPr>
              <p:nvPr/>
            </p:nvSpPr>
            <p:spPr bwMode="auto">
              <a:xfrm>
                <a:off x="463" y="3749"/>
                <a:ext cx="66" cy="55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Rectangle 30"/>
              <p:cNvSpPr>
                <a:spLocks noChangeArrowheads="1"/>
              </p:cNvSpPr>
              <p:nvPr/>
            </p:nvSpPr>
            <p:spPr bwMode="auto">
              <a:xfrm>
                <a:off x="1244" y="3178"/>
                <a:ext cx="17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" name="Oval 31"/>
              <p:cNvSpPr>
                <a:spLocks noChangeArrowheads="1"/>
              </p:cNvSpPr>
              <p:nvPr/>
            </p:nvSpPr>
            <p:spPr bwMode="auto">
              <a:xfrm>
                <a:off x="1648" y="3679"/>
                <a:ext cx="66" cy="5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Rectangle 32"/>
              <p:cNvSpPr>
                <a:spLocks noChangeArrowheads="1"/>
              </p:cNvSpPr>
              <p:nvPr/>
            </p:nvSpPr>
            <p:spPr bwMode="auto">
              <a:xfrm>
                <a:off x="1645" y="3409"/>
                <a:ext cx="17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" name="Oval 33"/>
              <p:cNvSpPr>
                <a:spLocks noChangeArrowheads="1"/>
              </p:cNvSpPr>
              <p:nvPr/>
            </p:nvSpPr>
            <p:spPr bwMode="auto">
              <a:xfrm>
                <a:off x="1950" y="4606"/>
                <a:ext cx="66" cy="5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Rectangle 34"/>
              <p:cNvSpPr>
                <a:spLocks noChangeArrowheads="1"/>
              </p:cNvSpPr>
              <p:nvPr/>
            </p:nvSpPr>
            <p:spPr bwMode="auto">
              <a:xfrm>
                <a:off x="637" y="4495"/>
                <a:ext cx="10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" name="Oval 35"/>
              <p:cNvSpPr>
                <a:spLocks noChangeArrowheads="1"/>
              </p:cNvSpPr>
              <p:nvPr/>
            </p:nvSpPr>
            <p:spPr bwMode="auto">
              <a:xfrm>
                <a:off x="634" y="4610"/>
                <a:ext cx="66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Rectangle 36"/>
              <p:cNvSpPr>
                <a:spLocks noChangeArrowheads="1"/>
              </p:cNvSpPr>
              <p:nvPr/>
            </p:nvSpPr>
            <p:spPr bwMode="auto">
              <a:xfrm>
                <a:off x="976" y="4495"/>
                <a:ext cx="11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" name="Oval 37"/>
              <p:cNvSpPr>
                <a:spLocks noChangeArrowheads="1"/>
              </p:cNvSpPr>
              <p:nvPr/>
            </p:nvSpPr>
            <p:spPr bwMode="auto">
              <a:xfrm>
                <a:off x="805" y="4610"/>
                <a:ext cx="66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Rectangle 38"/>
              <p:cNvSpPr>
                <a:spLocks noChangeArrowheads="1"/>
              </p:cNvSpPr>
              <p:nvPr/>
            </p:nvSpPr>
            <p:spPr bwMode="auto">
              <a:xfrm>
                <a:off x="1315" y="4495"/>
                <a:ext cx="10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" name="Rectangle 39"/>
              <p:cNvSpPr>
                <a:spLocks noChangeArrowheads="1"/>
              </p:cNvSpPr>
              <p:nvPr/>
            </p:nvSpPr>
            <p:spPr bwMode="auto">
              <a:xfrm>
                <a:off x="970" y="4610"/>
                <a:ext cx="66" cy="55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Line 40"/>
              <p:cNvSpPr>
                <a:spLocks noChangeShapeType="1"/>
              </p:cNvSpPr>
              <p:nvPr/>
            </p:nvSpPr>
            <p:spPr bwMode="auto">
              <a:xfrm>
                <a:off x="970" y="4610"/>
                <a:ext cx="66" cy="5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Line 41"/>
              <p:cNvSpPr>
                <a:spLocks noChangeShapeType="1"/>
              </p:cNvSpPr>
              <p:nvPr/>
            </p:nvSpPr>
            <p:spPr bwMode="auto">
              <a:xfrm flipV="1">
                <a:off x="970" y="4610"/>
                <a:ext cx="66" cy="5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Rectangle 42"/>
              <p:cNvSpPr>
                <a:spLocks noChangeArrowheads="1"/>
              </p:cNvSpPr>
              <p:nvPr/>
            </p:nvSpPr>
            <p:spPr bwMode="auto">
              <a:xfrm>
                <a:off x="1725" y="4387"/>
                <a:ext cx="17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" name="Oval 43"/>
              <p:cNvSpPr>
                <a:spLocks noChangeArrowheads="1"/>
              </p:cNvSpPr>
              <p:nvPr/>
            </p:nvSpPr>
            <p:spPr bwMode="auto">
              <a:xfrm>
                <a:off x="1141" y="4610"/>
                <a:ext cx="66" cy="55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Rectangle 44"/>
              <p:cNvSpPr>
                <a:spLocks noChangeArrowheads="1"/>
              </p:cNvSpPr>
              <p:nvPr/>
            </p:nvSpPr>
            <p:spPr bwMode="auto">
              <a:xfrm>
                <a:off x="634" y="4411"/>
                <a:ext cx="11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6" name="Oval 45"/>
              <p:cNvSpPr>
                <a:spLocks noChangeArrowheads="1"/>
              </p:cNvSpPr>
              <p:nvPr/>
            </p:nvSpPr>
            <p:spPr bwMode="auto">
              <a:xfrm>
                <a:off x="1306" y="4610"/>
                <a:ext cx="66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Rectangle 46"/>
              <p:cNvSpPr>
                <a:spLocks noChangeArrowheads="1"/>
              </p:cNvSpPr>
              <p:nvPr/>
            </p:nvSpPr>
            <p:spPr bwMode="auto">
              <a:xfrm>
                <a:off x="976" y="4411"/>
                <a:ext cx="11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8" name="Oval 47"/>
              <p:cNvSpPr>
                <a:spLocks noChangeArrowheads="1"/>
              </p:cNvSpPr>
              <p:nvPr/>
            </p:nvSpPr>
            <p:spPr bwMode="auto">
              <a:xfrm>
                <a:off x="1477" y="4610"/>
                <a:ext cx="66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Rectangle 48"/>
              <p:cNvSpPr>
                <a:spLocks noChangeArrowheads="1"/>
              </p:cNvSpPr>
              <p:nvPr/>
            </p:nvSpPr>
            <p:spPr bwMode="auto">
              <a:xfrm>
                <a:off x="1312" y="4425"/>
                <a:ext cx="11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0" name="Oval 49"/>
              <p:cNvSpPr>
                <a:spLocks noChangeArrowheads="1"/>
              </p:cNvSpPr>
              <p:nvPr/>
            </p:nvSpPr>
            <p:spPr bwMode="auto">
              <a:xfrm>
                <a:off x="970" y="4695"/>
                <a:ext cx="66" cy="5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Rectangle 50"/>
              <p:cNvSpPr>
                <a:spLocks noChangeArrowheads="1"/>
              </p:cNvSpPr>
              <p:nvPr/>
            </p:nvSpPr>
            <p:spPr bwMode="auto">
              <a:xfrm>
                <a:off x="424" y="4241"/>
                <a:ext cx="11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2" name="Oval 51"/>
              <p:cNvSpPr>
                <a:spLocks noChangeArrowheads="1"/>
              </p:cNvSpPr>
              <p:nvPr/>
            </p:nvSpPr>
            <p:spPr bwMode="auto">
              <a:xfrm>
                <a:off x="1306" y="4789"/>
                <a:ext cx="66" cy="5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Rectangle 52"/>
              <p:cNvSpPr>
                <a:spLocks noChangeArrowheads="1"/>
              </p:cNvSpPr>
              <p:nvPr/>
            </p:nvSpPr>
            <p:spPr bwMode="auto">
              <a:xfrm>
                <a:off x="2002" y="4232"/>
                <a:ext cx="11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" name="Oval 53"/>
              <p:cNvSpPr>
                <a:spLocks noChangeArrowheads="1"/>
              </p:cNvSpPr>
              <p:nvPr/>
            </p:nvSpPr>
            <p:spPr bwMode="auto">
              <a:xfrm>
                <a:off x="463" y="4723"/>
                <a:ext cx="66" cy="54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Rectangle 54"/>
              <p:cNvSpPr>
                <a:spLocks noChangeArrowheads="1"/>
              </p:cNvSpPr>
              <p:nvPr/>
            </p:nvSpPr>
            <p:spPr bwMode="auto">
              <a:xfrm>
                <a:off x="1272" y="4105"/>
                <a:ext cx="17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6" name="Oval 55"/>
              <p:cNvSpPr>
                <a:spLocks noChangeArrowheads="1"/>
              </p:cNvSpPr>
              <p:nvPr/>
            </p:nvSpPr>
            <p:spPr bwMode="auto">
              <a:xfrm>
                <a:off x="1648" y="4653"/>
                <a:ext cx="66" cy="5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Rectangle 56"/>
              <p:cNvSpPr>
                <a:spLocks noChangeArrowheads="1"/>
              </p:cNvSpPr>
              <p:nvPr/>
            </p:nvSpPr>
            <p:spPr bwMode="auto">
              <a:xfrm>
                <a:off x="1509" y="4491"/>
                <a:ext cx="17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8" name="Oval 57"/>
              <p:cNvSpPr>
                <a:spLocks noChangeArrowheads="1"/>
              </p:cNvSpPr>
              <p:nvPr/>
            </p:nvSpPr>
            <p:spPr bwMode="auto">
              <a:xfrm>
                <a:off x="1933" y="2653"/>
                <a:ext cx="65" cy="5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Rectangle 58"/>
              <p:cNvSpPr>
                <a:spLocks noChangeArrowheads="1"/>
              </p:cNvSpPr>
              <p:nvPr/>
            </p:nvSpPr>
            <p:spPr bwMode="auto">
              <a:xfrm>
                <a:off x="637" y="2543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0" name="Oval 59"/>
              <p:cNvSpPr>
                <a:spLocks noChangeArrowheads="1"/>
              </p:cNvSpPr>
              <p:nvPr/>
            </p:nvSpPr>
            <p:spPr bwMode="auto">
              <a:xfrm>
                <a:off x="634" y="2658"/>
                <a:ext cx="66" cy="5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Rectangle 60"/>
              <p:cNvSpPr>
                <a:spLocks noChangeArrowheads="1"/>
              </p:cNvSpPr>
              <p:nvPr/>
            </p:nvSpPr>
            <p:spPr bwMode="auto">
              <a:xfrm>
                <a:off x="893" y="2543"/>
                <a:ext cx="10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2" name="Oval 61"/>
              <p:cNvSpPr>
                <a:spLocks noChangeArrowheads="1"/>
              </p:cNvSpPr>
              <p:nvPr/>
            </p:nvSpPr>
            <p:spPr bwMode="auto">
              <a:xfrm>
                <a:off x="805" y="2658"/>
                <a:ext cx="66" cy="5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Rectangle 62"/>
              <p:cNvSpPr>
                <a:spLocks noChangeArrowheads="1"/>
              </p:cNvSpPr>
              <p:nvPr/>
            </p:nvSpPr>
            <p:spPr bwMode="auto">
              <a:xfrm>
                <a:off x="1190" y="2548"/>
                <a:ext cx="10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" name="Rectangle 63"/>
              <p:cNvSpPr>
                <a:spLocks noChangeArrowheads="1"/>
              </p:cNvSpPr>
              <p:nvPr/>
            </p:nvSpPr>
            <p:spPr bwMode="auto">
              <a:xfrm>
                <a:off x="970" y="2658"/>
                <a:ext cx="66" cy="54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Line 64"/>
              <p:cNvSpPr>
                <a:spLocks noChangeShapeType="1"/>
              </p:cNvSpPr>
              <p:nvPr/>
            </p:nvSpPr>
            <p:spPr bwMode="auto">
              <a:xfrm>
                <a:off x="970" y="2658"/>
                <a:ext cx="66" cy="5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Line 65"/>
              <p:cNvSpPr>
                <a:spLocks noChangeShapeType="1"/>
              </p:cNvSpPr>
              <p:nvPr/>
            </p:nvSpPr>
            <p:spPr bwMode="auto">
              <a:xfrm flipV="1">
                <a:off x="970" y="2658"/>
                <a:ext cx="66" cy="5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Rectangle 66"/>
              <p:cNvSpPr>
                <a:spLocks noChangeArrowheads="1"/>
              </p:cNvSpPr>
              <p:nvPr/>
            </p:nvSpPr>
            <p:spPr bwMode="auto">
              <a:xfrm>
                <a:off x="469" y="2543"/>
                <a:ext cx="11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8" name="Oval 67"/>
              <p:cNvSpPr>
                <a:spLocks noChangeArrowheads="1"/>
              </p:cNvSpPr>
              <p:nvPr/>
            </p:nvSpPr>
            <p:spPr bwMode="auto">
              <a:xfrm>
                <a:off x="1141" y="2658"/>
                <a:ext cx="66" cy="54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Rectangle 68"/>
              <p:cNvSpPr>
                <a:spLocks noChangeArrowheads="1"/>
              </p:cNvSpPr>
              <p:nvPr/>
            </p:nvSpPr>
            <p:spPr bwMode="auto">
              <a:xfrm>
                <a:off x="805" y="2463"/>
                <a:ext cx="11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0" name="Oval 69"/>
              <p:cNvSpPr>
                <a:spLocks noChangeArrowheads="1"/>
              </p:cNvSpPr>
              <p:nvPr/>
            </p:nvSpPr>
            <p:spPr bwMode="auto">
              <a:xfrm>
                <a:off x="1306" y="2658"/>
                <a:ext cx="66" cy="5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Rectangle 70"/>
              <p:cNvSpPr>
                <a:spLocks noChangeArrowheads="1"/>
              </p:cNvSpPr>
              <p:nvPr/>
            </p:nvSpPr>
            <p:spPr bwMode="auto">
              <a:xfrm>
                <a:off x="1141" y="2463"/>
                <a:ext cx="11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2" name="Oval 71"/>
              <p:cNvSpPr>
                <a:spLocks noChangeArrowheads="1"/>
              </p:cNvSpPr>
              <p:nvPr/>
            </p:nvSpPr>
            <p:spPr bwMode="auto">
              <a:xfrm>
                <a:off x="1477" y="2658"/>
                <a:ext cx="66" cy="5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Rectangle 72"/>
              <p:cNvSpPr>
                <a:spLocks noChangeArrowheads="1"/>
              </p:cNvSpPr>
              <p:nvPr/>
            </p:nvSpPr>
            <p:spPr bwMode="auto">
              <a:xfrm>
                <a:off x="1480" y="2543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" name="Oval 73"/>
              <p:cNvSpPr>
                <a:spLocks noChangeArrowheads="1"/>
              </p:cNvSpPr>
              <p:nvPr/>
            </p:nvSpPr>
            <p:spPr bwMode="auto">
              <a:xfrm>
                <a:off x="970" y="2748"/>
                <a:ext cx="66" cy="5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Rectangle 74"/>
              <p:cNvSpPr>
                <a:spLocks noChangeArrowheads="1"/>
              </p:cNvSpPr>
              <p:nvPr/>
            </p:nvSpPr>
            <p:spPr bwMode="auto">
              <a:xfrm>
                <a:off x="310" y="2383"/>
                <a:ext cx="11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6" name="Oval 75"/>
              <p:cNvSpPr>
                <a:spLocks noChangeArrowheads="1"/>
              </p:cNvSpPr>
              <p:nvPr/>
            </p:nvSpPr>
            <p:spPr bwMode="auto">
              <a:xfrm>
                <a:off x="1306" y="2842"/>
                <a:ext cx="66" cy="5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Rectangle 76"/>
              <p:cNvSpPr>
                <a:spLocks noChangeArrowheads="1"/>
              </p:cNvSpPr>
              <p:nvPr/>
            </p:nvSpPr>
            <p:spPr bwMode="auto">
              <a:xfrm>
                <a:off x="1648" y="2463"/>
                <a:ext cx="11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8" name="Oval 77"/>
              <p:cNvSpPr>
                <a:spLocks noChangeArrowheads="1"/>
              </p:cNvSpPr>
              <p:nvPr/>
            </p:nvSpPr>
            <p:spPr bwMode="auto">
              <a:xfrm>
                <a:off x="463" y="2771"/>
                <a:ext cx="66" cy="54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Rectangle 78"/>
              <p:cNvSpPr>
                <a:spLocks noChangeArrowheads="1"/>
              </p:cNvSpPr>
              <p:nvPr/>
            </p:nvSpPr>
            <p:spPr bwMode="auto">
              <a:xfrm>
                <a:off x="1193" y="2237"/>
                <a:ext cx="17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0" name="Oval 79"/>
              <p:cNvSpPr>
                <a:spLocks noChangeArrowheads="1"/>
              </p:cNvSpPr>
              <p:nvPr/>
            </p:nvSpPr>
            <p:spPr bwMode="auto">
              <a:xfrm>
                <a:off x="1648" y="2705"/>
                <a:ext cx="66" cy="5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Rectangle 80"/>
              <p:cNvSpPr>
                <a:spLocks noChangeArrowheads="1"/>
              </p:cNvSpPr>
              <p:nvPr/>
            </p:nvSpPr>
            <p:spPr bwMode="auto">
              <a:xfrm>
                <a:off x="1956" y="2378"/>
                <a:ext cx="11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2" name="Oval 81"/>
              <p:cNvSpPr>
                <a:spLocks noChangeArrowheads="1"/>
              </p:cNvSpPr>
              <p:nvPr/>
            </p:nvSpPr>
            <p:spPr bwMode="auto">
              <a:xfrm>
                <a:off x="3855" y="1217"/>
                <a:ext cx="114" cy="94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Rectangle 82"/>
              <p:cNvSpPr>
                <a:spLocks noChangeArrowheads="1"/>
              </p:cNvSpPr>
              <p:nvPr/>
            </p:nvSpPr>
            <p:spPr bwMode="auto">
              <a:xfrm>
                <a:off x="1853" y="1021"/>
                <a:ext cx="16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" name="Oval 83"/>
              <p:cNvSpPr>
                <a:spLocks noChangeArrowheads="1"/>
              </p:cNvSpPr>
              <p:nvPr/>
            </p:nvSpPr>
            <p:spPr bwMode="auto">
              <a:xfrm>
                <a:off x="1526" y="1217"/>
                <a:ext cx="114" cy="94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" name="Rectangle 84"/>
              <p:cNvSpPr>
                <a:spLocks noChangeArrowheads="1"/>
              </p:cNvSpPr>
              <p:nvPr/>
            </p:nvSpPr>
            <p:spPr bwMode="auto">
              <a:xfrm>
                <a:off x="2115" y="1026"/>
                <a:ext cx="186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6" name="Oval 85"/>
              <p:cNvSpPr>
                <a:spLocks noChangeArrowheads="1"/>
              </p:cNvSpPr>
              <p:nvPr/>
            </p:nvSpPr>
            <p:spPr bwMode="auto">
              <a:xfrm>
                <a:off x="1816" y="1217"/>
                <a:ext cx="114" cy="94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Rectangle 86"/>
              <p:cNvSpPr>
                <a:spLocks noChangeArrowheads="1"/>
              </p:cNvSpPr>
              <p:nvPr/>
            </p:nvSpPr>
            <p:spPr bwMode="auto">
              <a:xfrm>
                <a:off x="2423" y="1026"/>
                <a:ext cx="16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8" name="Rectangle 87"/>
              <p:cNvSpPr>
                <a:spLocks noChangeArrowheads="1"/>
              </p:cNvSpPr>
              <p:nvPr/>
            </p:nvSpPr>
            <p:spPr bwMode="auto">
              <a:xfrm>
                <a:off x="2112" y="1217"/>
                <a:ext cx="114" cy="94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Line 88"/>
              <p:cNvSpPr>
                <a:spLocks noChangeShapeType="1"/>
              </p:cNvSpPr>
              <p:nvPr/>
            </p:nvSpPr>
            <p:spPr bwMode="auto">
              <a:xfrm>
                <a:off x="2112" y="1217"/>
                <a:ext cx="109" cy="8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" name="Line 89"/>
              <p:cNvSpPr>
                <a:spLocks noChangeShapeType="1"/>
              </p:cNvSpPr>
              <p:nvPr/>
            </p:nvSpPr>
            <p:spPr bwMode="auto">
              <a:xfrm flipV="1">
                <a:off x="2112" y="1217"/>
                <a:ext cx="109" cy="8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Rectangle 90"/>
              <p:cNvSpPr>
                <a:spLocks noChangeArrowheads="1"/>
              </p:cNvSpPr>
              <p:nvPr/>
            </p:nvSpPr>
            <p:spPr bwMode="auto">
              <a:xfrm>
                <a:off x="1403" y="1021"/>
                <a:ext cx="186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2" name="Oval 91"/>
              <p:cNvSpPr>
                <a:spLocks noChangeArrowheads="1"/>
              </p:cNvSpPr>
              <p:nvPr/>
            </p:nvSpPr>
            <p:spPr bwMode="auto">
              <a:xfrm>
                <a:off x="2403" y="1217"/>
                <a:ext cx="114" cy="94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Rectangle 92"/>
              <p:cNvSpPr>
                <a:spLocks noChangeArrowheads="1"/>
              </p:cNvSpPr>
              <p:nvPr/>
            </p:nvSpPr>
            <p:spPr bwMode="auto">
              <a:xfrm>
                <a:off x="1665" y="871"/>
                <a:ext cx="186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" name="Oval 93"/>
              <p:cNvSpPr>
                <a:spLocks noChangeArrowheads="1"/>
              </p:cNvSpPr>
              <p:nvPr/>
            </p:nvSpPr>
            <p:spPr bwMode="auto">
              <a:xfrm>
                <a:off x="2693" y="1217"/>
                <a:ext cx="114" cy="94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Rectangle 94"/>
              <p:cNvSpPr>
                <a:spLocks noChangeArrowheads="1"/>
              </p:cNvSpPr>
              <p:nvPr/>
            </p:nvSpPr>
            <p:spPr bwMode="auto">
              <a:xfrm>
                <a:off x="2691" y="899"/>
                <a:ext cx="186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6" name="Oval 95"/>
              <p:cNvSpPr>
                <a:spLocks noChangeArrowheads="1"/>
              </p:cNvSpPr>
              <p:nvPr/>
            </p:nvSpPr>
            <p:spPr bwMode="auto">
              <a:xfrm>
                <a:off x="2984" y="1217"/>
                <a:ext cx="114" cy="94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" name="Rectangle 96"/>
              <p:cNvSpPr>
                <a:spLocks noChangeArrowheads="1"/>
              </p:cNvSpPr>
              <p:nvPr/>
            </p:nvSpPr>
            <p:spPr bwMode="auto">
              <a:xfrm>
                <a:off x="2993" y="1021"/>
                <a:ext cx="177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8" name="Oval 97"/>
              <p:cNvSpPr>
                <a:spLocks noChangeArrowheads="1"/>
              </p:cNvSpPr>
              <p:nvPr/>
            </p:nvSpPr>
            <p:spPr bwMode="auto">
              <a:xfrm>
                <a:off x="2112" y="1372"/>
                <a:ext cx="114" cy="94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Rectangle 98"/>
              <p:cNvSpPr>
                <a:spLocks noChangeArrowheads="1"/>
              </p:cNvSpPr>
              <p:nvPr/>
            </p:nvSpPr>
            <p:spPr bwMode="auto">
              <a:xfrm>
                <a:off x="1107" y="650"/>
                <a:ext cx="186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0" name="Oval 99"/>
              <p:cNvSpPr>
                <a:spLocks noChangeArrowheads="1"/>
              </p:cNvSpPr>
              <p:nvPr/>
            </p:nvSpPr>
            <p:spPr bwMode="auto">
              <a:xfrm>
                <a:off x="2699" y="1602"/>
                <a:ext cx="114" cy="94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" name="Rectangle 100"/>
              <p:cNvSpPr>
                <a:spLocks noChangeArrowheads="1"/>
              </p:cNvSpPr>
              <p:nvPr/>
            </p:nvSpPr>
            <p:spPr bwMode="auto">
              <a:xfrm>
                <a:off x="3887" y="608"/>
                <a:ext cx="186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2" name="Oval 101"/>
              <p:cNvSpPr>
                <a:spLocks noChangeArrowheads="1"/>
              </p:cNvSpPr>
              <p:nvPr/>
            </p:nvSpPr>
            <p:spPr bwMode="auto">
              <a:xfrm>
                <a:off x="1269" y="1395"/>
                <a:ext cx="114" cy="94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" name="Rectangle 102"/>
              <p:cNvSpPr>
                <a:spLocks noChangeArrowheads="1"/>
              </p:cNvSpPr>
              <p:nvPr/>
            </p:nvSpPr>
            <p:spPr bwMode="auto">
              <a:xfrm>
                <a:off x="2400" y="509"/>
                <a:ext cx="272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" name="Oval 103"/>
              <p:cNvSpPr>
                <a:spLocks noChangeArrowheads="1"/>
              </p:cNvSpPr>
              <p:nvPr/>
            </p:nvSpPr>
            <p:spPr bwMode="auto">
              <a:xfrm>
                <a:off x="3280" y="1311"/>
                <a:ext cx="114" cy="94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" name="Rectangle 104"/>
              <p:cNvSpPr>
                <a:spLocks noChangeArrowheads="1"/>
              </p:cNvSpPr>
              <p:nvPr/>
            </p:nvSpPr>
            <p:spPr bwMode="auto">
              <a:xfrm>
                <a:off x="3417" y="786"/>
                <a:ext cx="280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" name="Rectangle 105"/>
              <p:cNvSpPr>
                <a:spLocks noChangeArrowheads="1"/>
              </p:cNvSpPr>
              <p:nvPr/>
            </p:nvSpPr>
            <p:spPr bwMode="auto">
              <a:xfrm>
                <a:off x="1676" y="2864"/>
                <a:ext cx="313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7" name="Rectangle 106"/>
              <p:cNvSpPr>
                <a:spLocks noChangeArrowheads="1"/>
              </p:cNvSpPr>
              <p:nvPr/>
            </p:nvSpPr>
            <p:spPr bwMode="auto">
              <a:xfrm>
                <a:off x="1871" y="4849"/>
                <a:ext cx="313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8" name="Rectangle 107"/>
              <p:cNvSpPr>
                <a:spLocks noChangeArrowheads="1"/>
              </p:cNvSpPr>
              <p:nvPr/>
            </p:nvSpPr>
            <p:spPr bwMode="auto">
              <a:xfrm>
                <a:off x="1885" y="3874"/>
                <a:ext cx="313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9" name="Rectangle 108"/>
              <p:cNvSpPr>
                <a:spLocks noChangeArrowheads="1"/>
              </p:cNvSpPr>
              <p:nvPr/>
            </p:nvSpPr>
            <p:spPr bwMode="auto">
              <a:xfrm>
                <a:off x="712" y="1749"/>
                <a:ext cx="458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Bears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0" name="Rectangle 109"/>
              <p:cNvSpPr>
                <a:spLocks noChangeArrowheads="1"/>
              </p:cNvSpPr>
              <p:nvPr/>
            </p:nvSpPr>
            <p:spPr bwMode="auto">
              <a:xfrm>
                <a:off x="1670" y="168"/>
                <a:ext cx="42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1" name="Rectangle 110"/>
              <p:cNvSpPr>
                <a:spLocks noChangeArrowheads="1"/>
              </p:cNvSpPr>
              <p:nvPr/>
            </p:nvSpPr>
            <p:spPr bwMode="auto">
              <a:xfrm>
                <a:off x="1960" y="168"/>
                <a:ext cx="1389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RIP (+) 28 Jet Sweep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2" name="Rectangle 111"/>
              <p:cNvSpPr>
                <a:spLocks noChangeArrowheads="1"/>
              </p:cNvSpPr>
              <p:nvPr/>
            </p:nvSpPr>
            <p:spPr bwMode="auto">
              <a:xfrm>
                <a:off x="2167" y="2063"/>
                <a:ext cx="238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3" name="Rectangle 112"/>
              <p:cNvSpPr>
                <a:spLocks noChangeArrowheads="1"/>
              </p:cNvSpPr>
              <p:nvPr/>
            </p:nvSpPr>
            <p:spPr bwMode="auto">
              <a:xfrm>
                <a:off x="2321" y="2068"/>
                <a:ext cx="19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Gap-On-Area- #2 outside B gap.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4" name="Rectangle 113"/>
              <p:cNvSpPr>
                <a:spLocks noChangeArrowheads="1"/>
              </p:cNvSpPr>
              <p:nvPr/>
            </p:nvSpPr>
            <p:spPr bwMode="auto">
              <a:xfrm>
                <a:off x="2167" y="2176"/>
                <a:ext cx="8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" name="Rectangle 114"/>
              <p:cNvSpPr>
                <a:spLocks noChangeArrowheads="1"/>
              </p:cNvSpPr>
              <p:nvPr/>
            </p:nvSpPr>
            <p:spPr bwMode="auto">
              <a:xfrm>
                <a:off x="2167" y="2284"/>
                <a:ext cx="246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" name="Rectangle 115"/>
              <p:cNvSpPr>
                <a:spLocks noChangeArrowheads="1"/>
              </p:cNvSpPr>
              <p:nvPr/>
            </p:nvSpPr>
            <p:spPr bwMode="auto">
              <a:xfrm>
                <a:off x="2327" y="2289"/>
                <a:ext cx="220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Gap-On-Area- #1 outside B gap. You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7" name="Rectangle 116"/>
              <p:cNvSpPr>
                <a:spLocks noChangeArrowheads="1"/>
              </p:cNvSpPr>
              <p:nvPr/>
            </p:nvSpPr>
            <p:spPr bwMode="auto">
              <a:xfrm>
                <a:off x="2167" y="2397"/>
                <a:ext cx="207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may pull to get him. Make TAG call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8" name="Rectangle 117"/>
              <p:cNvSpPr>
                <a:spLocks noChangeArrowheads="1"/>
              </p:cNvSpPr>
              <p:nvPr/>
            </p:nvSpPr>
            <p:spPr bwMode="auto">
              <a:xfrm>
                <a:off x="2167" y="2505"/>
                <a:ext cx="53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w/guard.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9" name="Rectangle 118"/>
              <p:cNvSpPr>
                <a:spLocks noChangeArrowheads="1"/>
              </p:cNvSpPr>
              <p:nvPr/>
            </p:nvSpPr>
            <p:spPr bwMode="auto">
              <a:xfrm>
                <a:off x="2167" y="2722"/>
                <a:ext cx="261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0" name="Rectangle 119"/>
              <p:cNvSpPr>
                <a:spLocks noChangeArrowheads="1"/>
              </p:cNvSpPr>
              <p:nvPr/>
            </p:nvSpPr>
            <p:spPr bwMode="auto">
              <a:xfrm>
                <a:off x="2344" y="2727"/>
                <a:ext cx="198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 Wall off. Usually ILB or SS.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1" name="Rectangle 120"/>
              <p:cNvSpPr>
                <a:spLocks noChangeArrowheads="1"/>
              </p:cNvSpPr>
              <p:nvPr/>
            </p:nvSpPr>
            <p:spPr bwMode="auto">
              <a:xfrm>
                <a:off x="2167" y="2943"/>
                <a:ext cx="261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2" name="Rectangle 121"/>
              <p:cNvSpPr>
                <a:spLocks noChangeArrowheads="1"/>
              </p:cNvSpPr>
              <p:nvPr/>
            </p:nvSpPr>
            <p:spPr bwMode="auto">
              <a:xfrm>
                <a:off x="2344" y="2948"/>
                <a:ext cx="101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Reach-On-Area.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3" name="Rectangle 122"/>
              <p:cNvSpPr>
                <a:spLocks noChangeArrowheads="1"/>
              </p:cNvSpPr>
              <p:nvPr/>
            </p:nvSpPr>
            <p:spPr bwMode="auto">
              <a:xfrm>
                <a:off x="2167" y="3164"/>
                <a:ext cx="253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4" name="Rectangle 123"/>
              <p:cNvSpPr>
                <a:spLocks noChangeArrowheads="1"/>
              </p:cNvSpPr>
              <p:nvPr/>
            </p:nvSpPr>
            <p:spPr bwMode="auto">
              <a:xfrm>
                <a:off x="2338" y="3169"/>
                <a:ext cx="43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" name="Rectangle 124"/>
              <p:cNvSpPr>
                <a:spLocks noChangeArrowheads="1"/>
              </p:cNvSpPr>
              <p:nvPr/>
            </p:nvSpPr>
            <p:spPr bwMode="auto">
              <a:xfrm>
                <a:off x="2167" y="3385"/>
                <a:ext cx="238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" name="Rectangle 125"/>
              <p:cNvSpPr>
                <a:spLocks noChangeArrowheads="1"/>
              </p:cNvSpPr>
              <p:nvPr/>
            </p:nvSpPr>
            <p:spPr bwMode="auto">
              <a:xfrm>
                <a:off x="2321" y="3390"/>
                <a:ext cx="43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7" name="Rectangle 126"/>
              <p:cNvSpPr>
                <a:spLocks noChangeArrowheads="1"/>
              </p:cNvSpPr>
              <p:nvPr/>
            </p:nvSpPr>
            <p:spPr bwMode="auto">
              <a:xfrm>
                <a:off x="2167" y="3606"/>
                <a:ext cx="223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8" name="Rectangle 127"/>
              <p:cNvSpPr>
                <a:spLocks noChangeArrowheads="1"/>
              </p:cNvSpPr>
              <p:nvPr/>
            </p:nvSpPr>
            <p:spPr bwMode="auto">
              <a:xfrm>
                <a:off x="2315" y="3611"/>
                <a:ext cx="1741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Downfield- Block up @ 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9" name="Rectangle 128"/>
              <p:cNvSpPr>
                <a:spLocks noChangeArrowheads="1"/>
              </p:cNvSpPr>
              <p:nvPr/>
            </p:nvSpPr>
            <p:spPr bwMode="auto">
              <a:xfrm>
                <a:off x="2167" y="3827"/>
                <a:ext cx="253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0" name="Rectangle 129"/>
              <p:cNvSpPr>
                <a:spLocks noChangeArrowheads="1"/>
              </p:cNvSpPr>
              <p:nvPr/>
            </p:nvSpPr>
            <p:spPr bwMode="auto">
              <a:xfrm>
                <a:off x="2344" y="3832"/>
                <a:ext cx="183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pivot-6" over midline.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" name="Rectangle 130"/>
              <p:cNvSpPr>
                <a:spLocks noChangeArrowheads="1"/>
              </p:cNvSpPr>
              <p:nvPr/>
            </p:nvSpPr>
            <p:spPr bwMode="auto">
              <a:xfrm>
                <a:off x="2167" y="3940"/>
                <a:ext cx="223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Handoff to slot in playside A gap. Snap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" name="Rectangle 131"/>
              <p:cNvSpPr>
                <a:spLocks noChangeArrowheads="1"/>
              </p:cNvSpPr>
              <p:nvPr/>
            </p:nvSpPr>
            <p:spPr bwMode="auto">
              <a:xfrm>
                <a:off x="2167" y="4048"/>
                <a:ext cx="97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ball in off B gap.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" name="Rectangle 132"/>
              <p:cNvSpPr>
                <a:spLocks noChangeArrowheads="1"/>
              </p:cNvSpPr>
              <p:nvPr/>
            </p:nvSpPr>
            <p:spPr bwMode="auto">
              <a:xfrm>
                <a:off x="2167" y="4265"/>
                <a:ext cx="261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" name="Rectangle 133"/>
              <p:cNvSpPr>
                <a:spLocks noChangeArrowheads="1"/>
              </p:cNvSpPr>
              <p:nvPr/>
            </p:nvSpPr>
            <p:spPr bwMode="auto">
              <a:xfrm>
                <a:off x="2344" y="4269"/>
                <a:ext cx="14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#3 outside B gap.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" name="Rectangle 134"/>
              <p:cNvSpPr>
                <a:spLocks noChangeArrowheads="1"/>
              </p:cNvSpPr>
              <p:nvPr/>
            </p:nvSpPr>
            <p:spPr bwMode="auto">
              <a:xfrm>
                <a:off x="2167" y="4486"/>
                <a:ext cx="253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" name="Rectangle 135"/>
              <p:cNvSpPr>
                <a:spLocks noChangeArrowheads="1"/>
              </p:cNvSpPr>
              <p:nvPr/>
            </p:nvSpPr>
            <p:spPr bwMode="auto">
              <a:xfrm>
                <a:off x="2338" y="4491"/>
                <a:ext cx="219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Aim pt. 2 ft. behind QB.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" name="Rectangle 136"/>
              <p:cNvSpPr>
                <a:spLocks noChangeArrowheads="1"/>
              </p:cNvSpPr>
              <p:nvPr/>
            </p:nvSpPr>
            <p:spPr bwMode="auto">
              <a:xfrm>
                <a:off x="2167" y="4599"/>
                <a:ext cx="201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Run to(jet) motion. Think:Hash-#'s-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" name="Rectangle 137"/>
              <p:cNvSpPr>
                <a:spLocks noChangeArrowheads="1"/>
              </p:cNvSpPr>
              <p:nvPr/>
            </p:nvSpPr>
            <p:spPr bwMode="auto">
              <a:xfrm>
                <a:off x="2167" y="4707"/>
                <a:ext cx="53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Sideline.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" name="Rectangle 138"/>
              <p:cNvSpPr>
                <a:spLocks noChangeArrowheads="1"/>
              </p:cNvSpPr>
              <p:nvPr/>
            </p:nvSpPr>
            <p:spPr bwMode="auto">
              <a:xfrm>
                <a:off x="2167" y="4923"/>
                <a:ext cx="231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" name="Rectangle 139"/>
              <p:cNvSpPr>
                <a:spLocks noChangeArrowheads="1"/>
              </p:cNvSpPr>
              <p:nvPr/>
            </p:nvSpPr>
            <p:spPr bwMode="auto">
              <a:xfrm>
                <a:off x="2332" y="4928"/>
                <a:ext cx="198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Offset behind PST. Lead blocker.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" name="Rectangle 140"/>
              <p:cNvSpPr>
                <a:spLocks noChangeArrowheads="1"/>
              </p:cNvSpPr>
              <p:nvPr/>
            </p:nvSpPr>
            <p:spPr bwMode="auto">
              <a:xfrm>
                <a:off x="2167" y="5036"/>
                <a:ext cx="226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Wall-off alley player. 1st step should be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" name="Rectangle 141"/>
              <p:cNvSpPr>
                <a:spLocks noChangeArrowheads="1"/>
              </p:cNvSpPr>
              <p:nvPr/>
            </p:nvSpPr>
            <p:spPr bwMode="auto">
              <a:xfrm>
                <a:off x="2167" y="5144"/>
                <a:ext cx="64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crossover.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" name="Rectangle 142"/>
              <p:cNvSpPr>
                <a:spLocks noChangeArrowheads="1"/>
              </p:cNvSpPr>
              <p:nvPr/>
            </p:nvSpPr>
            <p:spPr bwMode="auto">
              <a:xfrm>
                <a:off x="2167" y="5361"/>
                <a:ext cx="1005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4" name="Freeform 143"/>
              <p:cNvSpPr>
                <a:spLocks/>
              </p:cNvSpPr>
              <p:nvPr/>
            </p:nvSpPr>
            <p:spPr bwMode="auto">
              <a:xfrm>
                <a:off x="3374" y="963"/>
                <a:ext cx="233" cy="362"/>
              </a:xfrm>
              <a:custGeom>
                <a:avLst/>
                <a:gdLst>
                  <a:gd name="T0" fmla="*/ 0 w 615"/>
                  <a:gd name="T1" fmla="*/ 1156 h 1156"/>
                  <a:gd name="T2" fmla="*/ 615 w 615"/>
                  <a:gd name="T3" fmla="*/ 406 h 1156"/>
                  <a:gd name="T4" fmla="*/ 615 w 615"/>
                  <a:gd name="T5" fmla="*/ 75 h 1156"/>
                  <a:gd name="T6" fmla="*/ 479 w 615"/>
                  <a:gd name="T7" fmla="*/ 0 h 1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5" h="1156">
                    <a:moveTo>
                      <a:pt x="0" y="1156"/>
                    </a:moveTo>
                    <a:lnTo>
                      <a:pt x="615" y="406"/>
                    </a:lnTo>
                    <a:lnTo>
                      <a:pt x="615" y="75"/>
                    </a:lnTo>
                    <a:lnTo>
                      <a:pt x="47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Freeform 144"/>
              <p:cNvSpPr>
                <a:spLocks/>
              </p:cNvSpPr>
              <p:nvPr/>
            </p:nvSpPr>
            <p:spPr bwMode="auto">
              <a:xfrm>
                <a:off x="3528" y="930"/>
                <a:ext cx="48" cy="62"/>
              </a:xfrm>
              <a:custGeom>
                <a:avLst/>
                <a:gdLst>
                  <a:gd name="T0" fmla="*/ 107 w 125"/>
                  <a:gd name="T1" fmla="*/ 0 h 200"/>
                  <a:gd name="T2" fmla="*/ 125 w 125"/>
                  <a:gd name="T3" fmla="*/ 9 h 200"/>
                  <a:gd name="T4" fmla="*/ 18 w 125"/>
                  <a:gd name="T5" fmla="*/ 200 h 200"/>
                  <a:gd name="T6" fmla="*/ 0 w 125"/>
                  <a:gd name="T7" fmla="*/ 191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200">
                    <a:moveTo>
                      <a:pt x="107" y="0"/>
                    </a:moveTo>
                    <a:lnTo>
                      <a:pt x="125" y="9"/>
                    </a:lnTo>
                    <a:lnTo>
                      <a:pt x="18" y="200"/>
                    </a:lnTo>
                    <a:lnTo>
                      <a:pt x="0" y="191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Line 145"/>
              <p:cNvSpPr>
                <a:spLocks noChangeShapeType="1"/>
              </p:cNvSpPr>
              <p:nvPr/>
            </p:nvSpPr>
            <p:spPr bwMode="auto">
              <a:xfrm>
                <a:off x="3528" y="989"/>
                <a:ext cx="7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Arc 146"/>
              <p:cNvSpPr>
                <a:spLocks/>
              </p:cNvSpPr>
              <p:nvPr/>
            </p:nvSpPr>
            <p:spPr bwMode="auto">
              <a:xfrm>
                <a:off x="2755" y="999"/>
                <a:ext cx="521" cy="32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Arc 147"/>
              <p:cNvSpPr>
                <a:spLocks/>
              </p:cNvSpPr>
              <p:nvPr/>
            </p:nvSpPr>
            <p:spPr bwMode="auto">
              <a:xfrm>
                <a:off x="3124" y="954"/>
                <a:ext cx="152" cy="45"/>
              </a:xfrm>
              <a:custGeom>
                <a:avLst/>
                <a:gdLst>
                  <a:gd name="G0" fmla="+- 141 0 0"/>
                  <a:gd name="G1" fmla="+- 21600 0 0"/>
                  <a:gd name="G2" fmla="+- 21600 0 0"/>
                  <a:gd name="T0" fmla="*/ 0 w 21741"/>
                  <a:gd name="T1" fmla="*/ 0 h 21600"/>
                  <a:gd name="T2" fmla="*/ 21741 w 21741"/>
                  <a:gd name="T3" fmla="*/ 21600 h 21600"/>
                  <a:gd name="T4" fmla="*/ 141 w 2174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41" h="21600" fill="none" extrusionOk="0">
                    <a:moveTo>
                      <a:pt x="0" y="0"/>
                    </a:moveTo>
                    <a:cubicBezTo>
                      <a:pt x="47" y="0"/>
                      <a:pt x="94" y="-1"/>
                      <a:pt x="141" y="0"/>
                    </a:cubicBezTo>
                    <a:cubicBezTo>
                      <a:pt x="12070" y="0"/>
                      <a:pt x="21741" y="9670"/>
                      <a:pt x="21741" y="21600"/>
                    </a:cubicBezTo>
                  </a:path>
                  <a:path w="21741" h="21600" stroke="0" extrusionOk="0">
                    <a:moveTo>
                      <a:pt x="0" y="0"/>
                    </a:moveTo>
                    <a:cubicBezTo>
                      <a:pt x="47" y="0"/>
                      <a:pt x="94" y="-1"/>
                      <a:pt x="141" y="0"/>
                    </a:cubicBezTo>
                    <a:cubicBezTo>
                      <a:pt x="12070" y="0"/>
                      <a:pt x="21741" y="9670"/>
                      <a:pt x="21741" y="21600"/>
                    </a:cubicBezTo>
                    <a:lnTo>
                      <a:pt x="141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Freeform 148"/>
              <p:cNvSpPr>
                <a:spLocks/>
              </p:cNvSpPr>
              <p:nvPr/>
            </p:nvSpPr>
            <p:spPr bwMode="auto">
              <a:xfrm>
                <a:off x="3103" y="919"/>
                <a:ext cx="34" cy="68"/>
              </a:xfrm>
              <a:custGeom>
                <a:avLst/>
                <a:gdLst>
                  <a:gd name="T0" fmla="*/ 71 w 91"/>
                  <a:gd name="T1" fmla="*/ 0 h 215"/>
                  <a:gd name="T2" fmla="*/ 91 w 91"/>
                  <a:gd name="T3" fmla="*/ 7 h 215"/>
                  <a:gd name="T4" fmla="*/ 20 w 91"/>
                  <a:gd name="T5" fmla="*/ 215 h 215"/>
                  <a:gd name="T6" fmla="*/ 0 w 91"/>
                  <a:gd name="T7" fmla="*/ 209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1" h="215">
                    <a:moveTo>
                      <a:pt x="71" y="0"/>
                    </a:moveTo>
                    <a:lnTo>
                      <a:pt x="91" y="7"/>
                    </a:lnTo>
                    <a:lnTo>
                      <a:pt x="20" y="215"/>
                    </a:lnTo>
                    <a:lnTo>
                      <a:pt x="0" y="20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Line 149"/>
              <p:cNvSpPr>
                <a:spLocks noChangeShapeType="1"/>
              </p:cNvSpPr>
              <p:nvPr/>
            </p:nvSpPr>
            <p:spPr bwMode="auto">
              <a:xfrm>
                <a:off x="3103" y="985"/>
                <a:ext cx="7" cy="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Arc 150"/>
              <p:cNvSpPr>
                <a:spLocks/>
              </p:cNvSpPr>
              <p:nvPr/>
            </p:nvSpPr>
            <p:spPr bwMode="auto">
              <a:xfrm>
                <a:off x="3078" y="1118"/>
                <a:ext cx="103" cy="10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Arc 151"/>
              <p:cNvSpPr>
                <a:spLocks/>
              </p:cNvSpPr>
              <p:nvPr/>
            </p:nvSpPr>
            <p:spPr bwMode="auto">
              <a:xfrm>
                <a:off x="3106" y="1085"/>
                <a:ext cx="74" cy="33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Freeform 152"/>
              <p:cNvSpPr>
                <a:spLocks/>
              </p:cNvSpPr>
              <p:nvPr/>
            </p:nvSpPr>
            <p:spPr bwMode="auto">
              <a:xfrm>
                <a:off x="3080" y="1052"/>
                <a:ext cx="46" cy="64"/>
              </a:xfrm>
              <a:custGeom>
                <a:avLst/>
                <a:gdLst>
                  <a:gd name="T0" fmla="*/ 102 w 120"/>
                  <a:gd name="T1" fmla="*/ 0 h 204"/>
                  <a:gd name="T2" fmla="*/ 120 w 120"/>
                  <a:gd name="T3" fmla="*/ 9 h 204"/>
                  <a:gd name="T4" fmla="*/ 18 w 120"/>
                  <a:gd name="T5" fmla="*/ 204 h 204"/>
                  <a:gd name="T6" fmla="*/ 0 w 120"/>
                  <a:gd name="T7" fmla="*/ 19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204">
                    <a:moveTo>
                      <a:pt x="102" y="0"/>
                    </a:moveTo>
                    <a:lnTo>
                      <a:pt x="120" y="9"/>
                    </a:lnTo>
                    <a:lnTo>
                      <a:pt x="18" y="204"/>
                    </a:lnTo>
                    <a:lnTo>
                      <a:pt x="0" y="195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Line 153"/>
              <p:cNvSpPr>
                <a:spLocks noChangeShapeType="1"/>
              </p:cNvSpPr>
              <p:nvPr/>
            </p:nvSpPr>
            <p:spPr bwMode="auto">
              <a:xfrm>
                <a:off x="3080" y="1113"/>
                <a:ext cx="7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Arc 154"/>
              <p:cNvSpPr>
                <a:spLocks/>
              </p:cNvSpPr>
              <p:nvPr/>
            </p:nvSpPr>
            <p:spPr bwMode="auto">
              <a:xfrm>
                <a:off x="2474" y="1212"/>
                <a:ext cx="837" cy="9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Arc 155"/>
              <p:cNvSpPr>
                <a:spLocks/>
              </p:cNvSpPr>
              <p:nvPr/>
            </p:nvSpPr>
            <p:spPr bwMode="auto">
              <a:xfrm>
                <a:off x="3311" y="1071"/>
                <a:ext cx="68" cy="14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Arc 156"/>
              <p:cNvSpPr>
                <a:spLocks/>
              </p:cNvSpPr>
              <p:nvPr/>
            </p:nvSpPr>
            <p:spPr bwMode="auto">
              <a:xfrm>
                <a:off x="3379" y="798"/>
                <a:ext cx="6" cy="27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Freeform 157"/>
              <p:cNvSpPr>
                <a:spLocks/>
              </p:cNvSpPr>
              <p:nvPr/>
            </p:nvSpPr>
            <p:spPr bwMode="auto">
              <a:xfrm>
                <a:off x="3344" y="792"/>
                <a:ext cx="83" cy="6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Line 158"/>
              <p:cNvSpPr>
                <a:spLocks noChangeShapeType="1"/>
              </p:cNvSpPr>
              <p:nvPr/>
            </p:nvSpPr>
            <p:spPr bwMode="auto">
              <a:xfrm>
                <a:off x="3344" y="792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Arc 159"/>
              <p:cNvSpPr>
                <a:spLocks/>
              </p:cNvSpPr>
              <p:nvPr/>
            </p:nvSpPr>
            <p:spPr bwMode="auto">
              <a:xfrm>
                <a:off x="1904" y="1151"/>
                <a:ext cx="194" cy="7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Freeform 160"/>
              <p:cNvSpPr>
                <a:spLocks/>
              </p:cNvSpPr>
              <p:nvPr/>
            </p:nvSpPr>
            <p:spPr bwMode="auto">
              <a:xfrm>
                <a:off x="2057" y="1145"/>
                <a:ext cx="82" cy="6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Line 161"/>
              <p:cNvSpPr>
                <a:spLocks noChangeShapeType="1"/>
              </p:cNvSpPr>
              <p:nvPr/>
            </p:nvSpPr>
            <p:spPr bwMode="auto">
              <a:xfrm>
                <a:off x="2057" y="1145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Arc 162"/>
              <p:cNvSpPr>
                <a:spLocks/>
              </p:cNvSpPr>
              <p:nvPr/>
            </p:nvSpPr>
            <p:spPr bwMode="auto">
              <a:xfrm>
                <a:off x="1625" y="1151"/>
                <a:ext cx="144" cy="75"/>
              </a:xfrm>
              <a:custGeom>
                <a:avLst/>
                <a:gdLst>
                  <a:gd name="G0" fmla="+- 152 0 0"/>
                  <a:gd name="G1" fmla="+- 0 0 0"/>
                  <a:gd name="G2" fmla="+- 21600 0 0"/>
                  <a:gd name="T0" fmla="*/ 21752 w 21752"/>
                  <a:gd name="T1" fmla="*/ 0 h 21600"/>
                  <a:gd name="T2" fmla="*/ 0 w 21752"/>
                  <a:gd name="T3" fmla="*/ 21599 h 21600"/>
                  <a:gd name="T4" fmla="*/ 152 w 2175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52" h="21600" fill="none" extrusionOk="0">
                    <a:moveTo>
                      <a:pt x="21752" y="0"/>
                    </a:moveTo>
                    <a:cubicBezTo>
                      <a:pt x="21752" y="11929"/>
                      <a:pt x="12081" y="21600"/>
                      <a:pt x="152" y="21600"/>
                    </a:cubicBezTo>
                    <a:cubicBezTo>
                      <a:pt x="101" y="21600"/>
                      <a:pt x="50" y="21599"/>
                      <a:pt x="-1" y="21599"/>
                    </a:cubicBezTo>
                  </a:path>
                  <a:path w="21752" h="21600" stroke="0" extrusionOk="0">
                    <a:moveTo>
                      <a:pt x="21752" y="0"/>
                    </a:moveTo>
                    <a:cubicBezTo>
                      <a:pt x="21752" y="11929"/>
                      <a:pt x="12081" y="21600"/>
                      <a:pt x="152" y="21600"/>
                    </a:cubicBezTo>
                    <a:cubicBezTo>
                      <a:pt x="101" y="21600"/>
                      <a:pt x="50" y="21599"/>
                      <a:pt x="-1" y="21599"/>
                    </a:cubicBezTo>
                    <a:lnTo>
                      <a:pt x="152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Freeform 163"/>
              <p:cNvSpPr>
                <a:spLocks/>
              </p:cNvSpPr>
              <p:nvPr/>
            </p:nvSpPr>
            <p:spPr bwMode="auto">
              <a:xfrm>
                <a:off x="1726" y="1145"/>
                <a:ext cx="83" cy="6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Line 164"/>
              <p:cNvSpPr>
                <a:spLocks noChangeShapeType="1"/>
              </p:cNvSpPr>
              <p:nvPr/>
            </p:nvSpPr>
            <p:spPr bwMode="auto">
              <a:xfrm>
                <a:off x="1726" y="1145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Freeform 165"/>
              <p:cNvSpPr>
                <a:spLocks/>
              </p:cNvSpPr>
              <p:nvPr/>
            </p:nvSpPr>
            <p:spPr bwMode="auto">
              <a:xfrm>
                <a:off x="1329" y="1466"/>
                <a:ext cx="831" cy="42"/>
              </a:xfrm>
              <a:custGeom>
                <a:avLst/>
                <a:gdLst>
                  <a:gd name="T0" fmla="*/ 0 w 2189"/>
                  <a:gd name="T1" fmla="*/ 75 h 134"/>
                  <a:gd name="T2" fmla="*/ 29 w 2189"/>
                  <a:gd name="T3" fmla="*/ 14 h 134"/>
                  <a:gd name="T4" fmla="*/ 90 w 2189"/>
                  <a:gd name="T5" fmla="*/ 134 h 134"/>
                  <a:gd name="T6" fmla="*/ 149 w 2189"/>
                  <a:gd name="T7" fmla="*/ 13 h 134"/>
                  <a:gd name="T8" fmla="*/ 210 w 2189"/>
                  <a:gd name="T9" fmla="*/ 133 h 134"/>
                  <a:gd name="T10" fmla="*/ 269 w 2189"/>
                  <a:gd name="T11" fmla="*/ 13 h 134"/>
                  <a:gd name="T12" fmla="*/ 330 w 2189"/>
                  <a:gd name="T13" fmla="*/ 132 h 134"/>
                  <a:gd name="T14" fmla="*/ 389 w 2189"/>
                  <a:gd name="T15" fmla="*/ 12 h 134"/>
                  <a:gd name="T16" fmla="*/ 450 w 2189"/>
                  <a:gd name="T17" fmla="*/ 131 h 134"/>
                  <a:gd name="T18" fmla="*/ 509 w 2189"/>
                  <a:gd name="T19" fmla="*/ 11 h 134"/>
                  <a:gd name="T20" fmla="*/ 570 w 2189"/>
                  <a:gd name="T21" fmla="*/ 131 h 134"/>
                  <a:gd name="T22" fmla="*/ 629 w 2189"/>
                  <a:gd name="T23" fmla="*/ 10 h 134"/>
                  <a:gd name="T24" fmla="*/ 690 w 2189"/>
                  <a:gd name="T25" fmla="*/ 130 h 134"/>
                  <a:gd name="T26" fmla="*/ 749 w 2189"/>
                  <a:gd name="T27" fmla="*/ 9 h 134"/>
                  <a:gd name="T28" fmla="*/ 810 w 2189"/>
                  <a:gd name="T29" fmla="*/ 129 h 134"/>
                  <a:gd name="T30" fmla="*/ 869 w 2189"/>
                  <a:gd name="T31" fmla="*/ 9 h 134"/>
                  <a:gd name="T32" fmla="*/ 930 w 2189"/>
                  <a:gd name="T33" fmla="*/ 128 h 134"/>
                  <a:gd name="T34" fmla="*/ 989 w 2189"/>
                  <a:gd name="T35" fmla="*/ 8 h 134"/>
                  <a:gd name="T36" fmla="*/ 1050 w 2189"/>
                  <a:gd name="T37" fmla="*/ 127 h 134"/>
                  <a:gd name="T38" fmla="*/ 1109 w 2189"/>
                  <a:gd name="T39" fmla="*/ 7 h 134"/>
                  <a:gd name="T40" fmla="*/ 1170 w 2189"/>
                  <a:gd name="T41" fmla="*/ 126 h 134"/>
                  <a:gd name="T42" fmla="*/ 1229 w 2189"/>
                  <a:gd name="T43" fmla="*/ 6 h 134"/>
                  <a:gd name="T44" fmla="*/ 1290 w 2189"/>
                  <a:gd name="T45" fmla="*/ 126 h 134"/>
                  <a:gd name="T46" fmla="*/ 1349 w 2189"/>
                  <a:gd name="T47" fmla="*/ 5 h 134"/>
                  <a:gd name="T48" fmla="*/ 1410 w 2189"/>
                  <a:gd name="T49" fmla="*/ 125 h 134"/>
                  <a:gd name="T50" fmla="*/ 1469 w 2189"/>
                  <a:gd name="T51" fmla="*/ 4 h 134"/>
                  <a:gd name="T52" fmla="*/ 1530 w 2189"/>
                  <a:gd name="T53" fmla="*/ 124 h 134"/>
                  <a:gd name="T54" fmla="*/ 1589 w 2189"/>
                  <a:gd name="T55" fmla="*/ 4 h 134"/>
                  <a:gd name="T56" fmla="*/ 1650 w 2189"/>
                  <a:gd name="T57" fmla="*/ 123 h 134"/>
                  <a:gd name="T58" fmla="*/ 1709 w 2189"/>
                  <a:gd name="T59" fmla="*/ 3 h 134"/>
                  <a:gd name="T60" fmla="*/ 1770 w 2189"/>
                  <a:gd name="T61" fmla="*/ 122 h 134"/>
                  <a:gd name="T62" fmla="*/ 1829 w 2189"/>
                  <a:gd name="T63" fmla="*/ 2 h 134"/>
                  <a:gd name="T64" fmla="*/ 1890 w 2189"/>
                  <a:gd name="T65" fmla="*/ 122 h 134"/>
                  <a:gd name="T66" fmla="*/ 1949 w 2189"/>
                  <a:gd name="T67" fmla="*/ 1 h 134"/>
                  <a:gd name="T68" fmla="*/ 2010 w 2189"/>
                  <a:gd name="T69" fmla="*/ 121 h 134"/>
                  <a:gd name="T70" fmla="*/ 2069 w 2189"/>
                  <a:gd name="T71" fmla="*/ 0 h 134"/>
                  <a:gd name="T72" fmla="*/ 2130 w 2189"/>
                  <a:gd name="T73" fmla="*/ 120 h 134"/>
                  <a:gd name="T74" fmla="*/ 2159 w 2189"/>
                  <a:gd name="T75" fmla="*/ 60 h 134"/>
                  <a:gd name="T76" fmla="*/ 2189 w 2189"/>
                  <a:gd name="T77" fmla="*/ 6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189" h="134">
                    <a:moveTo>
                      <a:pt x="0" y="75"/>
                    </a:moveTo>
                    <a:lnTo>
                      <a:pt x="29" y="14"/>
                    </a:lnTo>
                    <a:lnTo>
                      <a:pt x="90" y="134"/>
                    </a:lnTo>
                    <a:lnTo>
                      <a:pt x="149" y="13"/>
                    </a:lnTo>
                    <a:lnTo>
                      <a:pt x="210" y="133"/>
                    </a:lnTo>
                    <a:lnTo>
                      <a:pt x="269" y="13"/>
                    </a:lnTo>
                    <a:lnTo>
                      <a:pt x="330" y="132"/>
                    </a:lnTo>
                    <a:lnTo>
                      <a:pt x="389" y="12"/>
                    </a:lnTo>
                    <a:lnTo>
                      <a:pt x="450" y="131"/>
                    </a:lnTo>
                    <a:lnTo>
                      <a:pt x="509" y="11"/>
                    </a:lnTo>
                    <a:lnTo>
                      <a:pt x="570" y="131"/>
                    </a:lnTo>
                    <a:lnTo>
                      <a:pt x="629" y="10"/>
                    </a:lnTo>
                    <a:lnTo>
                      <a:pt x="690" y="130"/>
                    </a:lnTo>
                    <a:lnTo>
                      <a:pt x="749" y="9"/>
                    </a:lnTo>
                    <a:lnTo>
                      <a:pt x="810" y="129"/>
                    </a:lnTo>
                    <a:lnTo>
                      <a:pt x="869" y="9"/>
                    </a:lnTo>
                    <a:lnTo>
                      <a:pt x="930" y="128"/>
                    </a:lnTo>
                    <a:lnTo>
                      <a:pt x="989" y="8"/>
                    </a:lnTo>
                    <a:lnTo>
                      <a:pt x="1050" y="127"/>
                    </a:lnTo>
                    <a:lnTo>
                      <a:pt x="1109" y="7"/>
                    </a:lnTo>
                    <a:lnTo>
                      <a:pt x="1170" y="126"/>
                    </a:lnTo>
                    <a:lnTo>
                      <a:pt x="1229" y="6"/>
                    </a:lnTo>
                    <a:lnTo>
                      <a:pt x="1290" y="126"/>
                    </a:lnTo>
                    <a:lnTo>
                      <a:pt x="1349" y="5"/>
                    </a:lnTo>
                    <a:lnTo>
                      <a:pt x="1410" y="125"/>
                    </a:lnTo>
                    <a:lnTo>
                      <a:pt x="1469" y="4"/>
                    </a:lnTo>
                    <a:lnTo>
                      <a:pt x="1530" y="124"/>
                    </a:lnTo>
                    <a:lnTo>
                      <a:pt x="1589" y="4"/>
                    </a:lnTo>
                    <a:lnTo>
                      <a:pt x="1650" y="123"/>
                    </a:lnTo>
                    <a:lnTo>
                      <a:pt x="1709" y="3"/>
                    </a:lnTo>
                    <a:lnTo>
                      <a:pt x="1770" y="122"/>
                    </a:lnTo>
                    <a:lnTo>
                      <a:pt x="1829" y="2"/>
                    </a:lnTo>
                    <a:lnTo>
                      <a:pt x="1890" y="122"/>
                    </a:lnTo>
                    <a:lnTo>
                      <a:pt x="1949" y="1"/>
                    </a:lnTo>
                    <a:lnTo>
                      <a:pt x="2010" y="121"/>
                    </a:lnTo>
                    <a:lnTo>
                      <a:pt x="2069" y="0"/>
                    </a:lnTo>
                    <a:lnTo>
                      <a:pt x="2130" y="120"/>
                    </a:lnTo>
                    <a:lnTo>
                      <a:pt x="2159" y="60"/>
                    </a:lnTo>
                    <a:lnTo>
                      <a:pt x="2189" y="6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Arc 166"/>
              <p:cNvSpPr>
                <a:spLocks/>
              </p:cNvSpPr>
              <p:nvPr/>
            </p:nvSpPr>
            <p:spPr bwMode="auto">
              <a:xfrm>
                <a:off x="2149" y="788"/>
                <a:ext cx="1658" cy="692"/>
              </a:xfrm>
              <a:custGeom>
                <a:avLst/>
                <a:gdLst>
                  <a:gd name="G0" fmla="+- 13 0 0"/>
                  <a:gd name="G1" fmla="+- 31 0 0"/>
                  <a:gd name="G2" fmla="+- 21600 0 0"/>
                  <a:gd name="T0" fmla="*/ 21613 w 21613"/>
                  <a:gd name="T1" fmla="*/ 0 h 21631"/>
                  <a:gd name="T2" fmla="*/ 0 w 21613"/>
                  <a:gd name="T3" fmla="*/ 21631 h 21631"/>
                  <a:gd name="T4" fmla="*/ 13 w 21613"/>
                  <a:gd name="T5" fmla="*/ 31 h 216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13" h="21631" fill="none" extrusionOk="0">
                    <a:moveTo>
                      <a:pt x="21612" y="0"/>
                    </a:moveTo>
                    <a:cubicBezTo>
                      <a:pt x="21612" y="10"/>
                      <a:pt x="21613" y="20"/>
                      <a:pt x="21613" y="31"/>
                    </a:cubicBezTo>
                    <a:cubicBezTo>
                      <a:pt x="21613" y="11960"/>
                      <a:pt x="11942" y="21631"/>
                      <a:pt x="13" y="21631"/>
                    </a:cubicBezTo>
                    <a:cubicBezTo>
                      <a:pt x="8" y="21631"/>
                      <a:pt x="4" y="21630"/>
                      <a:pt x="0" y="21630"/>
                    </a:cubicBezTo>
                  </a:path>
                  <a:path w="21613" h="21631" stroke="0" extrusionOk="0">
                    <a:moveTo>
                      <a:pt x="21612" y="0"/>
                    </a:moveTo>
                    <a:cubicBezTo>
                      <a:pt x="21612" y="10"/>
                      <a:pt x="21613" y="20"/>
                      <a:pt x="21613" y="31"/>
                    </a:cubicBezTo>
                    <a:cubicBezTo>
                      <a:pt x="21613" y="11960"/>
                      <a:pt x="11942" y="21631"/>
                      <a:pt x="13" y="21631"/>
                    </a:cubicBezTo>
                    <a:cubicBezTo>
                      <a:pt x="8" y="21631"/>
                      <a:pt x="4" y="21630"/>
                      <a:pt x="0" y="21630"/>
                    </a:cubicBezTo>
                    <a:lnTo>
                      <a:pt x="13" y="31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Freeform 167"/>
              <p:cNvSpPr>
                <a:spLocks/>
              </p:cNvSpPr>
              <p:nvPr/>
            </p:nvSpPr>
            <p:spPr bwMode="auto">
              <a:xfrm>
                <a:off x="3786" y="788"/>
                <a:ext cx="42" cy="49"/>
              </a:xfrm>
              <a:custGeom>
                <a:avLst/>
                <a:gdLst>
                  <a:gd name="T0" fmla="*/ 21 w 42"/>
                  <a:gd name="T1" fmla="*/ 0 h 49"/>
                  <a:gd name="T2" fmla="*/ 0 w 42"/>
                  <a:gd name="T3" fmla="*/ 49 h 49"/>
                  <a:gd name="T4" fmla="*/ 21 w 42"/>
                  <a:gd name="T5" fmla="*/ 37 h 49"/>
                  <a:gd name="T6" fmla="*/ 42 w 42"/>
                  <a:gd name="T7" fmla="*/ 49 h 49"/>
                  <a:gd name="T8" fmla="*/ 21 w 42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9">
                    <a:moveTo>
                      <a:pt x="21" y="0"/>
                    </a:moveTo>
                    <a:lnTo>
                      <a:pt x="0" y="49"/>
                    </a:lnTo>
                    <a:lnTo>
                      <a:pt x="21" y="37"/>
                    </a:lnTo>
                    <a:lnTo>
                      <a:pt x="42" y="49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Arc 168"/>
              <p:cNvSpPr>
                <a:spLocks/>
              </p:cNvSpPr>
              <p:nvPr/>
            </p:nvSpPr>
            <p:spPr bwMode="auto">
              <a:xfrm>
                <a:off x="2115" y="1428"/>
                <a:ext cx="1" cy="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280 w 21600"/>
                  <a:gd name="T1" fmla="*/ 9660 h 9660"/>
                  <a:gd name="T2" fmla="*/ 0 w 21600"/>
                  <a:gd name="T3" fmla="*/ 0 h 9660"/>
                  <a:gd name="T4" fmla="*/ 21600 w 21600"/>
                  <a:gd name="T5" fmla="*/ 0 h 96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9660" fill="none" extrusionOk="0">
                    <a:moveTo>
                      <a:pt x="2280" y="9659"/>
                    </a:moveTo>
                    <a:cubicBezTo>
                      <a:pt x="780" y="6660"/>
                      <a:pt x="0" y="3353"/>
                      <a:pt x="0" y="0"/>
                    </a:cubicBezTo>
                  </a:path>
                  <a:path w="21600" h="9660" stroke="0" extrusionOk="0">
                    <a:moveTo>
                      <a:pt x="2280" y="9659"/>
                    </a:moveTo>
                    <a:cubicBezTo>
                      <a:pt x="780" y="6660"/>
                      <a:pt x="0" y="3353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Arc 169"/>
              <p:cNvSpPr>
                <a:spLocks/>
              </p:cNvSpPr>
              <p:nvPr/>
            </p:nvSpPr>
            <p:spPr bwMode="auto">
              <a:xfrm>
                <a:off x="2115" y="1438"/>
                <a:ext cx="154" cy="5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458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458" y="21599"/>
                    </a:moveTo>
                    <a:cubicBezTo>
                      <a:pt x="9584" y="21521"/>
                      <a:pt x="0" y="11873"/>
                      <a:pt x="0" y="0"/>
                    </a:cubicBezTo>
                  </a:path>
                  <a:path w="21600" h="21600" stroke="0" extrusionOk="0">
                    <a:moveTo>
                      <a:pt x="21458" y="21599"/>
                    </a:moveTo>
                    <a:cubicBezTo>
                      <a:pt x="9584" y="21521"/>
                      <a:pt x="0" y="11873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Arc 170"/>
              <p:cNvSpPr>
                <a:spLocks/>
              </p:cNvSpPr>
              <p:nvPr/>
            </p:nvSpPr>
            <p:spPr bwMode="auto">
              <a:xfrm>
                <a:off x="1580" y="1489"/>
                <a:ext cx="689" cy="28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Freeform 171"/>
              <p:cNvSpPr>
                <a:spLocks/>
              </p:cNvSpPr>
              <p:nvPr/>
            </p:nvSpPr>
            <p:spPr bwMode="auto">
              <a:xfrm>
                <a:off x="1580" y="1759"/>
                <a:ext cx="59" cy="35"/>
              </a:xfrm>
              <a:custGeom>
                <a:avLst/>
                <a:gdLst>
                  <a:gd name="T0" fmla="*/ 0 w 59"/>
                  <a:gd name="T1" fmla="*/ 17 h 35"/>
                  <a:gd name="T2" fmla="*/ 59 w 59"/>
                  <a:gd name="T3" fmla="*/ 35 h 35"/>
                  <a:gd name="T4" fmla="*/ 43 w 59"/>
                  <a:gd name="T5" fmla="*/ 17 h 35"/>
                  <a:gd name="T6" fmla="*/ 59 w 59"/>
                  <a:gd name="T7" fmla="*/ 0 h 35"/>
                  <a:gd name="T8" fmla="*/ 0 w 59"/>
                  <a:gd name="T9" fmla="*/ 1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35">
                    <a:moveTo>
                      <a:pt x="0" y="17"/>
                    </a:moveTo>
                    <a:lnTo>
                      <a:pt x="59" y="35"/>
                    </a:lnTo>
                    <a:lnTo>
                      <a:pt x="43" y="17"/>
                    </a:lnTo>
                    <a:lnTo>
                      <a:pt x="59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Arc 172"/>
              <p:cNvSpPr>
                <a:spLocks/>
              </p:cNvSpPr>
              <p:nvPr/>
            </p:nvSpPr>
            <p:spPr bwMode="auto">
              <a:xfrm>
                <a:off x="2193" y="1129"/>
                <a:ext cx="219" cy="180"/>
              </a:xfrm>
              <a:custGeom>
                <a:avLst/>
                <a:gdLst>
                  <a:gd name="G0" fmla="+- 100 0 0"/>
                  <a:gd name="G1" fmla="+- 0 0 0"/>
                  <a:gd name="G2" fmla="+- 21600 0 0"/>
                  <a:gd name="T0" fmla="*/ 21700 w 21700"/>
                  <a:gd name="T1" fmla="*/ 0 h 21600"/>
                  <a:gd name="T2" fmla="*/ 0 w 21700"/>
                  <a:gd name="T3" fmla="*/ 21600 h 21600"/>
                  <a:gd name="T4" fmla="*/ 100 w 217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00" h="21600" fill="none" extrusionOk="0">
                    <a:moveTo>
                      <a:pt x="21700" y="0"/>
                    </a:moveTo>
                    <a:cubicBezTo>
                      <a:pt x="21700" y="11929"/>
                      <a:pt x="12029" y="21600"/>
                      <a:pt x="100" y="21600"/>
                    </a:cubicBezTo>
                    <a:cubicBezTo>
                      <a:pt x="66" y="21600"/>
                      <a:pt x="33" y="21599"/>
                      <a:pt x="0" y="21599"/>
                    </a:cubicBezTo>
                  </a:path>
                  <a:path w="21700" h="21600" stroke="0" extrusionOk="0">
                    <a:moveTo>
                      <a:pt x="21700" y="0"/>
                    </a:moveTo>
                    <a:cubicBezTo>
                      <a:pt x="21700" y="11929"/>
                      <a:pt x="12029" y="21600"/>
                      <a:pt x="100" y="21600"/>
                    </a:cubicBezTo>
                    <a:cubicBezTo>
                      <a:pt x="66" y="21600"/>
                      <a:pt x="33" y="21599"/>
                      <a:pt x="0" y="21599"/>
                    </a:cubicBezTo>
                    <a:lnTo>
                      <a:pt x="1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Freeform 173"/>
              <p:cNvSpPr>
                <a:spLocks/>
              </p:cNvSpPr>
              <p:nvPr/>
            </p:nvSpPr>
            <p:spPr bwMode="auto">
              <a:xfrm>
                <a:off x="2370" y="1122"/>
                <a:ext cx="82" cy="7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Line 174"/>
              <p:cNvSpPr>
                <a:spLocks noChangeShapeType="1"/>
              </p:cNvSpPr>
              <p:nvPr/>
            </p:nvSpPr>
            <p:spPr bwMode="auto">
              <a:xfrm>
                <a:off x="2370" y="1122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Arc 175"/>
              <p:cNvSpPr>
                <a:spLocks/>
              </p:cNvSpPr>
              <p:nvPr/>
            </p:nvSpPr>
            <p:spPr bwMode="auto">
              <a:xfrm>
                <a:off x="2744" y="1164"/>
                <a:ext cx="170" cy="14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Freeform 176"/>
              <p:cNvSpPr>
                <a:spLocks/>
              </p:cNvSpPr>
              <p:nvPr/>
            </p:nvSpPr>
            <p:spPr bwMode="auto">
              <a:xfrm>
                <a:off x="2872" y="1157"/>
                <a:ext cx="82" cy="7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Line 177"/>
              <p:cNvSpPr>
                <a:spLocks noChangeShapeType="1"/>
              </p:cNvSpPr>
              <p:nvPr/>
            </p:nvSpPr>
            <p:spPr bwMode="auto">
              <a:xfrm>
                <a:off x="2872" y="1157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Line 178"/>
              <p:cNvSpPr>
                <a:spLocks noChangeShapeType="1"/>
              </p:cNvSpPr>
              <p:nvPr/>
            </p:nvSpPr>
            <p:spPr bwMode="auto">
              <a:xfrm flipH="1" flipV="1">
                <a:off x="3904" y="739"/>
                <a:ext cx="6" cy="47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Freeform 179"/>
              <p:cNvSpPr>
                <a:spLocks/>
              </p:cNvSpPr>
              <p:nvPr/>
            </p:nvSpPr>
            <p:spPr bwMode="auto">
              <a:xfrm>
                <a:off x="3863" y="733"/>
                <a:ext cx="83" cy="6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Line 180"/>
              <p:cNvSpPr>
                <a:spLocks noChangeShapeType="1"/>
              </p:cNvSpPr>
              <p:nvPr/>
            </p:nvSpPr>
            <p:spPr bwMode="auto">
              <a:xfrm>
                <a:off x="3863" y="733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Arc 181"/>
              <p:cNvSpPr>
                <a:spLocks/>
              </p:cNvSpPr>
              <p:nvPr/>
            </p:nvSpPr>
            <p:spPr bwMode="auto">
              <a:xfrm>
                <a:off x="2783" y="734"/>
                <a:ext cx="878" cy="961"/>
              </a:xfrm>
              <a:custGeom>
                <a:avLst/>
                <a:gdLst>
                  <a:gd name="G0" fmla="+- 0 0 0"/>
                  <a:gd name="G1" fmla="+- 23 0 0"/>
                  <a:gd name="G2" fmla="+- 21600 0 0"/>
                  <a:gd name="T0" fmla="*/ 21600 w 21600"/>
                  <a:gd name="T1" fmla="*/ 0 h 21623"/>
                  <a:gd name="T2" fmla="*/ 0 w 21600"/>
                  <a:gd name="T3" fmla="*/ 21623 h 21623"/>
                  <a:gd name="T4" fmla="*/ 0 w 21600"/>
                  <a:gd name="T5" fmla="*/ 23 h 216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23" fill="none" extrusionOk="0">
                    <a:moveTo>
                      <a:pt x="21599" y="0"/>
                    </a:moveTo>
                    <a:cubicBezTo>
                      <a:pt x="21599" y="7"/>
                      <a:pt x="21600" y="15"/>
                      <a:pt x="21600" y="23"/>
                    </a:cubicBezTo>
                    <a:cubicBezTo>
                      <a:pt x="21600" y="11952"/>
                      <a:pt x="11929" y="21622"/>
                      <a:pt x="0" y="21623"/>
                    </a:cubicBezTo>
                  </a:path>
                  <a:path w="21600" h="21623" stroke="0" extrusionOk="0">
                    <a:moveTo>
                      <a:pt x="21599" y="0"/>
                    </a:moveTo>
                    <a:cubicBezTo>
                      <a:pt x="21599" y="7"/>
                      <a:pt x="21600" y="15"/>
                      <a:pt x="21600" y="23"/>
                    </a:cubicBezTo>
                    <a:cubicBezTo>
                      <a:pt x="21600" y="11952"/>
                      <a:pt x="11929" y="21622"/>
                      <a:pt x="0" y="21623"/>
                    </a:cubicBezTo>
                    <a:lnTo>
                      <a:pt x="0" y="23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Freeform 182"/>
              <p:cNvSpPr>
                <a:spLocks/>
              </p:cNvSpPr>
              <p:nvPr/>
            </p:nvSpPr>
            <p:spPr bwMode="auto">
              <a:xfrm>
                <a:off x="3619" y="728"/>
                <a:ext cx="82" cy="6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Line 183"/>
              <p:cNvSpPr>
                <a:spLocks noChangeShapeType="1"/>
              </p:cNvSpPr>
              <p:nvPr/>
            </p:nvSpPr>
            <p:spPr bwMode="auto">
              <a:xfrm>
                <a:off x="3619" y="728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Arc 184"/>
              <p:cNvSpPr>
                <a:spLocks/>
              </p:cNvSpPr>
              <p:nvPr/>
            </p:nvSpPr>
            <p:spPr bwMode="auto">
              <a:xfrm>
                <a:off x="1343" y="2623"/>
                <a:ext cx="145" cy="9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Freeform 185"/>
              <p:cNvSpPr>
                <a:spLocks/>
              </p:cNvSpPr>
              <p:nvPr/>
            </p:nvSpPr>
            <p:spPr bwMode="auto">
              <a:xfrm>
                <a:off x="1446" y="2616"/>
                <a:ext cx="83" cy="7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" name="Line 186"/>
              <p:cNvSpPr>
                <a:spLocks noChangeShapeType="1"/>
              </p:cNvSpPr>
              <p:nvPr/>
            </p:nvSpPr>
            <p:spPr bwMode="auto">
              <a:xfrm>
                <a:off x="1446" y="2616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" name="Arc 187"/>
              <p:cNvSpPr>
                <a:spLocks/>
              </p:cNvSpPr>
              <p:nvPr/>
            </p:nvSpPr>
            <p:spPr bwMode="auto">
              <a:xfrm>
                <a:off x="1506" y="2618"/>
                <a:ext cx="90" cy="9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" name="Freeform 188"/>
              <p:cNvSpPr>
                <a:spLocks/>
              </p:cNvSpPr>
              <p:nvPr/>
            </p:nvSpPr>
            <p:spPr bwMode="auto">
              <a:xfrm>
                <a:off x="1555" y="2612"/>
                <a:ext cx="83" cy="6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Line 189"/>
              <p:cNvSpPr>
                <a:spLocks noChangeShapeType="1"/>
              </p:cNvSpPr>
              <p:nvPr/>
            </p:nvSpPr>
            <p:spPr bwMode="auto">
              <a:xfrm>
                <a:off x="1555" y="2612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Arc 190"/>
              <p:cNvSpPr>
                <a:spLocks/>
              </p:cNvSpPr>
              <p:nvPr/>
            </p:nvSpPr>
            <p:spPr bwMode="auto">
              <a:xfrm>
                <a:off x="1676" y="2558"/>
                <a:ext cx="109" cy="20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" name="Freeform 191"/>
              <p:cNvSpPr>
                <a:spLocks/>
              </p:cNvSpPr>
              <p:nvPr/>
            </p:nvSpPr>
            <p:spPr bwMode="auto">
              <a:xfrm>
                <a:off x="1743" y="2552"/>
                <a:ext cx="83" cy="6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" name="Line 192"/>
              <p:cNvSpPr>
                <a:spLocks noChangeShapeType="1"/>
              </p:cNvSpPr>
              <p:nvPr/>
            </p:nvSpPr>
            <p:spPr bwMode="auto">
              <a:xfrm>
                <a:off x="1743" y="2552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" name="Arc 193"/>
              <p:cNvSpPr>
                <a:spLocks/>
              </p:cNvSpPr>
              <p:nvPr/>
            </p:nvSpPr>
            <p:spPr bwMode="auto">
              <a:xfrm>
                <a:off x="1960" y="2442"/>
                <a:ext cx="78" cy="272"/>
              </a:xfrm>
              <a:custGeom>
                <a:avLst/>
                <a:gdLst>
                  <a:gd name="G0" fmla="+- 0 0 0"/>
                  <a:gd name="G1" fmla="+- 80 0 0"/>
                  <a:gd name="G2" fmla="+- 21600 0 0"/>
                  <a:gd name="T0" fmla="*/ 21600 w 21600"/>
                  <a:gd name="T1" fmla="*/ 0 h 21680"/>
                  <a:gd name="T2" fmla="*/ 0 w 21600"/>
                  <a:gd name="T3" fmla="*/ 21680 h 21680"/>
                  <a:gd name="T4" fmla="*/ 0 w 21600"/>
                  <a:gd name="T5" fmla="*/ 80 h 216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80" fill="none" extrusionOk="0">
                    <a:moveTo>
                      <a:pt x="21599" y="0"/>
                    </a:moveTo>
                    <a:cubicBezTo>
                      <a:pt x="21599" y="26"/>
                      <a:pt x="21600" y="53"/>
                      <a:pt x="21600" y="80"/>
                    </a:cubicBezTo>
                    <a:cubicBezTo>
                      <a:pt x="21600" y="12009"/>
                      <a:pt x="11929" y="21679"/>
                      <a:pt x="0" y="21680"/>
                    </a:cubicBezTo>
                  </a:path>
                  <a:path w="21600" h="21680" stroke="0" extrusionOk="0">
                    <a:moveTo>
                      <a:pt x="21599" y="0"/>
                    </a:moveTo>
                    <a:cubicBezTo>
                      <a:pt x="21599" y="26"/>
                      <a:pt x="21600" y="53"/>
                      <a:pt x="21600" y="80"/>
                    </a:cubicBezTo>
                    <a:cubicBezTo>
                      <a:pt x="21600" y="12009"/>
                      <a:pt x="11929" y="21679"/>
                      <a:pt x="0" y="21680"/>
                    </a:cubicBezTo>
                    <a:lnTo>
                      <a:pt x="0" y="8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" name="Freeform 194"/>
              <p:cNvSpPr>
                <a:spLocks/>
              </p:cNvSpPr>
              <p:nvPr/>
            </p:nvSpPr>
            <p:spPr bwMode="auto">
              <a:xfrm>
                <a:off x="1998" y="2429"/>
                <a:ext cx="82" cy="21"/>
              </a:xfrm>
              <a:custGeom>
                <a:avLst/>
                <a:gdLst>
                  <a:gd name="T0" fmla="*/ 217 w 217"/>
                  <a:gd name="T1" fmla="*/ 49 h 69"/>
                  <a:gd name="T2" fmla="*/ 213 w 217"/>
                  <a:gd name="T3" fmla="*/ 69 h 69"/>
                  <a:gd name="T4" fmla="*/ 0 w 217"/>
                  <a:gd name="T5" fmla="*/ 20 h 69"/>
                  <a:gd name="T6" fmla="*/ 4 w 217"/>
                  <a:gd name="T7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69">
                    <a:moveTo>
                      <a:pt x="217" y="49"/>
                    </a:moveTo>
                    <a:lnTo>
                      <a:pt x="213" y="69"/>
                    </a:lnTo>
                    <a:lnTo>
                      <a:pt x="0" y="20"/>
                    </a:lnTo>
                    <a:lnTo>
                      <a:pt x="4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" name="Line 195"/>
              <p:cNvSpPr>
                <a:spLocks noChangeShapeType="1"/>
              </p:cNvSpPr>
              <p:nvPr/>
            </p:nvSpPr>
            <p:spPr bwMode="auto">
              <a:xfrm flipH="1">
                <a:off x="1998" y="2429"/>
                <a:ext cx="1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" name="Arc 196"/>
              <p:cNvSpPr>
                <a:spLocks/>
              </p:cNvSpPr>
              <p:nvPr/>
            </p:nvSpPr>
            <p:spPr bwMode="auto">
              <a:xfrm>
                <a:off x="1343" y="2373"/>
                <a:ext cx="545" cy="52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" name="Freeform 197"/>
              <p:cNvSpPr>
                <a:spLocks/>
              </p:cNvSpPr>
              <p:nvPr/>
            </p:nvSpPr>
            <p:spPr bwMode="auto">
              <a:xfrm>
                <a:off x="1846" y="2367"/>
                <a:ext cx="83" cy="6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" name="Line 198"/>
              <p:cNvSpPr>
                <a:spLocks noChangeShapeType="1"/>
              </p:cNvSpPr>
              <p:nvPr/>
            </p:nvSpPr>
            <p:spPr bwMode="auto">
              <a:xfrm>
                <a:off x="1846" y="2367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" name="Arc 199"/>
              <p:cNvSpPr>
                <a:spLocks/>
              </p:cNvSpPr>
              <p:nvPr/>
            </p:nvSpPr>
            <p:spPr bwMode="auto">
              <a:xfrm>
                <a:off x="1179" y="2398"/>
                <a:ext cx="581" cy="32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" name="Freeform 200"/>
              <p:cNvSpPr>
                <a:spLocks/>
              </p:cNvSpPr>
              <p:nvPr/>
            </p:nvSpPr>
            <p:spPr bwMode="auto">
              <a:xfrm>
                <a:off x="1719" y="2392"/>
                <a:ext cx="82" cy="6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" name="Line 201"/>
              <p:cNvSpPr>
                <a:spLocks noChangeShapeType="1"/>
              </p:cNvSpPr>
              <p:nvPr/>
            </p:nvSpPr>
            <p:spPr bwMode="auto">
              <a:xfrm>
                <a:off x="1719" y="2392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" name="Arc 202"/>
              <p:cNvSpPr>
                <a:spLocks/>
              </p:cNvSpPr>
              <p:nvPr/>
            </p:nvSpPr>
            <p:spPr bwMode="auto">
              <a:xfrm>
                <a:off x="1687" y="3472"/>
                <a:ext cx="109" cy="256"/>
              </a:xfrm>
              <a:custGeom>
                <a:avLst/>
                <a:gdLst>
                  <a:gd name="G0" fmla="+- 199 0 0"/>
                  <a:gd name="G1" fmla="+- 85 0 0"/>
                  <a:gd name="G2" fmla="+- 21600 0 0"/>
                  <a:gd name="T0" fmla="*/ 21799 w 21799"/>
                  <a:gd name="T1" fmla="*/ 0 h 21685"/>
                  <a:gd name="T2" fmla="*/ 0 w 21799"/>
                  <a:gd name="T3" fmla="*/ 21684 h 21685"/>
                  <a:gd name="T4" fmla="*/ 199 w 21799"/>
                  <a:gd name="T5" fmla="*/ 85 h 216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99" h="21685" fill="none" extrusionOk="0">
                    <a:moveTo>
                      <a:pt x="21798" y="0"/>
                    </a:moveTo>
                    <a:cubicBezTo>
                      <a:pt x="21798" y="28"/>
                      <a:pt x="21799" y="56"/>
                      <a:pt x="21799" y="85"/>
                    </a:cubicBezTo>
                    <a:cubicBezTo>
                      <a:pt x="21799" y="12014"/>
                      <a:pt x="12128" y="21685"/>
                      <a:pt x="199" y="21685"/>
                    </a:cubicBezTo>
                    <a:cubicBezTo>
                      <a:pt x="132" y="21685"/>
                      <a:pt x="66" y="21684"/>
                      <a:pt x="-1" y="21684"/>
                    </a:cubicBezTo>
                  </a:path>
                  <a:path w="21799" h="21685" stroke="0" extrusionOk="0">
                    <a:moveTo>
                      <a:pt x="21798" y="0"/>
                    </a:moveTo>
                    <a:cubicBezTo>
                      <a:pt x="21798" y="28"/>
                      <a:pt x="21799" y="56"/>
                      <a:pt x="21799" y="85"/>
                    </a:cubicBezTo>
                    <a:cubicBezTo>
                      <a:pt x="21799" y="12014"/>
                      <a:pt x="12128" y="21685"/>
                      <a:pt x="199" y="21685"/>
                    </a:cubicBezTo>
                    <a:cubicBezTo>
                      <a:pt x="132" y="21685"/>
                      <a:pt x="66" y="21684"/>
                      <a:pt x="-1" y="21684"/>
                    </a:cubicBezTo>
                    <a:lnTo>
                      <a:pt x="199" y="85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" name="Freeform 203"/>
              <p:cNvSpPr>
                <a:spLocks/>
              </p:cNvSpPr>
              <p:nvPr/>
            </p:nvSpPr>
            <p:spPr bwMode="auto">
              <a:xfrm>
                <a:off x="1755" y="3466"/>
                <a:ext cx="82" cy="6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" name="Line 204"/>
              <p:cNvSpPr>
                <a:spLocks noChangeShapeType="1"/>
              </p:cNvSpPr>
              <p:nvPr/>
            </p:nvSpPr>
            <p:spPr bwMode="auto">
              <a:xfrm>
                <a:off x="1755" y="3466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" name="Arc 206"/>
            <p:cNvSpPr>
              <a:spLocks/>
            </p:cNvSpPr>
            <p:nvPr/>
          </p:nvSpPr>
          <p:spPr bwMode="auto">
            <a:xfrm>
              <a:off x="1954" y="3392"/>
              <a:ext cx="85" cy="29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7"/>
            <p:cNvSpPr>
              <a:spLocks/>
            </p:cNvSpPr>
            <p:nvPr/>
          </p:nvSpPr>
          <p:spPr bwMode="auto">
            <a:xfrm>
              <a:off x="1997" y="3386"/>
              <a:ext cx="82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08"/>
            <p:cNvSpPr>
              <a:spLocks noChangeShapeType="1"/>
            </p:cNvSpPr>
            <p:nvPr/>
          </p:nvSpPr>
          <p:spPr bwMode="auto">
            <a:xfrm>
              <a:off x="1997" y="3386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Arc 209"/>
            <p:cNvSpPr>
              <a:spLocks/>
            </p:cNvSpPr>
            <p:nvPr/>
          </p:nvSpPr>
          <p:spPr bwMode="auto">
            <a:xfrm>
              <a:off x="1676" y="4452"/>
              <a:ext cx="157" cy="25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0"/>
            <p:cNvSpPr>
              <a:spLocks/>
            </p:cNvSpPr>
            <p:nvPr/>
          </p:nvSpPr>
          <p:spPr bwMode="auto">
            <a:xfrm>
              <a:off x="1791" y="4445"/>
              <a:ext cx="83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1"/>
            <p:cNvSpPr>
              <a:spLocks noChangeShapeType="1"/>
            </p:cNvSpPr>
            <p:nvPr/>
          </p:nvSpPr>
          <p:spPr bwMode="auto">
            <a:xfrm>
              <a:off x="1791" y="4445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Arc 212"/>
            <p:cNvSpPr>
              <a:spLocks/>
            </p:cNvSpPr>
            <p:nvPr/>
          </p:nvSpPr>
          <p:spPr bwMode="auto">
            <a:xfrm>
              <a:off x="1990" y="4312"/>
              <a:ext cx="74" cy="345"/>
            </a:xfrm>
            <a:custGeom>
              <a:avLst/>
              <a:gdLst>
                <a:gd name="G0" fmla="+- 298 0 0"/>
                <a:gd name="G1" fmla="+- 0 0 0"/>
                <a:gd name="G2" fmla="+- 21600 0 0"/>
                <a:gd name="T0" fmla="*/ 21898 w 21898"/>
                <a:gd name="T1" fmla="*/ 0 h 21600"/>
                <a:gd name="T2" fmla="*/ 0 w 21898"/>
                <a:gd name="T3" fmla="*/ 21598 h 21600"/>
                <a:gd name="T4" fmla="*/ 298 w 2189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98" h="21600" fill="none" extrusionOk="0">
                  <a:moveTo>
                    <a:pt x="21898" y="0"/>
                  </a:moveTo>
                  <a:cubicBezTo>
                    <a:pt x="21898" y="11929"/>
                    <a:pt x="12227" y="21600"/>
                    <a:pt x="298" y="21600"/>
                  </a:cubicBezTo>
                  <a:cubicBezTo>
                    <a:pt x="198" y="21600"/>
                    <a:pt x="99" y="21599"/>
                    <a:pt x="0" y="21597"/>
                  </a:cubicBezTo>
                </a:path>
                <a:path w="21898" h="21600" stroke="0" extrusionOk="0">
                  <a:moveTo>
                    <a:pt x="21898" y="0"/>
                  </a:moveTo>
                  <a:cubicBezTo>
                    <a:pt x="21898" y="11929"/>
                    <a:pt x="12227" y="21600"/>
                    <a:pt x="298" y="21600"/>
                  </a:cubicBezTo>
                  <a:cubicBezTo>
                    <a:pt x="198" y="21600"/>
                    <a:pt x="99" y="21599"/>
                    <a:pt x="0" y="21597"/>
                  </a:cubicBezTo>
                  <a:lnTo>
                    <a:pt x="298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3"/>
            <p:cNvSpPr>
              <a:spLocks/>
            </p:cNvSpPr>
            <p:nvPr/>
          </p:nvSpPr>
          <p:spPr bwMode="auto">
            <a:xfrm>
              <a:off x="2021" y="4300"/>
              <a:ext cx="84" cy="17"/>
            </a:xfrm>
            <a:custGeom>
              <a:avLst/>
              <a:gdLst>
                <a:gd name="T0" fmla="*/ 220 w 220"/>
                <a:gd name="T1" fmla="*/ 36 h 56"/>
                <a:gd name="T2" fmla="*/ 217 w 220"/>
                <a:gd name="T3" fmla="*/ 56 h 56"/>
                <a:gd name="T4" fmla="*/ 0 w 220"/>
                <a:gd name="T5" fmla="*/ 20 h 56"/>
                <a:gd name="T6" fmla="*/ 2 w 220"/>
                <a:gd name="T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0" h="56">
                  <a:moveTo>
                    <a:pt x="220" y="36"/>
                  </a:moveTo>
                  <a:lnTo>
                    <a:pt x="217" y="56"/>
                  </a:lnTo>
                  <a:lnTo>
                    <a:pt x="0" y="20"/>
                  </a:lnTo>
                  <a:lnTo>
                    <a:pt x="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4"/>
            <p:cNvSpPr>
              <a:spLocks noChangeShapeType="1"/>
            </p:cNvSpPr>
            <p:nvPr/>
          </p:nvSpPr>
          <p:spPr bwMode="auto">
            <a:xfrm flipH="1">
              <a:off x="2021" y="4300"/>
              <a:ext cx="1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Arc 215"/>
            <p:cNvSpPr>
              <a:spLocks/>
            </p:cNvSpPr>
            <p:nvPr/>
          </p:nvSpPr>
          <p:spPr bwMode="auto">
            <a:xfrm>
              <a:off x="1337" y="3397"/>
              <a:ext cx="532" cy="48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6"/>
            <p:cNvSpPr>
              <a:spLocks/>
            </p:cNvSpPr>
            <p:nvPr/>
          </p:nvSpPr>
          <p:spPr bwMode="auto">
            <a:xfrm>
              <a:off x="1827" y="3391"/>
              <a:ext cx="83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7"/>
            <p:cNvSpPr>
              <a:spLocks noChangeShapeType="1"/>
            </p:cNvSpPr>
            <p:nvPr/>
          </p:nvSpPr>
          <p:spPr bwMode="auto">
            <a:xfrm>
              <a:off x="1827" y="3391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Arc 218"/>
            <p:cNvSpPr>
              <a:spLocks/>
            </p:cNvSpPr>
            <p:nvPr/>
          </p:nvSpPr>
          <p:spPr bwMode="auto">
            <a:xfrm>
              <a:off x="1337" y="4337"/>
              <a:ext cx="593" cy="51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9"/>
            <p:cNvSpPr>
              <a:spLocks/>
            </p:cNvSpPr>
            <p:nvPr/>
          </p:nvSpPr>
          <p:spPr bwMode="auto">
            <a:xfrm>
              <a:off x="1888" y="4331"/>
              <a:ext cx="83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0"/>
            <p:cNvSpPr>
              <a:spLocks noChangeShapeType="1"/>
            </p:cNvSpPr>
            <p:nvPr/>
          </p:nvSpPr>
          <p:spPr bwMode="auto">
            <a:xfrm>
              <a:off x="1888" y="4331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Arc 221"/>
            <p:cNvSpPr>
              <a:spLocks/>
            </p:cNvSpPr>
            <p:nvPr/>
          </p:nvSpPr>
          <p:spPr bwMode="auto">
            <a:xfrm>
              <a:off x="1021" y="2633"/>
              <a:ext cx="262" cy="85"/>
            </a:xfrm>
            <a:custGeom>
              <a:avLst/>
              <a:gdLst>
                <a:gd name="G0" fmla="+- 83 0 0"/>
                <a:gd name="G1" fmla="+- 0 0 0"/>
                <a:gd name="G2" fmla="+- 21600 0 0"/>
                <a:gd name="T0" fmla="*/ 21683 w 21683"/>
                <a:gd name="T1" fmla="*/ 0 h 21600"/>
                <a:gd name="T2" fmla="*/ 0 w 21683"/>
                <a:gd name="T3" fmla="*/ 21600 h 21600"/>
                <a:gd name="T4" fmla="*/ 83 w 2168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83" h="21600" fill="none" extrusionOk="0">
                  <a:moveTo>
                    <a:pt x="21683" y="0"/>
                  </a:moveTo>
                  <a:cubicBezTo>
                    <a:pt x="21683" y="11929"/>
                    <a:pt x="12012" y="21600"/>
                    <a:pt x="83" y="21600"/>
                  </a:cubicBezTo>
                  <a:cubicBezTo>
                    <a:pt x="55" y="21600"/>
                    <a:pt x="27" y="21599"/>
                    <a:pt x="0" y="21599"/>
                  </a:cubicBezTo>
                </a:path>
                <a:path w="21683" h="21600" stroke="0" extrusionOk="0">
                  <a:moveTo>
                    <a:pt x="21683" y="0"/>
                  </a:moveTo>
                  <a:cubicBezTo>
                    <a:pt x="21683" y="11929"/>
                    <a:pt x="12012" y="21600"/>
                    <a:pt x="83" y="21600"/>
                  </a:cubicBezTo>
                  <a:cubicBezTo>
                    <a:pt x="55" y="21600"/>
                    <a:pt x="27" y="21599"/>
                    <a:pt x="0" y="21599"/>
                  </a:cubicBezTo>
                  <a:lnTo>
                    <a:pt x="83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2"/>
            <p:cNvSpPr>
              <a:spLocks/>
            </p:cNvSpPr>
            <p:nvPr/>
          </p:nvSpPr>
          <p:spPr bwMode="auto">
            <a:xfrm>
              <a:off x="1241" y="2626"/>
              <a:ext cx="82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3"/>
            <p:cNvSpPr>
              <a:spLocks noChangeShapeType="1"/>
            </p:cNvSpPr>
            <p:nvPr/>
          </p:nvSpPr>
          <p:spPr bwMode="auto">
            <a:xfrm>
              <a:off x="1241" y="262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Arc 224"/>
            <p:cNvSpPr>
              <a:spLocks/>
            </p:cNvSpPr>
            <p:nvPr/>
          </p:nvSpPr>
          <p:spPr bwMode="auto">
            <a:xfrm>
              <a:off x="840" y="2633"/>
              <a:ext cx="175" cy="8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5"/>
            <p:cNvSpPr>
              <a:spLocks/>
            </p:cNvSpPr>
            <p:nvPr/>
          </p:nvSpPr>
          <p:spPr bwMode="auto">
            <a:xfrm>
              <a:off x="974" y="2626"/>
              <a:ext cx="83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6"/>
            <p:cNvSpPr>
              <a:spLocks noChangeShapeType="1"/>
            </p:cNvSpPr>
            <p:nvPr/>
          </p:nvSpPr>
          <p:spPr bwMode="auto">
            <a:xfrm>
              <a:off x="974" y="262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Arc 227"/>
            <p:cNvSpPr>
              <a:spLocks/>
            </p:cNvSpPr>
            <p:nvPr/>
          </p:nvSpPr>
          <p:spPr bwMode="auto">
            <a:xfrm>
              <a:off x="665" y="2643"/>
              <a:ext cx="122" cy="7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8"/>
            <p:cNvSpPr>
              <a:spLocks/>
            </p:cNvSpPr>
            <p:nvPr/>
          </p:nvSpPr>
          <p:spPr bwMode="auto">
            <a:xfrm>
              <a:off x="745" y="2637"/>
              <a:ext cx="82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29"/>
            <p:cNvSpPr>
              <a:spLocks noChangeShapeType="1"/>
            </p:cNvSpPr>
            <p:nvPr/>
          </p:nvSpPr>
          <p:spPr bwMode="auto">
            <a:xfrm>
              <a:off x="745" y="2637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Arc 230"/>
            <p:cNvSpPr>
              <a:spLocks/>
            </p:cNvSpPr>
            <p:nvPr/>
          </p:nvSpPr>
          <p:spPr bwMode="auto">
            <a:xfrm>
              <a:off x="1004" y="3607"/>
              <a:ext cx="152" cy="86"/>
            </a:xfrm>
            <a:custGeom>
              <a:avLst/>
              <a:gdLst>
                <a:gd name="G0" fmla="+- 0 0 0"/>
                <a:gd name="G1" fmla="+- 256 0 0"/>
                <a:gd name="G2" fmla="+- 21600 0 0"/>
                <a:gd name="T0" fmla="*/ 21598 w 21600"/>
                <a:gd name="T1" fmla="*/ 0 h 21856"/>
                <a:gd name="T2" fmla="*/ 0 w 21600"/>
                <a:gd name="T3" fmla="*/ 21856 h 21856"/>
                <a:gd name="T4" fmla="*/ 0 w 21600"/>
                <a:gd name="T5" fmla="*/ 256 h 2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56" fill="none" extrusionOk="0">
                  <a:moveTo>
                    <a:pt x="21598" y="-1"/>
                  </a:moveTo>
                  <a:cubicBezTo>
                    <a:pt x="21599" y="85"/>
                    <a:pt x="21600" y="170"/>
                    <a:pt x="21600" y="256"/>
                  </a:cubicBezTo>
                  <a:cubicBezTo>
                    <a:pt x="21600" y="12185"/>
                    <a:pt x="11929" y="21855"/>
                    <a:pt x="0" y="21856"/>
                  </a:cubicBezTo>
                </a:path>
                <a:path w="21600" h="21856" stroke="0" extrusionOk="0">
                  <a:moveTo>
                    <a:pt x="21598" y="-1"/>
                  </a:moveTo>
                  <a:cubicBezTo>
                    <a:pt x="21599" y="85"/>
                    <a:pt x="21600" y="170"/>
                    <a:pt x="21600" y="256"/>
                  </a:cubicBezTo>
                  <a:cubicBezTo>
                    <a:pt x="21600" y="12185"/>
                    <a:pt x="11929" y="21855"/>
                    <a:pt x="0" y="21856"/>
                  </a:cubicBezTo>
                  <a:lnTo>
                    <a:pt x="0" y="256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31"/>
            <p:cNvSpPr>
              <a:spLocks/>
            </p:cNvSpPr>
            <p:nvPr/>
          </p:nvSpPr>
          <p:spPr bwMode="auto">
            <a:xfrm>
              <a:off x="1113" y="3601"/>
              <a:ext cx="83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232"/>
            <p:cNvSpPr>
              <a:spLocks noChangeShapeType="1"/>
            </p:cNvSpPr>
            <p:nvPr/>
          </p:nvSpPr>
          <p:spPr bwMode="auto">
            <a:xfrm>
              <a:off x="1113" y="3601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Arc 233"/>
            <p:cNvSpPr>
              <a:spLocks/>
            </p:cNvSpPr>
            <p:nvPr/>
          </p:nvSpPr>
          <p:spPr bwMode="auto">
            <a:xfrm>
              <a:off x="840" y="3617"/>
              <a:ext cx="195" cy="75"/>
            </a:xfrm>
            <a:custGeom>
              <a:avLst/>
              <a:gdLst>
                <a:gd name="G0" fmla="+- 112 0 0"/>
                <a:gd name="G1" fmla="+- 0 0 0"/>
                <a:gd name="G2" fmla="+- 21600 0 0"/>
                <a:gd name="T0" fmla="*/ 21712 w 21712"/>
                <a:gd name="T1" fmla="*/ 0 h 21600"/>
                <a:gd name="T2" fmla="*/ 0 w 21712"/>
                <a:gd name="T3" fmla="*/ 21600 h 21600"/>
                <a:gd name="T4" fmla="*/ 112 w 2171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12" h="21600" fill="none" extrusionOk="0">
                  <a:moveTo>
                    <a:pt x="21712" y="0"/>
                  </a:moveTo>
                  <a:cubicBezTo>
                    <a:pt x="21712" y="11929"/>
                    <a:pt x="12041" y="21600"/>
                    <a:pt x="112" y="21600"/>
                  </a:cubicBezTo>
                  <a:cubicBezTo>
                    <a:pt x="74" y="21600"/>
                    <a:pt x="37" y="21599"/>
                    <a:pt x="0" y="21599"/>
                  </a:cubicBezTo>
                </a:path>
                <a:path w="21712" h="21600" stroke="0" extrusionOk="0">
                  <a:moveTo>
                    <a:pt x="21712" y="0"/>
                  </a:moveTo>
                  <a:cubicBezTo>
                    <a:pt x="21712" y="11929"/>
                    <a:pt x="12041" y="21600"/>
                    <a:pt x="112" y="21600"/>
                  </a:cubicBezTo>
                  <a:cubicBezTo>
                    <a:pt x="74" y="21600"/>
                    <a:pt x="37" y="21599"/>
                    <a:pt x="0" y="21599"/>
                  </a:cubicBezTo>
                  <a:lnTo>
                    <a:pt x="112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34"/>
            <p:cNvSpPr>
              <a:spLocks/>
            </p:cNvSpPr>
            <p:nvPr/>
          </p:nvSpPr>
          <p:spPr bwMode="auto">
            <a:xfrm>
              <a:off x="993" y="3611"/>
              <a:ext cx="82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235"/>
            <p:cNvSpPr>
              <a:spLocks noChangeShapeType="1"/>
            </p:cNvSpPr>
            <p:nvPr/>
          </p:nvSpPr>
          <p:spPr bwMode="auto">
            <a:xfrm>
              <a:off x="993" y="3611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Arc 236"/>
            <p:cNvSpPr>
              <a:spLocks/>
            </p:cNvSpPr>
            <p:nvPr/>
          </p:nvSpPr>
          <p:spPr bwMode="auto">
            <a:xfrm>
              <a:off x="677" y="3607"/>
              <a:ext cx="170" cy="86"/>
            </a:xfrm>
            <a:custGeom>
              <a:avLst/>
              <a:gdLst>
                <a:gd name="G0" fmla="+- 0 0 0"/>
                <a:gd name="G1" fmla="+- 256 0 0"/>
                <a:gd name="G2" fmla="+- 21600 0 0"/>
                <a:gd name="T0" fmla="*/ 21598 w 21600"/>
                <a:gd name="T1" fmla="*/ 0 h 21856"/>
                <a:gd name="T2" fmla="*/ 0 w 21600"/>
                <a:gd name="T3" fmla="*/ 21856 h 21856"/>
                <a:gd name="T4" fmla="*/ 0 w 21600"/>
                <a:gd name="T5" fmla="*/ 256 h 2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56" fill="none" extrusionOk="0">
                  <a:moveTo>
                    <a:pt x="21598" y="-1"/>
                  </a:moveTo>
                  <a:cubicBezTo>
                    <a:pt x="21599" y="85"/>
                    <a:pt x="21600" y="170"/>
                    <a:pt x="21600" y="256"/>
                  </a:cubicBezTo>
                  <a:cubicBezTo>
                    <a:pt x="21600" y="12185"/>
                    <a:pt x="11929" y="21855"/>
                    <a:pt x="0" y="21856"/>
                  </a:cubicBezTo>
                </a:path>
                <a:path w="21600" h="21856" stroke="0" extrusionOk="0">
                  <a:moveTo>
                    <a:pt x="21598" y="-1"/>
                  </a:moveTo>
                  <a:cubicBezTo>
                    <a:pt x="21599" y="85"/>
                    <a:pt x="21600" y="170"/>
                    <a:pt x="21600" y="256"/>
                  </a:cubicBezTo>
                  <a:cubicBezTo>
                    <a:pt x="21600" y="12185"/>
                    <a:pt x="11929" y="21855"/>
                    <a:pt x="0" y="21856"/>
                  </a:cubicBezTo>
                  <a:lnTo>
                    <a:pt x="0" y="256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37"/>
            <p:cNvSpPr>
              <a:spLocks/>
            </p:cNvSpPr>
            <p:nvPr/>
          </p:nvSpPr>
          <p:spPr bwMode="auto">
            <a:xfrm>
              <a:off x="805" y="3601"/>
              <a:ext cx="82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238"/>
            <p:cNvSpPr>
              <a:spLocks noChangeShapeType="1"/>
            </p:cNvSpPr>
            <p:nvPr/>
          </p:nvSpPr>
          <p:spPr bwMode="auto">
            <a:xfrm>
              <a:off x="805" y="3601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Arc 239"/>
            <p:cNvSpPr>
              <a:spLocks/>
            </p:cNvSpPr>
            <p:nvPr/>
          </p:nvSpPr>
          <p:spPr bwMode="auto">
            <a:xfrm>
              <a:off x="1004" y="4551"/>
              <a:ext cx="164" cy="116"/>
            </a:xfrm>
            <a:custGeom>
              <a:avLst/>
              <a:gdLst>
                <a:gd name="G0" fmla="+- 0 0 0"/>
                <a:gd name="G1" fmla="+- 189 0 0"/>
                <a:gd name="G2" fmla="+- 21600 0 0"/>
                <a:gd name="T0" fmla="*/ 21599 w 21600"/>
                <a:gd name="T1" fmla="*/ 0 h 21789"/>
                <a:gd name="T2" fmla="*/ 0 w 21600"/>
                <a:gd name="T3" fmla="*/ 21789 h 21789"/>
                <a:gd name="T4" fmla="*/ 0 w 21600"/>
                <a:gd name="T5" fmla="*/ 189 h 21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89" fill="none" extrusionOk="0">
                  <a:moveTo>
                    <a:pt x="21599" y="-1"/>
                  </a:moveTo>
                  <a:cubicBezTo>
                    <a:pt x="21599" y="62"/>
                    <a:pt x="21600" y="125"/>
                    <a:pt x="21600" y="189"/>
                  </a:cubicBezTo>
                  <a:cubicBezTo>
                    <a:pt x="21600" y="12118"/>
                    <a:pt x="11929" y="21788"/>
                    <a:pt x="0" y="21789"/>
                  </a:cubicBezTo>
                </a:path>
                <a:path w="21600" h="21789" stroke="0" extrusionOk="0">
                  <a:moveTo>
                    <a:pt x="21599" y="-1"/>
                  </a:moveTo>
                  <a:cubicBezTo>
                    <a:pt x="21599" y="62"/>
                    <a:pt x="21600" y="125"/>
                    <a:pt x="21600" y="189"/>
                  </a:cubicBezTo>
                  <a:cubicBezTo>
                    <a:pt x="21600" y="12118"/>
                    <a:pt x="11929" y="21788"/>
                    <a:pt x="0" y="21789"/>
                  </a:cubicBezTo>
                  <a:lnTo>
                    <a:pt x="0" y="189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40"/>
            <p:cNvSpPr>
              <a:spLocks/>
            </p:cNvSpPr>
            <p:nvPr/>
          </p:nvSpPr>
          <p:spPr bwMode="auto">
            <a:xfrm>
              <a:off x="1126" y="4545"/>
              <a:ext cx="83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241"/>
            <p:cNvSpPr>
              <a:spLocks noChangeShapeType="1"/>
            </p:cNvSpPr>
            <p:nvPr/>
          </p:nvSpPr>
          <p:spPr bwMode="auto">
            <a:xfrm>
              <a:off x="1126" y="4545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Arc 242"/>
            <p:cNvSpPr>
              <a:spLocks/>
            </p:cNvSpPr>
            <p:nvPr/>
          </p:nvSpPr>
          <p:spPr bwMode="auto">
            <a:xfrm>
              <a:off x="840" y="4586"/>
              <a:ext cx="181" cy="8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43"/>
            <p:cNvSpPr>
              <a:spLocks/>
            </p:cNvSpPr>
            <p:nvPr/>
          </p:nvSpPr>
          <p:spPr bwMode="auto">
            <a:xfrm>
              <a:off x="980" y="4580"/>
              <a:ext cx="83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244"/>
            <p:cNvSpPr>
              <a:spLocks noChangeShapeType="1"/>
            </p:cNvSpPr>
            <p:nvPr/>
          </p:nvSpPr>
          <p:spPr bwMode="auto">
            <a:xfrm>
              <a:off x="980" y="4580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Arc 245"/>
            <p:cNvSpPr>
              <a:spLocks/>
            </p:cNvSpPr>
            <p:nvPr/>
          </p:nvSpPr>
          <p:spPr bwMode="auto">
            <a:xfrm>
              <a:off x="665" y="4581"/>
              <a:ext cx="200" cy="8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46"/>
            <p:cNvSpPr>
              <a:spLocks/>
            </p:cNvSpPr>
            <p:nvPr/>
          </p:nvSpPr>
          <p:spPr bwMode="auto">
            <a:xfrm>
              <a:off x="823" y="4575"/>
              <a:ext cx="83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247"/>
            <p:cNvSpPr>
              <a:spLocks noChangeShapeType="1"/>
            </p:cNvSpPr>
            <p:nvPr/>
          </p:nvSpPr>
          <p:spPr bwMode="auto">
            <a:xfrm>
              <a:off x="823" y="4575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Arc 248"/>
            <p:cNvSpPr>
              <a:spLocks/>
            </p:cNvSpPr>
            <p:nvPr/>
          </p:nvSpPr>
          <p:spPr bwMode="auto">
            <a:xfrm>
              <a:off x="1185" y="3517"/>
              <a:ext cx="424" cy="176"/>
            </a:xfrm>
            <a:custGeom>
              <a:avLst/>
              <a:gdLst>
                <a:gd name="G0" fmla="+- 0 0 0"/>
                <a:gd name="G1" fmla="+- 124 0 0"/>
                <a:gd name="G2" fmla="+- 21600 0 0"/>
                <a:gd name="T0" fmla="*/ 21600 w 21600"/>
                <a:gd name="T1" fmla="*/ 0 h 21724"/>
                <a:gd name="T2" fmla="*/ 0 w 21600"/>
                <a:gd name="T3" fmla="*/ 21724 h 21724"/>
                <a:gd name="T4" fmla="*/ 0 w 21600"/>
                <a:gd name="T5" fmla="*/ 124 h 21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24" fill="none" extrusionOk="0">
                  <a:moveTo>
                    <a:pt x="21599" y="0"/>
                  </a:moveTo>
                  <a:cubicBezTo>
                    <a:pt x="21599" y="41"/>
                    <a:pt x="21600" y="82"/>
                    <a:pt x="21600" y="124"/>
                  </a:cubicBezTo>
                  <a:cubicBezTo>
                    <a:pt x="21600" y="12053"/>
                    <a:pt x="11929" y="21723"/>
                    <a:pt x="0" y="21724"/>
                  </a:cubicBezTo>
                </a:path>
                <a:path w="21600" h="21724" stroke="0" extrusionOk="0">
                  <a:moveTo>
                    <a:pt x="21599" y="0"/>
                  </a:moveTo>
                  <a:cubicBezTo>
                    <a:pt x="21599" y="41"/>
                    <a:pt x="21600" y="82"/>
                    <a:pt x="21600" y="124"/>
                  </a:cubicBezTo>
                  <a:cubicBezTo>
                    <a:pt x="21600" y="12053"/>
                    <a:pt x="11929" y="21723"/>
                    <a:pt x="0" y="21724"/>
                  </a:cubicBezTo>
                  <a:lnTo>
                    <a:pt x="0" y="124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49"/>
            <p:cNvSpPr>
              <a:spLocks/>
            </p:cNvSpPr>
            <p:nvPr/>
          </p:nvSpPr>
          <p:spPr bwMode="auto">
            <a:xfrm>
              <a:off x="1568" y="3511"/>
              <a:ext cx="82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250"/>
            <p:cNvSpPr>
              <a:spLocks noChangeShapeType="1"/>
            </p:cNvSpPr>
            <p:nvPr/>
          </p:nvSpPr>
          <p:spPr bwMode="auto">
            <a:xfrm>
              <a:off x="1568" y="3511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Arc 251"/>
            <p:cNvSpPr>
              <a:spLocks/>
            </p:cNvSpPr>
            <p:nvPr/>
          </p:nvSpPr>
          <p:spPr bwMode="auto">
            <a:xfrm>
              <a:off x="1162" y="4471"/>
              <a:ext cx="515" cy="195"/>
            </a:xfrm>
            <a:custGeom>
              <a:avLst/>
              <a:gdLst>
                <a:gd name="G0" fmla="+- 0 0 0"/>
                <a:gd name="G1" fmla="+- 111 0 0"/>
                <a:gd name="G2" fmla="+- 21600 0 0"/>
                <a:gd name="T0" fmla="*/ 21600 w 21600"/>
                <a:gd name="T1" fmla="*/ 0 h 21711"/>
                <a:gd name="T2" fmla="*/ 0 w 21600"/>
                <a:gd name="T3" fmla="*/ 21711 h 21711"/>
                <a:gd name="T4" fmla="*/ 0 w 21600"/>
                <a:gd name="T5" fmla="*/ 111 h 21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11" fill="none" extrusionOk="0">
                  <a:moveTo>
                    <a:pt x="21599" y="0"/>
                  </a:moveTo>
                  <a:cubicBezTo>
                    <a:pt x="21599" y="37"/>
                    <a:pt x="21600" y="74"/>
                    <a:pt x="21600" y="111"/>
                  </a:cubicBezTo>
                  <a:cubicBezTo>
                    <a:pt x="21600" y="12040"/>
                    <a:pt x="11929" y="21710"/>
                    <a:pt x="0" y="21711"/>
                  </a:cubicBezTo>
                </a:path>
                <a:path w="21600" h="21711" stroke="0" extrusionOk="0">
                  <a:moveTo>
                    <a:pt x="21599" y="0"/>
                  </a:moveTo>
                  <a:cubicBezTo>
                    <a:pt x="21599" y="37"/>
                    <a:pt x="21600" y="74"/>
                    <a:pt x="21600" y="111"/>
                  </a:cubicBezTo>
                  <a:cubicBezTo>
                    <a:pt x="21600" y="12040"/>
                    <a:pt x="11929" y="21710"/>
                    <a:pt x="0" y="21711"/>
                  </a:cubicBezTo>
                  <a:lnTo>
                    <a:pt x="0" y="111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52"/>
            <p:cNvSpPr>
              <a:spLocks/>
            </p:cNvSpPr>
            <p:nvPr/>
          </p:nvSpPr>
          <p:spPr bwMode="auto">
            <a:xfrm>
              <a:off x="1634" y="4465"/>
              <a:ext cx="83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253"/>
            <p:cNvSpPr>
              <a:spLocks noChangeShapeType="1"/>
            </p:cNvSpPr>
            <p:nvPr/>
          </p:nvSpPr>
          <p:spPr bwMode="auto">
            <a:xfrm>
              <a:off x="1634" y="4465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254"/>
            <p:cNvSpPr>
              <a:spLocks noChangeShapeType="1"/>
            </p:cNvSpPr>
            <p:nvPr/>
          </p:nvSpPr>
          <p:spPr bwMode="auto">
            <a:xfrm flipV="1">
              <a:off x="1512" y="3592"/>
              <a:ext cx="0" cy="4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55"/>
            <p:cNvSpPr>
              <a:spLocks/>
            </p:cNvSpPr>
            <p:nvPr/>
          </p:nvSpPr>
          <p:spPr bwMode="auto">
            <a:xfrm>
              <a:off x="1471" y="3586"/>
              <a:ext cx="82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256"/>
            <p:cNvSpPr>
              <a:spLocks noChangeShapeType="1"/>
            </p:cNvSpPr>
            <p:nvPr/>
          </p:nvSpPr>
          <p:spPr bwMode="auto">
            <a:xfrm>
              <a:off x="1471" y="3586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257"/>
            <p:cNvSpPr>
              <a:spLocks noChangeShapeType="1"/>
            </p:cNvSpPr>
            <p:nvPr/>
          </p:nvSpPr>
          <p:spPr bwMode="auto">
            <a:xfrm flipV="1">
              <a:off x="1343" y="3597"/>
              <a:ext cx="0" cy="3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58"/>
            <p:cNvSpPr>
              <a:spLocks/>
            </p:cNvSpPr>
            <p:nvPr/>
          </p:nvSpPr>
          <p:spPr bwMode="auto">
            <a:xfrm>
              <a:off x="1301" y="3590"/>
              <a:ext cx="83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259"/>
            <p:cNvSpPr>
              <a:spLocks noChangeShapeType="1"/>
            </p:cNvSpPr>
            <p:nvPr/>
          </p:nvSpPr>
          <p:spPr bwMode="auto">
            <a:xfrm>
              <a:off x="1301" y="359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260"/>
            <p:cNvSpPr>
              <a:spLocks noChangeShapeType="1"/>
            </p:cNvSpPr>
            <p:nvPr/>
          </p:nvSpPr>
          <p:spPr bwMode="auto">
            <a:xfrm flipV="1">
              <a:off x="1343" y="4562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61"/>
            <p:cNvSpPr>
              <a:spLocks/>
            </p:cNvSpPr>
            <p:nvPr/>
          </p:nvSpPr>
          <p:spPr bwMode="auto">
            <a:xfrm>
              <a:off x="1301" y="4555"/>
              <a:ext cx="83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262"/>
            <p:cNvSpPr>
              <a:spLocks noChangeShapeType="1"/>
            </p:cNvSpPr>
            <p:nvPr/>
          </p:nvSpPr>
          <p:spPr bwMode="auto">
            <a:xfrm>
              <a:off x="1301" y="4555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263"/>
            <p:cNvSpPr>
              <a:spLocks/>
            </p:cNvSpPr>
            <p:nvPr/>
          </p:nvSpPr>
          <p:spPr bwMode="auto">
            <a:xfrm>
              <a:off x="1536" y="4567"/>
              <a:ext cx="24" cy="55"/>
            </a:xfrm>
            <a:custGeom>
              <a:avLst/>
              <a:gdLst>
                <a:gd name="T0" fmla="*/ 0 w 63"/>
                <a:gd name="T1" fmla="*/ 175 h 175"/>
                <a:gd name="T2" fmla="*/ 63 w 63"/>
                <a:gd name="T3" fmla="*/ 111 h 175"/>
                <a:gd name="T4" fmla="*/ 63 w 63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3" h="175">
                  <a:moveTo>
                    <a:pt x="0" y="175"/>
                  </a:moveTo>
                  <a:lnTo>
                    <a:pt x="63" y="111"/>
                  </a:lnTo>
                  <a:lnTo>
                    <a:pt x="6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264"/>
            <p:cNvSpPr>
              <a:spLocks/>
            </p:cNvSpPr>
            <p:nvPr/>
          </p:nvSpPr>
          <p:spPr bwMode="auto">
            <a:xfrm>
              <a:off x="1519" y="4560"/>
              <a:ext cx="82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265"/>
            <p:cNvSpPr>
              <a:spLocks noChangeShapeType="1"/>
            </p:cNvSpPr>
            <p:nvPr/>
          </p:nvSpPr>
          <p:spPr bwMode="auto">
            <a:xfrm>
              <a:off x="1519" y="456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266"/>
            <p:cNvSpPr>
              <a:spLocks/>
            </p:cNvSpPr>
            <p:nvPr/>
          </p:nvSpPr>
          <p:spPr bwMode="auto">
            <a:xfrm>
              <a:off x="495" y="2814"/>
              <a:ext cx="539" cy="41"/>
            </a:xfrm>
            <a:custGeom>
              <a:avLst/>
              <a:gdLst>
                <a:gd name="T0" fmla="*/ 0 w 1418"/>
                <a:gd name="T1" fmla="*/ 60 h 133"/>
                <a:gd name="T2" fmla="*/ 30 w 1418"/>
                <a:gd name="T3" fmla="*/ 0 h 133"/>
                <a:gd name="T4" fmla="*/ 89 w 1418"/>
                <a:gd name="T5" fmla="*/ 120 h 133"/>
                <a:gd name="T6" fmla="*/ 150 w 1418"/>
                <a:gd name="T7" fmla="*/ 1 h 133"/>
                <a:gd name="T8" fmla="*/ 209 w 1418"/>
                <a:gd name="T9" fmla="*/ 122 h 133"/>
                <a:gd name="T10" fmla="*/ 270 w 1418"/>
                <a:gd name="T11" fmla="*/ 2 h 133"/>
                <a:gd name="T12" fmla="*/ 329 w 1418"/>
                <a:gd name="T13" fmla="*/ 123 h 133"/>
                <a:gd name="T14" fmla="*/ 390 w 1418"/>
                <a:gd name="T15" fmla="*/ 4 h 133"/>
                <a:gd name="T16" fmla="*/ 449 w 1418"/>
                <a:gd name="T17" fmla="*/ 124 h 133"/>
                <a:gd name="T18" fmla="*/ 510 w 1418"/>
                <a:gd name="T19" fmla="*/ 5 h 133"/>
                <a:gd name="T20" fmla="*/ 569 w 1418"/>
                <a:gd name="T21" fmla="*/ 126 h 133"/>
                <a:gd name="T22" fmla="*/ 630 w 1418"/>
                <a:gd name="T23" fmla="*/ 6 h 133"/>
                <a:gd name="T24" fmla="*/ 689 w 1418"/>
                <a:gd name="T25" fmla="*/ 127 h 133"/>
                <a:gd name="T26" fmla="*/ 750 w 1418"/>
                <a:gd name="T27" fmla="*/ 7 h 133"/>
                <a:gd name="T28" fmla="*/ 809 w 1418"/>
                <a:gd name="T29" fmla="*/ 128 h 133"/>
                <a:gd name="T30" fmla="*/ 870 w 1418"/>
                <a:gd name="T31" fmla="*/ 9 h 133"/>
                <a:gd name="T32" fmla="*/ 929 w 1418"/>
                <a:gd name="T33" fmla="*/ 129 h 133"/>
                <a:gd name="T34" fmla="*/ 990 w 1418"/>
                <a:gd name="T35" fmla="*/ 10 h 133"/>
                <a:gd name="T36" fmla="*/ 1049 w 1418"/>
                <a:gd name="T37" fmla="*/ 131 h 133"/>
                <a:gd name="T38" fmla="*/ 1110 w 1418"/>
                <a:gd name="T39" fmla="*/ 11 h 133"/>
                <a:gd name="T40" fmla="*/ 1169 w 1418"/>
                <a:gd name="T41" fmla="*/ 132 h 133"/>
                <a:gd name="T42" fmla="*/ 1230 w 1418"/>
                <a:gd name="T43" fmla="*/ 13 h 133"/>
                <a:gd name="T44" fmla="*/ 1289 w 1418"/>
                <a:gd name="T45" fmla="*/ 133 h 133"/>
                <a:gd name="T46" fmla="*/ 1350 w 1418"/>
                <a:gd name="T47" fmla="*/ 14 h 133"/>
                <a:gd name="T48" fmla="*/ 1379 w 1418"/>
                <a:gd name="T49" fmla="*/ 74 h 133"/>
                <a:gd name="T50" fmla="*/ 1418 w 1418"/>
                <a:gd name="T51" fmla="*/ 75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8" h="133">
                  <a:moveTo>
                    <a:pt x="0" y="60"/>
                  </a:moveTo>
                  <a:lnTo>
                    <a:pt x="30" y="0"/>
                  </a:lnTo>
                  <a:lnTo>
                    <a:pt x="89" y="120"/>
                  </a:lnTo>
                  <a:lnTo>
                    <a:pt x="150" y="1"/>
                  </a:lnTo>
                  <a:lnTo>
                    <a:pt x="209" y="122"/>
                  </a:lnTo>
                  <a:lnTo>
                    <a:pt x="270" y="2"/>
                  </a:lnTo>
                  <a:lnTo>
                    <a:pt x="329" y="123"/>
                  </a:lnTo>
                  <a:lnTo>
                    <a:pt x="390" y="4"/>
                  </a:lnTo>
                  <a:lnTo>
                    <a:pt x="449" y="124"/>
                  </a:lnTo>
                  <a:lnTo>
                    <a:pt x="510" y="5"/>
                  </a:lnTo>
                  <a:lnTo>
                    <a:pt x="569" y="126"/>
                  </a:lnTo>
                  <a:lnTo>
                    <a:pt x="630" y="6"/>
                  </a:lnTo>
                  <a:lnTo>
                    <a:pt x="689" y="127"/>
                  </a:lnTo>
                  <a:lnTo>
                    <a:pt x="750" y="7"/>
                  </a:lnTo>
                  <a:lnTo>
                    <a:pt x="809" y="128"/>
                  </a:lnTo>
                  <a:lnTo>
                    <a:pt x="870" y="9"/>
                  </a:lnTo>
                  <a:lnTo>
                    <a:pt x="929" y="129"/>
                  </a:lnTo>
                  <a:lnTo>
                    <a:pt x="990" y="10"/>
                  </a:lnTo>
                  <a:lnTo>
                    <a:pt x="1049" y="131"/>
                  </a:lnTo>
                  <a:lnTo>
                    <a:pt x="1110" y="11"/>
                  </a:lnTo>
                  <a:lnTo>
                    <a:pt x="1169" y="132"/>
                  </a:lnTo>
                  <a:lnTo>
                    <a:pt x="1230" y="13"/>
                  </a:lnTo>
                  <a:lnTo>
                    <a:pt x="1289" y="133"/>
                  </a:lnTo>
                  <a:lnTo>
                    <a:pt x="1350" y="14"/>
                  </a:lnTo>
                  <a:lnTo>
                    <a:pt x="1379" y="74"/>
                  </a:lnTo>
                  <a:lnTo>
                    <a:pt x="1418" y="7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Arc 267"/>
            <p:cNvSpPr>
              <a:spLocks/>
            </p:cNvSpPr>
            <p:nvPr/>
          </p:nvSpPr>
          <p:spPr bwMode="auto">
            <a:xfrm>
              <a:off x="1034" y="2493"/>
              <a:ext cx="895" cy="34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268"/>
            <p:cNvSpPr>
              <a:spLocks/>
            </p:cNvSpPr>
            <p:nvPr/>
          </p:nvSpPr>
          <p:spPr bwMode="auto">
            <a:xfrm>
              <a:off x="1908" y="2493"/>
              <a:ext cx="42" cy="48"/>
            </a:xfrm>
            <a:custGeom>
              <a:avLst/>
              <a:gdLst>
                <a:gd name="T0" fmla="*/ 21 w 42"/>
                <a:gd name="T1" fmla="*/ 0 h 48"/>
                <a:gd name="T2" fmla="*/ 0 w 42"/>
                <a:gd name="T3" fmla="*/ 48 h 48"/>
                <a:gd name="T4" fmla="*/ 21 w 42"/>
                <a:gd name="T5" fmla="*/ 36 h 48"/>
                <a:gd name="T6" fmla="*/ 42 w 42"/>
                <a:gd name="T7" fmla="*/ 48 h 48"/>
                <a:gd name="T8" fmla="*/ 21 w 42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8">
                  <a:moveTo>
                    <a:pt x="21" y="0"/>
                  </a:moveTo>
                  <a:lnTo>
                    <a:pt x="0" y="48"/>
                  </a:lnTo>
                  <a:lnTo>
                    <a:pt x="21" y="36"/>
                  </a:lnTo>
                  <a:lnTo>
                    <a:pt x="42" y="48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Arc 269"/>
            <p:cNvSpPr>
              <a:spLocks/>
            </p:cNvSpPr>
            <p:nvPr/>
          </p:nvSpPr>
          <p:spPr bwMode="auto">
            <a:xfrm>
              <a:off x="968" y="2793"/>
              <a:ext cx="133" cy="2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Arc 270"/>
            <p:cNvSpPr>
              <a:spLocks/>
            </p:cNvSpPr>
            <p:nvPr/>
          </p:nvSpPr>
          <p:spPr bwMode="auto">
            <a:xfrm>
              <a:off x="780" y="2818"/>
              <a:ext cx="322" cy="12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271"/>
            <p:cNvSpPr>
              <a:spLocks/>
            </p:cNvSpPr>
            <p:nvPr/>
          </p:nvSpPr>
          <p:spPr bwMode="auto">
            <a:xfrm>
              <a:off x="780" y="2925"/>
              <a:ext cx="58" cy="35"/>
            </a:xfrm>
            <a:custGeom>
              <a:avLst/>
              <a:gdLst>
                <a:gd name="T0" fmla="*/ 0 w 58"/>
                <a:gd name="T1" fmla="*/ 17 h 35"/>
                <a:gd name="T2" fmla="*/ 58 w 58"/>
                <a:gd name="T3" fmla="*/ 35 h 35"/>
                <a:gd name="T4" fmla="*/ 43 w 58"/>
                <a:gd name="T5" fmla="*/ 17 h 35"/>
                <a:gd name="T6" fmla="*/ 58 w 58"/>
                <a:gd name="T7" fmla="*/ 0 h 35"/>
                <a:gd name="T8" fmla="*/ 0 w 58"/>
                <a:gd name="T9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35">
                  <a:moveTo>
                    <a:pt x="0" y="17"/>
                  </a:moveTo>
                  <a:lnTo>
                    <a:pt x="58" y="35"/>
                  </a:lnTo>
                  <a:lnTo>
                    <a:pt x="43" y="17"/>
                  </a:lnTo>
                  <a:lnTo>
                    <a:pt x="58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272"/>
            <p:cNvSpPr>
              <a:spLocks/>
            </p:cNvSpPr>
            <p:nvPr/>
          </p:nvSpPr>
          <p:spPr bwMode="auto">
            <a:xfrm>
              <a:off x="495" y="3788"/>
              <a:ext cx="526" cy="47"/>
            </a:xfrm>
            <a:custGeom>
              <a:avLst/>
              <a:gdLst>
                <a:gd name="T0" fmla="*/ 0 w 1385"/>
                <a:gd name="T1" fmla="*/ 60 h 148"/>
                <a:gd name="T2" fmla="*/ 31 w 1385"/>
                <a:gd name="T3" fmla="*/ 0 h 148"/>
                <a:gd name="T4" fmla="*/ 88 w 1385"/>
                <a:gd name="T5" fmla="*/ 121 h 148"/>
                <a:gd name="T6" fmla="*/ 151 w 1385"/>
                <a:gd name="T7" fmla="*/ 3 h 148"/>
                <a:gd name="T8" fmla="*/ 208 w 1385"/>
                <a:gd name="T9" fmla="*/ 124 h 148"/>
                <a:gd name="T10" fmla="*/ 271 w 1385"/>
                <a:gd name="T11" fmla="*/ 6 h 148"/>
                <a:gd name="T12" fmla="*/ 328 w 1385"/>
                <a:gd name="T13" fmla="*/ 127 h 148"/>
                <a:gd name="T14" fmla="*/ 391 w 1385"/>
                <a:gd name="T15" fmla="*/ 8 h 148"/>
                <a:gd name="T16" fmla="*/ 448 w 1385"/>
                <a:gd name="T17" fmla="*/ 130 h 148"/>
                <a:gd name="T18" fmla="*/ 511 w 1385"/>
                <a:gd name="T19" fmla="*/ 11 h 148"/>
                <a:gd name="T20" fmla="*/ 568 w 1385"/>
                <a:gd name="T21" fmla="*/ 132 h 148"/>
                <a:gd name="T22" fmla="*/ 631 w 1385"/>
                <a:gd name="T23" fmla="*/ 14 h 148"/>
                <a:gd name="T24" fmla="*/ 688 w 1385"/>
                <a:gd name="T25" fmla="*/ 135 h 148"/>
                <a:gd name="T26" fmla="*/ 751 w 1385"/>
                <a:gd name="T27" fmla="*/ 16 h 148"/>
                <a:gd name="T28" fmla="*/ 808 w 1385"/>
                <a:gd name="T29" fmla="*/ 138 h 148"/>
                <a:gd name="T30" fmla="*/ 871 w 1385"/>
                <a:gd name="T31" fmla="*/ 19 h 148"/>
                <a:gd name="T32" fmla="*/ 928 w 1385"/>
                <a:gd name="T33" fmla="*/ 140 h 148"/>
                <a:gd name="T34" fmla="*/ 991 w 1385"/>
                <a:gd name="T35" fmla="*/ 22 h 148"/>
                <a:gd name="T36" fmla="*/ 1048 w 1385"/>
                <a:gd name="T37" fmla="*/ 143 h 148"/>
                <a:gd name="T38" fmla="*/ 1111 w 1385"/>
                <a:gd name="T39" fmla="*/ 24 h 148"/>
                <a:gd name="T40" fmla="*/ 1168 w 1385"/>
                <a:gd name="T41" fmla="*/ 146 h 148"/>
                <a:gd name="T42" fmla="*/ 1230 w 1385"/>
                <a:gd name="T43" fmla="*/ 27 h 148"/>
                <a:gd name="T44" fmla="*/ 1288 w 1385"/>
                <a:gd name="T45" fmla="*/ 148 h 148"/>
                <a:gd name="T46" fmla="*/ 1350 w 1385"/>
                <a:gd name="T47" fmla="*/ 30 h 148"/>
                <a:gd name="T48" fmla="*/ 1379 w 1385"/>
                <a:gd name="T49" fmla="*/ 90 h 148"/>
                <a:gd name="T50" fmla="*/ 1385 w 1385"/>
                <a:gd name="T51" fmla="*/ 9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85" h="148">
                  <a:moveTo>
                    <a:pt x="0" y="60"/>
                  </a:moveTo>
                  <a:lnTo>
                    <a:pt x="31" y="0"/>
                  </a:lnTo>
                  <a:lnTo>
                    <a:pt x="88" y="121"/>
                  </a:lnTo>
                  <a:lnTo>
                    <a:pt x="151" y="3"/>
                  </a:lnTo>
                  <a:lnTo>
                    <a:pt x="208" y="124"/>
                  </a:lnTo>
                  <a:lnTo>
                    <a:pt x="271" y="6"/>
                  </a:lnTo>
                  <a:lnTo>
                    <a:pt x="328" y="127"/>
                  </a:lnTo>
                  <a:lnTo>
                    <a:pt x="391" y="8"/>
                  </a:lnTo>
                  <a:lnTo>
                    <a:pt x="448" y="130"/>
                  </a:lnTo>
                  <a:lnTo>
                    <a:pt x="511" y="11"/>
                  </a:lnTo>
                  <a:lnTo>
                    <a:pt x="568" y="132"/>
                  </a:lnTo>
                  <a:lnTo>
                    <a:pt x="631" y="14"/>
                  </a:lnTo>
                  <a:lnTo>
                    <a:pt x="688" y="135"/>
                  </a:lnTo>
                  <a:lnTo>
                    <a:pt x="751" y="16"/>
                  </a:lnTo>
                  <a:lnTo>
                    <a:pt x="808" y="138"/>
                  </a:lnTo>
                  <a:lnTo>
                    <a:pt x="871" y="19"/>
                  </a:lnTo>
                  <a:lnTo>
                    <a:pt x="928" y="140"/>
                  </a:lnTo>
                  <a:lnTo>
                    <a:pt x="991" y="22"/>
                  </a:lnTo>
                  <a:lnTo>
                    <a:pt x="1048" y="143"/>
                  </a:lnTo>
                  <a:lnTo>
                    <a:pt x="1111" y="24"/>
                  </a:lnTo>
                  <a:lnTo>
                    <a:pt x="1168" y="146"/>
                  </a:lnTo>
                  <a:lnTo>
                    <a:pt x="1230" y="27"/>
                  </a:lnTo>
                  <a:lnTo>
                    <a:pt x="1288" y="148"/>
                  </a:lnTo>
                  <a:lnTo>
                    <a:pt x="1350" y="30"/>
                  </a:lnTo>
                  <a:lnTo>
                    <a:pt x="1379" y="90"/>
                  </a:lnTo>
                  <a:lnTo>
                    <a:pt x="1385" y="91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Arc 273"/>
            <p:cNvSpPr>
              <a:spLocks/>
            </p:cNvSpPr>
            <p:nvPr/>
          </p:nvSpPr>
          <p:spPr bwMode="auto">
            <a:xfrm>
              <a:off x="1021" y="3477"/>
              <a:ext cx="897" cy="340"/>
            </a:xfrm>
            <a:custGeom>
              <a:avLst/>
              <a:gdLst>
                <a:gd name="G0" fmla="+- 24 0 0"/>
                <a:gd name="G1" fmla="+- 0 0 0"/>
                <a:gd name="G2" fmla="+- 21600 0 0"/>
                <a:gd name="T0" fmla="*/ 21624 w 21624"/>
                <a:gd name="T1" fmla="*/ 0 h 21600"/>
                <a:gd name="T2" fmla="*/ 0 w 21624"/>
                <a:gd name="T3" fmla="*/ 21600 h 21600"/>
                <a:gd name="T4" fmla="*/ 24 w 2162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4" h="21600" fill="none" extrusionOk="0">
                  <a:moveTo>
                    <a:pt x="21624" y="0"/>
                  </a:moveTo>
                  <a:cubicBezTo>
                    <a:pt x="21624" y="11929"/>
                    <a:pt x="11953" y="21600"/>
                    <a:pt x="24" y="21600"/>
                  </a:cubicBezTo>
                  <a:cubicBezTo>
                    <a:pt x="16" y="21600"/>
                    <a:pt x="8" y="21599"/>
                    <a:pt x="0" y="21599"/>
                  </a:cubicBezTo>
                </a:path>
                <a:path w="21624" h="21600" stroke="0" extrusionOk="0">
                  <a:moveTo>
                    <a:pt x="21624" y="0"/>
                  </a:moveTo>
                  <a:cubicBezTo>
                    <a:pt x="21624" y="11929"/>
                    <a:pt x="11953" y="21600"/>
                    <a:pt x="24" y="21600"/>
                  </a:cubicBezTo>
                  <a:cubicBezTo>
                    <a:pt x="16" y="21600"/>
                    <a:pt x="8" y="21599"/>
                    <a:pt x="0" y="21599"/>
                  </a:cubicBezTo>
                  <a:lnTo>
                    <a:pt x="24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274"/>
            <p:cNvSpPr>
              <a:spLocks/>
            </p:cNvSpPr>
            <p:nvPr/>
          </p:nvSpPr>
          <p:spPr bwMode="auto">
            <a:xfrm>
              <a:off x="1896" y="3477"/>
              <a:ext cx="42" cy="49"/>
            </a:xfrm>
            <a:custGeom>
              <a:avLst/>
              <a:gdLst>
                <a:gd name="T0" fmla="*/ 22 w 42"/>
                <a:gd name="T1" fmla="*/ 0 h 49"/>
                <a:gd name="T2" fmla="*/ 0 w 42"/>
                <a:gd name="T3" fmla="*/ 49 h 49"/>
                <a:gd name="T4" fmla="*/ 22 w 42"/>
                <a:gd name="T5" fmla="*/ 36 h 49"/>
                <a:gd name="T6" fmla="*/ 42 w 42"/>
                <a:gd name="T7" fmla="*/ 49 h 49"/>
                <a:gd name="T8" fmla="*/ 22 w 42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9">
                  <a:moveTo>
                    <a:pt x="22" y="0"/>
                  </a:moveTo>
                  <a:lnTo>
                    <a:pt x="0" y="49"/>
                  </a:lnTo>
                  <a:lnTo>
                    <a:pt x="22" y="36"/>
                  </a:lnTo>
                  <a:lnTo>
                    <a:pt x="42" y="4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Arc 275"/>
            <p:cNvSpPr>
              <a:spLocks/>
            </p:cNvSpPr>
            <p:nvPr/>
          </p:nvSpPr>
          <p:spPr bwMode="auto">
            <a:xfrm>
              <a:off x="985" y="3777"/>
              <a:ext cx="128" cy="20"/>
            </a:xfrm>
            <a:custGeom>
              <a:avLst/>
              <a:gdLst>
                <a:gd name="G0" fmla="+- 21600 0 0"/>
                <a:gd name="G1" fmla="+- 1102 0 0"/>
                <a:gd name="G2" fmla="+- 21600 0 0"/>
                <a:gd name="T0" fmla="*/ 21600 w 21600"/>
                <a:gd name="T1" fmla="*/ 22702 h 22702"/>
                <a:gd name="T2" fmla="*/ 28 w 21600"/>
                <a:gd name="T3" fmla="*/ 0 h 22702"/>
                <a:gd name="T4" fmla="*/ 21600 w 21600"/>
                <a:gd name="T5" fmla="*/ 1102 h 22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2702" fill="none" extrusionOk="0">
                  <a:moveTo>
                    <a:pt x="21600" y="22702"/>
                  </a:moveTo>
                  <a:cubicBezTo>
                    <a:pt x="9670" y="22702"/>
                    <a:pt x="0" y="13031"/>
                    <a:pt x="0" y="1102"/>
                  </a:cubicBezTo>
                  <a:cubicBezTo>
                    <a:pt x="-1" y="734"/>
                    <a:pt x="9" y="367"/>
                    <a:pt x="28" y="0"/>
                  </a:cubicBezTo>
                </a:path>
                <a:path w="21600" h="22702" stroke="0" extrusionOk="0">
                  <a:moveTo>
                    <a:pt x="21600" y="22702"/>
                  </a:moveTo>
                  <a:cubicBezTo>
                    <a:pt x="9670" y="22702"/>
                    <a:pt x="0" y="13031"/>
                    <a:pt x="0" y="1102"/>
                  </a:cubicBezTo>
                  <a:cubicBezTo>
                    <a:pt x="-1" y="734"/>
                    <a:pt x="9" y="367"/>
                    <a:pt x="28" y="0"/>
                  </a:cubicBezTo>
                  <a:lnTo>
                    <a:pt x="21600" y="1102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Arc 276"/>
            <p:cNvSpPr>
              <a:spLocks/>
            </p:cNvSpPr>
            <p:nvPr/>
          </p:nvSpPr>
          <p:spPr bwMode="auto">
            <a:xfrm>
              <a:off x="737" y="3797"/>
              <a:ext cx="377" cy="131"/>
            </a:xfrm>
            <a:custGeom>
              <a:avLst/>
              <a:gdLst>
                <a:gd name="G0" fmla="+- 58 0 0"/>
                <a:gd name="G1" fmla="+- 0 0 0"/>
                <a:gd name="G2" fmla="+- 21600 0 0"/>
                <a:gd name="T0" fmla="*/ 21658 w 21658"/>
                <a:gd name="T1" fmla="*/ 0 h 21600"/>
                <a:gd name="T2" fmla="*/ 0 w 21658"/>
                <a:gd name="T3" fmla="*/ 21600 h 21600"/>
                <a:gd name="T4" fmla="*/ 58 w 2165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58" h="21600" fill="none" extrusionOk="0">
                  <a:moveTo>
                    <a:pt x="21658" y="0"/>
                  </a:moveTo>
                  <a:cubicBezTo>
                    <a:pt x="21658" y="11929"/>
                    <a:pt x="11987" y="21600"/>
                    <a:pt x="58" y="21600"/>
                  </a:cubicBezTo>
                  <a:cubicBezTo>
                    <a:pt x="38" y="21600"/>
                    <a:pt x="19" y="21599"/>
                    <a:pt x="0" y="21599"/>
                  </a:cubicBezTo>
                </a:path>
                <a:path w="21658" h="21600" stroke="0" extrusionOk="0">
                  <a:moveTo>
                    <a:pt x="21658" y="0"/>
                  </a:moveTo>
                  <a:cubicBezTo>
                    <a:pt x="21658" y="11929"/>
                    <a:pt x="11987" y="21600"/>
                    <a:pt x="58" y="21600"/>
                  </a:cubicBezTo>
                  <a:cubicBezTo>
                    <a:pt x="38" y="21600"/>
                    <a:pt x="19" y="21599"/>
                    <a:pt x="0" y="21599"/>
                  </a:cubicBezTo>
                  <a:lnTo>
                    <a:pt x="58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277"/>
            <p:cNvSpPr>
              <a:spLocks/>
            </p:cNvSpPr>
            <p:nvPr/>
          </p:nvSpPr>
          <p:spPr bwMode="auto">
            <a:xfrm>
              <a:off x="737" y="3909"/>
              <a:ext cx="59" cy="35"/>
            </a:xfrm>
            <a:custGeom>
              <a:avLst/>
              <a:gdLst>
                <a:gd name="T0" fmla="*/ 0 w 59"/>
                <a:gd name="T1" fmla="*/ 18 h 35"/>
                <a:gd name="T2" fmla="*/ 59 w 59"/>
                <a:gd name="T3" fmla="*/ 35 h 35"/>
                <a:gd name="T4" fmla="*/ 44 w 59"/>
                <a:gd name="T5" fmla="*/ 18 h 35"/>
                <a:gd name="T6" fmla="*/ 59 w 59"/>
                <a:gd name="T7" fmla="*/ 0 h 35"/>
                <a:gd name="T8" fmla="*/ 0 w 59"/>
                <a:gd name="T9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5">
                  <a:moveTo>
                    <a:pt x="0" y="18"/>
                  </a:moveTo>
                  <a:lnTo>
                    <a:pt x="59" y="35"/>
                  </a:lnTo>
                  <a:lnTo>
                    <a:pt x="44" y="18"/>
                  </a:lnTo>
                  <a:lnTo>
                    <a:pt x="59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278"/>
            <p:cNvSpPr>
              <a:spLocks/>
            </p:cNvSpPr>
            <p:nvPr/>
          </p:nvSpPr>
          <p:spPr bwMode="auto">
            <a:xfrm>
              <a:off x="495" y="4767"/>
              <a:ext cx="490" cy="43"/>
            </a:xfrm>
            <a:custGeom>
              <a:avLst/>
              <a:gdLst>
                <a:gd name="T0" fmla="*/ 0 w 1290"/>
                <a:gd name="T1" fmla="*/ 60 h 136"/>
                <a:gd name="T2" fmla="*/ 30 w 1290"/>
                <a:gd name="T3" fmla="*/ 0 h 136"/>
                <a:gd name="T4" fmla="*/ 89 w 1290"/>
                <a:gd name="T5" fmla="*/ 121 h 136"/>
                <a:gd name="T6" fmla="*/ 150 w 1290"/>
                <a:gd name="T7" fmla="*/ 2 h 136"/>
                <a:gd name="T8" fmla="*/ 209 w 1290"/>
                <a:gd name="T9" fmla="*/ 122 h 136"/>
                <a:gd name="T10" fmla="*/ 270 w 1290"/>
                <a:gd name="T11" fmla="*/ 3 h 136"/>
                <a:gd name="T12" fmla="*/ 329 w 1290"/>
                <a:gd name="T13" fmla="*/ 124 h 136"/>
                <a:gd name="T14" fmla="*/ 390 w 1290"/>
                <a:gd name="T15" fmla="*/ 5 h 136"/>
                <a:gd name="T16" fmla="*/ 449 w 1290"/>
                <a:gd name="T17" fmla="*/ 126 h 136"/>
                <a:gd name="T18" fmla="*/ 510 w 1290"/>
                <a:gd name="T19" fmla="*/ 7 h 136"/>
                <a:gd name="T20" fmla="*/ 569 w 1290"/>
                <a:gd name="T21" fmla="*/ 127 h 136"/>
                <a:gd name="T22" fmla="*/ 630 w 1290"/>
                <a:gd name="T23" fmla="*/ 8 h 136"/>
                <a:gd name="T24" fmla="*/ 689 w 1290"/>
                <a:gd name="T25" fmla="*/ 129 h 136"/>
                <a:gd name="T26" fmla="*/ 750 w 1290"/>
                <a:gd name="T27" fmla="*/ 10 h 136"/>
                <a:gd name="T28" fmla="*/ 809 w 1290"/>
                <a:gd name="T29" fmla="*/ 131 h 136"/>
                <a:gd name="T30" fmla="*/ 870 w 1290"/>
                <a:gd name="T31" fmla="*/ 12 h 136"/>
                <a:gd name="T32" fmla="*/ 929 w 1290"/>
                <a:gd name="T33" fmla="*/ 132 h 136"/>
                <a:gd name="T34" fmla="*/ 990 w 1290"/>
                <a:gd name="T35" fmla="*/ 13 h 136"/>
                <a:gd name="T36" fmla="*/ 1049 w 1290"/>
                <a:gd name="T37" fmla="*/ 134 h 136"/>
                <a:gd name="T38" fmla="*/ 1110 w 1290"/>
                <a:gd name="T39" fmla="*/ 15 h 136"/>
                <a:gd name="T40" fmla="*/ 1169 w 1290"/>
                <a:gd name="T41" fmla="*/ 136 h 136"/>
                <a:gd name="T42" fmla="*/ 1230 w 1290"/>
                <a:gd name="T43" fmla="*/ 17 h 136"/>
                <a:gd name="T44" fmla="*/ 1259 w 1290"/>
                <a:gd name="T45" fmla="*/ 77 h 136"/>
                <a:gd name="T46" fmla="*/ 1290 w 1290"/>
                <a:gd name="T47" fmla="*/ 78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90" h="136">
                  <a:moveTo>
                    <a:pt x="0" y="60"/>
                  </a:moveTo>
                  <a:lnTo>
                    <a:pt x="30" y="0"/>
                  </a:lnTo>
                  <a:lnTo>
                    <a:pt x="89" y="121"/>
                  </a:lnTo>
                  <a:lnTo>
                    <a:pt x="150" y="2"/>
                  </a:lnTo>
                  <a:lnTo>
                    <a:pt x="209" y="122"/>
                  </a:lnTo>
                  <a:lnTo>
                    <a:pt x="270" y="3"/>
                  </a:lnTo>
                  <a:lnTo>
                    <a:pt x="329" y="124"/>
                  </a:lnTo>
                  <a:lnTo>
                    <a:pt x="390" y="5"/>
                  </a:lnTo>
                  <a:lnTo>
                    <a:pt x="449" y="126"/>
                  </a:lnTo>
                  <a:lnTo>
                    <a:pt x="510" y="7"/>
                  </a:lnTo>
                  <a:lnTo>
                    <a:pt x="569" y="127"/>
                  </a:lnTo>
                  <a:lnTo>
                    <a:pt x="630" y="8"/>
                  </a:lnTo>
                  <a:lnTo>
                    <a:pt x="689" y="129"/>
                  </a:lnTo>
                  <a:lnTo>
                    <a:pt x="750" y="10"/>
                  </a:lnTo>
                  <a:lnTo>
                    <a:pt x="809" y="131"/>
                  </a:lnTo>
                  <a:lnTo>
                    <a:pt x="870" y="12"/>
                  </a:lnTo>
                  <a:lnTo>
                    <a:pt x="929" y="132"/>
                  </a:lnTo>
                  <a:lnTo>
                    <a:pt x="990" y="13"/>
                  </a:lnTo>
                  <a:lnTo>
                    <a:pt x="1049" y="134"/>
                  </a:lnTo>
                  <a:lnTo>
                    <a:pt x="1110" y="15"/>
                  </a:lnTo>
                  <a:lnTo>
                    <a:pt x="1169" y="136"/>
                  </a:lnTo>
                  <a:lnTo>
                    <a:pt x="1230" y="17"/>
                  </a:lnTo>
                  <a:lnTo>
                    <a:pt x="1259" y="77"/>
                  </a:lnTo>
                  <a:lnTo>
                    <a:pt x="1290" y="7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Arc 279"/>
            <p:cNvSpPr>
              <a:spLocks/>
            </p:cNvSpPr>
            <p:nvPr/>
          </p:nvSpPr>
          <p:spPr bwMode="auto">
            <a:xfrm>
              <a:off x="985" y="4507"/>
              <a:ext cx="980" cy="28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280"/>
            <p:cNvSpPr>
              <a:spLocks/>
            </p:cNvSpPr>
            <p:nvPr/>
          </p:nvSpPr>
          <p:spPr bwMode="auto">
            <a:xfrm>
              <a:off x="1945" y="4507"/>
              <a:ext cx="42" cy="48"/>
            </a:xfrm>
            <a:custGeom>
              <a:avLst/>
              <a:gdLst>
                <a:gd name="T0" fmla="*/ 20 w 42"/>
                <a:gd name="T1" fmla="*/ 0 h 48"/>
                <a:gd name="T2" fmla="*/ 0 w 42"/>
                <a:gd name="T3" fmla="*/ 48 h 48"/>
                <a:gd name="T4" fmla="*/ 20 w 42"/>
                <a:gd name="T5" fmla="*/ 36 h 48"/>
                <a:gd name="T6" fmla="*/ 42 w 42"/>
                <a:gd name="T7" fmla="*/ 48 h 48"/>
                <a:gd name="T8" fmla="*/ 20 w 42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8">
                  <a:moveTo>
                    <a:pt x="20" y="0"/>
                  </a:moveTo>
                  <a:lnTo>
                    <a:pt x="0" y="48"/>
                  </a:lnTo>
                  <a:lnTo>
                    <a:pt x="20" y="36"/>
                  </a:lnTo>
                  <a:lnTo>
                    <a:pt x="42" y="48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Arc 281"/>
            <p:cNvSpPr>
              <a:spLocks/>
            </p:cNvSpPr>
            <p:nvPr/>
          </p:nvSpPr>
          <p:spPr bwMode="auto">
            <a:xfrm>
              <a:off x="979" y="4751"/>
              <a:ext cx="139" cy="3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Arc 282"/>
            <p:cNvSpPr>
              <a:spLocks/>
            </p:cNvSpPr>
            <p:nvPr/>
          </p:nvSpPr>
          <p:spPr bwMode="auto">
            <a:xfrm>
              <a:off x="768" y="4781"/>
              <a:ext cx="351" cy="11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283"/>
            <p:cNvSpPr>
              <a:spLocks/>
            </p:cNvSpPr>
            <p:nvPr/>
          </p:nvSpPr>
          <p:spPr bwMode="auto">
            <a:xfrm>
              <a:off x="768" y="4878"/>
              <a:ext cx="59" cy="35"/>
            </a:xfrm>
            <a:custGeom>
              <a:avLst/>
              <a:gdLst>
                <a:gd name="T0" fmla="*/ 0 w 59"/>
                <a:gd name="T1" fmla="*/ 18 h 35"/>
                <a:gd name="T2" fmla="*/ 59 w 59"/>
                <a:gd name="T3" fmla="*/ 35 h 35"/>
                <a:gd name="T4" fmla="*/ 43 w 59"/>
                <a:gd name="T5" fmla="*/ 18 h 35"/>
                <a:gd name="T6" fmla="*/ 59 w 59"/>
                <a:gd name="T7" fmla="*/ 0 h 35"/>
                <a:gd name="T8" fmla="*/ 0 w 59"/>
                <a:gd name="T9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5">
                  <a:moveTo>
                    <a:pt x="0" y="18"/>
                  </a:moveTo>
                  <a:lnTo>
                    <a:pt x="59" y="35"/>
                  </a:lnTo>
                  <a:lnTo>
                    <a:pt x="43" y="18"/>
                  </a:lnTo>
                  <a:lnTo>
                    <a:pt x="59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Rectangle 5">
            <a:hlinkClick r:id="rId2" action="ppaction://hlinkfile"/>
          </p:cNvPr>
          <p:cNvSpPr/>
          <p:nvPr/>
        </p:nvSpPr>
        <p:spPr>
          <a:xfrm>
            <a:off x="5029200" y="8323006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52400" y="304800"/>
            <a:ext cx="6986588" cy="9829800"/>
            <a:chOff x="144" y="192"/>
            <a:chExt cx="4401" cy="619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92"/>
              <a:ext cx="4320" cy="6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" name="Group 205"/>
            <p:cNvGrpSpPr>
              <a:grpSpLocks/>
            </p:cNvGrpSpPr>
            <p:nvPr/>
          </p:nvGrpSpPr>
          <p:grpSpPr bwMode="auto">
            <a:xfrm>
              <a:off x="172" y="217"/>
              <a:ext cx="4373" cy="5386"/>
              <a:chOff x="172" y="217"/>
              <a:chExt cx="4373" cy="5386"/>
            </a:xfrm>
          </p:grpSpPr>
          <p:sp>
            <p:nvSpPr>
              <p:cNvPr id="86" name="Rectangle 5"/>
              <p:cNvSpPr>
                <a:spLocks noChangeArrowheads="1"/>
              </p:cNvSpPr>
              <p:nvPr/>
            </p:nvSpPr>
            <p:spPr bwMode="auto">
              <a:xfrm>
                <a:off x="172" y="4206"/>
                <a:ext cx="2000" cy="975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Rectangle 6"/>
              <p:cNvSpPr>
                <a:spLocks noChangeArrowheads="1"/>
              </p:cNvSpPr>
              <p:nvPr/>
            </p:nvSpPr>
            <p:spPr bwMode="auto">
              <a:xfrm>
                <a:off x="172" y="2175"/>
                <a:ext cx="2000" cy="975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Rectangle 7"/>
              <p:cNvSpPr>
                <a:spLocks noChangeArrowheads="1"/>
              </p:cNvSpPr>
              <p:nvPr/>
            </p:nvSpPr>
            <p:spPr bwMode="auto">
              <a:xfrm>
                <a:off x="172" y="3190"/>
                <a:ext cx="2000" cy="975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Rectangle 8"/>
              <p:cNvSpPr>
                <a:spLocks noChangeArrowheads="1"/>
              </p:cNvSpPr>
              <p:nvPr/>
            </p:nvSpPr>
            <p:spPr bwMode="auto">
              <a:xfrm>
                <a:off x="633" y="362"/>
                <a:ext cx="3463" cy="1690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Oval 9"/>
              <p:cNvSpPr>
                <a:spLocks noChangeArrowheads="1"/>
              </p:cNvSpPr>
              <p:nvPr/>
            </p:nvSpPr>
            <p:spPr bwMode="auto">
              <a:xfrm>
                <a:off x="3476" y="1305"/>
                <a:ext cx="113" cy="9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Rectangle 10"/>
              <p:cNvSpPr>
                <a:spLocks noChangeArrowheads="1"/>
              </p:cNvSpPr>
              <p:nvPr/>
            </p:nvSpPr>
            <p:spPr bwMode="auto">
              <a:xfrm>
                <a:off x="1328" y="1106"/>
                <a:ext cx="162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" name="Oval 11"/>
              <p:cNvSpPr>
                <a:spLocks noChangeArrowheads="1"/>
              </p:cNvSpPr>
              <p:nvPr/>
            </p:nvSpPr>
            <p:spPr bwMode="auto">
              <a:xfrm>
                <a:off x="1319" y="1309"/>
                <a:ext cx="113" cy="9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Rectangle 12"/>
              <p:cNvSpPr>
                <a:spLocks noChangeArrowheads="1"/>
              </p:cNvSpPr>
              <p:nvPr/>
            </p:nvSpPr>
            <p:spPr bwMode="auto">
              <a:xfrm>
                <a:off x="1753" y="1106"/>
                <a:ext cx="178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4" name="Oval 13"/>
              <p:cNvSpPr>
                <a:spLocks noChangeArrowheads="1"/>
              </p:cNvSpPr>
              <p:nvPr/>
            </p:nvSpPr>
            <p:spPr bwMode="auto">
              <a:xfrm>
                <a:off x="1608" y="1309"/>
                <a:ext cx="114" cy="98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Rectangle 14"/>
              <p:cNvSpPr>
                <a:spLocks noChangeArrowheads="1"/>
              </p:cNvSpPr>
              <p:nvPr/>
            </p:nvSpPr>
            <p:spPr bwMode="auto">
              <a:xfrm>
                <a:off x="2219" y="1116"/>
                <a:ext cx="162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6" name="Rectangle 15"/>
              <p:cNvSpPr>
                <a:spLocks noChangeArrowheads="1"/>
              </p:cNvSpPr>
              <p:nvPr/>
            </p:nvSpPr>
            <p:spPr bwMode="auto">
              <a:xfrm>
                <a:off x="1898" y="1309"/>
                <a:ext cx="113" cy="98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Line 16"/>
              <p:cNvSpPr>
                <a:spLocks noChangeShapeType="1"/>
              </p:cNvSpPr>
              <p:nvPr/>
            </p:nvSpPr>
            <p:spPr bwMode="auto">
              <a:xfrm>
                <a:off x="1898" y="1309"/>
                <a:ext cx="108" cy="9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Line 17"/>
              <p:cNvSpPr>
                <a:spLocks noChangeShapeType="1"/>
              </p:cNvSpPr>
              <p:nvPr/>
            </p:nvSpPr>
            <p:spPr bwMode="auto">
              <a:xfrm flipV="1">
                <a:off x="1898" y="1309"/>
                <a:ext cx="108" cy="9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Rectangle 18"/>
              <p:cNvSpPr>
                <a:spLocks noChangeArrowheads="1"/>
              </p:cNvSpPr>
              <p:nvPr/>
            </p:nvSpPr>
            <p:spPr bwMode="auto">
              <a:xfrm>
                <a:off x="1532" y="964"/>
                <a:ext cx="178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0" name="Oval 19"/>
              <p:cNvSpPr>
                <a:spLocks noChangeArrowheads="1"/>
              </p:cNvSpPr>
              <p:nvPr/>
            </p:nvSpPr>
            <p:spPr bwMode="auto">
              <a:xfrm>
                <a:off x="2187" y="1309"/>
                <a:ext cx="114" cy="9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Rectangle 20"/>
              <p:cNvSpPr>
                <a:spLocks noChangeArrowheads="1"/>
              </p:cNvSpPr>
              <p:nvPr/>
            </p:nvSpPr>
            <p:spPr bwMode="auto">
              <a:xfrm>
                <a:off x="2088" y="954"/>
                <a:ext cx="178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" name="Oval 21"/>
              <p:cNvSpPr>
                <a:spLocks noChangeArrowheads="1"/>
              </p:cNvSpPr>
              <p:nvPr/>
            </p:nvSpPr>
            <p:spPr bwMode="auto">
              <a:xfrm>
                <a:off x="2482" y="1309"/>
                <a:ext cx="114" cy="9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Rectangle 22"/>
              <p:cNvSpPr>
                <a:spLocks noChangeArrowheads="1"/>
              </p:cNvSpPr>
              <p:nvPr/>
            </p:nvSpPr>
            <p:spPr bwMode="auto">
              <a:xfrm>
                <a:off x="2809" y="1111"/>
                <a:ext cx="178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" name="Oval 23"/>
              <p:cNvSpPr>
                <a:spLocks noChangeArrowheads="1"/>
              </p:cNvSpPr>
              <p:nvPr/>
            </p:nvSpPr>
            <p:spPr bwMode="auto">
              <a:xfrm>
                <a:off x="2772" y="1309"/>
                <a:ext cx="113" cy="9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Rectangle 24"/>
              <p:cNvSpPr>
                <a:spLocks noChangeArrowheads="1"/>
              </p:cNvSpPr>
              <p:nvPr/>
            </p:nvSpPr>
            <p:spPr bwMode="auto">
              <a:xfrm>
                <a:off x="2463" y="1116"/>
                <a:ext cx="170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6" name="Oval 25"/>
              <p:cNvSpPr>
                <a:spLocks noChangeArrowheads="1"/>
              </p:cNvSpPr>
              <p:nvPr/>
            </p:nvSpPr>
            <p:spPr bwMode="auto">
              <a:xfrm>
                <a:off x="1898" y="1471"/>
                <a:ext cx="113" cy="9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Rectangle 26"/>
              <p:cNvSpPr>
                <a:spLocks noChangeArrowheads="1"/>
              </p:cNvSpPr>
              <p:nvPr/>
            </p:nvSpPr>
            <p:spPr bwMode="auto">
              <a:xfrm>
                <a:off x="1038" y="709"/>
                <a:ext cx="178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" name="Oval 27"/>
              <p:cNvSpPr>
                <a:spLocks noChangeArrowheads="1"/>
              </p:cNvSpPr>
              <p:nvPr/>
            </p:nvSpPr>
            <p:spPr bwMode="auto">
              <a:xfrm>
                <a:off x="1393" y="1643"/>
                <a:ext cx="113" cy="9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Rectangle 28"/>
              <p:cNvSpPr>
                <a:spLocks noChangeArrowheads="1"/>
              </p:cNvSpPr>
              <p:nvPr/>
            </p:nvSpPr>
            <p:spPr bwMode="auto">
              <a:xfrm>
                <a:off x="3547" y="660"/>
                <a:ext cx="178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" name="Oval 29"/>
              <p:cNvSpPr>
                <a:spLocks noChangeArrowheads="1"/>
              </p:cNvSpPr>
              <p:nvPr/>
            </p:nvSpPr>
            <p:spPr bwMode="auto">
              <a:xfrm>
                <a:off x="1058" y="1422"/>
                <a:ext cx="113" cy="9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Rectangle 30"/>
              <p:cNvSpPr>
                <a:spLocks noChangeArrowheads="1"/>
              </p:cNvSpPr>
              <p:nvPr/>
            </p:nvSpPr>
            <p:spPr bwMode="auto">
              <a:xfrm>
                <a:off x="2219" y="616"/>
                <a:ext cx="261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" name="Oval 31"/>
              <p:cNvSpPr>
                <a:spLocks noChangeArrowheads="1"/>
              </p:cNvSpPr>
              <p:nvPr/>
            </p:nvSpPr>
            <p:spPr bwMode="auto">
              <a:xfrm>
                <a:off x="3061" y="1481"/>
                <a:ext cx="114" cy="98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Rectangle 32"/>
              <p:cNvSpPr>
                <a:spLocks noChangeArrowheads="1"/>
              </p:cNvSpPr>
              <p:nvPr/>
            </p:nvSpPr>
            <p:spPr bwMode="auto">
              <a:xfrm>
                <a:off x="2988" y="866"/>
                <a:ext cx="26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" name="Oval 33"/>
              <p:cNvSpPr>
                <a:spLocks noChangeArrowheads="1"/>
              </p:cNvSpPr>
              <p:nvPr/>
            </p:nvSpPr>
            <p:spPr bwMode="auto">
              <a:xfrm>
                <a:off x="1855" y="2811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Rectangle 34"/>
              <p:cNvSpPr>
                <a:spLocks noChangeArrowheads="1"/>
              </p:cNvSpPr>
              <p:nvPr/>
            </p:nvSpPr>
            <p:spPr bwMode="auto">
              <a:xfrm>
                <a:off x="604" y="2691"/>
                <a:ext cx="10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" name="Oval 35"/>
              <p:cNvSpPr>
                <a:spLocks noChangeArrowheads="1"/>
              </p:cNvSpPr>
              <p:nvPr/>
            </p:nvSpPr>
            <p:spPr bwMode="auto">
              <a:xfrm>
                <a:off x="595" y="2811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Rectangle 36"/>
              <p:cNvSpPr>
                <a:spLocks noChangeArrowheads="1"/>
              </p:cNvSpPr>
              <p:nvPr/>
            </p:nvSpPr>
            <p:spPr bwMode="auto">
              <a:xfrm>
                <a:off x="853" y="2691"/>
                <a:ext cx="10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" name="Oval 37"/>
              <p:cNvSpPr>
                <a:spLocks noChangeArrowheads="1"/>
              </p:cNvSpPr>
              <p:nvPr/>
            </p:nvSpPr>
            <p:spPr bwMode="auto">
              <a:xfrm>
                <a:off x="765" y="2811"/>
                <a:ext cx="66" cy="57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Rectangle 38"/>
              <p:cNvSpPr>
                <a:spLocks noChangeArrowheads="1"/>
              </p:cNvSpPr>
              <p:nvPr/>
            </p:nvSpPr>
            <p:spPr bwMode="auto">
              <a:xfrm>
                <a:off x="1188" y="2691"/>
                <a:ext cx="10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" name="Rectangle 39"/>
              <p:cNvSpPr>
                <a:spLocks noChangeArrowheads="1"/>
              </p:cNvSpPr>
              <p:nvPr/>
            </p:nvSpPr>
            <p:spPr bwMode="auto">
              <a:xfrm>
                <a:off x="930" y="2811"/>
                <a:ext cx="65" cy="57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Line 40"/>
              <p:cNvSpPr>
                <a:spLocks noChangeShapeType="1"/>
              </p:cNvSpPr>
              <p:nvPr/>
            </p:nvSpPr>
            <p:spPr bwMode="auto">
              <a:xfrm>
                <a:off x="930" y="2811"/>
                <a:ext cx="65" cy="5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Line 41"/>
              <p:cNvSpPr>
                <a:spLocks noChangeShapeType="1"/>
              </p:cNvSpPr>
              <p:nvPr/>
            </p:nvSpPr>
            <p:spPr bwMode="auto">
              <a:xfrm flipV="1">
                <a:off x="930" y="2811"/>
                <a:ext cx="65" cy="5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Rectangle 42"/>
              <p:cNvSpPr>
                <a:spLocks noChangeArrowheads="1"/>
              </p:cNvSpPr>
              <p:nvPr/>
            </p:nvSpPr>
            <p:spPr bwMode="auto">
              <a:xfrm>
                <a:off x="363" y="2623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" name="Oval 43"/>
              <p:cNvSpPr>
                <a:spLocks noChangeArrowheads="1"/>
              </p:cNvSpPr>
              <p:nvPr/>
            </p:nvSpPr>
            <p:spPr bwMode="auto">
              <a:xfrm>
                <a:off x="1100" y="2811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Rectangle 44"/>
              <p:cNvSpPr>
                <a:spLocks noChangeArrowheads="1"/>
              </p:cNvSpPr>
              <p:nvPr/>
            </p:nvSpPr>
            <p:spPr bwMode="auto">
              <a:xfrm>
                <a:off x="766" y="2608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6" name="Oval 45"/>
              <p:cNvSpPr>
                <a:spLocks noChangeArrowheads="1"/>
              </p:cNvSpPr>
              <p:nvPr/>
            </p:nvSpPr>
            <p:spPr bwMode="auto">
              <a:xfrm>
                <a:off x="1270" y="2811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Rectangle 46"/>
              <p:cNvSpPr>
                <a:spLocks noChangeArrowheads="1"/>
              </p:cNvSpPr>
              <p:nvPr/>
            </p:nvSpPr>
            <p:spPr bwMode="auto">
              <a:xfrm>
                <a:off x="1101" y="2608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8" name="Oval 47"/>
              <p:cNvSpPr>
                <a:spLocks noChangeArrowheads="1"/>
              </p:cNvSpPr>
              <p:nvPr/>
            </p:nvSpPr>
            <p:spPr bwMode="auto">
              <a:xfrm>
                <a:off x="1435" y="2811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Rectangle 48"/>
              <p:cNvSpPr>
                <a:spLocks noChangeArrowheads="1"/>
              </p:cNvSpPr>
              <p:nvPr/>
            </p:nvSpPr>
            <p:spPr bwMode="auto">
              <a:xfrm>
                <a:off x="1444" y="2691"/>
                <a:ext cx="10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0" name="Oval 49"/>
              <p:cNvSpPr>
                <a:spLocks noChangeArrowheads="1"/>
              </p:cNvSpPr>
              <p:nvPr/>
            </p:nvSpPr>
            <p:spPr bwMode="auto">
              <a:xfrm>
                <a:off x="930" y="2904"/>
                <a:ext cx="65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Rectangle 50"/>
              <p:cNvSpPr>
                <a:spLocks noChangeArrowheads="1"/>
              </p:cNvSpPr>
              <p:nvPr/>
            </p:nvSpPr>
            <p:spPr bwMode="auto">
              <a:xfrm>
                <a:off x="618" y="2417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2" name="Oval 51"/>
              <p:cNvSpPr>
                <a:spLocks noChangeArrowheads="1"/>
              </p:cNvSpPr>
              <p:nvPr/>
            </p:nvSpPr>
            <p:spPr bwMode="auto">
              <a:xfrm>
                <a:off x="680" y="3002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Rectangle 52"/>
              <p:cNvSpPr>
                <a:spLocks noChangeArrowheads="1"/>
              </p:cNvSpPr>
              <p:nvPr/>
            </p:nvSpPr>
            <p:spPr bwMode="auto">
              <a:xfrm>
                <a:off x="1606" y="2608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" name="Oval 53"/>
              <p:cNvSpPr>
                <a:spLocks noChangeArrowheads="1"/>
              </p:cNvSpPr>
              <p:nvPr/>
            </p:nvSpPr>
            <p:spPr bwMode="auto">
              <a:xfrm>
                <a:off x="430" y="2929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Rectangle 54"/>
              <p:cNvSpPr>
                <a:spLocks noChangeArrowheads="1"/>
              </p:cNvSpPr>
              <p:nvPr/>
            </p:nvSpPr>
            <p:spPr bwMode="auto">
              <a:xfrm>
                <a:off x="1231" y="2388"/>
                <a:ext cx="16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6" name="Oval 55"/>
              <p:cNvSpPr>
                <a:spLocks noChangeArrowheads="1"/>
              </p:cNvSpPr>
              <p:nvPr/>
            </p:nvSpPr>
            <p:spPr bwMode="auto">
              <a:xfrm>
                <a:off x="1605" y="2929"/>
                <a:ext cx="66" cy="57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Rectangle 56"/>
              <p:cNvSpPr>
                <a:spLocks noChangeArrowheads="1"/>
              </p:cNvSpPr>
              <p:nvPr/>
            </p:nvSpPr>
            <p:spPr bwMode="auto">
              <a:xfrm>
                <a:off x="1872" y="2466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8" name="Oval 57"/>
              <p:cNvSpPr>
                <a:spLocks noChangeArrowheads="1"/>
              </p:cNvSpPr>
              <p:nvPr/>
            </p:nvSpPr>
            <p:spPr bwMode="auto">
              <a:xfrm>
                <a:off x="2076" y="4855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Rectangle 58"/>
              <p:cNvSpPr>
                <a:spLocks noChangeArrowheads="1"/>
              </p:cNvSpPr>
              <p:nvPr/>
            </p:nvSpPr>
            <p:spPr bwMode="auto">
              <a:xfrm>
                <a:off x="768" y="4725"/>
                <a:ext cx="10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0" name="Oval 59"/>
              <p:cNvSpPr>
                <a:spLocks noChangeArrowheads="1"/>
              </p:cNvSpPr>
              <p:nvPr/>
            </p:nvSpPr>
            <p:spPr bwMode="auto">
              <a:xfrm>
                <a:off x="765" y="4845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Rectangle 60"/>
              <p:cNvSpPr>
                <a:spLocks noChangeArrowheads="1"/>
              </p:cNvSpPr>
              <p:nvPr/>
            </p:nvSpPr>
            <p:spPr bwMode="auto">
              <a:xfrm>
                <a:off x="1101" y="4725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2" name="Oval 61"/>
              <p:cNvSpPr>
                <a:spLocks noChangeArrowheads="1"/>
              </p:cNvSpPr>
              <p:nvPr/>
            </p:nvSpPr>
            <p:spPr bwMode="auto">
              <a:xfrm>
                <a:off x="930" y="4845"/>
                <a:ext cx="65" cy="57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Rectangle 62"/>
              <p:cNvSpPr>
                <a:spLocks noChangeArrowheads="1"/>
              </p:cNvSpPr>
              <p:nvPr/>
            </p:nvSpPr>
            <p:spPr bwMode="auto">
              <a:xfrm>
                <a:off x="1444" y="4725"/>
                <a:ext cx="10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" name="Rectangle 63"/>
              <p:cNvSpPr>
                <a:spLocks noChangeArrowheads="1"/>
              </p:cNvSpPr>
              <p:nvPr/>
            </p:nvSpPr>
            <p:spPr bwMode="auto">
              <a:xfrm>
                <a:off x="1100" y="4845"/>
                <a:ext cx="66" cy="57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Line 64"/>
              <p:cNvSpPr>
                <a:spLocks noChangeShapeType="1"/>
              </p:cNvSpPr>
              <p:nvPr/>
            </p:nvSpPr>
            <p:spPr bwMode="auto">
              <a:xfrm>
                <a:off x="1100" y="4845"/>
                <a:ext cx="66" cy="5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Line 65"/>
              <p:cNvSpPr>
                <a:spLocks noChangeShapeType="1"/>
              </p:cNvSpPr>
              <p:nvPr/>
            </p:nvSpPr>
            <p:spPr bwMode="auto">
              <a:xfrm flipV="1">
                <a:off x="1100" y="4845"/>
                <a:ext cx="66" cy="5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Rectangle 66"/>
              <p:cNvSpPr>
                <a:spLocks noChangeArrowheads="1"/>
              </p:cNvSpPr>
              <p:nvPr/>
            </p:nvSpPr>
            <p:spPr bwMode="auto">
              <a:xfrm>
                <a:off x="1784" y="4603"/>
                <a:ext cx="16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8" name="Oval 67"/>
              <p:cNvSpPr>
                <a:spLocks noChangeArrowheads="1"/>
              </p:cNvSpPr>
              <p:nvPr/>
            </p:nvSpPr>
            <p:spPr bwMode="auto">
              <a:xfrm>
                <a:off x="1270" y="4845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Rectangle 68"/>
              <p:cNvSpPr>
                <a:spLocks noChangeArrowheads="1"/>
              </p:cNvSpPr>
              <p:nvPr/>
            </p:nvSpPr>
            <p:spPr bwMode="auto">
              <a:xfrm>
                <a:off x="766" y="4637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0" name="Oval 69"/>
              <p:cNvSpPr>
                <a:spLocks noChangeArrowheads="1"/>
              </p:cNvSpPr>
              <p:nvPr/>
            </p:nvSpPr>
            <p:spPr bwMode="auto">
              <a:xfrm>
                <a:off x="1435" y="4845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Rectangle 70"/>
              <p:cNvSpPr>
                <a:spLocks noChangeArrowheads="1"/>
              </p:cNvSpPr>
              <p:nvPr/>
            </p:nvSpPr>
            <p:spPr bwMode="auto">
              <a:xfrm>
                <a:off x="1101" y="4637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2" name="Oval 71"/>
              <p:cNvSpPr>
                <a:spLocks noChangeArrowheads="1"/>
              </p:cNvSpPr>
              <p:nvPr/>
            </p:nvSpPr>
            <p:spPr bwMode="auto">
              <a:xfrm>
                <a:off x="1605" y="4845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Rectangle 72"/>
              <p:cNvSpPr>
                <a:spLocks noChangeArrowheads="1"/>
              </p:cNvSpPr>
              <p:nvPr/>
            </p:nvSpPr>
            <p:spPr bwMode="auto">
              <a:xfrm>
                <a:off x="1441" y="4652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" name="Oval 73"/>
              <p:cNvSpPr>
                <a:spLocks noChangeArrowheads="1"/>
              </p:cNvSpPr>
              <p:nvPr/>
            </p:nvSpPr>
            <p:spPr bwMode="auto">
              <a:xfrm>
                <a:off x="1095" y="4929"/>
                <a:ext cx="65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Rectangle 74"/>
              <p:cNvSpPr>
                <a:spLocks noChangeArrowheads="1"/>
              </p:cNvSpPr>
              <p:nvPr/>
            </p:nvSpPr>
            <p:spPr bwMode="auto">
              <a:xfrm>
                <a:off x="471" y="4495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6" name="Oval 75"/>
              <p:cNvSpPr>
                <a:spLocks noChangeArrowheads="1"/>
              </p:cNvSpPr>
              <p:nvPr/>
            </p:nvSpPr>
            <p:spPr bwMode="auto">
              <a:xfrm>
                <a:off x="850" y="5031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Rectangle 76"/>
              <p:cNvSpPr>
                <a:spLocks noChangeArrowheads="1"/>
              </p:cNvSpPr>
              <p:nvPr/>
            </p:nvSpPr>
            <p:spPr bwMode="auto">
              <a:xfrm>
                <a:off x="2037" y="4461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8" name="Oval 77"/>
              <p:cNvSpPr>
                <a:spLocks noChangeArrowheads="1"/>
              </p:cNvSpPr>
              <p:nvPr/>
            </p:nvSpPr>
            <p:spPr bwMode="auto">
              <a:xfrm>
                <a:off x="595" y="4963"/>
                <a:ext cx="66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Rectangle 78"/>
              <p:cNvSpPr>
                <a:spLocks noChangeArrowheads="1"/>
              </p:cNvSpPr>
              <p:nvPr/>
            </p:nvSpPr>
            <p:spPr bwMode="auto">
              <a:xfrm>
                <a:off x="1237" y="4343"/>
                <a:ext cx="16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0" name="Oval 79"/>
              <p:cNvSpPr>
                <a:spLocks noChangeArrowheads="1"/>
              </p:cNvSpPr>
              <p:nvPr/>
            </p:nvSpPr>
            <p:spPr bwMode="auto">
              <a:xfrm>
                <a:off x="1770" y="4963"/>
                <a:ext cx="65" cy="56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Rectangle 80"/>
              <p:cNvSpPr>
                <a:spLocks noChangeArrowheads="1"/>
              </p:cNvSpPr>
              <p:nvPr/>
            </p:nvSpPr>
            <p:spPr bwMode="auto">
              <a:xfrm>
                <a:off x="1591" y="4735"/>
                <a:ext cx="16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2" name="Oval 81"/>
              <p:cNvSpPr>
                <a:spLocks noChangeArrowheads="1"/>
              </p:cNvSpPr>
              <p:nvPr/>
            </p:nvSpPr>
            <p:spPr bwMode="auto">
              <a:xfrm>
                <a:off x="2048" y="3757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Rectangle 82"/>
              <p:cNvSpPr>
                <a:spLocks noChangeArrowheads="1"/>
              </p:cNvSpPr>
              <p:nvPr/>
            </p:nvSpPr>
            <p:spPr bwMode="auto">
              <a:xfrm>
                <a:off x="853" y="3637"/>
                <a:ext cx="10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" name="Oval 83"/>
              <p:cNvSpPr>
                <a:spLocks noChangeArrowheads="1"/>
              </p:cNvSpPr>
              <p:nvPr/>
            </p:nvSpPr>
            <p:spPr bwMode="auto">
              <a:xfrm>
                <a:off x="680" y="3757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" name="Rectangle 84"/>
              <p:cNvSpPr>
                <a:spLocks noChangeArrowheads="1"/>
              </p:cNvSpPr>
              <p:nvPr/>
            </p:nvSpPr>
            <p:spPr bwMode="auto">
              <a:xfrm>
                <a:off x="1101" y="3637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6" name="Oval 85"/>
              <p:cNvSpPr>
                <a:spLocks noChangeArrowheads="1"/>
              </p:cNvSpPr>
              <p:nvPr/>
            </p:nvSpPr>
            <p:spPr bwMode="auto">
              <a:xfrm>
                <a:off x="850" y="3757"/>
                <a:ext cx="66" cy="57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Rectangle 86"/>
              <p:cNvSpPr>
                <a:spLocks noChangeArrowheads="1"/>
              </p:cNvSpPr>
              <p:nvPr/>
            </p:nvSpPr>
            <p:spPr bwMode="auto">
              <a:xfrm>
                <a:off x="1359" y="3637"/>
                <a:ext cx="10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8" name="Rectangle 87"/>
              <p:cNvSpPr>
                <a:spLocks noChangeArrowheads="1"/>
              </p:cNvSpPr>
              <p:nvPr/>
            </p:nvSpPr>
            <p:spPr bwMode="auto">
              <a:xfrm>
                <a:off x="1015" y="3757"/>
                <a:ext cx="66" cy="57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Line 88"/>
              <p:cNvSpPr>
                <a:spLocks noChangeShapeType="1"/>
              </p:cNvSpPr>
              <p:nvPr/>
            </p:nvSpPr>
            <p:spPr bwMode="auto">
              <a:xfrm>
                <a:off x="1015" y="3757"/>
                <a:ext cx="66" cy="5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" name="Line 89"/>
              <p:cNvSpPr>
                <a:spLocks noChangeShapeType="1"/>
              </p:cNvSpPr>
              <p:nvPr/>
            </p:nvSpPr>
            <p:spPr bwMode="auto">
              <a:xfrm flipV="1">
                <a:off x="1015" y="3757"/>
                <a:ext cx="66" cy="5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Rectangle 90"/>
              <p:cNvSpPr>
                <a:spLocks noChangeArrowheads="1"/>
              </p:cNvSpPr>
              <p:nvPr/>
            </p:nvSpPr>
            <p:spPr bwMode="auto">
              <a:xfrm>
                <a:off x="681" y="3637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2" name="Oval 91"/>
              <p:cNvSpPr>
                <a:spLocks noChangeArrowheads="1"/>
              </p:cNvSpPr>
              <p:nvPr/>
            </p:nvSpPr>
            <p:spPr bwMode="auto">
              <a:xfrm>
                <a:off x="1185" y="3757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Rectangle 92"/>
              <p:cNvSpPr>
                <a:spLocks noChangeArrowheads="1"/>
              </p:cNvSpPr>
              <p:nvPr/>
            </p:nvSpPr>
            <p:spPr bwMode="auto">
              <a:xfrm>
                <a:off x="851" y="3549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" name="Oval 93"/>
              <p:cNvSpPr>
                <a:spLocks noChangeArrowheads="1"/>
              </p:cNvSpPr>
              <p:nvPr/>
            </p:nvSpPr>
            <p:spPr bwMode="auto">
              <a:xfrm>
                <a:off x="1350" y="3757"/>
                <a:ext cx="65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Rectangle 94"/>
              <p:cNvSpPr>
                <a:spLocks noChangeArrowheads="1"/>
              </p:cNvSpPr>
              <p:nvPr/>
            </p:nvSpPr>
            <p:spPr bwMode="auto">
              <a:xfrm>
                <a:off x="1186" y="3549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6" name="Oval 95"/>
              <p:cNvSpPr>
                <a:spLocks noChangeArrowheads="1"/>
              </p:cNvSpPr>
              <p:nvPr/>
            </p:nvSpPr>
            <p:spPr bwMode="auto">
              <a:xfrm>
                <a:off x="1520" y="3757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" name="Rectangle 96"/>
              <p:cNvSpPr>
                <a:spLocks noChangeArrowheads="1"/>
              </p:cNvSpPr>
              <p:nvPr/>
            </p:nvSpPr>
            <p:spPr bwMode="auto">
              <a:xfrm>
                <a:off x="1521" y="3637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8" name="Oval 97"/>
              <p:cNvSpPr>
                <a:spLocks noChangeArrowheads="1"/>
              </p:cNvSpPr>
              <p:nvPr/>
            </p:nvSpPr>
            <p:spPr bwMode="auto">
              <a:xfrm>
                <a:off x="1015" y="3845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Rectangle 98"/>
              <p:cNvSpPr>
                <a:spLocks noChangeArrowheads="1"/>
              </p:cNvSpPr>
              <p:nvPr/>
            </p:nvSpPr>
            <p:spPr bwMode="auto">
              <a:xfrm>
                <a:off x="442" y="3505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0" name="Oval 99"/>
              <p:cNvSpPr>
                <a:spLocks noChangeArrowheads="1"/>
              </p:cNvSpPr>
              <p:nvPr/>
            </p:nvSpPr>
            <p:spPr bwMode="auto">
              <a:xfrm>
                <a:off x="743" y="3968"/>
                <a:ext cx="65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" name="Rectangle 100"/>
              <p:cNvSpPr>
                <a:spLocks noChangeArrowheads="1"/>
              </p:cNvSpPr>
              <p:nvPr/>
            </p:nvSpPr>
            <p:spPr bwMode="auto">
              <a:xfrm>
                <a:off x="1986" y="3417"/>
                <a:ext cx="11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2" name="Oval 101"/>
              <p:cNvSpPr>
                <a:spLocks noChangeArrowheads="1"/>
              </p:cNvSpPr>
              <p:nvPr/>
            </p:nvSpPr>
            <p:spPr bwMode="auto">
              <a:xfrm>
                <a:off x="510" y="3875"/>
                <a:ext cx="65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" name="Rectangle 102"/>
              <p:cNvSpPr>
                <a:spLocks noChangeArrowheads="1"/>
              </p:cNvSpPr>
              <p:nvPr/>
            </p:nvSpPr>
            <p:spPr bwMode="auto">
              <a:xfrm>
                <a:off x="1180" y="3299"/>
                <a:ext cx="16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" name="Oval 103"/>
              <p:cNvSpPr>
                <a:spLocks noChangeArrowheads="1"/>
              </p:cNvSpPr>
              <p:nvPr/>
            </p:nvSpPr>
            <p:spPr bwMode="auto">
              <a:xfrm>
                <a:off x="1690" y="3875"/>
                <a:ext cx="66" cy="56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" name="Rectangle 104"/>
              <p:cNvSpPr>
                <a:spLocks noChangeArrowheads="1"/>
              </p:cNvSpPr>
              <p:nvPr/>
            </p:nvSpPr>
            <p:spPr bwMode="auto">
              <a:xfrm>
                <a:off x="1676" y="3525"/>
                <a:ext cx="16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" name="Rectangle 105"/>
              <p:cNvSpPr>
                <a:spLocks noChangeArrowheads="1"/>
              </p:cNvSpPr>
              <p:nvPr/>
            </p:nvSpPr>
            <p:spPr bwMode="auto">
              <a:xfrm>
                <a:off x="272" y="3026"/>
                <a:ext cx="301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7" name="Rectangle 106"/>
              <p:cNvSpPr>
                <a:spLocks noChangeArrowheads="1"/>
              </p:cNvSpPr>
              <p:nvPr/>
            </p:nvSpPr>
            <p:spPr bwMode="auto">
              <a:xfrm>
                <a:off x="437" y="5094"/>
                <a:ext cx="301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8" name="Rectangle 107"/>
              <p:cNvSpPr>
                <a:spLocks noChangeArrowheads="1"/>
              </p:cNvSpPr>
              <p:nvPr/>
            </p:nvSpPr>
            <p:spPr bwMode="auto">
              <a:xfrm>
                <a:off x="340" y="4006"/>
                <a:ext cx="301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9" name="Rectangle 108"/>
              <p:cNvSpPr>
                <a:spLocks noChangeArrowheads="1"/>
              </p:cNvSpPr>
              <p:nvPr/>
            </p:nvSpPr>
            <p:spPr bwMode="auto">
              <a:xfrm>
                <a:off x="3632" y="1864"/>
                <a:ext cx="301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0" name="Rectangle 109"/>
              <p:cNvSpPr>
                <a:spLocks noChangeArrowheads="1"/>
              </p:cNvSpPr>
              <p:nvPr/>
            </p:nvSpPr>
            <p:spPr bwMode="auto">
              <a:xfrm>
                <a:off x="1712" y="217"/>
                <a:ext cx="437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1" name="Rectangle 110"/>
              <p:cNvSpPr>
                <a:spLocks noChangeArrowheads="1"/>
              </p:cNvSpPr>
              <p:nvPr/>
            </p:nvSpPr>
            <p:spPr bwMode="auto">
              <a:xfrm>
                <a:off x="2002" y="217"/>
                <a:ext cx="1502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RIP (+) 49  Jet Sweep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2" name="Rectangle 111"/>
              <p:cNvSpPr>
                <a:spLocks noChangeArrowheads="1"/>
              </p:cNvSpPr>
              <p:nvPr/>
            </p:nvSpPr>
            <p:spPr bwMode="auto">
              <a:xfrm>
                <a:off x="2376" y="2119"/>
                <a:ext cx="246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3" name="Rectangle 112"/>
              <p:cNvSpPr>
                <a:spLocks noChangeArrowheads="1"/>
              </p:cNvSpPr>
              <p:nvPr/>
            </p:nvSpPr>
            <p:spPr bwMode="auto">
              <a:xfrm>
                <a:off x="2529" y="2124"/>
                <a:ext cx="569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4" name="Rectangle 113"/>
              <p:cNvSpPr>
                <a:spLocks noChangeArrowheads="1"/>
              </p:cNvSpPr>
              <p:nvPr/>
            </p:nvSpPr>
            <p:spPr bwMode="auto">
              <a:xfrm>
                <a:off x="2376" y="2237"/>
                <a:ext cx="90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" name="Rectangle 114"/>
              <p:cNvSpPr>
                <a:spLocks noChangeArrowheads="1"/>
              </p:cNvSpPr>
              <p:nvPr/>
            </p:nvSpPr>
            <p:spPr bwMode="auto">
              <a:xfrm>
                <a:off x="2376" y="2349"/>
                <a:ext cx="252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" name="Rectangle 115"/>
              <p:cNvSpPr>
                <a:spLocks noChangeArrowheads="1"/>
              </p:cNvSpPr>
              <p:nvPr/>
            </p:nvSpPr>
            <p:spPr bwMode="auto">
              <a:xfrm>
                <a:off x="2535" y="2354"/>
                <a:ext cx="535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7" name="Rectangle 116"/>
              <p:cNvSpPr>
                <a:spLocks noChangeArrowheads="1"/>
              </p:cNvSpPr>
              <p:nvPr/>
            </p:nvSpPr>
            <p:spPr bwMode="auto">
              <a:xfrm>
                <a:off x="2376" y="2580"/>
                <a:ext cx="26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8" name="Rectangle 117"/>
              <p:cNvSpPr>
                <a:spLocks noChangeArrowheads="1"/>
              </p:cNvSpPr>
              <p:nvPr/>
            </p:nvSpPr>
            <p:spPr bwMode="auto">
              <a:xfrm>
                <a:off x="2552" y="2585"/>
                <a:ext cx="535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9" name="Rectangle 118"/>
              <p:cNvSpPr>
                <a:spLocks noChangeArrowheads="1"/>
              </p:cNvSpPr>
              <p:nvPr/>
            </p:nvSpPr>
            <p:spPr bwMode="auto">
              <a:xfrm>
                <a:off x="2376" y="2810"/>
                <a:ext cx="26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0" name="Rectangle 119"/>
              <p:cNvSpPr>
                <a:spLocks noChangeArrowheads="1"/>
              </p:cNvSpPr>
              <p:nvPr/>
            </p:nvSpPr>
            <p:spPr bwMode="auto">
              <a:xfrm>
                <a:off x="2552" y="2815"/>
                <a:ext cx="104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Reach-On-Area.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1" name="Rectangle 120"/>
              <p:cNvSpPr>
                <a:spLocks noChangeArrowheads="1"/>
              </p:cNvSpPr>
              <p:nvPr/>
            </p:nvSpPr>
            <p:spPr bwMode="auto">
              <a:xfrm>
                <a:off x="2376" y="3040"/>
                <a:ext cx="26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2" name="Rectangle 121"/>
              <p:cNvSpPr>
                <a:spLocks noChangeArrowheads="1"/>
              </p:cNvSpPr>
              <p:nvPr/>
            </p:nvSpPr>
            <p:spPr bwMode="auto">
              <a:xfrm>
                <a:off x="2552" y="3045"/>
                <a:ext cx="93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Pull-Wall Off.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3" name="Rectangle 122"/>
              <p:cNvSpPr>
                <a:spLocks noChangeArrowheads="1"/>
              </p:cNvSpPr>
              <p:nvPr/>
            </p:nvSpPr>
            <p:spPr bwMode="auto">
              <a:xfrm>
                <a:off x="2376" y="3271"/>
                <a:ext cx="246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4" name="Rectangle 123"/>
              <p:cNvSpPr>
                <a:spLocks noChangeArrowheads="1"/>
              </p:cNvSpPr>
              <p:nvPr/>
            </p:nvSpPr>
            <p:spPr bwMode="auto">
              <a:xfrm>
                <a:off x="2529" y="3276"/>
                <a:ext cx="1962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Gap-On-Area: 1st outside B gap.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" name="Rectangle 124"/>
              <p:cNvSpPr>
                <a:spLocks noChangeArrowheads="1"/>
              </p:cNvSpPr>
              <p:nvPr/>
            </p:nvSpPr>
            <p:spPr bwMode="auto">
              <a:xfrm>
                <a:off x="2376" y="3501"/>
                <a:ext cx="229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" name="Rectangle 125"/>
              <p:cNvSpPr>
                <a:spLocks noChangeArrowheads="1"/>
              </p:cNvSpPr>
              <p:nvPr/>
            </p:nvSpPr>
            <p:spPr bwMode="auto">
              <a:xfrm>
                <a:off x="2523" y="3506"/>
                <a:ext cx="150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man back @ 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7" name="Rectangle 126"/>
              <p:cNvSpPr>
                <a:spLocks noChangeArrowheads="1"/>
              </p:cNvSpPr>
              <p:nvPr/>
            </p:nvSpPr>
            <p:spPr bwMode="auto">
              <a:xfrm>
                <a:off x="2376" y="3731"/>
                <a:ext cx="260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8" name="Rectangle 127"/>
              <p:cNvSpPr>
                <a:spLocks noChangeArrowheads="1"/>
              </p:cNvSpPr>
              <p:nvPr/>
            </p:nvSpPr>
            <p:spPr bwMode="auto">
              <a:xfrm>
                <a:off x="2552" y="3736"/>
                <a:ext cx="1938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12" over midline.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9" name="Rectangle 128"/>
              <p:cNvSpPr>
                <a:spLocks noChangeArrowheads="1"/>
              </p:cNvSpPr>
              <p:nvPr/>
            </p:nvSpPr>
            <p:spPr bwMode="auto">
              <a:xfrm>
                <a:off x="2376" y="3849"/>
                <a:ext cx="2091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Hand to Jet Back in playside A gap.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0" name="Rectangle 129"/>
              <p:cNvSpPr>
                <a:spLocks noChangeArrowheads="1"/>
              </p:cNvSpPr>
              <p:nvPr/>
            </p:nvSpPr>
            <p:spPr bwMode="auto">
              <a:xfrm>
                <a:off x="2376" y="3962"/>
                <a:ext cx="755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Waggle @8.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" name="Rectangle 130"/>
              <p:cNvSpPr>
                <a:spLocks noChangeArrowheads="1"/>
              </p:cNvSpPr>
              <p:nvPr/>
            </p:nvSpPr>
            <p:spPr bwMode="auto">
              <a:xfrm>
                <a:off x="2376" y="4187"/>
                <a:ext cx="26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" name="Rectangle 131"/>
              <p:cNvSpPr>
                <a:spLocks noChangeArrowheads="1"/>
              </p:cNvSpPr>
              <p:nvPr/>
            </p:nvSpPr>
            <p:spPr bwMode="auto">
              <a:xfrm>
                <a:off x="2552" y="4192"/>
                <a:ext cx="199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Aim pt. 2 ft. behing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" name="Rectangle 132"/>
              <p:cNvSpPr>
                <a:spLocks noChangeArrowheads="1"/>
              </p:cNvSpPr>
              <p:nvPr/>
            </p:nvSpPr>
            <p:spPr bwMode="auto">
              <a:xfrm>
                <a:off x="2376" y="4305"/>
                <a:ext cx="1450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QB. Run to JET motion.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" name="Rectangle 133"/>
              <p:cNvSpPr>
                <a:spLocks noChangeArrowheads="1"/>
              </p:cNvSpPr>
              <p:nvPr/>
            </p:nvSpPr>
            <p:spPr bwMode="auto">
              <a:xfrm>
                <a:off x="2376" y="4418"/>
                <a:ext cx="2131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Think:HASHMARK, #'s,SIDELINE.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" name="Rectangle 134"/>
              <p:cNvSpPr>
                <a:spLocks noChangeArrowheads="1"/>
              </p:cNvSpPr>
              <p:nvPr/>
            </p:nvSpPr>
            <p:spPr bwMode="auto">
              <a:xfrm>
                <a:off x="2376" y="4643"/>
                <a:ext cx="260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" name="Rectangle 135"/>
              <p:cNvSpPr>
                <a:spLocks noChangeArrowheads="1"/>
              </p:cNvSpPr>
              <p:nvPr/>
            </p:nvSpPr>
            <p:spPr bwMode="auto">
              <a:xfrm>
                <a:off x="2546" y="4648"/>
                <a:ext cx="1988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#2 outside B gap on or off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" name="Rectangle 136"/>
              <p:cNvSpPr>
                <a:spLocks noChangeArrowheads="1"/>
              </p:cNvSpPr>
              <p:nvPr/>
            </p:nvSpPr>
            <p:spPr bwMode="auto">
              <a:xfrm>
                <a:off x="2376" y="4761"/>
                <a:ext cx="35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LOS.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" name="Rectangle 137"/>
              <p:cNvSpPr>
                <a:spLocks noChangeArrowheads="1"/>
              </p:cNvSpPr>
              <p:nvPr/>
            </p:nvSpPr>
            <p:spPr bwMode="auto">
              <a:xfrm>
                <a:off x="2376" y="4986"/>
                <a:ext cx="237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" name="Rectangle 138"/>
              <p:cNvSpPr>
                <a:spLocks noChangeArrowheads="1"/>
              </p:cNvSpPr>
              <p:nvPr/>
            </p:nvSpPr>
            <p:spPr bwMode="auto">
              <a:xfrm>
                <a:off x="2540" y="4991"/>
                <a:ext cx="1851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Offset in B gap. Lead blocker.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" name="Rectangle 139"/>
              <p:cNvSpPr>
                <a:spLocks noChangeArrowheads="1"/>
              </p:cNvSpPr>
              <p:nvPr/>
            </p:nvSpPr>
            <p:spPr bwMode="auto">
              <a:xfrm>
                <a:off x="2376" y="5104"/>
                <a:ext cx="1876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Wall-off alley player. 1st step is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" name="Rectangle 140"/>
              <p:cNvSpPr>
                <a:spLocks noChangeArrowheads="1"/>
              </p:cNvSpPr>
              <p:nvPr/>
            </p:nvSpPr>
            <p:spPr bwMode="auto">
              <a:xfrm>
                <a:off x="2376" y="5216"/>
                <a:ext cx="622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crossover.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" name="Rectangle 141"/>
              <p:cNvSpPr>
                <a:spLocks noChangeArrowheads="1"/>
              </p:cNvSpPr>
              <p:nvPr/>
            </p:nvSpPr>
            <p:spPr bwMode="auto">
              <a:xfrm>
                <a:off x="2376" y="5442"/>
                <a:ext cx="1031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" name="Freeform 142"/>
              <p:cNvSpPr>
                <a:spLocks/>
              </p:cNvSpPr>
              <p:nvPr/>
            </p:nvSpPr>
            <p:spPr bwMode="auto">
              <a:xfrm>
                <a:off x="1813" y="1236"/>
                <a:ext cx="80" cy="79"/>
              </a:xfrm>
              <a:custGeom>
                <a:avLst/>
                <a:gdLst>
                  <a:gd name="T0" fmla="*/ 210 w 210"/>
                  <a:gd name="T1" fmla="*/ 240 h 240"/>
                  <a:gd name="T2" fmla="*/ 0 w 210"/>
                  <a:gd name="T3" fmla="*/ 149 h 240"/>
                  <a:gd name="T4" fmla="*/ 0 w 210"/>
                  <a:gd name="T5" fmla="*/ 149 h 240"/>
                  <a:gd name="T6" fmla="*/ 0 w 210"/>
                  <a:gd name="T7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0" h="240">
                    <a:moveTo>
                      <a:pt x="210" y="240"/>
                    </a:moveTo>
                    <a:lnTo>
                      <a:pt x="0" y="149"/>
                    </a:lnTo>
                    <a:lnTo>
                      <a:pt x="0" y="14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" name="Freeform 143"/>
              <p:cNvSpPr>
                <a:spLocks/>
              </p:cNvSpPr>
              <p:nvPr/>
            </p:nvSpPr>
            <p:spPr bwMode="auto">
              <a:xfrm>
                <a:off x="1772" y="1230"/>
                <a:ext cx="82" cy="6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Line 144"/>
              <p:cNvSpPr>
                <a:spLocks noChangeShapeType="1"/>
              </p:cNvSpPr>
              <p:nvPr/>
            </p:nvSpPr>
            <p:spPr bwMode="auto">
              <a:xfrm>
                <a:off x="1772" y="1230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Freeform 145"/>
              <p:cNvSpPr>
                <a:spLocks/>
              </p:cNvSpPr>
              <p:nvPr/>
            </p:nvSpPr>
            <p:spPr bwMode="auto">
              <a:xfrm>
                <a:off x="1216" y="4966"/>
                <a:ext cx="585" cy="48"/>
              </a:xfrm>
              <a:custGeom>
                <a:avLst/>
                <a:gdLst>
                  <a:gd name="T0" fmla="*/ 1546 w 1546"/>
                  <a:gd name="T1" fmla="*/ 59 h 146"/>
                  <a:gd name="T2" fmla="*/ 1517 w 1546"/>
                  <a:gd name="T3" fmla="*/ 119 h 146"/>
                  <a:gd name="T4" fmla="*/ 1454 w 1546"/>
                  <a:gd name="T5" fmla="*/ 0 h 146"/>
                  <a:gd name="T6" fmla="*/ 1397 w 1546"/>
                  <a:gd name="T7" fmla="*/ 121 h 146"/>
                  <a:gd name="T8" fmla="*/ 1334 w 1546"/>
                  <a:gd name="T9" fmla="*/ 2 h 146"/>
                  <a:gd name="T10" fmla="*/ 1277 w 1546"/>
                  <a:gd name="T11" fmla="*/ 124 h 146"/>
                  <a:gd name="T12" fmla="*/ 1214 w 1546"/>
                  <a:gd name="T13" fmla="*/ 5 h 146"/>
                  <a:gd name="T14" fmla="*/ 1157 w 1546"/>
                  <a:gd name="T15" fmla="*/ 126 h 146"/>
                  <a:gd name="T16" fmla="*/ 1094 w 1546"/>
                  <a:gd name="T17" fmla="*/ 7 h 146"/>
                  <a:gd name="T18" fmla="*/ 1037 w 1546"/>
                  <a:gd name="T19" fmla="*/ 128 h 146"/>
                  <a:gd name="T20" fmla="*/ 974 w 1546"/>
                  <a:gd name="T21" fmla="*/ 9 h 146"/>
                  <a:gd name="T22" fmla="*/ 917 w 1546"/>
                  <a:gd name="T23" fmla="*/ 130 h 146"/>
                  <a:gd name="T24" fmla="*/ 855 w 1546"/>
                  <a:gd name="T25" fmla="*/ 11 h 146"/>
                  <a:gd name="T26" fmla="*/ 797 w 1546"/>
                  <a:gd name="T27" fmla="*/ 133 h 146"/>
                  <a:gd name="T28" fmla="*/ 735 w 1546"/>
                  <a:gd name="T29" fmla="*/ 14 h 146"/>
                  <a:gd name="T30" fmla="*/ 677 w 1546"/>
                  <a:gd name="T31" fmla="*/ 135 h 146"/>
                  <a:gd name="T32" fmla="*/ 615 w 1546"/>
                  <a:gd name="T33" fmla="*/ 16 h 146"/>
                  <a:gd name="T34" fmla="*/ 557 w 1546"/>
                  <a:gd name="T35" fmla="*/ 137 h 146"/>
                  <a:gd name="T36" fmla="*/ 495 w 1546"/>
                  <a:gd name="T37" fmla="*/ 18 h 146"/>
                  <a:gd name="T38" fmla="*/ 437 w 1546"/>
                  <a:gd name="T39" fmla="*/ 139 h 146"/>
                  <a:gd name="T40" fmla="*/ 375 w 1546"/>
                  <a:gd name="T41" fmla="*/ 20 h 146"/>
                  <a:gd name="T42" fmla="*/ 317 w 1546"/>
                  <a:gd name="T43" fmla="*/ 142 h 146"/>
                  <a:gd name="T44" fmla="*/ 255 w 1546"/>
                  <a:gd name="T45" fmla="*/ 23 h 146"/>
                  <a:gd name="T46" fmla="*/ 197 w 1546"/>
                  <a:gd name="T47" fmla="*/ 144 h 146"/>
                  <a:gd name="T48" fmla="*/ 135 w 1546"/>
                  <a:gd name="T49" fmla="*/ 25 h 146"/>
                  <a:gd name="T50" fmla="*/ 77 w 1546"/>
                  <a:gd name="T51" fmla="*/ 146 h 146"/>
                  <a:gd name="T52" fmla="*/ 46 w 1546"/>
                  <a:gd name="T53" fmla="*/ 87 h 146"/>
                  <a:gd name="T54" fmla="*/ 0 w 1546"/>
                  <a:gd name="T55" fmla="*/ 88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46" h="146">
                    <a:moveTo>
                      <a:pt x="1546" y="59"/>
                    </a:moveTo>
                    <a:lnTo>
                      <a:pt x="1517" y="119"/>
                    </a:lnTo>
                    <a:lnTo>
                      <a:pt x="1454" y="0"/>
                    </a:lnTo>
                    <a:lnTo>
                      <a:pt x="1397" y="121"/>
                    </a:lnTo>
                    <a:lnTo>
                      <a:pt x="1334" y="2"/>
                    </a:lnTo>
                    <a:lnTo>
                      <a:pt x="1277" y="124"/>
                    </a:lnTo>
                    <a:lnTo>
                      <a:pt x="1214" y="5"/>
                    </a:lnTo>
                    <a:lnTo>
                      <a:pt x="1157" y="126"/>
                    </a:lnTo>
                    <a:lnTo>
                      <a:pt x="1094" y="7"/>
                    </a:lnTo>
                    <a:lnTo>
                      <a:pt x="1037" y="128"/>
                    </a:lnTo>
                    <a:lnTo>
                      <a:pt x="974" y="9"/>
                    </a:lnTo>
                    <a:lnTo>
                      <a:pt x="917" y="130"/>
                    </a:lnTo>
                    <a:lnTo>
                      <a:pt x="855" y="11"/>
                    </a:lnTo>
                    <a:lnTo>
                      <a:pt x="797" y="133"/>
                    </a:lnTo>
                    <a:lnTo>
                      <a:pt x="735" y="14"/>
                    </a:lnTo>
                    <a:lnTo>
                      <a:pt x="677" y="135"/>
                    </a:lnTo>
                    <a:lnTo>
                      <a:pt x="615" y="16"/>
                    </a:lnTo>
                    <a:lnTo>
                      <a:pt x="557" y="137"/>
                    </a:lnTo>
                    <a:lnTo>
                      <a:pt x="495" y="18"/>
                    </a:lnTo>
                    <a:lnTo>
                      <a:pt x="437" y="139"/>
                    </a:lnTo>
                    <a:lnTo>
                      <a:pt x="375" y="20"/>
                    </a:lnTo>
                    <a:lnTo>
                      <a:pt x="317" y="142"/>
                    </a:lnTo>
                    <a:lnTo>
                      <a:pt x="255" y="23"/>
                    </a:lnTo>
                    <a:lnTo>
                      <a:pt x="197" y="144"/>
                    </a:lnTo>
                    <a:lnTo>
                      <a:pt x="135" y="25"/>
                    </a:lnTo>
                    <a:lnTo>
                      <a:pt x="77" y="146"/>
                    </a:lnTo>
                    <a:lnTo>
                      <a:pt x="46" y="87"/>
                    </a:lnTo>
                    <a:lnTo>
                      <a:pt x="0" y="88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Arc 146"/>
              <p:cNvSpPr>
                <a:spLocks/>
              </p:cNvSpPr>
              <p:nvPr/>
            </p:nvSpPr>
            <p:spPr bwMode="auto">
              <a:xfrm>
                <a:off x="246" y="4628"/>
                <a:ext cx="971" cy="36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78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78" y="21599"/>
                    </a:moveTo>
                    <a:cubicBezTo>
                      <a:pt x="9657" y="21587"/>
                      <a:pt x="0" y="11920"/>
                      <a:pt x="0" y="0"/>
                    </a:cubicBezTo>
                  </a:path>
                  <a:path w="21600" h="21600" stroke="0" extrusionOk="0">
                    <a:moveTo>
                      <a:pt x="21578" y="21599"/>
                    </a:moveTo>
                    <a:cubicBezTo>
                      <a:pt x="9657" y="21587"/>
                      <a:pt x="0" y="11920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Freeform 147"/>
              <p:cNvSpPr>
                <a:spLocks/>
              </p:cNvSpPr>
              <p:nvPr/>
            </p:nvSpPr>
            <p:spPr bwMode="auto">
              <a:xfrm>
                <a:off x="225" y="4628"/>
                <a:ext cx="42" cy="51"/>
              </a:xfrm>
              <a:custGeom>
                <a:avLst/>
                <a:gdLst>
                  <a:gd name="T0" fmla="*/ 21 w 42"/>
                  <a:gd name="T1" fmla="*/ 0 h 51"/>
                  <a:gd name="T2" fmla="*/ 0 w 42"/>
                  <a:gd name="T3" fmla="*/ 51 h 51"/>
                  <a:gd name="T4" fmla="*/ 21 w 42"/>
                  <a:gd name="T5" fmla="*/ 38 h 51"/>
                  <a:gd name="T6" fmla="*/ 42 w 42"/>
                  <a:gd name="T7" fmla="*/ 51 h 51"/>
                  <a:gd name="T8" fmla="*/ 21 w 42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1">
                    <a:moveTo>
                      <a:pt x="21" y="0"/>
                    </a:moveTo>
                    <a:lnTo>
                      <a:pt x="0" y="51"/>
                    </a:lnTo>
                    <a:lnTo>
                      <a:pt x="21" y="38"/>
                    </a:lnTo>
                    <a:lnTo>
                      <a:pt x="42" y="5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Arc 148"/>
              <p:cNvSpPr>
                <a:spLocks/>
              </p:cNvSpPr>
              <p:nvPr/>
            </p:nvSpPr>
            <p:spPr bwMode="auto">
              <a:xfrm>
                <a:off x="1081" y="4975"/>
                <a:ext cx="63" cy="3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Arc 149"/>
              <p:cNvSpPr>
                <a:spLocks/>
              </p:cNvSpPr>
              <p:nvPr/>
            </p:nvSpPr>
            <p:spPr bwMode="auto">
              <a:xfrm>
                <a:off x="1081" y="5014"/>
                <a:ext cx="352" cy="143"/>
              </a:xfrm>
              <a:custGeom>
                <a:avLst/>
                <a:gdLst>
                  <a:gd name="G0" fmla="+- 21600 0 0"/>
                  <a:gd name="G1" fmla="+- 151 0 0"/>
                  <a:gd name="G2" fmla="+- 21600 0 0"/>
                  <a:gd name="T0" fmla="*/ 21538 w 21600"/>
                  <a:gd name="T1" fmla="*/ 21751 h 21751"/>
                  <a:gd name="T2" fmla="*/ 1 w 21600"/>
                  <a:gd name="T3" fmla="*/ 0 h 21751"/>
                  <a:gd name="T4" fmla="*/ 21600 w 21600"/>
                  <a:gd name="T5" fmla="*/ 151 h 217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51" fill="none" extrusionOk="0">
                    <a:moveTo>
                      <a:pt x="21538" y="21750"/>
                    </a:moveTo>
                    <a:cubicBezTo>
                      <a:pt x="9632" y="21716"/>
                      <a:pt x="0" y="12056"/>
                      <a:pt x="0" y="151"/>
                    </a:cubicBezTo>
                    <a:cubicBezTo>
                      <a:pt x="-1" y="100"/>
                      <a:pt x="0" y="50"/>
                      <a:pt x="0" y="-1"/>
                    </a:cubicBezTo>
                  </a:path>
                  <a:path w="21600" h="21751" stroke="0" extrusionOk="0">
                    <a:moveTo>
                      <a:pt x="21538" y="21750"/>
                    </a:moveTo>
                    <a:cubicBezTo>
                      <a:pt x="9632" y="21716"/>
                      <a:pt x="0" y="12056"/>
                      <a:pt x="0" y="151"/>
                    </a:cubicBezTo>
                    <a:cubicBezTo>
                      <a:pt x="-1" y="100"/>
                      <a:pt x="0" y="50"/>
                      <a:pt x="0" y="-1"/>
                    </a:cubicBezTo>
                    <a:lnTo>
                      <a:pt x="21600" y="151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Freeform 150"/>
              <p:cNvSpPr>
                <a:spLocks/>
              </p:cNvSpPr>
              <p:nvPr/>
            </p:nvSpPr>
            <p:spPr bwMode="auto">
              <a:xfrm>
                <a:off x="1374" y="5138"/>
                <a:ext cx="58" cy="37"/>
              </a:xfrm>
              <a:custGeom>
                <a:avLst/>
                <a:gdLst>
                  <a:gd name="T0" fmla="*/ 58 w 58"/>
                  <a:gd name="T1" fmla="*/ 19 h 37"/>
                  <a:gd name="T2" fmla="*/ 0 w 58"/>
                  <a:gd name="T3" fmla="*/ 0 h 37"/>
                  <a:gd name="T4" fmla="*/ 15 w 58"/>
                  <a:gd name="T5" fmla="*/ 19 h 37"/>
                  <a:gd name="T6" fmla="*/ 0 w 58"/>
                  <a:gd name="T7" fmla="*/ 37 h 37"/>
                  <a:gd name="T8" fmla="*/ 58 w 58"/>
                  <a:gd name="T9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37">
                    <a:moveTo>
                      <a:pt x="58" y="19"/>
                    </a:moveTo>
                    <a:lnTo>
                      <a:pt x="0" y="0"/>
                    </a:lnTo>
                    <a:lnTo>
                      <a:pt x="15" y="19"/>
                    </a:lnTo>
                    <a:lnTo>
                      <a:pt x="0" y="37"/>
                    </a:lnTo>
                    <a:lnTo>
                      <a:pt x="58" y="19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Arc 151"/>
              <p:cNvSpPr>
                <a:spLocks/>
              </p:cNvSpPr>
              <p:nvPr/>
            </p:nvSpPr>
            <p:spPr bwMode="auto">
              <a:xfrm>
                <a:off x="371" y="4637"/>
                <a:ext cx="489" cy="422"/>
              </a:xfrm>
              <a:custGeom>
                <a:avLst/>
                <a:gdLst>
                  <a:gd name="G0" fmla="+- 21600 0 0"/>
                  <a:gd name="G1" fmla="+- 51 0 0"/>
                  <a:gd name="G2" fmla="+- 21600 0 0"/>
                  <a:gd name="T0" fmla="*/ 21600 w 21600"/>
                  <a:gd name="T1" fmla="*/ 21651 h 21651"/>
                  <a:gd name="T2" fmla="*/ 0 w 21600"/>
                  <a:gd name="T3" fmla="*/ 0 h 21651"/>
                  <a:gd name="T4" fmla="*/ 21600 w 21600"/>
                  <a:gd name="T5" fmla="*/ 51 h 21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51" fill="none" extrusionOk="0">
                    <a:moveTo>
                      <a:pt x="21600" y="21651"/>
                    </a:moveTo>
                    <a:cubicBezTo>
                      <a:pt x="9670" y="21651"/>
                      <a:pt x="0" y="11980"/>
                      <a:pt x="0" y="51"/>
                    </a:cubicBezTo>
                    <a:cubicBezTo>
                      <a:pt x="-1" y="34"/>
                      <a:pt x="0" y="17"/>
                      <a:pt x="0" y="0"/>
                    </a:cubicBezTo>
                  </a:path>
                  <a:path w="21600" h="21651" stroke="0" extrusionOk="0">
                    <a:moveTo>
                      <a:pt x="21600" y="21651"/>
                    </a:moveTo>
                    <a:cubicBezTo>
                      <a:pt x="9670" y="21651"/>
                      <a:pt x="0" y="11980"/>
                      <a:pt x="0" y="51"/>
                    </a:cubicBezTo>
                    <a:cubicBezTo>
                      <a:pt x="-1" y="34"/>
                      <a:pt x="0" y="17"/>
                      <a:pt x="0" y="0"/>
                    </a:cubicBezTo>
                    <a:lnTo>
                      <a:pt x="21600" y="51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Freeform 152"/>
              <p:cNvSpPr>
                <a:spLocks/>
              </p:cNvSpPr>
              <p:nvPr/>
            </p:nvSpPr>
            <p:spPr bwMode="auto">
              <a:xfrm>
                <a:off x="330" y="4631"/>
                <a:ext cx="83" cy="6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Line 153"/>
              <p:cNvSpPr>
                <a:spLocks noChangeShapeType="1"/>
              </p:cNvSpPr>
              <p:nvPr/>
            </p:nvSpPr>
            <p:spPr bwMode="auto">
              <a:xfrm>
                <a:off x="330" y="4631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Arc 154"/>
              <p:cNvSpPr>
                <a:spLocks/>
              </p:cNvSpPr>
              <p:nvPr/>
            </p:nvSpPr>
            <p:spPr bwMode="auto">
              <a:xfrm>
                <a:off x="740" y="4794"/>
                <a:ext cx="40" cy="8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Arc 155"/>
              <p:cNvSpPr>
                <a:spLocks/>
              </p:cNvSpPr>
              <p:nvPr/>
            </p:nvSpPr>
            <p:spPr bwMode="auto">
              <a:xfrm>
                <a:off x="740" y="4774"/>
                <a:ext cx="24" cy="21"/>
              </a:xfrm>
              <a:custGeom>
                <a:avLst/>
                <a:gdLst>
                  <a:gd name="G0" fmla="+- 984 0 0"/>
                  <a:gd name="G1" fmla="+- 1131 0 0"/>
                  <a:gd name="G2" fmla="+- 21600 0 0"/>
                  <a:gd name="T0" fmla="*/ 22554 w 22584"/>
                  <a:gd name="T1" fmla="*/ 0 h 22731"/>
                  <a:gd name="T2" fmla="*/ 0 w 22584"/>
                  <a:gd name="T3" fmla="*/ 22709 h 22731"/>
                  <a:gd name="T4" fmla="*/ 984 w 22584"/>
                  <a:gd name="T5" fmla="*/ 1131 h 22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584" h="22731" fill="none" extrusionOk="0">
                    <a:moveTo>
                      <a:pt x="22554" y="-1"/>
                    </a:moveTo>
                    <a:cubicBezTo>
                      <a:pt x="22574" y="376"/>
                      <a:pt x="22584" y="753"/>
                      <a:pt x="22584" y="1131"/>
                    </a:cubicBezTo>
                    <a:cubicBezTo>
                      <a:pt x="22584" y="13060"/>
                      <a:pt x="12913" y="22731"/>
                      <a:pt x="984" y="22731"/>
                    </a:cubicBezTo>
                    <a:cubicBezTo>
                      <a:pt x="655" y="22731"/>
                      <a:pt x="327" y="22723"/>
                      <a:pt x="0" y="22708"/>
                    </a:cubicBezTo>
                  </a:path>
                  <a:path w="22584" h="22731" stroke="0" extrusionOk="0">
                    <a:moveTo>
                      <a:pt x="22554" y="-1"/>
                    </a:moveTo>
                    <a:cubicBezTo>
                      <a:pt x="22574" y="376"/>
                      <a:pt x="22584" y="753"/>
                      <a:pt x="22584" y="1131"/>
                    </a:cubicBezTo>
                    <a:cubicBezTo>
                      <a:pt x="22584" y="13060"/>
                      <a:pt x="12913" y="22731"/>
                      <a:pt x="984" y="22731"/>
                    </a:cubicBezTo>
                    <a:cubicBezTo>
                      <a:pt x="655" y="22731"/>
                      <a:pt x="327" y="22723"/>
                      <a:pt x="0" y="22708"/>
                    </a:cubicBezTo>
                    <a:lnTo>
                      <a:pt x="984" y="1131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Freeform 156"/>
              <p:cNvSpPr>
                <a:spLocks/>
              </p:cNvSpPr>
              <p:nvPr/>
            </p:nvSpPr>
            <p:spPr bwMode="auto">
              <a:xfrm>
                <a:off x="734" y="4744"/>
                <a:ext cx="64" cy="56"/>
              </a:xfrm>
              <a:custGeom>
                <a:avLst/>
                <a:gdLst>
                  <a:gd name="T0" fmla="*/ 171 w 171"/>
                  <a:gd name="T1" fmla="*/ 155 h 171"/>
                  <a:gd name="T2" fmla="*/ 155 w 171"/>
                  <a:gd name="T3" fmla="*/ 171 h 171"/>
                  <a:gd name="T4" fmla="*/ 0 w 171"/>
                  <a:gd name="T5" fmla="*/ 15 h 171"/>
                  <a:gd name="T6" fmla="*/ 15 w 171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71">
                    <a:moveTo>
                      <a:pt x="171" y="155"/>
                    </a:moveTo>
                    <a:lnTo>
                      <a:pt x="155" y="171"/>
                    </a:lnTo>
                    <a:lnTo>
                      <a:pt x="0" y="15"/>
                    </a:lnTo>
                    <a:lnTo>
                      <a:pt x="1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Line 157"/>
              <p:cNvSpPr>
                <a:spLocks noChangeShapeType="1"/>
              </p:cNvSpPr>
              <p:nvPr/>
            </p:nvSpPr>
            <p:spPr bwMode="auto">
              <a:xfrm flipH="1">
                <a:off x="734" y="4744"/>
                <a:ext cx="5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Arc 158"/>
              <p:cNvSpPr>
                <a:spLocks/>
              </p:cNvSpPr>
              <p:nvPr/>
            </p:nvSpPr>
            <p:spPr bwMode="auto">
              <a:xfrm>
                <a:off x="701" y="4892"/>
                <a:ext cx="244" cy="1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11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11" y="21599"/>
                    </a:moveTo>
                    <a:cubicBezTo>
                      <a:pt x="9616" y="21550"/>
                      <a:pt x="0" y="11894"/>
                      <a:pt x="0" y="0"/>
                    </a:cubicBezTo>
                  </a:path>
                  <a:path w="21600" h="21600" stroke="0" extrusionOk="0">
                    <a:moveTo>
                      <a:pt x="21511" y="21599"/>
                    </a:moveTo>
                    <a:cubicBezTo>
                      <a:pt x="9616" y="21550"/>
                      <a:pt x="0" y="11894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Arc 159"/>
              <p:cNvSpPr>
                <a:spLocks/>
              </p:cNvSpPr>
              <p:nvPr/>
            </p:nvSpPr>
            <p:spPr bwMode="auto">
              <a:xfrm>
                <a:off x="701" y="4824"/>
                <a:ext cx="1" cy="68"/>
              </a:xfrm>
              <a:custGeom>
                <a:avLst/>
                <a:gdLst>
                  <a:gd name="G0" fmla="+- 21600 0 0"/>
                  <a:gd name="G1" fmla="+- 9660 0 0"/>
                  <a:gd name="G2" fmla="+- 21600 0 0"/>
                  <a:gd name="T0" fmla="*/ 0 w 21600"/>
                  <a:gd name="T1" fmla="*/ 9660 h 9660"/>
                  <a:gd name="T2" fmla="*/ 2280 w 21600"/>
                  <a:gd name="T3" fmla="*/ 0 h 9660"/>
                  <a:gd name="T4" fmla="*/ 21600 w 21600"/>
                  <a:gd name="T5" fmla="*/ 9660 h 96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9660" fill="none" extrusionOk="0">
                    <a:moveTo>
                      <a:pt x="0" y="9660"/>
                    </a:moveTo>
                    <a:cubicBezTo>
                      <a:pt x="0" y="6306"/>
                      <a:pt x="780" y="2999"/>
                      <a:pt x="2280" y="0"/>
                    </a:cubicBezTo>
                  </a:path>
                  <a:path w="21600" h="9660" stroke="0" extrusionOk="0">
                    <a:moveTo>
                      <a:pt x="0" y="9660"/>
                    </a:moveTo>
                    <a:cubicBezTo>
                      <a:pt x="0" y="6306"/>
                      <a:pt x="780" y="2999"/>
                      <a:pt x="2280" y="0"/>
                    </a:cubicBezTo>
                    <a:lnTo>
                      <a:pt x="21600" y="966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Freeform 160"/>
              <p:cNvSpPr>
                <a:spLocks/>
              </p:cNvSpPr>
              <p:nvPr/>
            </p:nvSpPr>
            <p:spPr bwMode="auto">
              <a:xfrm>
                <a:off x="660" y="4734"/>
                <a:ext cx="82" cy="6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Line 161"/>
              <p:cNvSpPr>
                <a:spLocks noChangeShapeType="1"/>
              </p:cNvSpPr>
              <p:nvPr/>
            </p:nvSpPr>
            <p:spPr bwMode="auto">
              <a:xfrm>
                <a:off x="660" y="4734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Line 162"/>
              <p:cNvSpPr>
                <a:spLocks noChangeShapeType="1"/>
              </p:cNvSpPr>
              <p:nvPr/>
            </p:nvSpPr>
            <p:spPr bwMode="auto">
              <a:xfrm flipH="1" flipV="1">
                <a:off x="513" y="4613"/>
                <a:ext cx="96" cy="33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Freeform 163"/>
              <p:cNvSpPr>
                <a:spLocks/>
              </p:cNvSpPr>
              <p:nvPr/>
            </p:nvSpPr>
            <p:spPr bwMode="auto">
              <a:xfrm>
                <a:off x="471" y="4598"/>
                <a:ext cx="83" cy="22"/>
              </a:xfrm>
              <a:custGeom>
                <a:avLst/>
                <a:gdLst>
                  <a:gd name="T0" fmla="*/ 213 w 218"/>
                  <a:gd name="T1" fmla="*/ 0 h 68"/>
                  <a:gd name="T2" fmla="*/ 218 w 218"/>
                  <a:gd name="T3" fmla="*/ 20 h 68"/>
                  <a:gd name="T4" fmla="*/ 5 w 218"/>
                  <a:gd name="T5" fmla="*/ 68 h 68"/>
                  <a:gd name="T6" fmla="*/ 0 w 218"/>
                  <a:gd name="T7" fmla="*/ 4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68">
                    <a:moveTo>
                      <a:pt x="213" y="0"/>
                    </a:moveTo>
                    <a:lnTo>
                      <a:pt x="218" y="20"/>
                    </a:lnTo>
                    <a:lnTo>
                      <a:pt x="5" y="68"/>
                    </a:lnTo>
                    <a:lnTo>
                      <a:pt x="0" y="48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Line 164"/>
              <p:cNvSpPr>
                <a:spLocks noChangeShapeType="1"/>
              </p:cNvSpPr>
              <p:nvPr/>
            </p:nvSpPr>
            <p:spPr bwMode="auto">
              <a:xfrm>
                <a:off x="471" y="4614"/>
                <a:ext cx="2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Freeform 165"/>
              <p:cNvSpPr>
                <a:spLocks/>
              </p:cNvSpPr>
              <p:nvPr/>
            </p:nvSpPr>
            <p:spPr bwMode="auto">
              <a:xfrm>
                <a:off x="1053" y="4750"/>
                <a:ext cx="39" cy="98"/>
              </a:xfrm>
              <a:custGeom>
                <a:avLst/>
                <a:gdLst>
                  <a:gd name="T0" fmla="*/ 105 w 105"/>
                  <a:gd name="T1" fmla="*/ 301 h 301"/>
                  <a:gd name="T2" fmla="*/ 0 w 105"/>
                  <a:gd name="T3" fmla="*/ 241 h 301"/>
                  <a:gd name="T4" fmla="*/ 0 w 105"/>
                  <a:gd name="T5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5" h="301">
                    <a:moveTo>
                      <a:pt x="105" y="301"/>
                    </a:moveTo>
                    <a:lnTo>
                      <a:pt x="0" y="241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Freeform 166"/>
              <p:cNvSpPr>
                <a:spLocks/>
              </p:cNvSpPr>
              <p:nvPr/>
            </p:nvSpPr>
            <p:spPr bwMode="auto">
              <a:xfrm>
                <a:off x="1012" y="4743"/>
                <a:ext cx="82" cy="7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Line 167"/>
              <p:cNvSpPr>
                <a:spLocks noChangeShapeType="1"/>
              </p:cNvSpPr>
              <p:nvPr/>
            </p:nvSpPr>
            <p:spPr bwMode="auto">
              <a:xfrm>
                <a:off x="1012" y="4743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Freeform 168"/>
              <p:cNvSpPr>
                <a:spLocks/>
              </p:cNvSpPr>
              <p:nvPr/>
            </p:nvSpPr>
            <p:spPr bwMode="auto">
              <a:xfrm>
                <a:off x="1234" y="4745"/>
                <a:ext cx="46" cy="113"/>
              </a:xfrm>
              <a:custGeom>
                <a:avLst/>
                <a:gdLst>
                  <a:gd name="T0" fmla="*/ 120 w 120"/>
                  <a:gd name="T1" fmla="*/ 344 h 344"/>
                  <a:gd name="T2" fmla="*/ 0 w 120"/>
                  <a:gd name="T3" fmla="*/ 269 h 344"/>
                  <a:gd name="T4" fmla="*/ 0 w 120"/>
                  <a:gd name="T5" fmla="*/ 0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0" h="344">
                    <a:moveTo>
                      <a:pt x="120" y="344"/>
                    </a:moveTo>
                    <a:lnTo>
                      <a:pt x="0" y="26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Freeform 169"/>
              <p:cNvSpPr>
                <a:spLocks/>
              </p:cNvSpPr>
              <p:nvPr/>
            </p:nvSpPr>
            <p:spPr bwMode="auto">
              <a:xfrm>
                <a:off x="1193" y="4739"/>
                <a:ext cx="82" cy="6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Line 170"/>
              <p:cNvSpPr>
                <a:spLocks noChangeShapeType="1"/>
              </p:cNvSpPr>
              <p:nvPr/>
            </p:nvSpPr>
            <p:spPr bwMode="auto">
              <a:xfrm>
                <a:off x="1193" y="4739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Freeform 171"/>
              <p:cNvSpPr>
                <a:spLocks/>
              </p:cNvSpPr>
              <p:nvPr/>
            </p:nvSpPr>
            <p:spPr bwMode="auto">
              <a:xfrm>
                <a:off x="1370" y="4755"/>
                <a:ext cx="74" cy="103"/>
              </a:xfrm>
              <a:custGeom>
                <a:avLst/>
                <a:gdLst>
                  <a:gd name="T0" fmla="*/ 195 w 195"/>
                  <a:gd name="T1" fmla="*/ 315 h 315"/>
                  <a:gd name="T2" fmla="*/ 0 w 195"/>
                  <a:gd name="T3" fmla="*/ 167 h 315"/>
                  <a:gd name="T4" fmla="*/ 0 w 195"/>
                  <a:gd name="T5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5" h="315">
                    <a:moveTo>
                      <a:pt x="195" y="315"/>
                    </a:moveTo>
                    <a:lnTo>
                      <a:pt x="0" y="167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Freeform 172"/>
              <p:cNvSpPr>
                <a:spLocks/>
              </p:cNvSpPr>
              <p:nvPr/>
            </p:nvSpPr>
            <p:spPr bwMode="auto">
              <a:xfrm>
                <a:off x="1329" y="4748"/>
                <a:ext cx="82" cy="7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Line 173"/>
              <p:cNvSpPr>
                <a:spLocks noChangeShapeType="1"/>
              </p:cNvSpPr>
              <p:nvPr/>
            </p:nvSpPr>
            <p:spPr bwMode="auto">
              <a:xfrm>
                <a:off x="1329" y="4748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Freeform 174"/>
              <p:cNvSpPr>
                <a:spLocks/>
              </p:cNvSpPr>
              <p:nvPr/>
            </p:nvSpPr>
            <p:spPr bwMode="auto">
              <a:xfrm>
                <a:off x="1552" y="4774"/>
                <a:ext cx="57" cy="89"/>
              </a:xfrm>
              <a:custGeom>
                <a:avLst/>
                <a:gdLst>
                  <a:gd name="T0" fmla="*/ 151 w 151"/>
                  <a:gd name="T1" fmla="*/ 271 h 271"/>
                  <a:gd name="T2" fmla="*/ 0 w 151"/>
                  <a:gd name="T3" fmla="*/ 195 h 271"/>
                  <a:gd name="T4" fmla="*/ 0 w 151"/>
                  <a:gd name="T5" fmla="*/ 0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1" h="271">
                    <a:moveTo>
                      <a:pt x="151" y="271"/>
                    </a:moveTo>
                    <a:lnTo>
                      <a:pt x="0" y="195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Freeform 175"/>
              <p:cNvSpPr>
                <a:spLocks/>
              </p:cNvSpPr>
              <p:nvPr/>
            </p:nvSpPr>
            <p:spPr bwMode="auto">
              <a:xfrm>
                <a:off x="1510" y="4768"/>
                <a:ext cx="83" cy="6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Line 176"/>
              <p:cNvSpPr>
                <a:spLocks noChangeShapeType="1"/>
              </p:cNvSpPr>
              <p:nvPr/>
            </p:nvSpPr>
            <p:spPr bwMode="auto">
              <a:xfrm>
                <a:off x="1510" y="4768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Freeform 177"/>
              <p:cNvSpPr>
                <a:spLocks/>
              </p:cNvSpPr>
              <p:nvPr/>
            </p:nvSpPr>
            <p:spPr bwMode="auto">
              <a:xfrm>
                <a:off x="1081" y="4407"/>
                <a:ext cx="975" cy="465"/>
              </a:xfrm>
              <a:custGeom>
                <a:avLst/>
                <a:gdLst>
                  <a:gd name="T0" fmla="*/ 2579 w 2579"/>
                  <a:gd name="T1" fmla="*/ 1423 h 1423"/>
                  <a:gd name="T2" fmla="*/ 0 w 2579"/>
                  <a:gd name="T3" fmla="*/ 88 h 1423"/>
                  <a:gd name="T4" fmla="*/ 255 w 2579"/>
                  <a:gd name="T5" fmla="*/ 0 h 1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79" h="1423">
                    <a:moveTo>
                      <a:pt x="2579" y="1423"/>
                    </a:moveTo>
                    <a:lnTo>
                      <a:pt x="0" y="88"/>
                    </a:lnTo>
                    <a:lnTo>
                      <a:pt x="25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Freeform 178"/>
              <p:cNvSpPr>
                <a:spLocks/>
              </p:cNvSpPr>
              <p:nvPr/>
            </p:nvSpPr>
            <p:spPr bwMode="auto">
              <a:xfrm>
                <a:off x="1164" y="4371"/>
                <a:ext cx="34" cy="70"/>
              </a:xfrm>
              <a:custGeom>
                <a:avLst/>
                <a:gdLst>
                  <a:gd name="T0" fmla="*/ 91 w 91"/>
                  <a:gd name="T1" fmla="*/ 208 h 215"/>
                  <a:gd name="T2" fmla="*/ 71 w 91"/>
                  <a:gd name="T3" fmla="*/ 215 h 215"/>
                  <a:gd name="T4" fmla="*/ 0 w 91"/>
                  <a:gd name="T5" fmla="*/ 6 h 215"/>
                  <a:gd name="T6" fmla="*/ 20 w 91"/>
                  <a:gd name="T7" fmla="*/ 0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1" h="215">
                    <a:moveTo>
                      <a:pt x="91" y="208"/>
                    </a:moveTo>
                    <a:lnTo>
                      <a:pt x="71" y="215"/>
                    </a:lnTo>
                    <a:lnTo>
                      <a:pt x="0" y="6"/>
                    </a:lnTo>
                    <a:lnTo>
                      <a:pt x="2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Line 179"/>
              <p:cNvSpPr>
                <a:spLocks noChangeShapeType="1"/>
              </p:cNvSpPr>
              <p:nvPr/>
            </p:nvSpPr>
            <p:spPr bwMode="auto">
              <a:xfrm flipH="1">
                <a:off x="1164" y="4371"/>
                <a:ext cx="7" cy="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Freeform 180"/>
              <p:cNvSpPr>
                <a:spLocks/>
              </p:cNvSpPr>
              <p:nvPr/>
            </p:nvSpPr>
            <p:spPr bwMode="auto">
              <a:xfrm>
                <a:off x="950" y="3363"/>
                <a:ext cx="1135" cy="421"/>
              </a:xfrm>
              <a:custGeom>
                <a:avLst/>
                <a:gdLst>
                  <a:gd name="T0" fmla="*/ 2999 w 2999"/>
                  <a:gd name="T1" fmla="*/ 1290 h 1290"/>
                  <a:gd name="T2" fmla="*/ 0 w 2999"/>
                  <a:gd name="T3" fmla="*/ 46 h 1290"/>
                  <a:gd name="T4" fmla="*/ 239 w 2999"/>
                  <a:gd name="T5" fmla="*/ 0 h 1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99" h="1290">
                    <a:moveTo>
                      <a:pt x="2999" y="1290"/>
                    </a:moveTo>
                    <a:lnTo>
                      <a:pt x="0" y="46"/>
                    </a:lnTo>
                    <a:lnTo>
                      <a:pt x="23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Freeform 181"/>
              <p:cNvSpPr>
                <a:spLocks/>
              </p:cNvSpPr>
              <p:nvPr/>
            </p:nvSpPr>
            <p:spPr bwMode="auto">
              <a:xfrm>
                <a:off x="1033" y="3327"/>
                <a:ext cx="23" cy="71"/>
              </a:xfrm>
              <a:custGeom>
                <a:avLst/>
                <a:gdLst>
                  <a:gd name="T0" fmla="*/ 60 w 60"/>
                  <a:gd name="T1" fmla="*/ 217 h 220"/>
                  <a:gd name="T2" fmla="*/ 40 w 60"/>
                  <a:gd name="T3" fmla="*/ 220 h 220"/>
                  <a:gd name="T4" fmla="*/ 0 w 60"/>
                  <a:gd name="T5" fmla="*/ 2 h 220"/>
                  <a:gd name="T6" fmla="*/ 20 w 60"/>
                  <a:gd name="T7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220">
                    <a:moveTo>
                      <a:pt x="60" y="217"/>
                    </a:moveTo>
                    <a:lnTo>
                      <a:pt x="40" y="220"/>
                    </a:lnTo>
                    <a:lnTo>
                      <a:pt x="0" y="2"/>
                    </a:lnTo>
                    <a:lnTo>
                      <a:pt x="2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Line 182"/>
              <p:cNvSpPr>
                <a:spLocks noChangeShapeType="1"/>
              </p:cNvSpPr>
              <p:nvPr/>
            </p:nvSpPr>
            <p:spPr bwMode="auto">
              <a:xfrm flipH="1">
                <a:off x="1033" y="3327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Freeform 183"/>
              <p:cNvSpPr>
                <a:spLocks/>
              </p:cNvSpPr>
              <p:nvPr/>
            </p:nvSpPr>
            <p:spPr bwMode="auto">
              <a:xfrm>
                <a:off x="1467" y="3692"/>
                <a:ext cx="56" cy="92"/>
              </a:xfrm>
              <a:custGeom>
                <a:avLst/>
                <a:gdLst>
                  <a:gd name="T0" fmla="*/ 149 w 149"/>
                  <a:gd name="T1" fmla="*/ 284 h 284"/>
                  <a:gd name="T2" fmla="*/ 0 w 149"/>
                  <a:gd name="T3" fmla="*/ 195 h 284"/>
                  <a:gd name="T4" fmla="*/ 15 w 149"/>
                  <a:gd name="T5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9" h="284">
                    <a:moveTo>
                      <a:pt x="149" y="284"/>
                    </a:moveTo>
                    <a:lnTo>
                      <a:pt x="0" y="195"/>
                    </a:lnTo>
                    <a:lnTo>
                      <a:pt x="1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Freeform 184"/>
              <p:cNvSpPr>
                <a:spLocks/>
              </p:cNvSpPr>
              <p:nvPr/>
            </p:nvSpPr>
            <p:spPr bwMode="auto">
              <a:xfrm>
                <a:off x="1432" y="3683"/>
                <a:ext cx="82" cy="11"/>
              </a:xfrm>
              <a:custGeom>
                <a:avLst/>
                <a:gdLst>
                  <a:gd name="T0" fmla="*/ 217 w 217"/>
                  <a:gd name="T1" fmla="*/ 13 h 33"/>
                  <a:gd name="T2" fmla="*/ 217 w 217"/>
                  <a:gd name="T3" fmla="*/ 33 h 33"/>
                  <a:gd name="T4" fmla="*/ 0 w 217"/>
                  <a:gd name="T5" fmla="*/ 20 h 33"/>
                  <a:gd name="T6" fmla="*/ 0 w 217"/>
                  <a:gd name="T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33">
                    <a:moveTo>
                      <a:pt x="217" y="13"/>
                    </a:moveTo>
                    <a:lnTo>
                      <a:pt x="217" y="33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Line 185"/>
              <p:cNvSpPr>
                <a:spLocks noChangeShapeType="1"/>
              </p:cNvSpPr>
              <p:nvPr/>
            </p:nvSpPr>
            <p:spPr bwMode="auto">
              <a:xfrm>
                <a:off x="1432" y="3683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" name="Freeform 186"/>
              <p:cNvSpPr>
                <a:spLocks/>
              </p:cNvSpPr>
              <p:nvPr/>
            </p:nvSpPr>
            <p:spPr bwMode="auto">
              <a:xfrm>
                <a:off x="1296" y="3682"/>
                <a:ext cx="68" cy="93"/>
              </a:xfrm>
              <a:custGeom>
                <a:avLst/>
                <a:gdLst>
                  <a:gd name="T0" fmla="*/ 180 w 180"/>
                  <a:gd name="T1" fmla="*/ 284 h 284"/>
                  <a:gd name="T2" fmla="*/ 0 w 180"/>
                  <a:gd name="T3" fmla="*/ 208 h 284"/>
                  <a:gd name="T4" fmla="*/ 16 w 180"/>
                  <a:gd name="T5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0" h="284">
                    <a:moveTo>
                      <a:pt x="180" y="284"/>
                    </a:moveTo>
                    <a:lnTo>
                      <a:pt x="0" y="208"/>
                    </a:lnTo>
                    <a:lnTo>
                      <a:pt x="16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" name="Freeform 187"/>
              <p:cNvSpPr>
                <a:spLocks/>
              </p:cNvSpPr>
              <p:nvPr/>
            </p:nvSpPr>
            <p:spPr bwMode="auto">
              <a:xfrm>
                <a:off x="1261" y="3673"/>
                <a:ext cx="82" cy="11"/>
              </a:xfrm>
              <a:custGeom>
                <a:avLst/>
                <a:gdLst>
                  <a:gd name="T0" fmla="*/ 218 w 218"/>
                  <a:gd name="T1" fmla="*/ 13 h 33"/>
                  <a:gd name="T2" fmla="*/ 218 w 218"/>
                  <a:gd name="T3" fmla="*/ 33 h 33"/>
                  <a:gd name="T4" fmla="*/ 0 w 218"/>
                  <a:gd name="T5" fmla="*/ 20 h 33"/>
                  <a:gd name="T6" fmla="*/ 0 w 218"/>
                  <a:gd name="T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33">
                    <a:moveTo>
                      <a:pt x="218" y="13"/>
                    </a:moveTo>
                    <a:lnTo>
                      <a:pt x="218" y="33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" name="Line 188"/>
              <p:cNvSpPr>
                <a:spLocks noChangeShapeType="1"/>
              </p:cNvSpPr>
              <p:nvPr/>
            </p:nvSpPr>
            <p:spPr bwMode="auto">
              <a:xfrm>
                <a:off x="1261" y="3673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Freeform 189"/>
              <p:cNvSpPr>
                <a:spLocks/>
              </p:cNvSpPr>
              <p:nvPr/>
            </p:nvSpPr>
            <p:spPr bwMode="auto">
              <a:xfrm>
                <a:off x="1138" y="3692"/>
                <a:ext cx="51" cy="73"/>
              </a:xfrm>
              <a:custGeom>
                <a:avLst/>
                <a:gdLst>
                  <a:gd name="T0" fmla="*/ 135 w 135"/>
                  <a:gd name="T1" fmla="*/ 224 h 224"/>
                  <a:gd name="T2" fmla="*/ 0 w 135"/>
                  <a:gd name="T3" fmla="*/ 195 h 224"/>
                  <a:gd name="T4" fmla="*/ 0 w 135"/>
                  <a:gd name="T5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5" h="224">
                    <a:moveTo>
                      <a:pt x="135" y="224"/>
                    </a:moveTo>
                    <a:lnTo>
                      <a:pt x="0" y="195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Freeform 190"/>
              <p:cNvSpPr>
                <a:spLocks/>
              </p:cNvSpPr>
              <p:nvPr/>
            </p:nvSpPr>
            <p:spPr bwMode="auto">
              <a:xfrm>
                <a:off x="1096" y="3685"/>
                <a:ext cx="83" cy="7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" name="Line 191"/>
              <p:cNvSpPr>
                <a:spLocks noChangeShapeType="1"/>
              </p:cNvSpPr>
              <p:nvPr/>
            </p:nvSpPr>
            <p:spPr bwMode="auto">
              <a:xfrm>
                <a:off x="1096" y="3685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" name="Freeform 192"/>
              <p:cNvSpPr>
                <a:spLocks/>
              </p:cNvSpPr>
              <p:nvPr/>
            </p:nvSpPr>
            <p:spPr bwMode="auto">
              <a:xfrm>
                <a:off x="950" y="3686"/>
                <a:ext cx="62" cy="84"/>
              </a:xfrm>
              <a:custGeom>
                <a:avLst/>
                <a:gdLst>
                  <a:gd name="T0" fmla="*/ 164 w 164"/>
                  <a:gd name="T1" fmla="*/ 255 h 255"/>
                  <a:gd name="T2" fmla="*/ 0 w 164"/>
                  <a:gd name="T3" fmla="*/ 135 h 255"/>
                  <a:gd name="T4" fmla="*/ 15 w 164"/>
                  <a:gd name="T5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4" h="255">
                    <a:moveTo>
                      <a:pt x="164" y="255"/>
                    </a:moveTo>
                    <a:lnTo>
                      <a:pt x="0" y="135"/>
                    </a:lnTo>
                    <a:lnTo>
                      <a:pt x="1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" name="Freeform 193"/>
              <p:cNvSpPr>
                <a:spLocks/>
              </p:cNvSpPr>
              <p:nvPr/>
            </p:nvSpPr>
            <p:spPr bwMode="auto">
              <a:xfrm>
                <a:off x="915" y="3676"/>
                <a:ext cx="83" cy="14"/>
              </a:xfrm>
              <a:custGeom>
                <a:avLst/>
                <a:gdLst>
                  <a:gd name="T0" fmla="*/ 220 w 220"/>
                  <a:gd name="T1" fmla="*/ 22 h 42"/>
                  <a:gd name="T2" fmla="*/ 218 w 220"/>
                  <a:gd name="T3" fmla="*/ 42 h 42"/>
                  <a:gd name="T4" fmla="*/ 0 w 220"/>
                  <a:gd name="T5" fmla="*/ 20 h 42"/>
                  <a:gd name="T6" fmla="*/ 3 w 220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0" h="42">
                    <a:moveTo>
                      <a:pt x="220" y="22"/>
                    </a:moveTo>
                    <a:lnTo>
                      <a:pt x="218" y="42"/>
                    </a:lnTo>
                    <a:lnTo>
                      <a:pt x="0" y="20"/>
                    </a:lnTo>
                    <a:lnTo>
                      <a:pt x="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" name="Line 194"/>
              <p:cNvSpPr>
                <a:spLocks noChangeShapeType="1"/>
              </p:cNvSpPr>
              <p:nvPr/>
            </p:nvSpPr>
            <p:spPr bwMode="auto">
              <a:xfrm flipH="1">
                <a:off x="915" y="3676"/>
                <a:ext cx="1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" name="Line 195"/>
              <p:cNvSpPr>
                <a:spLocks noChangeShapeType="1"/>
              </p:cNvSpPr>
              <p:nvPr/>
            </p:nvSpPr>
            <p:spPr bwMode="auto">
              <a:xfrm flipH="1" flipV="1">
                <a:off x="473" y="3588"/>
                <a:ext cx="63" cy="30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" name="Freeform 196"/>
              <p:cNvSpPr>
                <a:spLocks/>
              </p:cNvSpPr>
              <p:nvPr/>
            </p:nvSpPr>
            <p:spPr bwMode="auto">
              <a:xfrm>
                <a:off x="431" y="3576"/>
                <a:ext cx="83" cy="18"/>
              </a:xfrm>
              <a:custGeom>
                <a:avLst/>
                <a:gdLst>
                  <a:gd name="T0" fmla="*/ 217 w 219"/>
                  <a:gd name="T1" fmla="*/ 0 h 55"/>
                  <a:gd name="T2" fmla="*/ 219 w 219"/>
                  <a:gd name="T3" fmla="*/ 20 h 55"/>
                  <a:gd name="T4" fmla="*/ 2 w 219"/>
                  <a:gd name="T5" fmla="*/ 55 h 55"/>
                  <a:gd name="T6" fmla="*/ 0 w 219"/>
                  <a:gd name="T7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9" h="55">
                    <a:moveTo>
                      <a:pt x="217" y="0"/>
                    </a:moveTo>
                    <a:lnTo>
                      <a:pt x="219" y="20"/>
                    </a:lnTo>
                    <a:lnTo>
                      <a:pt x="2" y="55"/>
                    </a:lnTo>
                    <a:lnTo>
                      <a:pt x="0" y="35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" name="Line 197"/>
              <p:cNvSpPr>
                <a:spLocks noChangeShapeType="1"/>
              </p:cNvSpPr>
              <p:nvPr/>
            </p:nvSpPr>
            <p:spPr bwMode="auto">
              <a:xfrm>
                <a:off x="431" y="3588"/>
                <a:ext cx="1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" name="Arc 198"/>
              <p:cNvSpPr>
                <a:spLocks/>
              </p:cNvSpPr>
              <p:nvPr/>
            </p:nvSpPr>
            <p:spPr bwMode="auto">
              <a:xfrm>
                <a:off x="541" y="3775"/>
                <a:ext cx="319" cy="2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" name="Arc 199"/>
              <p:cNvSpPr>
                <a:spLocks/>
              </p:cNvSpPr>
              <p:nvPr/>
            </p:nvSpPr>
            <p:spPr bwMode="auto">
              <a:xfrm>
                <a:off x="541" y="3603"/>
                <a:ext cx="12" cy="172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6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" name="Freeform 200"/>
              <p:cNvSpPr>
                <a:spLocks/>
              </p:cNvSpPr>
              <p:nvPr/>
            </p:nvSpPr>
            <p:spPr bwMode="auto">
              <a:xfrm>
                <a:off x="512" y="3595"/>
                <a:ext cx="82" cy="9"/>
              </a:xfrm>
              <a:custGeom>
                <a:avLst/>
                <a:gdLst>
                  <a:gd name="T0" fmla="*/ 217 w 217"/>
                  <a:gd name="T1" fmla="*/ 9 h 29"/>
                  <a:gd name="T2" fmla="*/ 217 w 217"/>
                  <a:gd name="T3" fmla="*/ 29 h 29"/>
                  <a:gd name="T4" fmla="*/ 0 w 217"/>
                  <a:gd name="T5" fmla="*/ 20 h 29"/>
                  <a:gd name="T6" fmla="*/ 0 w 217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9">
                    <a:moveTo>
                      <a:pt x="217" y="9"/>
                    </a:moveTo>
                    <a:lnTo>
                      <a:pt x="217" y="29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" name="Line 201"/>
              <p:cNvSpPr>
                <a:spLocks noChangeShapeType="1"/>
              </p:cNvSpPr>
              <p:nvPr/>
            </p:nvSpPr>
            <p:spPr bwMode="auto">
              <a:xfrm>
                <a:off x="512" y="3595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" name="Arc 202"/>
              <p:cNvSpPr>
                <a:spLocks/>
              </p:cNvSpPr>
              <p:nvPr/>
            </p:nvSpPr>
            <p:spPr bwMode="auto">
              <a:xfrm>
                <a:off x="621" y="3755"/>
                <a:ext cx="74" cy="2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" name="Arc 203"/>
              <p:cNvSpPr>
                <a:spLocks/>
              </p:cNvSpPr>
              <p:nvPr/>
            </p:nvSpPr>
            <p:spPr bwMode="auto">
              <a:xfrm>
                <a:off x="621" y="3706"/>
                <a:ext cx="6" cy="50"/>
              </a:xfrm>
              <a:custGeom>
                <a:avLst/>
                <a:gdLst>
                  <a:gd name="G0" fmla="+- 21596 0 0"/>
                  <a:gd name="G1" fmla="+- 21600 0 0"/>
                  <a:gd name="G2" fmla="+- 21600 0 0"/>
                  <a:gd name="T0" fmla="*/ 0 w 21596"/>
                  <a:gd name="T1" fmla="*/ 21164 h 21600"/>
                  <a:gd name="T2" fmla="*/ 21596 w 21596"/>
                  <a:gd name="T3" fmla="*/ 0 h 21600"/>
                  <a:gd name="T4" fmla="*/ 21596 w 2159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6" h="21600" fill="none" extrusionOk="0">
                    <a:moveTo>
                      <a:pt x="0" y="21164"/>
                    </a:moveTo>
                    <a:cubicBezTo>
                      <a:pt x="237" y="9406"/>
                      <a:pt x="9836" y="0"/>
                      <a:pt x="21595" y="0"/>
                    </a:cubicBezTo>
                  </a:path>
                  <a:path w="21596" h="21600" stroke="0" extrusionOk="0">
                    <a:moveTo>
                      <a:pt x="0" y="21164"/>
                    </a:moveTo>
                    <a:cubicBezTo>
                      <a:pt x="237" y="9406"/>
                      <a:pt x="9836" y="0"/>
                      <a:pt x="21595" y="0"/>
                    </a:cubicBezTo>
                    <a:lnTo>
                      <a:pt x="21596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" name="Freeform 204"/>
              <p:cNvSpPr>
                <a:spLocks/>
              </p:cNvSpPr>
              <p:nvPr/>
            </p:nvSpPr>
            <p:spPr bwMode="auto">
              <a:xfrm>
                <a:off x="586" y="3696"/>
                <a:ext cx="83" cy="14"/>
              </a:xfrm>
              <a:custGeom>
                <a:avLst/>
                <a:gdLst>
                  <a:gd name="T0" fmla="*/ 220 w 220"/>
                  <a:gd name="T1" fmla="*/ 22 h 42"/>
                  <a:gd name="T2" fmla="*/ 218 w 220"/>
                  <a:gd name="T3" fmla="*/ 42 h 42"/>
                  <a:gd name="T4" fmla="*/ 0 w 220"/>
                  <a:gd name="T5" fmla="*/ 20 h 42"/>
                  <a:gd name="T6" fmla="*/ 2 w 220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0" h="42">
                    <a:moveTo>
                      <a:pt x="220" y="22"/>
                    </a:moveTo>
                    <a:lnTo>
                      <a:pt x="218" y="42"/>
                    </a:lnTo>
                    <a:lnTo>
                      <a:pt x="0" y="20"/>
                    </a:lnTo>
                    <a:lnTo>
                      <a:pt x="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" name="Line 206"/>
            <p:cNvSpPr>
              <a:spLocks noChangeShapeType="1"/>
            </p:cNvSpPr>
            <p:nvPr/>
          </p:nvSpPr>
          <p:spPr bwMode="auto">
            <a:xfrm flipH="1">
              <a:off x="586" y="3696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Arc 207"/>
            <p:cNvSpPr>
              <a:spLocks/>
            </p:cNvSpPr>
            <p:nvPr/>
          </p:nvSpPr>
          <p:spPr bwMode="auto">
            <a:xfrm>
              <a:off x="343" y="3598"/>
              <a:ext cx="414" cy="388"/>
            </a:xfrm>
            <a:custGeom>
              <a:avLst/>
              <a:gdLst>
                <a:gd name="G0" fmla="+- 21600 0 0"/>
                <a:gd name="G1" fmla="+- 56 0 0"/>
                <a:gd name="G2" fmla="+- 21600 0 0"/>
                <a:gd name="T0" fmla="*/ 21600 w 21600"/>
                <a:gd name="T1" fmla="*/ 21656 h 21656"/>
                <a:gd name="T2" fmla="*/ 0 w 21600"/>
                <a:gd name="T3" fmla="*/ 0 h 21656"/>
                <a:gd name="T4" fmla="*/ 21600 w 21600"/>
                <a:gd name="T5" fmla="*/ 56 h 21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56" fill="none" extrusionOk="0">
                  <a:moveTo>
                    <a:pt x="21600" y="21656"/>
                  </a:moveTo>
                  <a:cubicBezTo>
                    <a:pt x="9670" y="21656"/>
                    <a:pt x="0" y="11985"/>
                    <a:pt x="0" y="56"/>
                  </a:cubicBezTo>
                  <a:cubicBezTo>
                    <a:pt x="-1" y="37"/>
                    <a:pt x="0" y="18"/>
                    <a:pt x="0" y="0"/>
                  </a:cubicBezTo>
                </a:path>
                <a:path w="21600" h="21656" stroke="0" extrusionOk="0">
                  <a:moveTo>
                    <a:pt x="21600" y="21656"/>
                  </a:moveTo>
                  <a:cubicBezTo>
                    <a:pt x="9670" y="21656"/>
                    <a:pt x="0" y="11985"/>
                    <a:pt x="0" y="56"/>
                  </a:cubicBezTo>
                  <a:cubicBezTo>
                    <a:pt x="-1" y="37"/>
                    <a:pt x="0" y="18"/>
                    <a:pt x="0" y="0"/>
                  </a:cubicBezTo>
                  <a:lnTo>
                    <a:pt x="21600" y="56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08"/>
            <p:cNvSpPr>
              <a:spLocks/>
            </p:cNvSpPr>
            <p:nvPr/>
          </p:nvSpPr>
          <p:spPr bwMode="auto">
            <a:xfrm>
              <a:off x="302" y="3592"/>
              <a:ext cx="82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09"/>
            <p:cNvSpPr>
              <a:spLocks noChangeShapeType="1"/>
            </p:cNvSpPr>
            <p:nvPr/>
          </p:nvSpPr>
          <p:spPr bwMode="auto">
            <a:xfrm>
              <a:off x="302" y="3592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Arc 210"/>
            <p:cNvSpPr>
              <a:spLocks/>
            </p:cNvSpPr>
            <p:nvPr/>
          </p:nvSpPr>
          <p:spPr bwMode="auto">
            <a:xfrm>
              <a:off x="979" y="3883"/>
              <a:ext cx="97" cy="3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Arc 211"/>
            <p:cNvSpPr>
              <a:spLocks/>
            </p:cNvSpPr>
            <p:nvPr/>
          </p:nvSpPr>
          <p:spPr bwMode="auto">
            <a:xfrm>
              <a:off x="979" y="3922"/>
              <a:ext cx="414" cy="17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2"/>
            <p:cNvSpPr>
              <a:spLocks/>
            </p:cNvSpPr>
            <p:nvPr/>
          </p:nvSpPr>
          <p:spPr bwMode="auto">
            <a:xfrm>
              <a:off x="1334" y="4075"/>
              <a:ext cx="59" cy="36"/>
            </a:xfrm>
            <a:custGeom>
              <a:avLst/>
              <a:gdLst>
                <a:gd name="T0" fmla="*/ 59 w 59"/>
                <a:gd name="T1" fmla="*/ 18 h 36"/>
                <a:gd name="T2" fmla="*/ 0 w 59"/>
                <a:gd name="T3" fmla="*/ 0 h 36"/>
                <a:gd name="T4" fmla="*/ 15 w 59"/>
                <a:gd name="T5" fmla="*/ 18 h 36"/>
                <a:gd name="T6" fmla="*/ 0 w 59"/>
                <a:gd name="T7" fmla="*/ 36 h 36"/>
                <a:gd name="T8" fmla="*/ 59 w 59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6">
                  <a:moveTo>
                    <a:pt x="59" y="18"/>
                  </a:moveTo>
                  <a:lnTo>
                    <a:pt x="0" y="0"/>
                  </a:lnTo>
                  <a:lnTo>
                    <a:pt x="15" y="18"/>
                  </a:lnTo>
                  <a:lnTo>
                    <a:pt x="0" y="36"/>
                  </a:lnTo>
                  <a:lnTo>
                    <a:pt x="59" y="18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3"/>
            <p:cNvSpPr>
              <a:spLocks/>
            </p:cNvSpPr>
            <p:nvPr/>
          </p:nvSpPr>
          <p:spPr bwMode="auto">
            <a:xfrm>
              <a:off x="1092" y="3884"/>
              <a:ext cx="579" cy="47"/>
            </a:xfrm>
            <a:custGeom>
              <a:avLst/>
              <a:gdLst>
                <a:gd name="T0" fmla="*/ 1529 w 1529"/>
                <a:gd name="T1" fmla="*/ 86 h 145"/>
                <a:gd name="T2" fmla="*/ 1497 w 1529"/>
                <a:gd name="T3" fmla="*/ 145 h 145"/>
                <a:gd name="T4" fmla="*/ 1440 w 1529"/>
                <a:gd name="T5" fmla="*/ 24 h 145"/>
                <a:gd name="T6" fmla="*/ 1377 w 1529"/>
                <a:gd name="T7" fmla="*/ 143 h 145"/>
                <a:gd name="T8" fmla="*/ 1320 w 1529"/>
                <a:gd name="T9" fmla="*/ 22 h 145"/>
                <a:gd name="T10" fmla="*/ 1257 w 1529"/>
                <a:gd name="T11" fmla="*/ 141 h 145"/>
                <a:gd name="T12" fmla="*/ 1200 w 1529"/>
                <a:gd name="T13" fmla="*/ 19 h 145"/>
                <a:gd name="T14" fmla="*/ 1137 w 1529"/>
                <a:gd name="T15" fmla="*/ 138 h 145"/>
                <a:gd name="T16" fmla="*/ 1080 w 1529"/>
                <a:gd name="T17" fmla="*/ 17 h 145"/>
                <a:gd name="T18" fmla="*/ 1018 w 1529"/>
                <a:gd name="T19" fmla="*/ 136 h 145"/>
                <a:gd name="T20" fmla="*/ 960 w 1529"/>
                <a:gd name="T21" fmla="*/ 15 h 145"/>
                <a:gd name="T22" fmla="*/ 898 w 1529"/>
                <a:gd name="T23" fmla="*/ 134 h 145"/>
                <a:gd name="T24" fmla="*/ 840 w 1529"/>
                <a:gd name="T25" fmla="*/ 13 h 145"/>
                <a:gd name="T26" fmla="*/ 778 w 1529"/>
                <a:gd name="T27" fmla="*/ 132 h 145"/>
                <a:gd name="T28" fmla="*/ 720 w 1529"/>
                <a:gd name="T29" fmla="*/ 11 h 145"/>
                <a:gd name="T30" fmla="*/ 658 w 1529"/>
                <a:gd name="T31" fmla="*/ 130 h 145"/>
                <a:gd name="T32" fmla="*/ 600 w 1529"/>
                <a:gd name="T33" fmla="*/ 8 h 145"/>
                <a:gd name="T34" fmla="*/ 538 w 1529"/>
                <a:gd name="T35" fmla="*/ 127 h 145"/>
                <a:gd name="T36" fmla="*/ 480 w 1529"/>
                <a:gd name="T37" fmla="*/ 6 h 145"/>
                <a:gd name="T38" fmla="*/ 418 w 1529"/>
                <a:gd name="T39" fmla="*/ 125 h 145"/>
                <a:gd name="T40" fmla="*/ 360 w 1529"/>
                <a:gd name="T41" fmla="*/ 4 h 145"/>
                <a:gd name="T42" fmla="*/ 298 w 1529"/>
                <a:gd name="T43" fmla="*/ 123 h 145"/>
                <a:gd name="T44" fmla="*/ 240 w 1529"/>
                <a:gd name="T45" fmla="*/ 2 h 145"/>
                <a:gd name="T46" fmla="*/ 178 w 1529"/>
                <a:gd name="T47" fmla="*/ 121 h 145"/>
                <a:gd name="T48" fmla="*/ 120 w 1529"/>
                <a:gd name="T49" fmla="*/ 0 h 145"/>
                <a:gd name="T50" fmla="*/ 58 w 1529"/>
                <a:gd name="T51" fmla="*/ 119 h 145"/>
                <a:gd name="T52" fmla="*/ 29 w 1529"/>
                <a:gd name="T53" fmla="*/ 58 h 145"/>
                <a:gd name="T54" fmla="*/ 0 w 1529"/>
                <a:gd name="T55" fmla="*/ 5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29" h="145">
                  <a:moveTo>
                    <a:pt x="1529" y="86"/>
                  </a:moveTo>
                  <a:lnTo>
                    <a:pt x="1497" y="145"/>
                  </a:lnTo>
                  <a:lnTo>
                    <a:pt x="1440" y="24"/>
                  </a:lnTo>
                  <a:lnTo>
                    <a:pt x="1377" y="143"/>
                  </a:lnTo>
                  <a:lnTo>
                    <a:pt x="1320" y="22"/>
                  </a:lnTo>
                  <a:lnTo>
                    <a:pt x="1257" y="141"/>
                  </a:lnTo>
                  <a:lnTo>
                    <a:pt x="1200" y="19"/>
                  </a:lnTo>
                  <a:lnTo>
                    <a:pt x="1137" y="138"/>
                  </a:lnTo>
                  <a:lnTo>
                    <a:pt x="1080" y="17"/>
                  </a:lnTo>
                  <a:lnTo>
                    <a:pt x="1018" y="136"/>
                  </a:lnTo>
                  <a:lnTo>
                    <a:pt x="960" y="15"/>
                  </a:lnTo>
                  <a:lnTo>
                    <a:pt x="898" y="134"/>
                  </a:lnTo>
                  <a:lnTo>
                    <a:pt x="840" y="13"/>
                  </a:lnTo>
                  <a:lnTo>
                    <a:pt x="778" y="132"/>
                  </a:lnTo>
                  <a:lnTo>
                    <a:pt x="720" y="11"/>
                  </a:lnTo>
                  <a:lnTo>
                    <a:pt x="658" y="130"/>
                  </a:lnTo>
                  <a:lnTo>
                    <a:pt x="600" y="8"/>
                  </a:lnTo>
                  <a:lnTo>
                    <a:pt x="538" y="127"/>
                  </a:lnTo>
                  <a:lnTo>
                    <a:pt x="480" y="6"/>
                  </a:lnTo>
                  <a:lnTo>
                    <a:pt x="418" y="125"/>
                  </a:lnTo>
                  <a:lnTo>
                    <a:pt x="360" y="4"/>
                  </a:lnTo>
                  <a:lnTo>
                    <a:pt x="298" y="123"/>
                  </a:lnTo>
                  <a:lnTo>
                    <a:pt x="240" y="2"/>
                  </a:lnTo>
                  <a:lnTo>
                    <a:pt x="178" y="121"/>
                  </a:lnTo>
                  <a:lnTo>
                    <a:pt x="120" y="0"/>
                  </a:lnTo>
                  <a:lnTo>
                    <a:pt x="58" y="119"/>
                  </a:lnTo>
                  <a:lnTo>
                    <a:pt x="29" y="58"/>
                  </a:lnTo>
                  <a:lnTo>
                    <a:pt x="0" y="5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Arc 214"/>
            <p:cNvSpPr>
              <a:spLocks/>
            </p:cNvSpPr>
            <p:nvPr/>
          </p:nvSpPr>
          <p:spPr bwMode="auto">
            <a:xfrm>
              <a:off x="230" y="3623"/>
              <a:ext cx="863" cy="28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75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75" y="21599"/>
                  </a:moveTo>
                  <a:cubicBezTo>
                    <a:pt x="9655" y="21586"/>
                    <a:pt x="0" y="11919"/>
                    <a:pt x="0" y="0"/>
                  </a:cubicBezTo>
                </a:path>
                <a:path w="21600" h="21600" stroke="0" extrusionOk="0">
                  <a:moveTo>
                    <a:pt x="21575" y="21599"/>
                  </a:moveTo>
                  <a:cubicBezTo>
                    <a:pt x="9655" y="21586"/>
                    <a:pt x="0" y="1191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5"/>
            <p:cNvSpPr>
              <a:spLocks/>
            </p:cNvSpPr>
            <p:nvPr/>
          </p:nvSpPr>
          <p:spPr bwMode="auto">
            <a:xfrm>
              <a:off x="208" y="3623"/>
              <a:ext cx="42" cy="50"/>
            </a:xfrm>
            <a:custGeom>
              <a:avLst/>
              <a:gdLst>
                <a:gd name="T0" fmla="*/ 22 w 42"/>
                <a:gd name="T1" fmla="*/ 0 h 50"/>
                <a:gd name="T2" fmla="*/ 0 w 42"/>
                <a:gd name="T3" fmla="*/ 50 h 50"/>
                <a:gd name="T4" fmla="*/ 22 w 42"/>
                <a:gd name="T5" fmla="*/ 37 h 50"/>
                <a:gd name="T6" fmla="*/ 42 w 42"/>
                <a:gd name="T7" fmla="*/ 50 h 50"/>
                <a:gd name="T8" fmla="*/ 22 w 42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0">
                  <a:moveTo>
                    <a:pt x="22" y="0"/>
                  </a:moveTo>
                  <a:lnTo>
                    <a:pt x="0" y="50"/>
                  </a:lnTo>
                  <a:lnTo>
                    <a:pt x="22" y="37"/>
                  </a:lnTo>
                  <a:lnTo>
                    <a:pt x="42" y="5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6"/>
            <p:cNvSpPr>
              <a:spLocks/>
            </p:cNvSpPr>
            <p:nvPr/>
          </p:nvSpPr>
          <p:spPr bwMode="auto">
            <a:xfrm>
              <a:off x="1012" y="2938"/>
              <a:ext cx="619" cy="61"/>
            </a:xfrm>
            <a:custGeom>
              <a:avLst/>
              <a:gdLst>
                <a:gd name="T0" fmla="*/ 1636 w 1636"/>
                <a:gd name="T1" fmla="*/ 56 h 186"/>
                <a:gd name="T2" fmla="*/ 1608 w 1636"/>
                <a:gd name="T3" fmla="*/ 117 h 186"/>
                <a:gd name="T4" fmla="*/ 1543 w 1636"/>
                <a:gd name="T5" fmla="*/ 0 h 186"/>
                <a:gd name="T6" fmla="*/ 1488 w 1636"/>
                <a:gd name="T7" fmla="*/ 122 h 186"/>
                <a:gd name="T8" fmla="*/ 1423 w 1636"/>
                <a:gd name="T9" fmla="*/ 5 h 186"/>
                <a:gd name="T10" fmla="*/ 1368 w 1636"/>
                <a:gd name="T11" fmla="*/ 127 h 186"/>
                <a:gd name="T12" fmla="*/ 1303 w 1636"/>
                <a:gd name="T13" fmla="*/ 10 h 186"/>
                <a:gd name="T14" fmla="*/ 1249 w 1636"/>
                <a:gd name="T15" fmla="*/ 133 h 186"/>
                <a:gd name="T16" fmla="*/ 1183 w 1636"/>
                <a:gd name="T17" fmla="*/ 16 h 186"/>
                <a:gd name="T18" fmla="*/ 1129 w 1636"/>
                <a:gd name="T19" fmla="*/ 138 h 186"/>
                <a:gd name="T20" fmla="*/ 1063 w 1636"/>
                <a:gd name="T21" fmla="*/ 21 h 186"/>
                <a:gd name="T22" fmla="*/ 1009 w 1636"/>
                <a:gd name="T23" fmla="*/ 144 h 186"/>
                <a:gd name="T24" fmla="*/ 944 w 1636"/>
                <a:gd name="T25" fmla="*/ 26 h 186"/>
                <a:gd name="T26" fmla="*/ 889 w 1636"/>
                <a:gd name="T27" fmla="*/ 149 h 186"/>
                <a:gd name="T28" fmla="*/ 824 w 1636"/>
                <a:gd name="T29" fmla="*/ 32 h 186"/>
                <a:gd name="T30" fmla="*/ 769 w 1636"/>
                <a:gd name="T31" fmla="*/ 154 h 186"/>
                <a:gd name="T32" fmla="*/ 704 w 1636"/>
                <a:gd name="T33" fmla="*/ 37 h 186"/>
                <a:gd name="T34" fmla="*/ 649 w 1636"/>
                <a:gd name="T35" fmla="*/ 160 h 186"/>
                <a:gd name="T36" fmla="*/ 584 w 1636"/>
                <a:gd name="T37" fmla="*/ 42 h 186"/>
                <a:gd name="T38" fmla="*/ 529 w 1636"/>
                <a:gd name="T39" fmla="*/ 165 h 186"/>
                <a:gd name="T40" fmla="*/ 464 w 1636"/>
                <a:gd name="T41" fmla="*/ 48 h 186"/>
                <a:gd name="T42" fmla="*/ 409 w 1636"/>
                <a:gd name="T43" fmla="*/ 170 h 186"/>
                <a:gd name="T44" fmla="*/ 344 w 1636"/>
                <a:gd name="T45" fmla="*/ 53 h 186"/>
                <a:gd name="T46" fmla="*/ 290 w 1636"/>
                <a:gd name="T47" fmla="*/ 176 h 186"/>
                <a:gd name="T48" fmla="*/ 224 w 1636"/>
                <a:gd name="T49" fmla="*/ 58 h 186"/>
                <a:gd name="T50" fmla="*/ 170 w 1636"/>
                <a:gd name="T51" fmla="*/ 181 h 186"/>
                <a:gd name="T52" fmla="*/ 104 w 1636"/>
                <a:gd name="T53" fmla="*/ 64 h 186"/>
                <a:gd name="T54" fmla="*/ 50 w 1636"/>
                <a:gd name="T55" fmla="*/ 186 h 186"/>
                <a:gd name="T56" fmla="*/ 17 w 1636"/>
                <a:gd name="T57" fmla="*/ 128 h 186"/>
                <a:gd name="T58" fmla="*/ 0 w 1636"/>
                <a:gd name="T59" fmla="*/ 129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36" h="186">
                  <a:moveTo>
                    <a:pt x="1636" y="56"/>
                  </a:moveTo>
                  <a:lnTo>
                    <a:pt x="1608" y="117"/>
                  </a:lnTo>
                  <a:lnTo>
                    <a:pt x="1543" y="0"/>
                  </a:lnTo>
                  <a:lnTo>
                    <a:pt x="1488" y="122"/>
                  </a:lnTo>
                  <a:lnTo>
                    <a:pt x="1423" y="5"/>
                  </a:lnTo>
                  <a:lnTo>
                    <a:pt x="1368" y="127"/>
                  </a:lnTo>
                  <a:lnTo>
                    <a:pt x="1303" y="10"/>
                  </a:lnTo>
                  <a:lnTo>
                    <a:pt x="1249" y="133"/>
                  </a:lnTo>
                  <a:lnTo>
                    <a:pt x="1183" y="16"/>
                  </a:lnTo>
                  <a:lnTo>
                    <a:pt x="1129" y="138"/>
                  </a:lnTo>
                  <a:lnTo>
                    <a:pt x="1063" y="21"/>
                  </a:lnTo>
                  <a:lnTo>
                    <a:pt x="1009" y="144"/>
                  </a:lnTo>
                  <a:lnTo>
                    <a:pt x="944" y="26"/>
                  </a:lnTo>
                  <a:lnTo>
                    <a:pt x="889" y="149"/>
                  </a:lnTo>
                  <a:lnTo>
                    <a:pt x="824" y="32"/>
                  </a:lnTo>
                  <a:lnTo>
                    <a:pt x="769" y="154"/>
                  </a:lnTo>
                  <a:lnTo>
                    <a:pt x="704" y="37"/>
                  </a:lnTo>
                  <a:lnTo>
                    <a:pt x="649" y="160"/>
                  </a:lnTo>
                  <a:lnTo>
                    <a:pt x="584" y="42"/>
                  </a:lnTo>
                  <a:lnTo>
                    <a:pt x="529" y="165"/>
                  </a:lnTo>
                  <a:lnTo>
                    <a:pt x="464" y="48"/>
                  </a:lnTo>
                  <a:lnTo>
                    <a:pt x="409" y="170"/>
                  </a:lnTo>
                  <a:lnTo>
                    <a:pt x="344" y="53"/>
                  </a:lnTo>
                  <a:lnTo>
                    <a:pt x="290" y="176"/>
                  </a:lnTo>
                  <a:lnTo>
                    <a:pt x="224" y="58"/>
                  </a:lnTo>
                  <a:lnTo>
                    <a:pt x="170" y="181"/>
                  </a:lnTo>
                  <a:lnTo>
                    <a:pt x="104" y="64"/>
                  </a:lnTo>
                  <a:lnTo>
                    <a:pt x="50" y="186"/>
                  </a:lnTo>
                  <a:lnTo>
                    <a:pt x="17" y="128"/>
                  </a:lnTo>
                  <a:lnTo>
                    <a:pt x="0" y="12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Arc 217"/>
            <p:cNvSpPr>
              <a:spLocks/>
            </p:cNvSpPr>
            <p:nvPr/>
          </p:nvSpPr>
          <p:spPr bwMode="auto">
            <a:xfrm>
              <a:off x="201" y="2692"/>
              <a:ext cx="812" cy="28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73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73" y="21599"/>
                  </a:moveTo>
                  <a:cubicBezTo>
                    <a:pt x="9654" y="21585"/>
                    <a:pt x="0" y="11918"/>
                    <a:pt x="0" y="0"/>
                  </a:cubicBezTo>
                </a:path>
                <a:path w="21600" h="21600" stroke="0" extrusionOk="0">
                  <a:moveTo>
                    <a:pt x="21573" y="21599"/>
                  </a:moveTo>
                  <a:cubicBezTo>
                    <a:pt x="9654" y="21585"/>
                    <a:pt x="0" y="11918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18"/>
            <p:cNvSpPr>
              <a:spLocks/>
            </p:cNvSpPr>
            <p:nvPr/>
          </p:nvSpPr>
          <p:spPr bwMode="auto">
            <a:xfrm>
              <a:off x="180" y="2692"/>
              <a:ext cx="42" cy="51"/>
            </a:xfrm>
            <a:custGeom>
              <a:avLst/>
              <a:gdLst>
                <a:gd name="T0" fmla="*/ 21 w 42"/>
                <a:gd name="T1" fmla="*/ 0 h 51"/>
                <a:gd name="T2" fmla="*/ 0 w 42"/>
                <a:gd name="T3" fmla="*/ 51 h 51"/>
                <a:gd name="T4" fmla="*/ 21 w 42"/>
                <a:gd name="T5" fmla="*/ 38 h 51"/>
                <a:gd name="T6" fmla="*/ 42 w 42"/>
                <a:gd name="T7" fmla="*/ 51 h 51"/>
                <a:gd name="T8" fmla="*/ 21 w 42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1">
                  <a:moveTo>
                    <a:pt x="21" y="0"/>
                  </a:moveTo>
                  <a:lnTo>
                    <a:pt x="0" y="51"/>
                  </a:lnTo>
                  <a:lnTo>
                    <a:pt x="21" y="38"/>
                  </a:lnTo>
                  <a:lnTo>
                    <a:pt x="42" y="5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Arc 219"/>
            <p:cNvSpPr>
              <a:spLocks/>
            </p:cNvSpPr>
            <p:nvPr/>
          </p:nvSpPr>
          <p:spPr bwMode="auto">
            <a:xfrm>
              <a:off x="911" y="2941"/>
              <a:ext cx="86" cy="41"/>
            </a:xfrm>
            <a:custGeom>
              <a:avLst/>
              <a:gdLst>
                <a:gd name="G0" fmla="+- 0 0 0"/>
                <a:gd name="G1" fmla="+- 550 0 0"/>
                <a:gd name="G2" fmla="+- 21600 0 0"/>
                <a:gd name="T0" fmla="*/ 21593 w 21600"/>
                <a:gd name="T1" fmla="*/ 0 h 22150"/>
                <a:gd name="T2" fmla="*/ 0 w 21600"/>
                <a:gd name="T3" fmla="*/ 22150 h 22150"/>
                <a:gd name="T4" fmla="*/ 0 w 21600"/>
                <a:gd name="T5" fmla="*/ 550 h 22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2150" fill="none" extrusionOk="0">
                  <a:moveTo>
                    <a:pt x="21592" y="0"/>
                  </a:moveTo>
                  <a:cubicBezTo>
                    <a:pt x="21597" y="183"/>
                    <a:pt x="21600" y="366"/>
                    <a:pt x="21600" y="550"/>
                  </a:cubicBezTo>
                  <a:cubicBezTo>
                    <a:pt x="21600" y="12479"/>
                    <a:pt x="11929" y="22149"/>
                    <a:pt x="0" y="22150"/>
                  </a:cubicBezTo>
                </a:path>
                <a:path w="21600" h="22150" stroke="0" extrusionOk="0">
                  <a:moveTo>
                    <a:pt x="21592" y="0"/>
                  </a:moveTo>
                  <a:cubicBezTo>
                    <a:pt x="21597" y="183"/>
                    <a:pt x="21600" y="366"/>
                    <a:pt x="21600" y="550"/>
                  </a:cubicBezTo>
                  <a:cubicBezTo>
                    <a:pt x="21600" y="12479"/>
                    <a:pt x="11929" y="22149"/>
                    <a:pt x="0" y="22150"/>
                  </a:cubicBezTo>
                  <a:lnTo>
                    <a:pt x="0" y="55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Arc 220"/>
            <p:cNvSpPr>
              <a:spLocks/>
            </p:cNvSpPr>
            <p:nvPr/>
          </p:nvSpPr>
          <p:spPr bwMode="auto">
            <a:xfrm>
              <a:off x="911" y="2981"/>
              <a:ext cx="397" cy="14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1"/>
            <p:cNvSpPr>
              <a:spLocks/>
            </p:cNvSpPr>
            <p:nvPr/>
          </p:nvSpPr>
          <p:spPr bwMode="auto">
            <a:xfrm>
              <a:off x="1249" y="3105"/>
              <a:ext cx="59" cy="36"/>
            </a:xfrm>
            <a:custGeom>
              <a:avLst/>
              <a:gdLst>
                <a:gd name="T0" fmla="*/ 59 w 59"/>
                <a:gd name="T1" fmla="*/ 18 h 36"/>
                <a:gd name="T2" fmla="*/ 0 w 59"/>
                <a:gd name="T3" fmla="*/ 0 h 36"/>
                <a:gd name="T4" fmla="*/ 15 w 59"/>
                <a:gd name="T5" fmla="*/ 18 h 36"/>
                <a:gd name="T6" fmla="*/ 0 w 59"/>
                <a:gd name="T7" fmla="*/ 36 h 36"/>
                <a:gd name="T8" fmla="*/ 59 w 59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6">
                  <a:moveTo>
                    <a:pt x="59" y="18"/>
                  </a:moveTo>
                  <a:lnTo>
                    <a:pt x="0" y="0"/>
                  </a:lnTo>
                  <a:lnTo>
                    <a:pt x="15" y="18"/>
                  </a:lnTo>
                  <a:lnTo>
                    <a:pt x="0" y="36"/>
                  </a:lnTo>
                  <a:lnTo>
                    <a:pt x="59" y="18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Arc 222"/>
            <p:cNvSpPr>
              <a:spLocks/>
            </p:cNvSpPr>
            <p:nvPr/>
          </p:nvSpPr>
          <p:spPr bwMode="auto">
            <a:xfrm>
              <a:off x="292" y="2550"/>
              <a:ext cx="392" cy="46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45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45" y="21599"/>
                  </a:moveTo>
                  <a:cubicBezTo>
                    <a:pt x="9637" y="21569"/>
                    <a:pt x="0" y="11907"/>
                    <a:pt x="0" y="0"/>
                  </a:cubicBezTo>
                </a:path>
                <a:path w="21600" h="21600" stroke="0" extrusionOk="0">
                  <a:moveTo>
                    <a:pt x="21545" y="21599"/>
                  </a:moveTo>
                  <a:cubicBezTo>
                    <a:pt x="9637" y="21569"/>
                    <a:pt x="0" y="11907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3"/>
            <p:cNvSpPr>
              <a:spLocks/>
            </p:cNvSpPr>
            <p:nvPr/>
          </p:nvSpPr>
          <p:spPr bwMode="auto">
            <a:xfrm>
              <a:off x="250" y="2543"/>
              <a:ext cx="83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4"/>
            <p:cNvSpPr>
              <a:spLocks noChangeShapeType="1"/>
            </p:cNvSpPr>
            <p:nvPr/>
          </p:nvSpPr>
          <p:spPr bwMode="auto">
            <a:xfrm>
              <a:off x="250" y="2543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5"/>
            <p:cNvSpPr>
              <a:spLocks/>
            </p:cNvSpPr>
            <p:nvPr/>
          </p:nvSpPr>
          <p:spPr bwMode="auto">
            <a:xfrm>
              <a:off x="905" y="2442"/>
              <a:ext cx="982" cy="382"/>
            </a:xfrm>
            <a:custGeom>
              <a:avLst/>
              <a:gdLst>
                <a:gd name="T0" fmla="*/ 2595 w 2595"/>
                <a:gd name="T1" fmla="*/ 1170 h 1170"/>
                <a:gd name="T2" fmla="*/ 0 w 2595"/>
                <a:gd name="T3" fmla="*/ 16 h 1170"/>
                <a:gd name="T4" fmla="*/ 149 w 2595"/>
                <a:gd name="T5" fmla="*/ 0 h 1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95" h="1170">
                  <a:moveTo>
                    <a:pt x="2595" y="1170"/>
                  </a:moveTo>
                  <a:lnTo>
                    <a:pt x="0" y="16"/>
                  </a:lnTo>
                  <a:lnTo>
                    <a:pt x="14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6"/>
            <p:cNvSpPr>
              <a:spLocks/>
            </p:cNvSpPr>
            <p:nvPr/>
          </p:nvSpPr>
          <p:spPr bwMode="auto">
            <a:xfrm>
              <a:off x="957" y="2405"/>
              <a:ext cx="16" cy="72"/>
            </a:xfrm>
            <a:custGeom>
              <a:avLst/>
              <a:gdLst>
                <a:gd name="T0" fmla="*/ 43 w 43"/>
                <a:gd name="T1" fmla="*/ 218 h 220"/>
                <a:gd name="T2" fmla="*/ 23 w 43"/>
                <a:gd name="T3" fmla="*/ 220 h 220"/>
                <a:gd name="T4" fmla="*/ 0 w 43"/>
                <a:gd name="T5" fmla="*/ 3 h 220"/>
                <a:gd name="T6" fmla="*/ 20 w 43"/>
                <a:gd name="T7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220">
                  <a:moveTo>
                    <a:pt x="43" y="218"/>
                  </a:moveTo>
                  <a:lnTo>
                    <a:pt x="23" y="220"/>
                  </a:lnTo>
                  <a:lnTo>
                    <a:pt x="0" y="3"/>
                  </a:lnTo>
                  <a:lnTo>
                    <a:pt x="2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7"/>
            <p:cNvSpPr>
              <a:spLocks noChangeShapeType="1"/>
            </p:cNvSpPr>
            <p:nvPr/>
          </p:nvSpPr>
          <p:spPr bwMode="auto">
            <a:xfrm flipH="1">
              <a:off x="957" y="2405"/>
              <a:ext cx="7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8"/>
            <p:cNvSpPr>
              <a:spLocks/>
            </p:cNvSpPr>
            <p:nvPr/>
          </p:nvSpPr>
          <p:spPr bwMode="auto">
            <a:xfrm>
              <a:off x="1387" y="2696"/>
              <a:ext cx="51" cy="128"/>
            </a:xfrm>
            <a:custGeom>
              <a:avLst/>
              <a:gdLst>
                <a:gd name="T0" fmla="*/ 135 w 135"/>
                <a:gd name="T1" fmla="*/ 390 h 390"/>
                <a:gd name="T2" fmla="*/ 0 w 135"/>
                <a:gd name="T3" fmla="*/ 242 h 390"/>
                <a:gd name="T4" fmla="*/ 0 w 135"/>
                <a:gd name="T5" fmla="*/ 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5" h="390">
                  <a:moveTo>
                    <a:pt x="135" y="390"/>
                  </a:moveTo>
                  <a:lnTo>
                    <a:pt x="0" y="242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29"/>
            <p:cNvSpPr>
              <a:spLocks/>
            </p:cNvSpPr>
            <p:nvPr/>
          </p:nvSpPr>
          <p:spPr bwMode="auto">
            <a:xfrm>
              <a:off x="1346" y="2690"/>
              <a:ext cx="82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230"/>
            <p:cNvSpPr>
              <a:spLocks noChangeShapeType="1"/>
            </p:cNvSpPr>
            <p:nvPr/>
          </p:nvSpPr>
          <p:spPr bwMode="auto">
            <a:xfrm>
              <a:off x="1346" y="2690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31"/>
            <p:cNvSpPr>
              <a:spLocks/>
            </p:cNvSpPr>
            <p:nvPr/>
          </p:nvSpPr>
          <p:spPr bwMode="auto">
            <a:xfrm>
              <a:off x="1216" y="2736"/>
              <a:ext cx="64" cy="79"/>
            </a:xfrm>
            <a:custGeom>
              <a:avLst/>
              <a:gdLst>
                <a:gd name="T0" fmla="*/ 167 w 167"/>
                <a:gd name="T1" fmla="*/ 242 h 242"/>
                <a:gd name="T2" fmla="*/ 0 w 167"/>
                <a:gd name="T3" fmla="*/ 151 h 242"/>
                <a:gd name="T4" fmla="*/ 0 w 167"/>
                <a:gd name="T5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7" h="242">
                  <a:moveTo>
                    <a:pt x="167" y="242"/>
                  </a:moveTo>
                  <a:lnTo>
                    <a:pt x="0" y="151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32"/>
            <p:cNvSpPr>
              <a:spLocks/>
            </p:cNvSpPr>
            <p:nvPr/>
          </p:nvSpPr>
          <p:spPr bwMode="auto">
            <a:xfrm>
              <a:off x="1175" y="2729"/>
              <a:ext cx="83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233"/>
            <p:cNvSpPr>
              <a:spLocks noChangeShapeType="1"/>
            </p:cNvSpPr>
            <p:nvPr/>
          </p:nvSpPr>
          <p:spPr bwMode="auto">
            <a:xfrm>
              <a:off x="1175" y="2729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34"/>
            <p:cNvSpPr>
              <a:spLocks/>
            </p:cNvSpPr>
            <p:nvPr/>
          </p:nvSpPr>
          <p:spPr bwMode="auto">
            <a:xfrm>
              <a:off x="1041" y="2736"/>
              <a:ext cx="68" cy="83"/>
            </a:xfrm>
            <a:custGeom>
              <a:avLst/>
              <a:gdLst>
                <a:gd name="T0" fmla="*/ 180 w 180"/>
                <a:gd name="T1" fmla="*/ 255 h 255"/>
                <a:gd name="T2" fmla="*/ 0 w 180"/>
                <a:gd name="T3" fmla="*/ 195 h 255"/>
                <a:gd name="T4" fmla="*/ 16 w 180"/>
                <a:gd name="T5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0" h="255">
                  <a:moveTo>
                    <a:pt x="180" y="255"/>
                  </a:moveTo>
                  <a:lnTo>
                    <a:pt x="0" y="195"/>
                  </a:lnTo>
                  <a:lnTo>
                    <a:pt x="1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35"/>
            <p:cNvSpPr>
              <a:spLocks/>
            </p:cNvSpPr>
            <p:nvPr/>
          </p:nvSpPr>
          <p:spPr bwMode="auto">
            <a:xfrm>
              <a:off x="1006" y="2727"/>
              <a:ext cx="82" cy="11"/>
            </a:xfrm>
            <a:custGeom>
              <a:avLst/>
              <a:gdLst>
                <a:gd name="T0" fmla="*/ 218 w 218"/>
                <a:gd name="T1" fmla="*/ 13 h 33"/>
                <a:gd name="T2" fmla="*/ 218 w 218"/>
                <a:gd name="T3" fmla="*/ 33 h 33"/>
                <a:gd name="T4" fmla="*/ 0 w 218"/>
                <a:gd name="T5" fmla="*/ 20 h 33"/>
                <a:gd name="T6" fmla="*/ 0 w 218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33">
                  <a:moveTo>
                    <a:pt x="218" y="13"/>
                  </a:moveTo>
                  <a:lnTo>
                    <a:pt x="218" y="33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236"/>
            <p:cNvSpPr>
              <a:spLocks noChangeShapeType="1"/>
            </p:cNvSpPr>
            <p:nvPr/>
          </p:nvSpPr>
          <p:spPr bwMode="auto">
            <a:xfrm>
              <a:off x="1006" y="2727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37"/>
            <p:cNvSpPr>
              <a:spLocks/>
            </p:cNvSpPr>
            <p:nvPr/>
          </p:nvSpPr>
          <p:spPr bwMode="auto">
            <a:xfrm>
              <a:off x="876" y="2765"/>
              <a:ext cx="46" cy="59"/>
            </a:xfrm>
            <a:custGeom>
              <a:avLst/>
              <a:gdLst>
                <a:gd name="T0" fmla="*/ 120 w 120"/>
                <a:gd name="T1" fmla="*/ 179 h 179"/>
                <a:gd name="T2" fmla="*/ 16 w 120"/>
                <a:gd name="T3" fmla="*/ 135 h 179"/>
                <a:gd name="T4" fmla="*/ 0 w 120"/>
                <a:gd name="T5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" h="179">
                  <a:moveTo>
                    <a:pt x="120" y="179"/>
                  </a:moveTo>
                  <a:lnTo>
                    <a:pt x="16" y="135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38"/>
            <p:cNvSpPr>
              <a:spLocks/>
            </p:cNvSpPr>
            <p:nvPr/>
          </p:nvSpPr>
          <p:spPr bwMode="auto">
            <a:xfrm>
              <a:off x="834" y="2755"/>
              <a:ext cx="83" cy="14"/>
            </a:xfrm>
            <a:custGeom>
              <a:avLst/>
              <a:gdLst>
                <a:gd name="T0" fmla="*/ 218 w 220"/>
                <a:gd name="T1" fmla="*/ 0 h 42"/>
                <a:gd name="T2" fmla="*/ 220 w 220"/>
                <a:gd name="T3" fmla="*/ 19 h 42"/>
                <a:gd name="T4" fmla="*/ 3 w 220"/>
                <a:gd name="T5" fmla="*/ 42 h 42"/>
                <a:gd name="T6" fmla="*/ 0 w 220"/>
                <a:gd name="T7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0" h="42">
                  <a:moveTo>
                    <a:pt x="218" y="0"/>
                  </a:moveTo>
                  <a:lnTo>
                    <a:pt x="220" y="19"/>
                  </a:lnTo>
                  <a:lnTo>
                    <a:pt x="3" y="42"/>
                  </a:lnTo>
                  <a:lnTo>
                    <a:pt x="0" y="22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239"/>
            <p:cNvSpPr>
              <a:spLocks noChangeShapeType="1"/>
            </p:cNvSpPr>
            <p:nvPr/>
          </p:nvSpPr>
          <p:spPr bwMode="auto">
            <a:xfrm>
              <a:off x="834" y="2762"/>
              <a:ext cx="1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240"/>
            <p:cNvSpPr>
              <a:spLocks noChangeShapeType="1"/>
            </p:cNvSpPr>
            <p:nvPr/>
          </p:nvSpPr>
          <p:spPr bwMode="auto">
            <a:xfrm flipH="1" flipV="1">
              <a:off x="399" y="2696"/>
              <a:ext cx="46" cy="23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41"/>
            <p:cNvSpPr>
              <a:spLocks/>
            </p:cNvSpPr>
            <p:nvPr/>
          </p:nvSpPr>
          <p:spPr bwMode="auto">
            <a:xfrm>
              <a:off x="357" y="2684"/>
              <a:ext cx="83" cy="18"/>
            </a:xfrm>
            <a:custGeom>
              <a:avLst/>
              <a:gdLst>
                <a:gd name="T0" fmla="*/ 218 w 220"/>
                <a:gd name="T1" fmla="*/ 0 h 55"/>
                <a:gd name="T2" fmla="*/ 220 w 220"/>
                <a:gd name="T3" fmla="*/ 20 h 55"/>
                <a:gd name="T4" fmla="*/ 3 w 220"/>
                <a:gd name="T5" fmla="*/ 55 h 55"/>
                <a:gd name="T6" fmla="*/ 0 w 220"/>
                <a:gd name="T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0" h="55">
                  <a:moveTo>
                    <a:pt x="218" y="0"/>
                  </a:moveTo>
                  <a:lnTo>
                    <a:pt x="220" y="20"/>
                  </a:lnTo>
                  <a:lnTo>
                    <a:pt x="3" y="55"/>
                  </a:lnTo>
                  <a:lnTo>
                    <a:pt x="0" y="3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242"/>
            <p:cNvSpPr>
              <a:spLocks noChangeShapeType="1"/>
            </p:cNvSpPr>
            <p:nvPr/>
          </p:nvSpPr>
          <p:spPr bwMode="auto">
            <a:xfrm>
              <a:off x="357" y="2695"/>
              <a:ext cx="1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Arc 243"/>
            <p:cNvSpPr>
              <a:spLocks/>
            </p:cNvSpPr>
            <p:nvPr/>
          </p:nvSpPr>
          <p:spPr bwMode="auto">
            <a:xfrm>
              <a:off x="496" y="2838"/>
              <a:ext cx="290" cy="35"/>
            </a:xfrm>
            <a:custGeom>
              <a:avLst/>
              <a:gdLst>
                <a:gd name="G0" fmla="+- 21600 0 0"/>
                <a:gd name="G1" fmla="+- 626 0 0"/>
                <a:gd name="G2" fmla="+- 21600 0 0"/>
                <a:gd name="T0" fmla="*/ 21600 w 21600"/>
                <a:gd name="T1" fmla="*/ 22226 h 22226"/>
                <a:gd name="T2" fmla="*/ 9 w 21600"/>
                <a:gd name="T3" fmla="*/ 0 h 22226"/>
                <a:gd name="T4" fmla="*/ 21600 w 21600"/>
                <a:gd name="T5" fmla="*/ 626 h 22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2226" fill="none" extrusionOk="0">
                  <a:moveTo>
                    <a:pt x="21600" y="22226"/>
                  </a:moveTo>
                  <a:cubicBezTo>
                    <a:pt x="9670" y="22226"/>
                    <a:pt x="0" y="12555"/>
                    <a:pt x="0" y="626"/>
                  </a:cubicBezTo>
                  <a:cubicBezTo>
                    <a:pt x="-1" y="417"/>
                    <a:pt x="3" y="208"/>
                    <a:pt x="9" y="0"/>
                  </a:cubicBezTo>
                </a:path>
                <a:path w="21600" h="22226" stroke="0" extrusionOk="0">
                  <a:moveTo>
                    <a:pt x="21600" y="22226"/>
                  </a:moveTo>
                  <a:cubicBezTo>
                    <a:pt x="9670" y="22226"/>
                    <a:pt x="0" y="12555"/>
                    <a:pt x="0" y="626"/>
                  </a:cubicBezTo>
                  <a:cubicBezTo>
                    <a:pt x="-1" y="417"/>
                    <a:pt x="3" y="208"/>
                    <a:pt x="9" y="0"/>
                  </a:cubicBezTo>
                  <a:lnTo>
                    <a:pt x="21600" y="626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Arc 244"/>
            <p:cNvSpPr>
              <a:spLocks/>
            </p:cNvSpPr>
            <p:nvPr/>
          </p:nvSpPr>
          <p:spPr bwMode="auto">
            <a:xfrm>
              <a:off x="496" y="2658"/>
              <a:ext cx="35" cy="181"/>
            </a:xfrm>
            <a:custGeom>
              <a:avLst/>
              <a:gdLst>
                <a:gd name="G0" fmla="+- 21600 0 0"/>
                <a:gd name="G1" fmla="+- 21591 0 0"/>
                <a:gd name="G2" fmla="+- 21600 0 0"/>
                <a:gd name="T0" fmla="*/ 0 w 21600"/>
                <a:gd name="T1" fmla="*/ 21474 h 21591"/>
                <a:gd name="T2" fmla="*/ 20976 w 21600"/>
                <a:gd name="T3" fmla="*/ 0 h 21591"/>
                <a:gd name="T4" fmla="*/ 21600 w 21600"/>
                <a:gd name="T5" fmla="*/ 21591 h 21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1" fill="none" extrusionOk="0">
                  <a:moveTo>
                    <a:pt x="0" y="21474"/>
                  </a:moveTo>
                  <a:cubicBezTo>
                    <a:pt x="63" y="9833"/>
                    <a:pt x="9339" y="336"/>
                    <a:pt x="20976" y="0"/>
                  </a:cubicBezTo>
                </a:path>
                <a:path w="21600" h="21591" stroke="0" extrusionOk="0">
                  <a:moveTo>
                    <a:pt x="0" y="21474"/>
                  </a:moveTo>
                  <a:cubicBezTo>
                    <a:pt x="63" y="9833"/>
                    <a:pt x="9339" y="336"/>
                    <a:pt x="20976" y="0"/>
                  </a:cubicBezTo>
                  <a:lnTo>
                    <a:pt x="21600" y="21591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45"/>
            <p:cNvSpPr>
              <a:spLocks/>
            </p:cNvSpPr>
            <p:nvPr/>
          </p:nvSpPr>
          <p:spPr bwMode="auto">
            <a:xfrm>
              <a:off x="489" y="2645"/>
              <a:ext cx="83" cy="18"/>
            </a:xfrm>
            <a:custGeom>
              <a:avLst/>
              <a:gdLst>
                <a:gd name="T0" fmla="*/ 220 w 220"/>
                <a:gd name="T1" fmla="*/ 36 h 56"/>
                <a:gd name="T2" fmla="*/ 217 w 220"/>
                <a:gd name="T3" fmla="*/ 56 h 56"/>
                <a:gd name="T4" fmla="*/ 0 w 220"/>
                <a:gd name="T5" fmla="*/ 20 h 56"/>
                <a:gd name="T6" fmla="*/ 2 w 220"/>
                <a:gd name="T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0" h="56">
                  <a:moveTo>
                    <a:pt x="220" y="36"/>
                  </a:moveTo>
                  <a:lnTo>
                    <a:pt x="217" y="56"/>
                  </a:lnTo>
                  <a:lnTo>
                    <a:pt x="0" y="20"/>
                  </a:lnTo>
                  <a:lnTo>
                    <a:pt x="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246"/>
            <p:cNvSpPr>
              <a:spLocks noChangeShapeType="1"/>
            </p:cNvSpPr>
            <p:nvPr/>
          </p:nvSpPr>
          <p:spPr bwMode="auto">
            <a:xfrm flipH="1">
              <a:off x="489" y="2645"/>
              <a:ext cx="1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Arc 247"/>
            <p:cNvSpPr>
              <a:spLocks/>
            </p:cNvSpPr>
            <p:nvPr/>
          </p:nvSpPr>
          <p:spPr bwMode="auto">
            <a:xfrm>
              <a:off x="554" y="2764"/>
              <a:ext cx="57" cy="55"/>
            </a:xfrm>
            <a:custGeom>
              <a:avLst/>
              <a:gdLst>
                <a:gd name="G0" fmla="+- 21600 0 0"/>
                <a:gd name="G1" fmla="+- 393 0 0"/>
                <a:gd name="G2" fmla="+- 21600 0 0"/>
                <a:gd name="T0" fmla="*/ 21214 w 21600"/>
                <a:gd name="T1" fmla="*/ 21990 h 21990"/>
                <a:gd name="T2" fmla="*/ 4 w 21600"/>
                <a:gd name="T3" fmla="*/ 0 h 21990"/>
                <a:gd name="T4" fmla="*/ 21600 w 21600"/>
                <a:gd name="T5" fmla="*/ 393 h 21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990" fill="none" extrusionOk="0">
                  <a:moveTo>
                    <a:pt x="21214" y="21989"/>
                  </a:moveTo>
                  <a:cubicBezTo>
                    <a:pt x="9437" y="21779"/>
                    <a:pt x="0" y="12171"/>
                    <a:pt x="0" y="393"/>
                  </a:cubicBezTo>
                  <a:cubicBezTo>
                    <a:pt x="-1" y="261"/>
                    <a:pt x="1" y="130"/>
                    <a:pt x="3" y="-1"/>
                  </a:cubicBezTo>
                </a:path>
                <a:path w="21600" h="21990" stroke="0" extrusionOk="0">
                  <a:moveTo>
                    <a:pt x="21214" y="21989"/>
                  </a:moveTo>
                  <a:cubicBezTo>
                    <a:pt x="9437" y="21779"/>
                    <a:pt x="0" y="12171"/>
                    <a:pt x="0" y="393"/>
                  </a:cubicBezTo>
                  <a:cubicBezTo>
                    <a:pt x="-1" y="261"/>
                    <a:pt x="1" y="130"/>
                    <a:pt x="3" y="-1"/>
                  </a:cubicBezTo>
                  <a:lnTo>
                    <a:pt x="21600" y="393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Arc 248"/>
            <p:cNvSpPr>
              <a:spLocks/>
            </p:cNvSpPr>
            <p:nvPr/>
          </p:nvSpPr>
          <p:spPr bwMode="auto">
            <a:xfrm>
              <a:off x="554" y="2743"/>
              <a:ext cx="24" cy="2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49"/>
            <p:cNvSpPr>
              <a:spLocks/>
            </p:cNvSpPr>
            <p:nvPr/>
          </p:nvSpPr>
          <p:spPr bwMode="auto">
            <a:xfrm>
              <a:off x="548" y="2713"/>
              <a:ext cx="65" cy="56"/>
            </a:xfrm>
            <a:custGeom>
              <a:avLst/>
              <a:gdLst>
                <a:gd name="T0" fmla="*/ 171 w 171"/>
                <a:gd name="T1" fmla="*/ 155 h 171"/>
                <a:gd name="T2" fmla="*/ 156 w 171"/>
                <a:gd name="T3" fmla="*/ 171 h 171"/>
                <a:gd name="T4" fmla="*/ 0 w 171"/>
                <a:gd name="T5" fmla="*/ 15 h 171"/>
                <a:gd name="T6" fmla="*/ 16 w 171"/>
                <a:gd name="T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171">
                  <a:moveTo>
                    <a:pt x="171" y="155"/>
                  </a:moveTo>
                  <a:lnTo>
                    <a:pt x="156" y="171"/>
                  </a:lnTo>
                  <a:lnTo>
                    <a:pt x="0" y="15"/>
                  </a:lnTo>
                  <a:lnTo>
                    <a:pt x="1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250"/>
            <p:cNvSpPr>
              <a:spLocks noChangeShapeType="1"/>
            </p:cNvSpPr>
            <p:nvPr/>
          </p:nvSpPr>
          <p:spPr bwMode="auto">
            <a:xfrm flipH="1">
              <a:off x="548" y="2713"/>
              <a:ext cx="7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Arc 251"/>
            <p:cNvSpPr>
              <a:spLocks/>
            </p:cNvSpPr>
            <p:nvPr/>
          </p:nvSpPr>
          <p:spPr bwMode="auto">
            <a:xfrm>
              <a:off x="847" y="942"/>
              <a:ext cx="579" cy="80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52"/>
            <p:cNvSpPr>
              <a:spLocks/>
            </p:cNvSpPr>
            <p:nvPr/>
          </p:nvSpPr>
          <p:spPr bwMode="auto">
            <a:xfrm>
              <a:off x="806" y="935"/>
              <a:ext cx="82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253"/>
            <p:cNvSpPr>
              <a:spLocks noChangeShapeType="1"/>
            </p:cNvSpPr>
            <p:nvPr/>
          </p:nvSpPr>
          <p:spPr bwMode="auto">
            <a:xfrm>
              <a:off x="806" y="935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Arc 254"/>
            <p:cNvSpPr>
              <a:spLocks/>
            </p:cNvSpPr>
            <p:nvPr/>
          </p:nvSpPr>
          <p:spPr bwMode="auto">
            <a:xfrm>
              <a:off x="1118" y="1124"/>
              <a:ext cx="543" cy="287"/>
            </a:xfrm>
            <a:custGeom>
              <a:avLst/>
              <a:gdLst>
                <a:gd name="G0" fmla="+- 21600 0 0"/>
                <a:gd name="G1" fmla="+- 76 0 0"/>
                <a:gd name="G2" fmla="+- 21600 0 0"/>
                <a:gd name="T0" fmla="*/ 21600 w 21600"/>
                <a:gd name="T1" fmla="*/ 21676 h 21676"/>
                <a:gd name="T2" fmla="*/ 0 w 21600"/>
                <a:gd name="T3" fmla="*/ 0 h 21676"/>
                <a:gd name="T4" fmla="*/ 21600 w 21600"/>
                <a:gd name="T5" fmla="*/ 76 h 21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76" fill="none" extrusionOk="0">
                  <a:moveTo>
                    <a:pt x="21600" y="21676"/>
                  </a:moveTo>
                  <a:cubicBezTo>
                    <a:pt x="9670" y="21676"/>
                    <a:pt x="0" y="12005"/>
                    <a:pt x="0" y="76"/>
                  </a:cubicBezTo>
                  <a:cubicBezTo>
                    <a:pt x="-1" y="50"/>
                    <a:pt x="0" y="25"/>
                    <a:pt x="0" y="0"/>
                  </a:cubicBezTo>
                </a:path>
                <a:path w="21600" h="21676" stroke="0" extrusionOk="0">
                  <a:moveTo>
                    <a:pt x="21600" y="21676"/>
                  </a:moveTo>
                  <a:cubicBezTo>
                    <a:pt x="9670" y="21676"/>
                    <a:pt x="0" y="12005"/>
                    <a:pt x="0" y="76"/>
                  </a:cubicBezTo>
                  <a:cubicBezTo>
                    <a:pt x="-1" y="50"/>
                    <a:pt x="0" y="25"/>
                    <a:pt x="0" y="0"/>
                  </a:cubicBezTo>
                  <a:lnTo>
                    <a:pt x="21600" y="76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Arc 255"/>
            <p:cNvSpPr>
              <a:spLocks/>
            </p:cNvSpPr>
            <p:nvPr/>
          </p:nvSpPr>
          <p:spPr bwMode="auto">
            <a:xfrm>
              <a:off x="1118" y="963"/>
              <a:ext cx="85" cy="162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466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466"/>
                  </a:moveTo>
                  <a:cubicBezTo>
                    <a:pt x="74" y="9589"/>
                    <a:pt x="9722" y="0"/>
                    <a:pt x="21599" y="0"/>
                  </a:cubicBezTo>
                </a:path>
                <a:path w="21600" h="21600" stroke="0" extrusionOk="0">
                  <a:moveTo>
                    <a:pt x="0" y="21466"/>
                  </a:moveTo>
                  <a:cubicBezTo>
                    <a:pt x="74" y="9589"/>
                    <a:pt x="9722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56"/>
            <p:cNvSpPr>
              <a:spLocks/>
            </p:cNvSpPr>
            <p:nvPr/>
          </p:nvSpPr>
          <p:spPr bwMode="auto">
            <a:xfrm>
              <a:off x="1203" y="927"/>
              <a:ext cx="8" cy="71"/>
            </a:xfrm>
            <a:custGeom>
              <a:avLst/>
              <a:gdLst>
                <a:gd name="T0" fmla="*/ 22 w 22"/>
                <a:gd name="T1" fmla="*/ 218 h 218"/>
                <a:gd name="T2" fmla="*/ 0 w 22"/>
                <a:gd name="T3" fmla="*/ 218 h 218"/>
                <a:gd name="T4" fmla="*/ 0 w 22"/>
                <a:gd name="T5" fmla="*/ 0 h 218"/>
                <a:gd name="T6" fmla="*/ 22 w 22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18">
                  <a:moveTo>
                    <a:pt x="22" y="218"/>
                  </a:moveTo>
                  <a:lnTo>
                    <a:pt x="0" y="218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257"/>
            <p:cNvSpPr>
              <a:spLocks noChangeShapeType="1"/>
            </p:cNvSpPr>
            <p:nvPr/>
          </p:nvSpPr>
          <p:spPr bwMode="auto">
            <a:xfrm flipH="1">
              <a:off x="1203" y="927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258"/>
            <p:cNvSpPr>
              <a:spLocks noChangeShapeType="1"/>
            </p:cNvSpPr>
            <p:nvPr/>
          </p:nvSpPr>
          <p:spPr bwMode="auto">
            <a:xfrm flipH="1" flipV="1">
              <a:off x="1088" y="874"/>
              <a:ext cx="13" cy="54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59"/>
            <p:cNvSpPr>
              <a:spLocks/>
            </p:cNvSpPr>
            <p:nvPr/>
          </p:nvSpPr>
          <p:spPr bwMode="auto">
            <a:xfrm>
              <a:off x="1047" y="867"/>
              <a:ext cx="82" cy="8"/>
            </a:xfrm>
            <a:custGeom>
              <a:avLst/>
              <a:gdLst>
                <a:gd name="T0" fmla="*/ 218 w 218"/>
                <a:gd name="T1" fmla="*/ 0 h 24"/>
                <a:gd name="T2" fmla="*/ 218 w 218"/>
                <a:gd name="T3" fmla="*/ 20 h 24"/>
                <a:gd name="T4" fmla="*/ 0 w 218"/>
                <a:gd name="T5" fmla="*/ 24 h 24"/>
                <a:gd name="T6" fmla="*/ 0 w 218"/>
                <a:gd name="T7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4">
                  <a:moveTo>
                    <a:pt x="218" y="0"/>
                  </a:moveTo>
                  <a:lnTo>
                    <a:pt x="218" y="20"/>
                  </a:lnTo>
                  <a:lnTo>
                    <a:pt x="0" y="24"/>
                  </a:lnTo>
                  <a:lnTo>
                    <a:pt x="0" y="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260"/>
            <p:cNvSpPr>
              <a:spLocks noChangeShapeType="1"/>
            </p:cNvSpPr>
            <p:nvPr/>
          </p:nvSpPr>
          <p:spPr bwMode="auto">
            <a:xfrm>
              <a:off x="1047" y="86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61"/>
            <p:cNvSpPr>
              <a:spLocks/>
            </p:cNvSpPr>
            <p:nvPr/>
          </p:nvSpPr>
          <p:spPr bwMode="auto">
            <a:xfrm>
              <a:off x="2046" y="1122"/>
              <a:ext cx="181" cy="193"/>
            </a:xfrm>
            <a:custGeom>
              <a:avLst/>
              <a:gdLst>
                <a:gd name="T0" fmla="*/ 479 w 479"/>
                <a:gd name="T1" fmla="*/ 589 h 589"/>
                <a:gd name="T2" fmla="*/ 28 w 479"/>
                <a:gd name="T3" fmla="*/ 289 h 589"/>
                <a:gd name="T4" fmla="*/ 0 w 479"/>
                <a:gd name="T5" fmla="*/ 3 h 589"/>
                <a:gd name="T6" fmla="*/ 2 w 479"/>
                <a:gd name="T7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9" h="589">
                  <a:moveTo>
                    <a:pt x="479" y="589"/>
                  </a:moveTo>
                  <a:lnTo>
                    <a:pt x="28" y="289"/>
                  </a:lnTo>
                  <a:lnTo>
                    <a:pt x="0" y="3"/>
                  </a:lnTo>
                  <a:lnTo>
                    <a:pt x="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262"/>
            <p:cNvSpPr>
              <a:spLocks/>
            </p:cNvSpPr>
            <p:nvPr/>
          </p:nvSpPr>
          <p:spPr bwMode="auto">
            <a:xfrm>
              <a:off x="2017" y="1092"/>
              <a:ext cx="65" cy="56"/>
            </a:xfrm>
            <a:custGeom>
              <a:avLst/>
              <a:gdLst>
                <a:gd name="T0" fmla="*/ 171 w 171"/>
                <a:gd name="T1" fmla="*/ 155 h 171"/>
                <a:gd name="T2" fmla="*/ 155 w 171"/>
                <a:gd name="T3" fmla="*/ 171 h 171"/>
                <a:gd name="T4" fmla="*/ 0 w 171"/>
                <a:gd name="T5" fmla="*/ 16 h 171"/>
                <a:gd name="T6" fmla="*/ 16 w 171"/>
                <a:gd name="T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171">
                  <a:moveTo>
                    <a:pt x="171" y="155"/>
                  </a:moveTo>
                  <a:lnTo>
                    <a:pt x="155" y="171"/>
                  </a:ln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263"/>
            <p:cNvSpPr>
              <a:spLocks noChangeShapeType="1"/>
            </p:cNvSpPr>
            <p:nvPr/>
          </p:nvSpPr>
          <p:spPr bwMode="auto">
            <a:xfrm flipH="1">
              <a:off x="2017" y="1092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264"/>
            <p:cNvSpPr>
              <a:spLocks/>
            </p:cNvSpPr>
            <p:nvPr/>
          </p:nvSpPr>
          <p:spPr bwMode="auto">
            <a:xfrm>
              <a:off x="2381" y="1226"/>
              <a:ext cx="124" cy="94"/>
            </a:xfrm>
            <a:custGeom>
              <a:avLst/>
              <a:gdLst>
                <a:gd name="T0" fmla="*/ 329 w 329"/>
                <a:gd name="T1" fmla="*/ 286 h 286"/>
                <a:gd name="T2" fmla="*/ 0 w 329"/>
                <a:gd name="T3" fmla="*/ 120 h 286"/>
                <a:gd name="T4" fmla="*/ 0 w 329"/>
                <a:gd name="T5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9" h="286">
                  <a:moveTo>
                    <a:pt x="329" y="286"/>
                  </a:moveTo>
                  <a:lnTo>
                    <a:pt x="0" y="1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265"/>
            <p:cNvSpPr>
              <a:spLocks/>
            </p:cNvSpPr>
            <p:nvPr/>
          </p:nvSpPr>
          <p:spPr bwMode="auto">
            <a:xfrm>
              <a:off x="2340" y="1220"/>
              <a:ext cx="82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266"/>
            <p:cNvSpPr>
              <a:spLocks noChangeShapeType="1"/>
            </p:cNvSpPr>
            <p:nvPr/>
          </p:nvSpPr>
          <p:spPr bwMode="auto">
            <a:xfrm>
              <a:off x="2340" y="1220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267"/>
            <p:cNvSpPr>
              <a:spLocks/>
            </p:cNvSpPr>
            <p:nvPr/>
          </p:nvSpPr>
          <p:spPr bwMode="auto">
            <a:xfrm>
              <a:off x="2596" y="1119"/>
              <a:ext cx="210" cy="196"/>
            </a:xfrm>
            <a:custGeom>
              <a:avLst/>
              <a:gdLst>
                <a:gd name="T0" fmla="*/ 555 w 555"/>
                <a:gd name="T1" fmla="*/ 600 h 600"/>
                <a:gd name="T2" fmla="*/ 0 w 555"/>
                <a:gd name="T3" fmla="*/ 240 h 600"/>
                <a:gd name="T4" fmla="*/ 0 w 555"/>
                <a:gd name="T5" fmla="*/ 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5" h="600">
                  <a:moveTo>
                    <a:pt x="555" y="600"/>
                  </a:moveTo>
                  <a:lnTo>
                    <a:pt x="0" y="24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268"/>
            <p:cNvSpPr>
              <a:spLocks/>
            </p:cNvSpPr>
            <p:nvPr/>
          </p:nvSpPr>
          <p:spPr bwMode="auto">
            <a:xfrm>
              <a:off x="2555" y="1112"/>
              <a:ext cx="82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Line 269"/>
            <p:cNvSpPr>
              <a:spLocks noChangeShapeType="1"/>
            </p:cNvSpPr>
            <p:nvPr/>
          </p:nvSpPr>
          <p:spPr bwMode="auto">
            <a:xfrm>
              <a:off x="2555" y="1112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270"/>
            <p:cNvSpPr>
              <a:spLocks/>
            </p:cNvSpPr>
            <p:nvPr/>
          </p:nvSpPr>
          <p:spPr bwMode="auto">
            <a:xfrm>
              <a:off x="1308" y="1197"/>
              <a:ext cx="51" cy="112"/>
            </a:xfrm>
            <a:custGeom>
              <a:avLst/>
              <a:gdLst>
                <a:gd name="T0" fmla="*/ 134 w 134"/>
                <a:gd name="T1" fmla="*/ 344 h 344"/>
                <a:gd name="T2" fmla="*/ 0 w 134"/>
                <a:gd name="T3" fmla="*/ 195 h 344"/>
                <a:gd name="T4" fmla="*/ 0 w 134"/>
                <a:gd name="T5" fmla="*/ 29 h 344"/>
                <a:gd name="T6" fmla="*/ 89 w 134"/>
                <a:gd name="T7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344">
                  <a:moveTo>
                    <a:pt x="134" y="344"/>
                  </a:moveTo>
                  <a:lnTo>
                    <a:pt x="0" y="195"/>
                  </a:lnTo>
                  <a:lnTo>
                    <a:pt x="0" y="29"/>
                  </a:lnTo>
                  <a:lnTo>
                    <a:pt x="8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271"/>
            <p:cNvSpPr>
              <a:spLocks/>
            </p:cNvSpPr>
            <p:nvPr/>
          </p:nvSpPr>
          <p:spPr bwMode="auto">
            <a:xfrm>
              <a:off x="1329" y="1161"/>
              <a:ext cx="33" cy="70"/>
            </a:xfrm>
            <a:custGeom>
              <a:avLst/>
              <a:gdLst>
                <a:gd name="T0" fmla="*/ 86 w 86"/>
                <a:gd name="T1" fmla="*/ 209 h 215"/>
                <a:gd name="T2" fmla="*/ 66 w 86"/>
                <a:gd name="T3" fmla="*/ 215 h 215"/>
                <a:gd name="T4" fmla="*/ 0 w 86"/>
                <a:gd name="T5" fmla="*/ 7 h 215"/>
                <a:gd name="T6" fmla="*/ 20 w 86"/>
                <a:gd name="T7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215">
                  <a:moveTo>
                    <a:pt x="86" y="209"/>
                  </a:moveTo>
                  <a:lnTo>
                    <a:pt x="66" y="215"/>
                  </a:lnTo>
                  <a:lnTo>
                    <a:pt x="0" y="7"/>
                  </a:lnTo>
                  <a:lnTo>
                    <a:pt x="2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Line 272"/>
            <p:cNvSpPr>
              <a:spLocks noChangeShapeType="1"/>
            </p:cNvSpPr>
            <p:nvPr/>
          </p:nvSpPr>
          <p:spPr bwMode="auto">
            <a:xfrm flipH="1">
              <a:off x="1329" y="1161"/>
              <a:ext cx="8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273"/>
            <p:cNvSpPr>
              <a:spLocks/>
            </p:cNvSpPr>
            <p:nvPr/>
          </p:nvSpPr>
          <p:spPr bwMode="auto">
            <a:xfrm>
              <a:off x="1858" y="1565"/>
              <a:ext cx="1232" cy="62"/>
            </a:xfrm>
            <a:custGeom>
              <a:avLst/>
              <a:gdLst>
                <a:gd name="T0" fmla="*/ 3255 w 3255"/>
                <a:gd name="T1" fmla="*/ 58 h 189"/>
                <a:gd name="T2" fmla="*/ 3226 w 3255"/>
                <a:gd name="T3" fmla="*/ 118 h 189"/>
                <a:gd name="T4" fmla="*/ 3163 w 3255"/>
                <a:gd name="T5" fmla="*/ 0 h 189"/>
                <a:gd name="T6" fmla="*/ 3106 w 3255"/>
                <a:gd name="T7" fmla="*/ 121 h 189"/>
                <a:gd name="T8" fmla="*/ 3043 w 3255"/>
                <a:gd name="T9" fmla="*/ 2 h 189"/>
                <a:gd name="T10" fmla="*/ 2986 w 3255"/>
                <a:gd name="T11" fmla="*/ 124 h 189"/>
                <a:gd name="T12" fmla="*/ 2923 w 3255"/>
                <a:gd name="T13" fmla="*/ 5 h 189"/>
                <a:gd name="T14" fmla="*/ 2866 w 3255"/>
                <a:gd name="T15" fmla="*/ 126 h 189"/>
                <a:gd name="T16" fmla="*/ 2803 w 3255"/>
                <a:gd name="T17" fmla="*/ 8 h 189"/>
                <a:gd name="T18" fmla="*/ 2746 w 3255"/>
                <a:gd name="T19" fmla="*/ 129 h 189"/>
                <a:gd name="T20" fmla="*/ 2683 w 3255"/>
                <a:gd name="T21" fmla="*/ 10 h 189"/>
                <a:gd name="T22" fmla="*/ 2626 w 3255"/>
                <a:gd name="T23" fmla="*/ 132 h 189"/>
                <a:gd name="T24" fmla="*/ 2563 w 3255"/>
                <a:gd name="T25" fmla="*/ 13 h 189"/>
                <a:gd name="T26" fmla="*/ 2506 w 3255"/>
                <a:gd name="T27" fmla="*/ 135 h 189"/>
                <a:gd name="T28" fmla="*/ 2443 w 3255"/>
                <a:gd name="T29" fmla="*/ 16 h 189"/>
                <a:gd name="T30" fmla="*/ 2386 w 3255"/>
                <a:gd name="T31" fmla="*/ 137 h 189"/>
                <a:gd name="T32" fmla="*/ 2323 w 3255"/>
                <a:gd name="T33" fmla="*/ 19 h 189"/>
                <a:gd name="T34" fmla="*/ 2266 w 3255"/>
                <a:gd name="T35" fmla="*/ 140 h 189"/>
                <a:gd name="T36" fmla="*/ 2203 w 3255"/>
                <a:gd name="T37" fmla="*/ 21 h 189"/>
                <a:gd name="T38" fmla="*/ 2146 w 3255"/>
                <a:gd name="T39" fmla="*/ 143 h 189"/>
                <a:gd name="T40" fmla="*/ 2083 w 3255"/>
                <a:gd name="T41" fmla="*/ 24 h 189"/>
                <a:gd name="T42" fmla="*/ 2026 w 3255"/>
                <a:gd name="T43" fmla="*/ 145 h 189"/>
                <a:gd name="T44" fmla="*/ 1964 w 3255"/>
                <a:gd name="T45" fmla="*/ 27 h 189"/>
                <a:gd name="T46" fmla="*/ 1906 w 3255"/>
                <a:gd name="T47" fmla="*/ 148 h 189"/>
                <a:gd name="T48" fmla="*/ 1844 w 3255"/>
                <a:gd name="T49" fmla="*/ 30 h 189"/>
                <a:gd name="T50" fmla="*/ 1786 w 3255"/>
                <a:gd name="T51" fmla="*/ 151 h 189"/>
                <a:gd name="T52" fmla="*/ 1724 w 3255"/>
                <a:gd name="T53" fmla="*/ 32 h 189"/>
                <a:gd name="T54" fmla="*/ 1666 w 3255"/>
                <a:gd name="T55" fmla="*/ 154 h 189"/>
                <a:gd name="T56" fmla="*/ 1604 w 3255"/>
                <a:gd name="T57" fmla="*/ 35 h 189"/>
                <a:gd name="T58" fmla="*/ 1546 w 3255"/>
                <a:gd name="T59" fmla="*/ 156 h 189"/>
                <a:gd name="T60" fmla="*/ 1484 w 3255"/>
                <a:gd name="T61" fmla="*/ 38 h 189"/>
                <a:gd name="T62" fmla="*/ 1426 w 3255"/>
                <a:gd name="T63" fmla="*/ 159 h 189"/>
                <a:gd name="T64" fmla="*/ 1364 w 3255"/>
                <a:gd name="T65" fmla="*/ 40 h 189"/>
                <a:gd name="T66" fmla="*/ 1306 w 3255"/>
                <a:gd name="T67" fmla="*/ 162 h 189"/>
                <a:gd name="T68" fmla="*/ 1244 w 3255"/>
                <a:gd name="T69" fmla="*/ 43 h 189"/>
                <a:gd name="T70" fmla="*/ 1186 w 3255"/>
                <a:gd name="T71" fmla="*/ 165 h 189"/>
                <a:gd name="T72" fmla="*/ 1124 w 3255"/>
                <a:gd name="T73" fmla="*/ 46 h 189"/>
                <a:gd name="T74" fmla="*/ 1066 w 3255"/>
                <a:gd name="T75" fmla="*/ 167 h 189"/>
                <a:gd name="T76" fmla="*/ 1004 w 3255"/>
                <a:gd name="T77" fmla="*/ 49 h 189"/>
                <a:gd name="T78" fmla="*/ 947 w 3255"/>
                <a:gd name="T79" fmla="*/ 170 h 189"/>
                <a:gd name="T80" fmla="*/ 884 w 3255"/>
                <a:gd name="T81" fmla="*/ 51 h 189"/>
                <a:gd name="T82" fmla="*/ 827 w 3255"/>
                <a:gd name="T83" fmla="*/ 173 h 189"/>
                <a:gd name="T84" fmla="*/ 764 w 3255"/>
                <a:gd name="T85" fmla="*/ 54 h 189"/>
                <a:gd name="T86" fmla="*/ 707 w 3255"/>
                <a:gd name="T87" fmla="*/ 175 h 189"/>
                <a:gd name="T88" fmla="*/ 644 w 3255"/>
                <a:gd name="T89" fmla="*/ 57 h 189"/>
                <a:gd name="T90" fmla="*/ 587 w 3255"/>
                <a:gd name="T91" fmla="*/ 178 h 189"/>
                <a:gd name="T92" fmla="*/ 524 w 3255"/>
                <a:gd name="T93" fmla="*/ 60 h 189"/>
                <a:gd name="T94" fmla="*/ 467 w 3255"/>
                <a:gd name="T95" fmla="*/ 181 h 189"/>
                <a:gd name="T96" fmla="*/ 404 w 3255"/>
                <a:gd name="T97" fmla="*/ 62 h 189"/>
                <a:gd name="T98" fmla="*/ 347 w 3255"/>
                <a:gd name="T99" fmla="*/ 184 h 189"/>
                <a:gd name="T100" fmla="*/ 284 w 3255"/>
                <a:gd name="T101" fmla="*/ 65 h 189"/>
                <a:gd name="T102" fmla="*/ 227 w 3255"/>
                <a:gd name="T103" fmla="*/ 186 h 189"/>
                <a:gd name="T104" fmla="*/ 164 w 3255"/>
                <a:gd name="T105" fmla="*/ 68 h 189"/>
                <a:gd name="T106" fmla="*/ 107 w 3255"/>
                <a:gd name="T107" fmla="*/ 189 h 189"/>
                <a:gd name="T108" fmla="*/ 44 w 3255"/>
                <a:gd name="T109" fmla="*/ 70 h 189"/>
                <a:gd name="T110" fmla="*/ 15 w 3255"/>
                <a:gd name="T111" fmla="*/ 131 h 189"/>
                <a:gd name="T112" fmla="*/ 0 w 3255"/>
                <a:gd name="T113" fmla="*/ 13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55" h="189">
                  <a:moveTo>
                    <a:pt x="3255" y="58"/>
                  </a:moveTo>
                  <a:lnTo>
                    <a:pt x="3226" y="118"/>
                  </a:lnTo>
                  <a:lnTo>
                    <a:pt x="3163" y="0"/>
                  </a:lnTo>
                  <a:lnTo>
                    <a:pt x="3106" y="121"/>
                  </a:lnTo>
                  <a:lnTo>
                    <a:pt x="3043" y="2"/>
                  </a:lnTo>
                  <a:lnTo>
                    <a:pt x="2986" y="124"/>
                  </a:lnTo>
                  <a:lnTo>
                    <a:pt x="2923" y="5"/>
                  </a:lnTo>
                  <a:lnTo>
                    <a:pt x="2866" y="126"/>
                  </a:lnTo>
                  <a:lnTo>
                    <a:pt x="2803" y="8"/>
                  </a:lnTo>
                  <a:lnTo>
                    <a:pt x="2746" y="129"/>
                  </a:lnTo>
                  <a:lnTo>
                    <a:pt x="2683" y="10"/>
                  </a:lnTo>
                  <a:lnTo>
                    <a:pt x="2626" y="132"/>
                  </a:lnTo>
                  <a:lnTo>
                    <a:pt x="2563" y="13"/>
                  </a:lnTo>
                  <a:lnTo>
                    <a:pt x="2506" y="135"/>
                  </a:lnTo>
                  <a:lnTo>
                    <a:pt x="2443" y="16"/>
                  </a:lnTo>
                  <a:lnTo>
                    <a:pt x="2386" y="137"/>
                  </a:lnTo>
                  <a:lnTo>
                    <a:pt x="2323" y="19"/>
                  </a:lnTo>
                  <a:lnTo>
                    <a:pt x="2266" y="140"/>
                  </a:lnTo>
                  <a:lnTo>
                    <a:pt x="2203" y="21"/>
                  </a:lnTo>
                  <a:lnTo>
                    <a:pt x="2146" y="143"/>
                  </a:lnTo>
                  <a:lnTo>
                    <a:pt x="2083" y="24"/>
                  </a:lnTo>
                  <a:lnTo>
                    <a:pt x="2026" y="145"/>
                  </a:lnTo>
                  <a:lnTo>
                    <a:pt x="1964" y="27"/>
                  </a:lnTo>
                  <a:lnTo>
                    <a:pt x="1906" y="148"/>
                  </a:lnTo>
                  <a:lnTo>
                    <a:pt x="1844" y="30"/>
                  </a:lnTo>
                  <a:lnTo>
                    <a:pt x="1786" y="151"/>
                  </a:lnTo>
                  <a:lnTo>
                    <a:pt x="1724" y="32"/>
                  </a:lnTo>
                  <a:lnTo>
                    <a:pt x="1666" y="154"/>
                  </a:lnTo>
                  <a:lnTo>
                    <a:pt x="1604" y="35"/>
                  </a:lnTo>
                  <a:lnTo>
                    <a:pt x="1546" y="156"/>
                  </a:lnTo>
                  <a:lnTo>
                    <a:pt x="1484" y="38"/>
                  </a:lnTo>
                  <a:lnTo>
                    <a:pt x="1426" y="159"/>
                  </a:lnTo>
                  <a:lnTo>
                    <a:pt x="1364" y="40"/>
                  </a:lnTo>
                  <a:lnTo>
                    <a:pt x="1306" y="162"/>
                  </a:lnTo>
                  <a:lnTo>
                    <a:pt x="1244" y="43"/>
                  </a:lnTo>
                  <a:lnTo>
                    <a:pt x="1186" y="165"/>
                  </a:lnTo>
                  <a:lnTo>
                    <a:pt x="1124" y="46"/>
                  </a:lnTo>
                  <a:lnTo>
                    <a:pt x="1066" y="167"/>
                  </a:lnTo>
                  <a:lnTo>
                    <a:pt x="1004" y="49"/>
                  </a:lnTo>
                  <a:lnTo>
                    <a:pt x="947" y="170"/>
                  </a:lnTo>
                  <a:lnTo>
                    <a:pt x="884" y="51"/>
                  </a:lnTo>
                  <a:lnTo>
                    <a:pt x="827" y="173"/>
                  </a:lnTo>
                  <a:lnTo>
                    <a:pt x="764" y="54"/>
                  </a:lnTo>
                  <a:lnTo>
                    <a:pt x="707" y="175"/>
                  </a:lnTo>
                  <a:lnTo>
                    <a:pt x="644" y="57"/>
                  </a:lnTo>
                  <a:lnTo>
                    <a:pt x="587" y="178"/>
                  </a:lnTo>
                  <a:lnTo>
                    <a:pt x="524" y="60"/>
                  </a:lnTo>
                  <a:lnTo>
                    <a:pt x="467" y="181"/>
                  </a:lnTo>
                  <a:lnTo>
                    <a:pt x="404" y="62"/>
                  </a:lnTo>
                  <a:lnTo>
                    <a:pt x="347" y="184"/>
                  </a:lnTo>
                  <a:lnTo>
                    <a:pt x="284" y="65"/>
                  </a:lnTo>
                  <a:lnTo>
                    <a:pt x="227" y="186"/>
                  </a:lnTo>
                  <a:lnTo>
                    <a:pt x="164" y="68"/>
                  </a:lnTo>
                  <a:lnTo>
                    <a:pt x="107" y="189"/>
                  </a:lnTo>
                  <a:lnTo>
                    <a:pt x="44" y="70"/>
                  </a:lnTo>
                  <a:lnTo>
                    <a:pt x="15" y="131"/>
                  </a:lnTo>
                  <a:lnTo>
                    <a:pt x="0" y="132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Line 274"/>
            <p:cNvSpPr>
              <a:spLocks noChangeShapeType="1"/>
            </p:cNvSpPr>
            <p:nvPr/>
          </p:nvSpPr>
          <p:spPr bwMode="auto">
            <a:xfrm>
              <a:off x="1858" y="1608"/>
              <a:ext cx="6" cy="1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Arc 275"/>
            <p:cNvSpPr>
              <a:spLocks/>
            </p:cNvSpPr>
            <p:nvPr/>
          </p:nvSpPr>
          <p:spPr bwMode="auto">
            <a:xfrm>
              <a:off x="729" y="991"/>
              <a:ext cx="1130" cy="62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81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81" y="21599"/>
                  </a:moveTo>
                  <a:cubicBezTo>
                    <a:pt x="9659" y="21589"/>
                    <a:pt x="0" y="11921"/>
                    <a:pt x="0" y="0"/>
                  </a:cubicBezTo>
                </a:path>
                <a:path w="21600" h="21600" stroke="0" extrusionOk="0">
                  <a:moveTo>
                    <a:pt x="21581" y="21599"/>
                  </a:moveTo>
                  <a:cubicBezTo>
                    <a:pt x="9659" y="21589"/>
                    <a:pt x="0" y="11921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276"/>
            <p:cNvSpPr>
              <a:spLocks/>
            </p:cNvSpPr>
            <p:nvPr/>
          </p:nvSpPr>
          <p:spPr bwMode="auto">
            <a:xfrm>
              <a:off x="707" y="991"/>
              <a:ext cx="42" cy="51"/>
            </a:xfrm>
            <a:custGeom>
              <a:avLst/>
              <a:gdLst>
                <a:gd name="T0" fmla="*/ 22 w 42"/>
                <a:gd name="T1" fmla="*/ 0 h 51"/>
                <a:gd name="T2" fmla="*/ 0 w 42"/>
                <a:gd name="T3" fmla="*/ 51 h 51"/>
                <a:gd name="T4" fmla="*/ 22 w 42"/>
                <a:gd name="T5" fmla="*/ 38 h 51"/>
                <a:gd name="T6" fmla="*/ 42 w 42"/>
                <a:gd name="T7" fmla="*/ 51 h 51"/>
                <a:gd name="T8" fmla="*/ 22 w 42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1">
                  <a:moveTo>
                    <a:pt x="22" y="0"/>
                  </a:moveTo>
                  <a:lnTo>
                    <a:pt x="0" y="51"/>
                  </a:lnTo>
                  <a:lnTo>
                    <a:pt x="22" y="38"/>
                  </a:lnTo>
                  <a:lnTo>
                    <a:pt x="42" y="5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Arc 277"/>
            <p:cNvSpPr>
              <a:spLocks/>
            </p:cNvSpPr>
            <p:nvPr/>
          </p:nvSpPr>
          <p:spPr bwMode="auto">
            <a:xfrm>
              <a:off x="1864" y="1526"/>
              <a:ext cx="147" cy="8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Arc 278"/>
            <p:cNvSpPr>
              <a:spLocks/>
            </p:cNvSpPr>
            <p:nvPr/>
          </p:nvSpPr>
          <p:spPr bwMode="auto">
            <a:xfrm>
              <a:off x="1869" y="1604"/>
              <a:ext cx="597" cy="28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Line 279"/>
            <p:cNvSpPr>
              <a:spLocks noChangeShapeType="1"/>
            </p:cNvSpPr>
            <p:nvPr/>
          </p:nvSpPr>
          <p:spPr bwMode="auto">
            <a:xfrm>
              <a:off x="2467" y="1885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280"/>
            <p:cNvSpPr>
              <a:spLocks/>
            </p:cNvSpPr>
            <p:nvPr/>
          </p:nvSpPr>
          <p:spPr bwMode="auto">
            <a:xfrm>
              <a:off x="2451" y="1866"/>
              <a:ext cx="58" cy="37"/>
            </a:xfrm>
            <a:custGeom>
              <a:avLst/>
              <a:gdLst>
                <a:gd name="T0" fmla="*/ 58 w 58"/>
                <a:gd name="T1" fmla="*/ 19 h 37"/>
                <a:gd name="T2" fmla="*/ 0 w 58"/>
                <a:gd name="T3" fmla="*/ 0 h 37"/>
                <a:gd name="T4" fmla="*/ 15 w 58"/>
                <a:gd name="T5" fmla="*/ 19 h 37"/>
                <a:gd name="T6" fmla="*/ 0 w 58"/>
                <a:gd name="T7" fmla="*/ 37 h 37"/>
                <a:gd name="T8" fmla="*/ 58 w 58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37">
                  <a:moveTo>
                    <a:pt x="58" y="19"/>
                  </a:moveTo>
                  <a:lnTo>
                    <a:pt x="0" y="0"/>
                  </a:lnTo>
                  <a:lnTo>
                    <a:pt x="15" y="19"/>
                  </a:lnTo>
                  <a:lnTo>
                    <a:pt x="0" y="37"/>
                  </a:lnTo>
                  <a:lnTo>
                    <a:pt x="58" y="19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281"/>
            <p:cNvSpPr>
              <a:spLocks/>
            </p:cNvSpPr>
            <p:nvPr/>
          </p:nvSpPr>
          <p:spPr bwMode="auto">
            <a:xfrm>
              <a:off x="1997" y="760"/>
              <a:ext cx="1507" cy="552"/>
            </a:xfrm>
            <a:custGeom>
              <a:avLst/>
              <a:gdLst>
                <a:gd name="T0" fmla="*/ 3982 w 3982"/>
                <a:gd name="T1" fmla="*/ 1690 h 1690"/>
                <a:gd name="T2" fmla="*/ 0 w 3982"/>
                <a:gd name="T3" fmla="*/ 0 h 1690"/>
                <a:gd name="T4" fmla="*/ 430 w 3982"/>
                <a:gd name="T5" fmla="*/ 0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82" h="1690">
                  <a:moveTo>
                    <a:pt x="3982" y="1690"/>
                  </a:moveTo>
                  <a:lnTo>
                    <a:pt x="0" y="0"/>
                  </a:lnTo>
                  <a:lnTo>
                    <a:pt x="43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282"/>
            <p:cNvSpPr>
              <a:spLocks/>
            </p:cNvSpPr>
            <p:nvPr/>
          </p:nvSpPr>
          <p:spPr bwMode="auto">
            <a:xfrm>
              <a:off x="2160" y="724"/>
              <a:ext cx="8" cy="71"/>
            </a:xfrm>
            <a:custGeom>
              <a:avLst/>
              <a:gdLst>
                <a:gd name="T0" fmla="*/ 23 w 23"/>
                <a:gd name="T1" fmla="*/ 217 h 217"/>
                <a:gd name="T2" fmla="*/ 0 w 23"/>
                <a:gd name="T3" fmla="*/ 217 h 217"/>
                <a:gd name="T4" fmla="*/ 0 w 23"/>
                <a:gd name="T5" fmla="*/ 0 h 217"/>
                <a:gd name="T6" fmla="*/ 23 w 23"/>
                <a:gd name="T7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17">
                  <a:moveTo>
                    <a:pt x="23" y="217"/>
                  </a:moveTo>
                  <a:lnTo>
                    <a:pt x="0" y="217"/>
                  </a:lnTo>
                  <a:lnTo>
                    <a:pt x="0" y="0"/>
                  </a:lnTo>
                  <a:lnTo>
                    <a:pt x="2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Line 283"/>
            <p:cNvSpPr>
              <a:spLocks noChangeShapeType="1"/>
            </p:cNvSpPr>
            <p:nvPr/>
          </p:nvSpPr>
          <p:spPr bwMode="auto">
            <a:xfrm flipH="1">
              <a:off x="5327" y="1629"/>
              <a:ext cx="23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52400" y="228600"/>
            <a:ext cx="6713538" cy="8686800"/>
            <a:chOff x="192" y="144"/>
            <a:chExt cx="4229" cy="547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144"/>
              <a:ext cx="3984" cy="5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220" y="172"/>
              <a:ext cx="4201" cy="5436"/>
              <a:chOff x="220" y="172"/>
              <a:chExt cx="4201" cy="5436"/>
            </a:xfrm>
          </p:grpSpPr>
          <p:sp>
            <p:nvSpPr>
              <p:cNvPr id="14374" name="Rectangle 5"/>
              <p:cNvSpPr>
                <a:spLocks noChangeArrowheads="1"/>
              </p:cNvSpPr>
              <p:nvPr/>
            </p:nvSpPr>
            <p:spPr bwMode="auto">
              <a:xfrm>
                <a:off x="220" y="4521"/>
                <a:ext cx="1916" cy="1060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75" name="Rectangle 6"/>
              <p:cNvSpPr>
                <a:spLocks noChangeArrowheads="1"/>
              </p:cNvSpPr>
              <p:nvPr/>
            </p:nvSpPr>
            <p:spPr bwMode="auto">
              <a:xfrm>
                <a:off x="220" y="2307"/>
                <a:ext cx="1916" cy="1060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76" name="Rectangle 7"/>
              <p:cNvSpPr>
                <a:spLocks noChangeArrowheads="1"/>
              </p:cNvSpPr>
              <p:nvPr/>
            </p:nvSpPr>
            <p:spPr bwMode="auto">
              <a:xfrm>
                <a:off x="220" y="3414"/>
                <a:ext cx="1916" cy="1060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77" name="Rectangle 8"/>
              <p:cNvSpPr>
                <a:spLocks noChangeArrowheads="1"/>
              </p:cNvSpPr>
              <p:nvPr/>
            </p:nvSpPr>
            <p:spPr bwMode="auto">
              <a:xfrm>
                <a:off x="662" y="330"/>
                <a:ext cx="3321" cy="1840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78" name="Oval 9"/>
              <p:cNvSpPr>
                <a:spLocks noChangeArrowheads="1"/>
              </p:cNvSpPr>
              <p:nvPr/>
            </p:nvSpPr>
            <p:spPr bwMode="auto">
              <a:xfrm>
                <a:off x="410" y="4089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79" name="Rectangle 10"/>
              <p:cNvSpPr>
                <a:spLocks noChangeArrowheads="1"/>
              </p:cNvSpPr>
              <p:nvPr/>
            </p:nvSpPr>
            <p:spPr bwMode="auto">
              <a:xfrm>
                <a:off x="1690" y="3975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80" name="Oval 11"/>
              <p:cNvSpPr>
                <a:spLocks noChangeArrowheads="1"/>
              </p:cNvSpPr>
              <p:nvPr/>
            </p:nvSpPr>
            <p:spPr bwMode="auto">
              <a:xfrm>
                <a:off x="1687" y="4106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81" name="Rectangle 12"/>
              <p:cNvSpPr>
                <a:spLocks noChangeArrowheads="1"/>
              </p:cNvSpPr>
              <p:nvPr/>
            </p:nvSpPr>
            <p:spPr bwMode="auto">
              <a:xfrm>
                <a:off x="1364" y="3975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82" name="Oval 13"/>
              <p:cNvSpPr>
                <a:spLocks noChangeArrowheads="1"/>
              </p:cNvSpPr>
              <p:nvPr/>
            </p:nvSpPr>
            <p:spPr bwMode="auto">
              <a:xfrm>
                <a:off x="1523" y="4106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83" name="Rectangle 14"/>
              <p:cNvSpPr>
                <a:spLocks noChangeArrowheads="1"/>
              </p:cNvSpPr>
              <p:nvPr/>
            </p:nvSpPr>
            <p:spPr bwMode="auto">
              <a:xfrm>
                <a:off x="1021" y="3975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84" name="Rectangle 15"/>
              <p:cNvSpPr>
                <a:spLocks noChangeArrowheads="1"/>
              </p:cNvSpPr>
              <p:nvPr/>
            </p:nvSpPr>
            <p:spPr bwMode="auto">
              <a:xfrm>
                <a:off x="1364" y="4106"/>
                <a:ext cx="63" cy="6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85" name="Line 16"/>
              <p:cNvSpPr>
                <a:spLocks noChangeShapeType="1"/>
              </p:cNvSpPr>
              <p:nvPr/>
            </p:nvSpPr>
            <p:spPr bwMode="auto">
              <a:xfrm>
                <a:off x="1364" y="4106"/>
                <a:ext cx="65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86" name="Line 17"/>
              <p:cNvSpPr>
                <a:spLocks noChangeShapeType="1"/>
              </p:cNvSpPr>
              <p:nvPr/>
            </p:nvSpPr>
            <p:spPr bwMode="auto">
              <a:xfrm flipV="1">
                <a:off x="1364" y="4106"/>
                <a:ext cx="65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87" name="Rectangle 18"/>
              <p:cNvSpPr>
                <a:spLocks noChangeArrowheads="1"/>
              </p:cNvSpPr>
              <p:nvPr/>
            </p:nvSpPr>
            <p:spPr bwMode="auto">
              <a:xfrm>
                <a:off x="1847" y="3975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88" name="Oval 19"/>
              <p:cNvSpPr>
                <a:spLocks noChangeArrowheads="1"/>
              </p:cNvSpPr>
              <p:nvPr/>
            </p:nvSpPr>
            <p:spPr bwMode="auto">
              <a:xfrm>
                <a:off x="1199" y="4106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89" name="Rectangle 20"/>
              <p:cNvSpPr>
                <a:spLocks noChangeArrowheads="1"/>
              </p:cNvSpPr>
              <p:nvPr/>
            </p:nvSpPr>
            <p:spPr bwMode="auto">
              <a:xfrm>
                <a:off x="1529" y="3880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90" name="Oval 21"/>
              <p:cNvSpPr>
                <a:spLocks noChangeArrowheads="1"/>
              </p:cNvSpPr>
              <p:nvPr/>
            </p:nvSpPr>
            <p:spPr bwMode="auto">
              <a:xfrm>
                <a:off x="1040" y="4106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91" name="Rectangle 22"/>
              <p:cNvSpPr>
                <a:spLocks noChangeArrowheads="1"/>
              </p:cNvSpPr>
              <p:nvPr/>
            </p:nvSpPr>
            <p:spPr bwMode="auto">
              <a:xfrm>
                <a:off x="1205" y="3880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92" name="Oval 23"/>
              <p:cNvSpPr>
                <a:spLocks noChangeArrowheads="1"/>
              </p:cNvSpPr>
              <p:nvPr/>
            </p:nvSpPr>
            <p:spPr bwMode="auto">
              <a:xfrm>
                <a:off x="881" y="4106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93" name="Rectangle 24"/>
              <p:cNvSpPr>
                <a:spLocks noChangeArrowheads="1"/>
              </p:cNvSpPr>
              <p:nvPr/>
            </p:nvSpPr>
            <p:spPr bwMode="auto">
              <a:xfrm>
                <a:off x="859" y="3975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94" name="Oval 25"/>
              <p:cNvSpPr>
                <a:spLocks noChangeArrowheads="1"/>
              </p:cNvSpPr>
              <p:nvPr/>
            </p:nvSpPr>
            <p:spPr bwMode="auto">
              <a:xfrm>
                <a:off x="1364" y="4206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95" name="Rectangle 26"/>
              <p:cNvSpPr>
                <a:spLocks noChangeArrowheads="1"/>
              </p:cNvSpPr>
              <p:nvPr/>
            </p:nvSpPr>
            <p:spPr bwMode="auto">
              <a:xfrm>
                <a:off x="2000" y="3791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96" name="Oval 27"/>
              <p:cNvSpPr>
                <a:spLocks noChangeArrowheads="1"/>
              </p:cNvSpPr>
              <p:nvPr/>
            </p:nvSpPr>
            <p:spPr bwMode="auto">
              <a:xfrm>
                <a:off x="1029" y="4289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97" name="Rectangle 28"/>
              <p:cNvSpPr>
                <a:spLocks noChangeArrowheads="1"/>
              </p:cNvSpPr>
              <p:nvPr/>
            </p:nvSpPr>
            <p:spPr bwMode="auto">
              <a:xfrm>
                <a:off x="388" y="3747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98" name="Oval 29"/>
              <p:cNvSpPr>
                <a:spLocks noChangeArrowheads="1"/>
              </p:cNvSpPr>
              <p:nvPr/>
            </p:nvSpPr>
            <p:spPr bwMode="auto">
              <a:xfrm>
                <a:off x="1847" y="4156"/>
                <a:ext cx="63" cy="62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99" name="Rectangle 30"/>
              <p:cNvSpPr>
                <a:spLocks noChangeArrowheads="1"/>
              </p:cNvSpPr>
              <p:nvPr/>
            </p:nvSpPr>
            <p:spPr bwMode="auto">
              <a:xfrm>
                <a:off x="1211" y="3635"/>
                <a:ext cx="15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00" name="Oval 31"/>
              <p:cNvSpPr>
                <a:spLocks noChangeArrowheads="1"/>
              </p:cNvSpPr>
              <p:nvPr/>
            </p:nvSpPr>
            <p:spPr bwMode="auto">
              <a:xfrm>
                <a:off x="768" y="4190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01" name="Rectangle 32"/>
              <p:cNvSpPr>
                <a:spLocks noChangeArrowheads="1"/>
              </p:cNvSpPr>
              <p:nvPr/>
            </p:nvSpPr>
            <p:spPr bwMode="auto">
              <a:xfrm>
                <a:off x="623" y="3852"/>
                <a:ext cx="16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02" name="Oval 33"/>
              <p:cNvSpPr>
                <a:spLocks noChangeArrowheads="1"/>
              </p:cNvSpPr>
              <p:nvPr/>
            </p:nvSpPr>
            <p:spPr bwMode="auto">
              <a:xfrm>
                <a:off x="484" y="5219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03" name="Rectangle 34"/>
              <p:cNvSpPr>
                <a:spLocks noChangeArrowheads="1"/>
              </p:cNvSpPr>
              <p:nvPr/>
            </p:nvSpPr>
            <p:spPr bwMode="auto">
              <a:xfrm>
                <a:off x="1770" y="5083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04" name="Oval 35"/>
              <p:cNvSpPr>
                <a:spLocks noChangeArrowheads="1"/>
              </p:cNvSpPr>
              <p:nvPr/>
            </p:nvSpPr>
            <p:spPr bwMode="auto">
              <a:xfrm>
                <a:off x="1766" y="5214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05" name="Rectangle 36"/>
              <p:cNvSpPr>
                <a:spLocks noChangeArrowheads="1"/>
              </p:cNvSpPr>
              <p:nvPr/>
            </p:nvSpPr>
            <p:spPr bwMode="auto">
              <a:xfrm>
                <a:off x="1444" y="5083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06" name="Oval 37"/>
              <p:cNvSpPr>
                <a:spLocks noChangeArrowheads="1"/>
              </p:cNvSpPr>
              <p:nvPr/>
            </p:nvSpPr>
            <p:spPr bwMode="auto">
              <a:xfrm>
                <a:off x="1602" y="5214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07" name="Rectangle 38"/>
              <p:cNvSpPr>
                <a:spLocks noChangeArrowheads="1"/>
              </p:cNvSpPr>
              <p:nvPr/>
            </p:nvSpPr>
            <p:spPr bwMode="auto">
              <a:xfrm>
                <a:off x="1128" y="5083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08" name="Rectangle 39"/>
              <p:cNvSpPr>
                <a:spLocks noChangeArrowheads="1"/>
              </p:cNvSpPr>
              <p:nvPr/>
            </p:nvSpPr>
            <p:spPr bwMode="auto">
              <a:xfrm>
                <a:off x="1443" y="5214"/>
                <a:ext cx="64" cy="6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09" name="Line 40"/>
              <p:cNvSpPr>
                <a:spLocks noChangeShapeType="1"/>
              </p:cNvSpPr>
              <p:nvPr/>
            </p:nvSpPr>
            <p:spPr bwMode="auto">
              <a:xfrm>
                <a:off x="1443" y="5214"/>
                <a:ext cx="66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10" name="Line 41"/>
              <p:cNvSpPr>
                <a:spLocks noChangeShapeType="1"/>
              </p:cNvSpPr>
              <p:nvPr/>
            </p:nvSpPr>
            <p:spPr bwMode="auto">
              <a:xfrm flipV="1">
                <a:off x="1443" y="5214"/>
                <a:ext cx="66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11" name="Rectangle 42"/>
              <p:cNvSpPr>
                <a:spLocks noChangeArrowheads="1"/>
              </p:cNvSpPr>
              <p:nvPr/>
            </p:nvSpPr>
            <p:spPr bwMode="auto">
              <a:xfrm>
                <a:off x="691" y="4944"/>
                <a:ext cx="16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12" name="Oval 43"/>
              <p:cNvSpPr>
                <a:spLocks noChangeArrowheads="1"/>
              </p:cNvSpPr>
              <p:nvPr/>
            </p:nvSpPr>
            <p:spPr bwMode="auto">
              <a:xfrm>
                <a:off x="1285" y="5214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13" name="Rectangle 44"/>
              <p:cNvSpPr>
                <a:spLocks noChangeArrowheads="1"/>
              </p:cNvSpPr>
              <p:nvPr/>
            </p:nvSpPr>
            <p:spPr bwMode="auto">
              <a:xfrm>
                <a:off x="1767" y="4988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14" name="Oval 45"/>
              <p:cNvSpPr>
                <a:spLocks noChangeArrowheads="1"/>
              </p:cNvSpPr>
              <p:nvPr/>
            </p:nvSpPr>
            <p:spPr bwMode="auto">
              <a:xfrm>
                <a:off x="1120" y="5214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15" name="Rectangle 46"/>
              <p:cNvSpPr>
                <a:spLocks noChangeArrowheads="1"/>
              </p:cNvSpPr>
              <p:nvPr/>
            </p:nvSpPr>
            <p:spPr bwMode="auto">
              <a:xfrm>
                <a:off x="1444" y="4988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16" name="Oval 47"/>
              <p:cNvSpPr>
                <a:spLocks noChangeArrowheads="1"/>
              </p:cNvSpPr>
              <p:nvPr/>
            </p:nvSpPr>
            <p:spPr bwMode="auto">
              <a:xfrm>
                <a:off x="961" y="5214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17" name="Rectangle 48"/>
              <p:cNvSpPr>
                <a:spLocks noChangeArrowheads="1"/>
              </p:cNvSpPr>
              <p:nvPr/>
            </p:nvSpPr>
            <p:spPr bwMode="auto">
              <a:xfrm>
                <a:off x="1126" y="5005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18" name="Oval 49"/>
              <p:cNvSpPr>
                <a:spLocks noChangeArrowheads="1"/>
              </p:cNvSpPr>
              <p:nvPr/>
            </p:nvSpPr>
            <p:spPr bwMode="auto">
              <a:xfrm>
                <a:off x="1443" y="5314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19" name="Rectangle 50"/>
              <p:cNvSpPr>
                <a:spLocks noChangeArrowheads="1"/>
              </p:cNvSpPr>
              <p:nvPr/>
            </p:nvSpPr>
            <p:spPr bwMode="auto">
              <a:xfrm>
                <a:off x="2000" y="4877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20" name="Oval 51"/>
              <p:cNvSpPr>
                <a:spLocks noChangeArrowheads="1"/>
              </p:cNvSpPr>
              <p:nvPr/>
            </p:nvSpPr>
            <p:spPr bwMode="auto">
              <a:xfrm>
                <a:off x="1108" y="5420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21" name="Rectangle 52"/>
              <p:cNvSpPr>
                <a:spLocks noChangeArrowheads="1"/>
              </p:cNvSpPr>
              <p:nvPr/>
            </p:nvSpPr>
            <p:spPr bwMode="auto">
              <a:xfrm>
                <a:off x="467" y="4788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22" name="Oval 53"/>
              <p:cNvSpPr>
                <a:spLocks noChangeArrowheads="1"/>
              </p:cNvSpPr>
              <p:nvPr/>
            </p:nvSpPr>
            <p:spPr bwMode="auto">
              <a:xfrm>
                <a:off x="1926" y="5264"/>
                <a:ext cx="63" cy="62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23" name="Rectangle 54"/>
              <p:cNvSpPr>
                <a:spLocks noChangeArrowheads="1"/>
              </p:cNvSpPr>
              <p:nvPr/>
            </p:nvSpPr>
            <p:spPr bwMode="auto">
              <a:xfrm>
                <a:off x="1222" y="4704"/>
                <a:ext cx="15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24" name="Oval 55"/>
              <p:cNvSpPr>
                <a:spLocks noChangeArrowheads="1"/>
              </p:cNvSpPr>
              <p:nvPr/>
            </p:nvSpPr>
            <p:spPr bwMode="auto">
              <a:xfrm>
                <a:off x="853" y="5297"/>
                <a:ext cx="64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25" name="Rectangle 56"/>
              <p:cNvSpPr>
                <a:spLocks noChangeArrowheads="1"/>
              </p:cNvSpPr>
              <p:nvPr/>
            </p:nvSpPr>
            <p:spPr bwMode="auto">
              <a:xfrm>
                <a:off x="896" y="5083"/>
                <a:ext cx="16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26" name="Oval 57"/>
              <p:cNvSpPr>
                <a:spLocks noChangeArrowheads="1"/>
              </p:cNvSpPr>
              <p:nvPr/>
            </p:nvSpPr>
            <p:spPr bwMode="auto">
              <a:xfrm>
                <a:off x="495" y="2997"/>
                <a:ext cx="64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27" name="Rectangle 58"/>
              <p:cNvSpPr>
                <a:spLocks noChangeArrowheads="1"/>
              </p:cNvSpPr>
              <p:nvPr/>
            </p:nvSpPr>
            <p:spPr bwMode="auto">
              <a:xfrm>
                <a:off x="1758" y="2872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28" name="Oval 59"/>
              <p:cNvSpPr>
                <a:spLocks noChangeArrowheads="1"/>
              </p:cNvSpPr>
              <p:nvPr/>
            </p:nvSpPr>
            <p:spPr bwMode="auto">
              <a:xfrm>
                <a:off x="1755" y="2997"/>
                <a:ext cx="64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29" name="Rectangle 60"/>
              <p:cNvSpPr>
                <a:spLocks noChangeArrowheads="1"/>
              </p:cNvSpPr>
              <p:nvPr/>
            </p:nvSpPr>
            <p:spPr bwMode="auto">
              <a:xfrm>
                <a:off x="1520" y="2872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30" name="Oval 61"/>
              <p:cNvSpPr>
                <a:spLocks noChangeArrowheads="1"/>
              </p:cNvSpPr>
              <p:nvPr/>
            </p:nvSpPr>
            <p:spPr bwMode="auto">
              <a:xfrm>
                <a:off x="1591" y="2997"/>
                <a:ext cx="63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31" name="Rectangle 62"/>
              <p:cNvSpPr>
                <a:spLocks noChangeArrowheads="1"/>
              </p:cNvSpPr>
              <p:nvPr/>
            </p:nvSpPr>
            <p:spPr bwMode="auto">
              <a:xfrm>
                <a:off x="1253" y="2872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32" name="Rectangle 63"/>
              <p:cNvSpPr>
                <a:spLocks noChangeArrowheads="1"/>
              </p:cNvSpPr>
              <p:nvPr/>
            </p:nvSpPr>
            <p:spPr bwMode="auto">
              <a:xfrm>
                <a:off x="1432" y="2997"/>
                <a:ext cx="63" cy="63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33" name="Line 64"/>
              <p:cNvSpPr>
                <a:spLocks noChangeShapeType="1"/>
              </p:cNvSpPr>
              <p:nvPr/>
            </p:nvSpPr>
            <p:spPr bwMode="auto">
              <a:xfrm>
                <a:off x="1432" y="2998"/>
                <a:ext cx="65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34" name="Line 65"/>
              <p:cNvSpPr>
                <a:spLocks noChangeShapeType="1"/>
              </p:cNvSpPr>
              <p:nvPr/>
            </p:nvSpPr>
            <p:spPr bwMode="auto">
              <a:xfrm flipV="1">
                <a:off x="1432" y="2998"/>
                <a:ext cx="65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35" name="Rectangle 66"/>
              <p:cNvSpPr>
                <a:spLocks noChangeArrowheads="1"/>
              </p:cNvSpPr>
              <p:nvPr/>
            </p:nvSpPr>
            <p:spPr bwMode="auto">
              <a:xfrm>
                <a:off x="2011" y="2772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36" name="Oval 67"/>
              <p:cNvSpPr>
                <a:spLocks noChangeArrowheads="1"/>
              </p:cNvSpPr>
              <p:nvPr/>
            </p:nvSpPr>
            <p:spPr bwMode="auto">
              <a:xfrm>
                <a:off x="1268" y="2997"/>
                <a:ext cx="63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37" name="Rectangle 68"/>
              <p:cNvSpPr>
                <a:spLocks noChangeArrowheads="1"/>
              </p:cNvSpPr>
              <p:nvPr/>
            </p:nvSpPr>
            <p:spPr bwMode="auto">
              <a:xfrm>
                <a:off x="1597" y="2778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38" name="Oval 69"/>
              <p:cNvSpPr>
                <a:spLocks noChangeArrowheads="1"/>
              </p:cNvSpPr>
              <p:nvPr/>
            </p:nvSpPr>
            <p:spPr bwMode="auto">
              <a:xfrm>
                <a:off x="1108" y="2997"/>
                <a:ext cx="64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39" name="Rectangle 70"/>
              <p:cNvSpPr>
                <a:spLocks noChangeArrowheads="1"/>
              </p:cNvSpPr>
              <p:nvPr/>
            </p:nvSpPr>
            <p:spPr bwMode="auto">
              <a:xfrm>
                <a:off x="1273" y="2778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40" name="Oval 71"/>
              <p:cNvSpPr>
                <a:spLocks noChangeArrowheads="1"/>
              </p:cNvSpPr>
              <p:nvPr/>
            </p:nvSpPr>
            <p:spPr bwMode="auto">
              <a:xfrm>
                <a:off x="949" y="2997"/>
                <a:ext cx="64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41" name="Rectangle 72"/>
              <p:cNvSpPr>
                <a:spLocks noChangeArrowheads="1"/>
              </p:cNvSpPr>
              <p:nvPr/>
            </p:nvSpPr>
            <p:spPr bwMode="auto">
              <a:xfrm>
                <a:off x="952" y="2872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42" name="Oval 73"/>
              <p:cNvSpPr>
                <a:spLocks noChangeArrowheads="1"/>
              </p:cNvSpPr>
              <p:nvPr/>
            </p:nvSpPr>
            <p:spPr bwMode="auto">
              <a:xfrm>
                <a:off x="1432" y="3098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43" name="Rectangle 74"/>
              <p:cNvSpPr>
                <a:spLocks noChangeArrowheads="1"/>
              </p:cNvSpPr>
              <p:nvPr/>
            </p:nvSpPr>
            <p:spPr bwMode="auto">
              <a:xfrm>
                <a:off x="1784" y="2549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44" name="Oval 75"/>
              <p:cNvSpPr>
                <a:spLocks noChangeArrowheads="1"/>
              </p:cNvSpPr>
              <p:nvPr/>
            </p:nvSpPr>
            <p:spPr bwMode="auto">
              <a:xfrm>
                <a:off x="1086" y="3220"/>
                <a:ext cx="63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45" name="Rectangle 76"/>
              <p:cNvSpPr>
                <a:spLocks noChangeArrowheads="1"/>
              </p:cNvSpPr>
              <p:nvPr/>
            </p:nvSpPr>
            <p:spPr bwMode="auto">
              <a:xfrm>
                <a:off x="791" y="2778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46" name="Oval 77"/>
              <p:cNvSpPr>
                <a:spLocks noChangeArrowheads="1"/>
              </p:cNvSpPr>
              <p:nvPr/>
            </p:nvSpPr>
            <p:spPr bwMode="auto">
              <a:xfrm>
                <a:off x="1914" y="3048"/>
                <a:ext cx="64" cy="62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47" name="Rectangle 78"/>
              <p:cNvSpPr>
                <a:spLocks noChangeArrowheads="1"/>
              </p:cNvSpPr>
              <p:nvPr/>
            </p:nvSpPr>
            <p:spPr bwMode="auto">
              <a:xfrm>
                <a:off x="1035" y="2533"/>
                <a:ext cx="15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48" name="Oval 79"/>
              <p:cNvSpPr>
                <a:spLocks noChangeArrowheads="1"/>
              </p:cNvSpPr>
              <p:nvPr/>
            </p:nvSpPr>
            <p:spPr bwMode="auto">
              <a:xfrm>
                <a:off x="825" y="3087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49" name="Rectangle 80"/>
              <p:cNvSpPr>
                <a:spLocks noChangeArrowheads="1"/>
              </p:cNvSpPr>
              <p:nvPr/>
            </p:nvSpPr>
            <p:spPr bwMode="auto">
              <a:xfrm>
                <a:off x="467" y="2594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50" name="Oval 81"/>
              <p:cNvSpPr>
                <a:spLocks noChangeArrowheads="1"/>
              </p:cNvSpPr>
              <p:nvPr/>
            </p:nvSpPr>
            <p:spPr bwMode="auto">
              <a:xfrm>
                <a:off x="1009" y="1363"/>
                <a:ext cx="112" cy="11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51" name="Rectangle 82"/>
              <p:cNvSpPr>
                <a:spLocks noChangeArrowheads="1"/>
              </p:cNvSpPr>
              <p:nvPr/>
            </p:nvSpPr>
            <p:spPr bwMode="auto">
              <a:xfrm>
                <a:off x="3248" y="1138"/>
                <a:ext cx="168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52" name="Oval 83"/>
              <p:cNvSpPr>
                <a:spLocks noChangeArrowheads="1"/>
              </p:cNvSpPr>
              <p:nvPr/>
            </p:nvSpPr>
            <p:spPr bwMode="auto">
              <a:xfrm>
                <a:off x="3160" y="1363"/>
                <a:ext cx="112" cy="11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53" name="Rectangle 84"/>
              <p:cNvSpPr>
                <a:spLocks noChangeArrowheads="1"/>
              </p:cNvSpPr>
              <p:nvPr/>
            </p:nvSpPr>
            <p:spPr bwMode="auto">
              <a:xfrm>
                <a:off x="2755" y="1155"/>
                <a:ext cx="176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54" name="Oval 85"/>
              <p:cNvSpPr>
                <a:spLocks noChangeArrowheads="1"/>
              </p:cNvSpPr>
              <p:nvPr/>
            </p:nvSpPr>
            <p:spPr bwMode="auto">
              <a:xfrm>
                <a:off x="2876" y="1363"/>
                <a:ext cx="112" cy="11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55" name="Rectangle 86"/>
              <p:cNvSpPr>
                <a:spLocks noChangeArrowheads="1"/>
              </p:cNvSpPr>
              <p:nvPr/>
            </p:nvSpPr>
            <p:spPr bwMode="auto">
              <a:xfrm>
                <a:off x="2289" y="1177"/>
                <a:ext cx="16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56" name="Rectangle 87"/>
              <p:cNvSpPr>
                <a:spLocks noChangeArrowheads="1"/>
              </p:cNvSpPr>
              <p:nvPr/>
            </p:nvSpPr>
            <p:spPr bwMode="auto">
              <a:xfrm>
                <a:off x="2598" y="1363"/>
                <a:ext cx="112" cy="110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57" name="Line 88"/>
              <p:cNvSpPr>
                <a:spLocks noChangeShapeType="1"/>
              </p:cNvSpPr>
              <p:nvPr/>
            </p:nvSpPr>
            <p:spPr bwMode="auto">
              <a:xfrm>
                <a:off x="2598" y="1363"/>
                <a:ext cx="108" cy="10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58" name="Line 89"/>
              <p:cNvSpPr>
                <a:spLocks noChangeShapeType="1"/>
              </p:cNvSpPr>
              <p:nvPr/>
            </p:nvSpPr>
            <p:spPr bwMode="auto">
              <a:xfrm flipV="1">
                <a:off x="2598" y="1363"/>
                <a:ext cx="108" cy="10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59" name="Rectangle 90"/>
              <p:cNvSpPr>
                <a:spLocks noChangeArrowheads="1"/>
              </p:cNvSpPr>
              <p:nvPr/>
            </p:nvSpPr>
            <p:spPr bwMode="auto">
              <a:xfrm>
                <a:off x="2999" y="971"/>
                <a:ext cx="176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60" name="Oval 91"/>
              <p:cNvSpPr>
                <a:spLocks noChangeArrowheads="1"/>
              </p:cNvSpPr>
              <p:nvPr/>
            </p:nvSpPr>
            <p:spPr bwMode="auto">
              <a:xfrm>
                <a:off x="2320" y="1363"/>
                <a:ext cx="112" cy="11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61" name="Rectangle 92"/>
              <p:cNvSpPr>
                <a:spLocks noChangeArrowheads="1"/>
              </p:cNvSpPr>
              <p:nvPr/>
            </p:nvSpPr>
            <p:spPr bwMode="auto">
              <a:xfrm>
                <a:off x="2601" y="977"/>
                <a:ext cx="176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62" name="Oval 93"/>
              <p:cNvSpPr>
                <a:spLocks noChangeArrowheads="1"/>
              </p:cNvSpPr>
              <p:nvPr/>
            </p:nvSpPr>
            <p:spPr bwMode="auto">
              <a:xfrm>
                <a:off x="2042" y="1363"/>
                <a:ext cx="112" cy="11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63" name="Rectangle 94"/>
              <p:cNvSpPr>
                <a:spLocks noChangeArrowheads="1"/>
              </p:cNvSpPr>
              <p:nvPr/>
            </p:nvSpPr>
            <p:spPr bwMode="auto">
              <a:xfrm>
                <a:off x="2045" y="977"/>
                <a:ext cx="176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64" name="Oval 95"/>
              <p:cNvSpPr>
                <a:spLocks noChangeArrowheads="1"/>
              </p:cNvSpPr>
              <p:nvPr/>
            </p:nvSpPr>
            <p:spPr bwMode="auto">
              <a:xfrm>
                <a:off x="1764" y="1363"/>
                <a:ext cx="112" cy="11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65" name="Rectangle 96"/>
              <p:cNvSpPr>
                <a:spLocks noChangeArrowheads="1"/>
              </p:cNvSpPr>
              <p:nvPr/>
            </p:nvSpPr>
            <p:spPr bwMode="auto">
              <a:xfrm>
                <a:off x="1750" y="1160"/>
                <a:ext cx="168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66" name="Oval 97"/>
              <p:cNvSpPr>
                <a:spLocks noChangeArrowheads="1"/>
              </p:cNvSpPr>
              <p:nvPr/>
            </p:nvSpPr>
            <p:spPr bwMode="auto">
              <a:xfrm>
                <a:off x="2598" y="1536"/>
                <a:ext cx="112" cy="11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67" name="Rectangle 98"/>
              <p:cNvSpPr>
                <a:spLocks noChangeArrowheads="1"/>
              </p:cNvSpPr>
              <p:nvPr/>
            </p:nvSpPr>
            <p:spPr bwMode="auto">
              <a:xfrm>
                <a:off x="3623" y="793"/>
                <a:ext cx="176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68" name="Oval 99"/>
              <p:cNvSpPr>
                <a:spLocks noChangeArrowheads="1"/>
              </p:cNvSpPr>
              <p:nvPr/>
            </p:nvSpPr>
            <p:spPr bwMode="auto">
              <a:xfrm>
                <a:off x="1940" y="1781"/>
                <a:ext cx="112" cy="11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69" name="Rectangle 100"/>
              <p:cNvSpPr>
                <a:spLocks noChangeArrowheads="1"/>
              </p:cNvSpPr>
              <p:nvPr/>
            </p:nvSpPr>
            <p:spPr bwMode="auto">
              <a:xfrm>
                <a:off x="984" y="643"/>
                <a:ext cx="176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70" name="Oval 101"/>
              <p:cNvSpPr>
                <a:spLocks noChangeArrowheads="1"/>
              </p:cNvSpPr>
              <p:nvPr/>
            </p:nvSpPr>
            <p:spPr bwMode="auto">
              <a:xfrm>
                <a:off x="3410" y="1564"/>
                <a:ext cx="111" cy="109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71" name="Rectangle 102"/>
              <p:cNvSpPr>
                <a:spLocks noChangeArrowheads="1"/>
              </p:cNvSpPr>
              <p:nvPr/>
            </p:nvSpPr>
            <p:spPr bwMode="auto">
              <a:xfrm>
                <a:off x="2431" y="526"/>
                <a:ext cx="258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72" name="Oval 103"/>
              <p:cNvSpPr>
                <a:spLocks noChangeArrowheads="1"/>
              </p:cNvSpPr>
              <p:nvPr/>
            </p:nvSpPr>
            <p:spPr bwMode="auto">
              <a:xfrm>
                <a:off x="1611" y="1514"/>
                <a:ext cx="111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73" name="Rectangle 104"/>
              <p:cNvSpPr>
                <a:spLocks noChangeArrowheads="1"/>
              </p:cNvSpPr>
              <p:nvPr/>
            </p:nvSpPr>
            <p:spPr bwMode="auto">
              <a:xfrm>
                <a:off x="1355" y="932"/>
                <a:ext cx="266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74" name="Rectangle 105"/>
              <p:cNvSpPr>
                <a:spLocks noChangeArrowheads="1"/>
              </p:cNvSpPr>
              <p:nvPr/>
            </p:nvSpPr>
            <p:spPr bwMode="auto">
              <a:xfrm>
                <a:off x="1890" y="5489"/>
                <a:ext cx="290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75" name="Rectangle 106"/>
              <p:cNvSpPr>
                <a:spLocks noChangeArrowheads="1"/>
              </p:cNvSpPr>
              <p:nvPr/>
            </p:nvSpPr>
            <p:spPr bwMode="auto">
              <a:xfrm>
                <a:off x="1903" y="4381"/>
                <a:ext cx="290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76" name="Rectangle 107"/>
              <p:cNvSpPr>
                <a:spLocks noChangeArrowheads="1"/>
              </p:cNvSpPr>
              <p:nvPr/>
            </p:nvSpPr>
            <p:spPr bwMode="auto">
              <a:xfrm>
                <a:off x="782" y="1968"/>
                <a:ext cx="290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77" name="Rectangle 108"/>
              <p:cNvSpPr>
                <a:spLocks noChangeArrowheads="1"/>
              </p:cNvSpPr>
              <p:nvPr/>
            </p:nvSpPr>
            <p:spPr bwMode="auto">
              <a:xfrm>
                <a:off x="1704" y="3234"/>
                <a:ext cx="290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78" name="Rectangle 109"/>
              <p:cNvSpPr>
                <a:spLocks noChangeArrowheads="1"/>
              </p:cNvSpPr>
              <p:nvPr/>
            </p:nvSpPr>
            <p:spPr bwMode="auto">
              <a:xfrm>
                <a:off x="2173" y="2325"/>
                <a:ext cx="193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79" name="Rectangle 110"/>
              <p:cNvSpPr>
                <a:spLocks noChangeArrowheads="1"/>
              </p:cNvSpPr>
              <p:nvPr/>
            </p:nvSpPr>
            <p:spPr bwMode="auto">
              <a:xfrm>
                <a:off x="2256" y="2325"/>
                <a:ext cx="952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On-Influence Right.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80" name="Rectangle 111"/>
              <p:cNvSpPr>
                <a:spLocks noChangeArrowheads="1"/>
              </p:cNvSpPr>
              <p:nvPr/>
            </p:nvSpPr>
            <p:spPr bwMode="auto">
              <a:xfrm>
                <a:off x="2173" y="2430"/>
                <a:ext cx="69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81" name="Rectangle 112"/>
              <p:cNvSpPr>
                <a:spLocks noChangeArrowheads="1"/>
              </p:cNvSpPr>
              <p:nvPr/>
            </p:nvSpPr>
            <p:spPr bwMode="auto">
              <a:xfrm>
                <a:off x="2173" y="2536"/>
                <a:ext cx="187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82" name="Rectangle 113"/>
              <p:cNvSpPr>
                <a:spLocks noChangeArrowheads="1"/>
              </p:cNvSpPr>
              <p:nvPr/>
            </p:nvSpPr>
            <p:spPr bwMode="auto">
              <a:xfrm>
                <a:off x="2256" y="2536"/>
                <a:ext cx="762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Gap-Down-On.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83" name="Rectangle 114"/>
              <p:cNvSpPr>
                <a:spLocks noChangeArrowheads="1"/>
              </p:cNvSpPr>
              <p:nvPr/>
            </p:nvSpPr>
            <p:spPr bwMode="auto">
              <a:xfrm>
                <a:off x="2173" y="2748"/>
                <a:ext cx="198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84" name="Rectangle 115"/>
              <p:cNvSpPr>
                <a:spLocks noChangeArrowheads="1"/>
              </p:cNvSpPr>
              <p:nvPr/>
            </p:nvSpPr>
            <p:spPr bwMode="auto">
              <a:xfrm>
                <a:off x="2302" y="2748"/>
                <a:ext cx="1442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</a:t>
                </a:r>
                <a:r>
                  <a:rPr kumimoji="0" lang="en-US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Lead.Whammy</a:t>
                </a: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2 tech.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85" name="Rectangle 116"/>
              <p:cNvSpPr>
                <a:spLocks noChangeArrowheads="1"/>
              </p:cNvSpPr>
              <p:nvPr/>
            </p:nvSpPr>
            <p:spPr bwMode="auto">
              <a:xfrm>
                <a:off x="2173" y="2959"/>
                <a:ext cx="204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86" name="Rectangle 117"/>
              <p:cNvSpPr>
                <a:spLocks noChangeArrowheads="1"/>
              </p:cNvSpPr>
              <p:nvPr/>
            </p:nvSpPr>
            <p:spPr bwMode="auto">
              <a:xfrm>
                <a:off x="2323" y="2959"/>
                <a:ext cx="132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On-Away. Whammy 2 tech.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87" name="Rectangle 118"/>
              <p:cNvSpPr>
                <a:spLocks noChangeArrowheads="1"/>
              </p:cNvSpPr>
              <p:nvPr/>
            </p:nvSpPr>
            <p:spPr bwMode="auto">
              <a:xfrm>
                <a:off x="2173" y="3171"/>
                <a:ext cx="204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88" name="Rectangle 119"/>
              <p:cNvSpPr>
                <a:spLocks noChangeArrowheads="1"/>
              </p:cNvSpPr>
              <p:nvPr/>
            </p:nvSpPr>
            <p:spPr bwMode="auto">
              <a:xfrm>
                <a:off x="2324" y="3171"/>
                <a:ext cx="316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89" name="Rectangle 120"/>
              <p:cNvSpPr>
                <a:spLocks noChangeArrowheads="1"/>
              </p:cNvSpPr>
              <p:nvPr/>
            </p:nvSpPr>
            <p:spPr bwMode="auto">
              <a:xfrm>
                <a:off x="2173" y="3383"/>
                <a:ext cx="187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0" name="Rectangle 121"/>
              <p:cNvSpPr>
                <a:spLocks noChangeArrowheads="1"/>
              </p:cNvSpPr>
              <p:nvPr/>
            </p:nvSpPr>
            <p:spPr bwMode="auto">
              <a:xfrm>
                <a:off x="2324" y="3383"/>
                <a:ext cx="316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1" name="Rectangle 122"/>
              <p:cNvSpPr>
                <a:spLocks noChangeArrowheads="1"/>
              </p:cNvSpPr>
              <p:nvPr/>
            </p:nvSpPr>
            <p:spPr bwMode="auto">
              <a:xfrm>
                <a:off x="2173" y="3594"/>
                <a:ext cx="176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2" name="Rectangle 123"/>
              <p:cNvSpPr>
                <a:spLocks noChangeArrowheads="1"/>
              </p:cNvSpPr>
              <p:nvPr/>
            </p:nvSpPr>
            <p:spPr bwMode="auto">
              <a:xfrm>
                <a:off x="2294" y="3594"/>
                <a:ext cx="778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Crack SS to FS.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3" name="Rectangle 124"/>
              <p:cNvSpPr>
                <a:spLocks noChangeArrowheads="1"/>
              </p:cNvSpPr>
              <p:nvPr/>
            </p:nvSpPr>
            <p:spPr bwMode="auto">
              <a:xfrm>
                <a:off x="2173" y="3806"/>
                <a:ext cx="198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4" name="Rectangle 125"/>
              <p:cNvSpPr>
                <a:spLocks noChangeArrowheads="1"/>
              </p:cNvSpPr>
              <p:nvPr/>
            </p:nvSpPr>
            <p:spPr bwMode="auto">
              <a:xfrm>
                <a:off x="2311" y="3806"/>
                <a:ext cx="211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deep on midline-HO to wing. Bootleg </a:t>
                </a: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5" name="Rectangle 126"/>
              <p:cNvSpPr>
                <a:spLocks noChangeArrowheads="1"/>
              </p:cNvSpPr>
              <p:nvPr/>
            </p:nvSpPr>
            <p:spPr bwMode="auto">
              <a:xfrm>
                <a:off x="2173" y="3911"/>
                <a:ext cx="192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away. Snap ball when Jet Back is over BST.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6" name="Rectangle 127"/>
              <p:cNvSpPr>
                <a:spLocks noChangeArrowheads="1"/>
              </p:cNvSpPr>
              <p:nvPr/>
            </p:nvSpPr>
            <p:spPr bwMode="auto">
              <a:xfrm>
                <a:off x="2173" y="4123"/>
                <a:ext cx="198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7" name="Rectangle 128"/>
              <p:cNvSpPr>
                <a:spLocks noChangeArrowheads="1"/>
              </p:cNvSpPr>
              <p:nvPr/>
            </p:nvSpPr>
            <p:spPr bwMode="auto">
              <a:xfrm>
                <a:off x="2318" y="4123"/>
                <a:ext cx="147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Step out. Block 1st outside PST.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8" name="Rectangle 129"/>
              <p:cNvSpPr>
                <a:spLocks noChangeArrowheads="1"/>
              </p:cNvSpPr>
              <p:nvPr/>
            </p:nvSpPr>
            <p:spPr bwMode="auto">
              <a:xfrm>
                <a:off x="2173" y="4335"/>
                <a:ext cx="204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9" name="Rectangle 130"/>
              <p:cNvSpPr>
                <a:spLocks noChangeArrowheads="1"/>
              </p:cNvSpPr>
              <p:nvPr/>
            </p:nvSpPr>
            <p:spPr bwMode="auto">
              <a:xfrm>
                <a:off x="2310" y="4335"/>
                <a:ext cx="205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Jet motion. Aim point 4 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ft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behind QB. </a:t>
                </a: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00" name="Rectangle 131"/>
              <p:cNvSpPr>
                <a:spLocks noChangeArrowheads="1"/>
              </p:cNvSpPr>
              <p:nvPr/>
            </p:nvSpPr>
            <p:spPr bwMode="auto">
              <a:xfrm>
                <a:off x="2173" y="4440"/>
                <a:ext cx="185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Lose ground 1yd. Square Cut. Follow FB.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01" name="Rectangle 132"/>
              <p:cNvSpPr>
                <a:spLocks noChangeArrowheads="1"/>
              </p:cNvSpPr>
              <p:nvPr/>
            </p:nvSpPr>
            <p:spPr bwMode="auto">
              <a:xfrm>
                <a:off x="2173" y="4652"/>
                <a:ext cx="181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02" name="Rectangle 133"/>
              <p:cNvSpPr>
                <a:spLocks noChangeArrowheads="1"/>
              </p:cNvSpPr>
              <p:nvPr/>
            </p:nvSpPr>
            <p:spPr bwMode="auto">
              <a:xfrm>
                <a:off x="2256" y="4652"/>
                <a:ext cx="1048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1st LB from C.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03" name="Rectangle 134"/>
              <p:cNvSpPr>
                <a:spLocks noChangeArrowheads="1"/>
              </p:cNvSpPr>
              <p:nvPr/>
            </p:nvSpPr>
            <p:spPr bwMode="auto">
              <a:xfrm>
                <a:off x="2173" y="4864"/>
                <a:ext cx="788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04" name="Rectangle 135"/>
              <p:cNvSpPr>
                <a:spLocks noChangeArrowheads="1"/>
              </p:cNvSpPr>
              <p:nvPr/>
            </p:nvSpPr>
            <p:spPr bwMode="auto">
              <a:xfrm>
                <a:off x="1697" y="172"/>
                <a:ext cx="435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05" name="Rectangle 136"/>
              <p:cNvSpPr>
                <a:spLocks noChangeArrowheads="1"/>
              </p:cNvSpPr>
              <p:nvPr/>
            </p:nvSpPr>
            <p:spPr bwMode="auto">
              <a:xfrm>
                <a:off x="2016" y="172"/>
                <a:ext cx="1253" cy="1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Liz (+) 45 Jet Lead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06" name="Line 137"/>
              <p:cNvSpPr>
                <a:spLocks noChangeShapeType="1"/>
              </p:cNvSpPr>
              <p:nvPr/>
            </p:nvSpPr>
            <p:spPr bwMode="auto">
              <a:xfrm flipV="1">
                <a:off x="2378" y="1314"/>
                <a:ext cx="0" cy="5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07" name="Freeform 138"/>
              <p:cNvSpPr>
                <a:spLocks/>
              </p:cNvSpPr>
              <p:nvPr/>
            </p:nvSpPr>
            <p:spPr bwMode="auto">
              <a:xfrm>
                <a:off x="2338" y="1307"/>
                <a:ext cx="7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08" name="Line 139"/>
              <p:cNvSpPr>
                <a:spLocks noChangeShapeType="1"/>
              </p:cNvSpPr>
              <p:nvPr/>
            </p:nvSpPr>
            <p:spPr bwMode="auto">
              <a:xfrm>
                <a:off x="2338" y="1307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09" name="Freeform 140"/>
              <p:cNvSpPr>
                <a:spLocks/>
              </p:cNvSpPr>
              <p:nvPr/>
            </p:nvSpPr>
            <p:spPr bwMode="auto">
              <a:xfrm>
                <a:off x="1230" y="4956"/>
                <a:ext cx="708" cy="470"/>
              </a:xfrm>
              <a:custGeom>
                <a:avLst/>
                <a:gdLst>
                  <a:gd name="T0" fmla="*/ 1870 w 1870"/>
                  <a:gd name="T1" fmla="*/ 980 h 1266"/>
                  <a:gd name="T2" fmla="*/ 1852 w 1870"/>
                  <a:gd name="T3" fmla="*/ 1044 h 1266"/>
                  <a:gd name="T4" fmla="*/ 1769 w 1870"/>
                  <a:gd name="T5" fmla="*/ 939 h 1266"/>
                  <a:gd name="T6" fmla="*/ 1735 w 1870"/>
                  <a:gd name="T7" fmla="*/ 1069 h 1266"/>
                  <a:gd name="T8" fmla="*/ 1652 w 1870"/>
                  <a:gd name="T9" fmla="*/ 964 h 1266"/>
                  <a:gd name="T10" fmla="*/ 1618 w 1870"/>
                  <a:gd name="T11" fmla="*/ 1094 h 1266"/>
                  <a:gd name="T12" fmla="*/ 1534 w 1870"/>
                  <a:gd name="T13" fmla="*/ 988 h 1266"/>
                  <a:gd name="T14" fmla="*/ 1500 w 1870"/>
                  <a:gd name="T15" fmla="*/ 1118 h 1266"/>
                  <a:gd name="T16" fmla="*/ 1417 w 1870"/>
                  <a:gd name="T17" fmla="*/ 1013 h 1266"/>
                  <a:gd name="T18" fmla="*/ 1383 w 1870"/>
                  <a:gd name="T19" fmla="*/ 1143 h 1266"/>
                  <a:gd name="T20" fmla="*/ 1299 w 1870"/>
                  <a:gd name="T21" fmla="*/ 1038 h 1266"/>
                  <a:gd name="T22" fmla="*/ 1265 w 1870"/>
                  <a:gd name="T23" fmla="*/ 1167 h 1266"/>
                  <a:gd name="T24" fmla="*/ 1182 w 1870"/>
                  <a:gd name="T25" fmla="*/ 1062 h 1266"/>
                  <a:gd name="T26" fmla="*/ 1148 w 1870"/>
                  <a:gd name="T27" fmla="*/ 1192 h 1266"/>
                  <a:gd name="T28" fmla="*/ 1064 w 1870"/>
                  <a:gd name="T29" fmla="*/ 1087 h 1266"/>
                  <a:gd name="T30" fmla="*/ 1030 w 1870"/>
                  <a:gd name="T31" fmla="*/ 1217 h 1266"/>
                  <a:gd name="T32" fmla="*/ 947 w 1870"/>
                  <a:gd name="T33" fmla="*/ 1112 h 1266"/>
                  <a:gd name="T34" fmla="*/ 913 w 1870"/>
                  <a:gd name="T35" fmla="*/ 1241 h 1266"/>
                  <a:gd name="T36" fmla="*/ 830 w 1870"/>
                  <a:gd name="T37" fmla="*/ 1136 h 1266"/>
                  <a:gd name="T38" fmla="*/ 795 w 1870"/>
                  <a:gd name="T39" fmla="*/ 1266 h 1266"/>
                  <a:gd name="T40" fmla="*/ 712 w 1870"/>
                  <a:gd name="T41" fmla="*/ 1161 h 1266"/>
                  <a:gd name="T42" fmla="*/ 695 w 1870"/>
                  <a:gd name="T43" fmla="*/ 1226 h 1266"/>
                  <a:gd name="T44" fmla="*/ 639 w 1870"/>
                  <a:gd name="T45" fmla="*/ 1238 h 1266"/>
                  <a:gd name="T46" fmla="*/ 0 w 1870"/>
                  <a:gd name="T47" fmla="*/ 1195 h 1266"/>
                  <a:gd name="T48" fmla="*/ 106 w 1870"/>
                  <a:gd name="T49" fmla="*/ 0 h 1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870" h="1266">
                    <a:moveTo>
                      <a:pt x="1870" y="980"/>
                    </a:moveTo>
                    <a:lnTo>
                      <a:pt x="1852" y="1044"/>
                    </a:lnTo>
                    <a:lnTo>
                      <a:pt x="1769" y="939"/>
                    </a:lnTo>
                    <a:lnTo>
                      <a:pt x="1735" y="1069"/>
                    </a:lnTo>
                    <a:lnTo>
                      <a:pt x="1652" y="964"/>
                    </a:lnTo>
                    <a:lnTo>
                      <a:pt x="1618" y="1094"/>
                    </a:lnTo>
                    <a:lnTo>
                      <a:pt x="1534" y="988"/>
                    </a:lnTo>
                    <a:lnTo>
                      <a:pt x="1500" y="1118"/>
                    </a:lnTo>
                    <a:lnTo>
                      <a:pt x="1417" y="1013"/>
                    </a:lnTo>
                    <a:lnTo>
                      <a:pt x="1383" y="1143"/>
                    </a:lnTo>
                    <a:lnTo>
                      <a:pt x="1299" y="1038"/>
                    </a:lnTo>
                    <a:lnTo>
                      <a:pt x="1265" y="1167"/>
                    </a:lnTo>
                    <a:lnTo>
                      <a:pt x="1182" y="1062"/>
                    </a:lnTo>
                    <a:lnTo>
                      <a:pt x="1148" y="1192"/>
                    </a:lnTo>
                    <a:lnTo>
                      <a:pt x="1064" y="1087"/>
                    </a:lnTo>
                    <a:lnTo>
                      <a:pt x="1030" y="1217"/>
                    </a:lnTo>
                    <a:lnTo>
                      <a:pt x="947" y="1112"/>
                    </a:lnTo>
                    <a:lnTo>
                      <a:pt x="913" y="1241"/>
                    </a:lnTo>
                    <a:lnTo>
                      <a:pt x="830" y="1136"/>
                    </a:lnTo>
                    <a:lnTo>
                      <a:pt x="795" y="1266"/>
                    </a:lnTo>
                    <a:lnTo>
                      <a:pt x="712" y="1161"/>
                    </a:lnTo>
                    <a:lnTo>
                      <a:pt x="695" y="1226"/>
                    </a:lnTo>
                    <a:lnTo>
                      <a:pt x="639" y="1238"/>
                    </a:lnTo>
                    <a:lnTo>
                      <a:pt x="0" y="1195"/>
                    </a:lnTo>
                    <a:lnTo>
                      <a:pt x="106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10" name="Freeform 141"/>
              <p:cNvSpPr>
                <a:spLocks/>
              </p:cNvSpPr>
              <p:nvPr/>
            </p:nvSpPr>
            <p:spPr bwMode="auto">
              <a:xfrm>
                <a:off x="1245" y="4956"/>
                <a:ext cx="41" cy="57"/>
              </a:xfrm>
              <a:custGeom>
                <a:avLst/>
                <a:gdLst>
                  <a:gd name="T0" fmla="*/ 25 w 41"/>
                  <a:gd name="T1" fmla="*/ 0 h 57"/>
                  <a:gd name="T2" fmla="*/ 0 w 41"/>
                  <a:gd name="T3" fmla="*/ 53 h 57"/>
                  <a:gd name="T4" fmla="*/ 22 w 41"/>
                  <a:gd name="T5" fmla="*/ 41 h 57"/>
                  <a:gd name="T6" fmla="*/ 41 w 41"/>
                  <a:gd name="T7" fmla="*/ 57 h 57"/>
                  <a:gd name="T8" fmla="*/ 25 w 41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57">
                    <a:moveTo>
                      <a:pt x="25" y="0"/>
                    </a:moveTo>
                    <a:lnTo>
                      <a:pt x="0" y="53"/>
                    </a:lnTo>
                    <a:lnTo>
                      <a:pt x="22" y="41"/>
                    </a:lnTo>
                    <a:lnTo>
                      <a:pt x="41" y="57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11" name="Line 142"/>
              <p:cNvSpPr>
                <a:spLocks noChangeShapeType="1"/>
              </p:cNvSpPr>
              <p:nvPr/>
            </p:nvSpPr>
            <p:spPr bwMode="auto">
              <a:xfrm flipV="1">
                <a:off x="1145" y="5085"/>
                <a:ext cx="36" cy="33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12" name="Freeform 143"/>
              <p:cNvSpPr>
                <a:spLocks/>
              </p:cNvSpPr>
              <p:nvPr/>
            </p:nvSpPr>
            <p:spPr bwMode="auto">
              <a:xfrm>
                <a:off x="1141" y="5074"/>
                <a:ext cx="80" cy="15"/>
              </a:xfrm>
              <a:custGeom>
                <a:avLst/>
                <a:gdLst>
                  <a:gd name="T0" fmla="*/ 211 w 211"/>
                  <a:gd name="T1" fmla="*/ 21 h 40"/>
                  <a:gd name="T2" fmla="*/ 209 w 211"/>
                  <a:gd name="T3" fmla="*/ 40 h 40"/>
                  <a:gd name="T4" fmla="*/ 0 w 211"/>
                  <a:gd name="T5" fmla="*/ 19 h 40"/>
                  <a:gd name="T6" fmla="*/ 2 w 211"/>
                  <a:gd name="T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40">
                    <a:moveTo>
                      <a:pt x="211" y="21"/>
                    </a:moveTo>
                    <a:lnTo>
                      <a:pt x="209" y="40"/>
                    </a:lnTo>
                    <a:lnTo>
                      <a:pt x="0" y="19"/>
                    </a:lnTo>
                    <a:lnTo>
                      <a:pt x="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13" name="Line 144"/>
              <p:cNvSpPr>
                <a:spLocks noChangeShapeType="1"/>
              </p:cNvSpPr>
              <p:nvPr/>
            </p:nvSpPr>
            <p:spPr bwMode="auto">
              <a:xfrm flipH="1">
                <a:off x="1141" y="5074"/>
                <a:ext cx="1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14" name="Line 145"/>
              <p:cNvSpPr>
                <a:spLocks noChangeShapeType="1"/>
              </p:cNvSpPr>
              <p:nvPr/>
            </p:nvSpPr>
            <p:spPr bwMode="auto">
              <a:xfrm flipH="1" flipV="1">
                <a:off x="971" y="5170"/>
                <a:ext cx="30" cy="5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15" name="Freeform 146"/>
              <p:cNvSpPr>
                <a:spLocks/>
              </p:cNvSpPr>
              <p:nvPr/>
            </p:nvSpPr>
            <p:spPr bwMode="auto">
              <a:xfrm>
                <a:off x="933" y="5146"/>
                <a:ext cx="74" cy="42"/>
              </a:xfrm>
              <a:custGeom>
                <a:avLst/>
                <a:gdLst>
                  <a:gd name="T0" fmla="*/ 187 w 196"/>
                  <a:gd name="T1" fmla="*/ 0 h 115"/>
                  <a:gd name="T2" fmla="*/ 196 w 196"/>
                  <a:gd name="T3" fmla="*/ 17 h 115"/>
                  <a:gd name="T4" fmla="*/ 8 w 196"/>
                  <a:gd name="T5" fmla="*/ 115 h 115"/>
                  <a:gd name="T6" fmla="*/ 0 w 196"/>
                  <a:gd name="T7" fmla="*/ 98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6" h="115">
                    <a:moveTo>
                      <a:pt x="187" y="0"/>
                    </a:moveTo>
                    <a:lnTo>
                      <a:pt x="196" y="17"/>
                    </a:lnTo>
                    <a:lnTo>
                      <a:pt x="8" y="115"/>
                    </a:lnTo>
                    <a:lnTo>
                      <a:pt x="0" y="98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16" name="Line 147"/>
              <p:cNvSpPr>
                <a:spLocks noChangeShapeType="1"/>
              </p:cNvSpPr>
              <p:nvPr/>
            </p:nvSpPr>
            <p:spPr bwMode="auto">
              <a:xfrm>
                <a:off x="933" y="5182"/>
                <a:ext cx="3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17" name="Line 148"/>
              <p:cNvSpPr>
                <a:spLocks noChangeShapeType="1"/>
              </p:cNvSpPr>
              <p:nvPr/>
            </p:nvSpPr>
            <p:spPr bwMode="auto">
              <a:xfrm flipV="1">
                <a:off x="1153" y="5160"/>
                <a:ext cx="3" cy="6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18" name="Freeform 149"/>
              <p:cNvSpPr>
                <a:spLocks/>
              </p:cNvSpPr>
              <p:nvPr/>
            </p:nvSpPr>
            <p:spPr bwMode="auto">
              <a:xfrm>
                <a:off x="1116" y="5151"/>
                <a:ext cx="79" cy="9"/>
              </a:xfrm>
              <a:custGeom>
                <a:avLst/>
                <a:gdLst>
                  <a:gd name="T0" fmla="*/ 209 w 209"/>
                  <a:gd name="T1" fmla="*/ 5 h 24"/>
                  <a:gd name="T2" fmla="*/ 209 w 209"/>
                  <a:gd name="T3" fmla="*/ 24 h 24"/>
                  <a:gd name="T4" fmla="*/ 0 w 209"/>
                  <a:gd name="T5" fmla="*/ 19 h 24"/>
                  <a:gd name="T6" fmla="*/ 0 w 209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4">
                    <a:moveTo>
                      <a:pt x="209" y="5"/>
                    </a:moveTo>
                    <a:lnTo>
                      <a:pt x="209" y="24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19" name="Line 150"/>
              <p:cNvSpPr>
                <a:spLocks noChangeShapeType="1"/>
              </p:cNvSpPr>
              <p:nvPr/>
            </p:nvSpPr>
            <p:spPr bwMode="auto">
              <a:xfrm>
                <a:off x="1116" y="5151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20" name="Freeform 151"/>
              <p:cNvSpPr>
                <a:spLocks/>
              </p:cNvSpPr>
              <p:nvPr/>
            </p:nvSpPr>
            <p:spPr bwMode="auto">
              <a:xfrm>
                <a:off x="1349" y="5106"/>
                <a:ext cx="71" cy="125"/>
              </a:xfrm>
              <a:custGeom>
                <a:avLst/>
                <a:gdLst>
                  <a:gd name="T0" fmla="*/ 0 w 187"/>
                  <a:gd name="T1" fmla="*/ 336 h 336"/>
                  <a:gd name="T2" fmla="*/ 172 w 187"/>
                  <a:gd name="T3" fmla="*/ 151 h 336"/>
                  <a:gd name="T4" fmla="*/ 187 w 187"/>
                  <a:gd name="T5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7" h="336">
                    <a:moveTo>
                      <a:pt x="0" y="336"/>
                    </a:moveTo>
                    <a:lnTo>
                      <a:pt x="172" y="151"/>
                    </a:lnTo>
                    <a:lnTo>
                      <a:pt x="187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21" name="Freeform 152"/>
              <p:cNvSpPr>
                <a:spLocks/>
              </p:cNvSpPr>
              <p:nvPr/>
            </p:nvSpPr>
            <p:spPr bwMode="auto">
              <a:xfrm>
                <a:off x="1381" y="5096"/>
                <a:ext cx="79" cy="13"/>
              </a:xfrm>
              <a:custGeom>
                <a:avLst/>
                <a:gdLst>
                  <a:gd name="T0" fmla="*/ 209 w 209"/>
                  <a:gd name="T1" fmla="*/ 17 h 36"/>
                  <a:gd name="T2" fmla="*/ 209 w 209"/>
                  <a:gd name="T3" fmla="*/ 36 h 36"/>
                  <a:gd name="T4" fmla="*/ 0 w 209"/>
                  <a:gd name="T5" fmla="*/ 19 h 36"/>
                  <a:gd name="T6" fmla="*/ 0 w 209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36">
                    <a:moveTo>
                      <a:pt x="209" y="17"/>
                    </a:moveTo>
                    <a:lnTo>
                      <a:pt x="209" y="36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22" name="Line 153"/>
              <p:cNvSpPr>
                <a:spLocks noChangeShapeType="1"/>
              </p:cNvSpPr>
              <p:nvPr/>
            </p:nvSpPr>
            <p:spPr bwMode="auto">
              <a:xfrm>
                <a:off x="1381" y="5096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23" name="Line 154"/>
              <p:cNvSpPr>
                <a:spLocks noChangeShapeType="1"/>
              </p:cNvSpPr>
              <p:nvPr/>
            </p:nvSpPr>
            <p:spPr bwMode="auto">
              <a:xfrm flipH="1" flipV="1">
                <a:off x="1475" y="5160"/>
                <a:ext cx="8" cy="5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24" name="Freeform 155"/>
              <p:cNvSpPr>
                <a:spLocks/>
              </p:cNvSpPr>
              <p:nvPr/>
            </p:nvSpPr>
            <p:spPr bwMode="auto">
              <a:xfrm>
                <a:off x="1435" y="5148"/>
                <a:ext cx="80" cy="16"/>
              </a:xfrm>
              <a:custGeom>
                <a:avLst/>
                <a:gdLst>
                  <a:gd name="T0" fmla="*/ 208 w 211"/>
                  <a:gd name="T1" fmla="*/ 0 h 44"/>
                  <a:gd name="T2" fmla="*/ 211 w 211"/>
                  <a:gd name="T3" fmla="*/ 19 h 44"/>
                  <a:gd name="T4" fmla="*/ 2 w 211"/>
                  <a:gd name="T5" fmla="*/ 44 h 44"/>
                  <a:gd name="T6" fmla="*/ 0 w 211"/>
                  <a:gd name="T7" fmla="*/ 25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44">
                    <a:moveTo>
                      <a:pt x="208" y="0"/>
                    </a:moveTo>
                    <a:lnTo>
                      <a:pt x="211" y="19"/>
                    </a:lnTo>
                    <a:lnTo>
                      <a:pt x="2" y="44"/>
                    </a:lnTo>
                    <a:lnTo>
                      <a:pt x="0" y="25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25" name="Line 156"/>
              <p:cNvSpPr>
                <a:spLocks noChangeShapeType="1"/>
              </p:cNvSpPr>
              <p:nvPr/>
            </p:nvSpPr>
            <p:spPr bwMode="auto">
              <a:xfrm>
                <a:off x="1435" y="5157"/>
                <a:ext cx="1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26" name="Freeform 157"/>
              <p:cNvSpPr>
                <a:spLocks/>
              </p:cNvSpPr>
              <p:nvPr/>
            </p:nvSpPr>
            <p:spPr bwMode="auto">
              <a:xfrm>
                <a:off x="1554" y="5157"/>
                <a:ext cx="62" cy="80"/>
              </a:xfrm>
              <a:custGeom>
                <a:avLst/>
                <a:gdLst>
                  <a:gd name="T0" fmla="*/ 164 w 164"/>
                  <a:gd name="T1" fmla="*/ 215 h 215"/>
                  <a:gd name="T2" fmla="*/ 36 w 164"/>
                  <a:gd name="T3" fmla="*/ 209 h 215"/>
                  <a:gd name="T4" fmla="*/ 0 w 164"/>
                  <a:gd name="T5" fmla="*/ 0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4" h="215">
                    <a:moveTo>
                      <a:pt x="164" y="215"/>
                    </a:moveTo>
                    <a:lnTo>
                      <a:pt x="36" y="20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27" name="Freeform 158"/>
              <p:cNvSpPr>
                <a:spLocks/>
              </p:cNvSpPr>
              <p:nvPr/>
            </p:nvSpPr>
            <p:spPr bwMode="auto">
              <a:xfrm>
                <a:off x="1514" y="5144"/>
                <a:ext cx="79" cy="19"/>
              </a:xfrm>
              <a:custGeom>
                <a:avLst/>
                <a:gdLst>
                  <a:gd name="T0" fmla="*/ 209 w 211"/>
                  <a:gd name="T1" fmla="*/ 0 h 53"/>
                  <a:gd name="T2" fmla="*/ 211 w 211"/>
                  <a:gd name="T3" fmla="*/ 19 h 53"/>
                  <a:gd name="T4" fmla="*/ 3 w 211"/>
                  <a:gd name="T5" fmla="*/ 53 h 53"/>
                  <a:gd name="T6" fmla="*/ 0 w 211"/>
                  <a:gd name="T7" fmla="*/ 34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53">
                    <a:moveTo>
                      <a:pt x="209" y="0"/>
                    </a:moveTo>
                    <a:lnTo>
                      <a:pt x="211" y="19"/>
                    </a:lnTo>
                    <a:lnTo>
                      <a:pt x="3" y="53"/>
                    </a:lnTo>
                    <a:lnTo>
                      <a:pt x="0" y="34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28" name="Line 159"/>
              <p:cNvSpPr>
                <a:spLocks noChangeShapeType="1"/>
              </p:cNvSpPr>
              <p:nvPr/>
            </p:nvSpPr>
            <p:spPr bwMode="auto">
              <a:xfrm>
                <a:off x="1514" y="5156"/>
                <a:ext cx="1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29" name="Freeform 160"/>
              <p:cNvSpPr>
                <a:spLocks/>
              </p:cNvSpPr>
              <p:nvPr/>
            </p:nvSpPr>
            <p:spPr bwMode="auto">
              <a:xfrm>
                <a:off x="1706" y="5181"/>
                <a:ext cx="71" cy="69"/>
              </a:xfrm>
              <a:custGeom>
                <a:avLst/>
                <a:gdLst>
                  <a:gd name="T0" fmla="*/ 188 w 188"/>
                  <a:gd name="T1" fmla="*/ 187 h 187"/>
                  <a:gd name="T2" fmla="*/ 43 w 188"/>
                  <a:gd name="T3" fmla="*/ 181 h 187"/>
                  <a:gd name="T4" fmla="*/ 0 w 188"/>
                  <a:gd name="T5" fmla="*/ 0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8" h="187">
                    <a:moveTo>
                      <a:pt x="188" y="187"/>
                    </a:moveTo>
                    <a:lnTo>
                      <a:pt x="43" y="181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0" name="Freeform 161"/>
              <p:cNvSpPr>
                <a:spLocks/>
              </p:cNvSpPr>
              <p:nvPr/>
            </p:nvSpPr>
            <p:spPr bwMode="auto">
              <a:xfrm>
                <a:off x="1666" y="5165"/>
                <a:ext cx="79" cy="24"/>
              </a:xfrm>
              <a:custGeom>
                <a:avLst/>
                <a:gdLst>
                  <a:gd name="T0" fmla="*/ 204 w 209"/>
                  <a:gd name="T1" fmla="*/ 0 h 66"/>
                  <a:gd name="T2" fmla="*/ 209 w 209"/>
                  <a:gd name="T3" fmla="*/ 20 h 66"/>
                  <a:gd name="T4" fmla="*/ 4 w 209"/>
                  <a:gd name="T5" fmla="*/ 66 h 66"/>
                  <a:gd name="T6" fmla="*/ 0 w 209"/>
                  <a:gd name="T7" fmla="*/ 4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66">
                    <a:moveTo>
                      <a:pt x="204" y="0"/>
                    </a:moveTo>
                    <a:lnTo>
                      <a:pt x="209" y="20"/>
                    </a:lnTo>
                    <a:lnTo>
                      <a:pt x="4" y="66"/>
                    </a:lnTo>
                    <a:lnTo>
                      <a:pt x="0" y="47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1" name="Line 162"/>
              <p:cNvSpPr>
                <a:spLocks noChangeShapeType="1"/>
              </p:cNvSpPr>
              <p:nvPr/>
            </p:nvSpPr>
            <p:spPr bwMode="auto">
              <a:xfrm>
                <a:off x="1666" y="5182"/>
                <a:ext cx="2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2" name="Arc 163"/>
              <p:cNvSpPr>
                <a:spLocks/>
              </p:cNvSpPr>
              <p:nvPr/>
            </p:nvSpPr>
            <p:spPr bwMode="auto">
              <a:xfrm>
                <a:off x="1390" y="5362"/>
                <a:ext cx="91" cy="3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89 w 21589"/>
                  <a:gd name="T1" fmla="*/ 696 h 21599"/>
                  <a:gd name="T2" fmla="*/ 225 w 21589"/>
                  <a:gd name="T3" fmla="*/ 21599 h 21599"/>
                  <a:gd name="T4" fmla="*/ 0 w 21589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89" h="21599" fill="none" extrusionOk="0">
                    <a:moveTo>
                      <a:pt x="21588" y="695"/>
                    </a:moveTo>
                    <a:cubicBezTo>
                      <a:pt x="21215" y="12261"/>
                      <a:pt x="11795" y="21478"/>
                      <a:pt x="224" y="21598"/>
                    </a:cubicBezTo>
                  </a:path>
                  <a:path w="21589" h="21599" stroke="0" extrusionOk="0">
                    <a:moveTo>
                      <a:pt x="21588" y="695"/>
                    </a:moveTo>
                    <a:cubicBezTo>
                      <a:pt x="21215" y="12261"/>
                      <a:pt x="11795" y="21478"/>
                      <a:pt x="224" y="21598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3" name="Arc 164"/>
              <p:cNvSpPr>
                <a:spLocks/>
              </p:cNvSpPr>
              <p:nvPr/>
            </p:nvSpPr>
            <p:spPr bwMode="auto">
              <a:xfrm>
                <a:off x="1391" y="5393"/>
                <a:ext cx="343" cy="128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661 w 21661"/>
                  <a:gd name="T1" fmla="*/ 21600 h 21600"/>
                  <a:gd name="T2" fmla="*/ 0 w 21661"/>
                  <a:gd name="T3" fmla="*/ 169 h 21600"/>
                  <a:gd name="T4" fmla="*/ 21599 w 21661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61" h="21600" fill="none" extrusionOk="0">
                    <a:moveTo>
                      <a:pt x="21660" y="21599"/>
                    </a:moveTo>
                    <a:cubicBezTo>
                      <a:pt x="21640" y="21599"/>
                      <a:pt x="21619" y="21599"/>
                      <a:pt x="21599" y="21600"/>
                    </a:cubicBezTo>
                    <a:cubicBezTo>
                      <a:pt x="9735" y="21600"/>
                      <a:pt x="92" y="12032"/>
                      <a:pt x="-1" y="169"/>
                    </a:cubicBezTo>
                  </a:path>
                  <a:path w="21661" h="21600" stroke="0" extrusionOk="0">
                    <a:moveTo>
                      <a:pt x="21660" y="21599"/>
                    </a:moveTo>
                    <a:cubicBezTo>
                      <a:pt x="21640" y="21599"/>
                      <a:pt x="21619" y="21599"/>
                      <a:pt x="21599" y="21600"/>
                    </a:cubicBezTo>
                    <a:cubicBezTo>
                      <a:pt x="9735" y="21600"/>
                      <a:pt x="92" y="12032"/>
                      <a:pt x="-1" y="169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4" name="Freeform 165"/>
              <p:cNvSpPr>
                <a:spLocks/>
              </p:cNvSpPr>
              <p:nvPr/>
            </p:nvSpPr>
            <p:spPr bwMode="auto">
              <a:xfrm>
                <a:off x="1677" y="5503"/>
                <a:ext cx="57" cy="40"/>
              </a:xfrm>
              <a:custGeom>
                <a:avLst/>
                <a:gdLst>
                  <a:gd name="T0" fmla="*/ 57 w 57"/>
                  <a:gd name="T1" fmla="*/ 20 h 40"/>
                  <a:gd name="T2" fmla="*/ 0 w 57"/>
                  <a:gd name="T3" fmla="*/ 0 h 40"/>
                  <a:gd name="T4" fmla="*/ 15 w 57"/>
                  <a:gd name="T5" fmla="*/ 20 h 40"/>
                  <a:gd name="T6" fmla="*/ 0 w 57"/>
                  <a:gd name="T7" fmla="*/ 40 h 40"/>
                  <a:gd name="T8" fmla="*/ 57 w 57"/>
                  <a:gd name="T9" fmla="*/ 2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40">
                    <a:moveTo>
                      <a:pt x="57" y="20"/>
                    </a:moveTo>
                    <a:lnTo>
                      <a:pt x="0" y="0"/>
                    </a:lnTo>
                    <a:lnTo>
                      <a:pt x="15" y="20"/>
                    </a:lnTo>
                    <a:lnTo>
                      <a:pt x="0" y="40"/>
                    </a:lnTo>
                    <a:lnTo>
                      <a:pt x="57" y="2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5" name="Arc 166"/>
              <p:cNvSpPr>
                <a:spLocks/>
              </p:cNvSpPr>
              <p:nvPr/>
            </p:nvSpPr>
            <p:spPr bwMode="auto">
              <a:xfrm>
                <a:off x="1289" y="4267"/>
                <a:ext cx="100" cy="4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9"/>
                  <a:gd name="T2" fmla="*/ 214 w 21600"/>
                  <a:gd name="T3" fmla="*/ 21599 h 21599"/>
                  <a:gd name="T4" fmla="*/ 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600" y="0"/>
                    </a:moveTo>
                    <a:cubicBezTo>
                      <a:pt x="21600" y="11845"/>
                      <a:pt x="12059" y="21481"/>
                      <a:pt x="213" y="21598"/>
                    </a:cubicBezTo>
                  </a:path>
                  <a:path w="21600" h="21599" stroke="0" extrusionOk="0">
                    <a:moveTo>
                      <a:pt x="21600" y="0"/>
                    </a:moveTo>
                    <a:cubicBezTo>
                      <a:pt x="21600" y="11845"/>
                      <a:pt x="12059" y="21481"/>
                      <a:pt x="213" y="21598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6" name="Arc 167"/>
              <p:cNvSpPr>
                <a:spLocks/>
              </p:cNvSpPr>
              <p:nvPr/>
            </p:nvSpPr>
            <p:spPr bwMode="auto">
              <a:xfrm>
                <a:off x="1290" y="4312"/>
                <a:ext cx="373" cy="11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57 w 21657"/>
                  <a:gd name="T1" fmla="*/ 21600 h 21600"/>
                  <a:gd name="T2" fmla="*/ 0 w 21657"/>
                  <a:gd name="T3" fmla="*/ 0 h 21600"/>
                  <a:gd name="T4" fmla="*/ 21600 w 2165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57" h="21600" fill="none" extrusionOk="0">
                    <a:moveTo>
                      <a:pt x="21656" y="21599"/>
                    </a:moveTo>
                    <a:cubicBezTo>
                      <a:pt x="21637" y="21599"/>
                      <a:pt x="21618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657" h="21600" stroke="0" extrusionOk="0">
                    <a:moveTo>
                      <a:pt x="21656" y="21599"/>
                    </a:moveTo>
                    <a:cubicBezTo>
                      <a:pt x="21637" y="21599"/>
                      <a:pt x="21618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7" name="Freeform 168"/>
              <p:cNvSpPr>
                <a:spLocks/>
              </p:cNvSpPr>
              <p:nvPr/>
            </p:nvSpPr>
            <p:spPr bwMode="auto">
              <a:xfrm>
                <a:off x="1607" y="4405"/>
                <a:ext cx="57" cy="40"/>
              </a:xfrm>
              <a:custGeom>
                <a:avLst/>
                <a:gdLst>
                  <a:gd name="T0" fmla="*/ 57 w 57"/>
                  <a:gd name="T1" fmla="*/ 20 h 40"/>
                  <a:gd name="T2" fmla="*/ 0 w 57"/>
                  <a:gd name="T3" fmla="*/ 0 h 40"/>
                  <a:gd name="T4" fmla="*/ 15 w 57"/>
                  <a:gd name="T5" fmla="*/ 20 h 40"/>
                  <a:gd name="T6" fmla="*/ 0 w 57"/>
                  <a:gd name="T7" fmla="*/ 40 h 40"/>
                  <a:gd name="T8" fmla="*/ 57 w 57"/>
                  <a:gd name="T9" fmla="*/ 2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40">
                    <a:moveTo>
                      <a:pt x="57" y="20"/>
                    </a:moveTo>
                    <a:lnTo>
                      <a:pt x="0" y="0"/>
                    </a:lnTo>
                    <a:lnTo>
                      <a:pt x="15" y="20"/>
                    </a:lnTo>
                    <a:lnTo>
                      <a:pt x="0" y="40"/>
                    </a:lnTo>
                    <a:lnTo>
                      <a:pt x="57" y="2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8" name="Line 169"/>
              <p:cNvSpPr>
                <a:spLocks noChangeShapeType="1"/>
              </p:cNvSpPr>
              <p:nvPr/>
            </p:nvSpPr>
            <p:spPr bwMode="auto">
              <a:xfrm flipH="1" flipV="1">
                <a:off x="891" y="4059"/>
                <a:ext cx="13" cy="6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9" name="Freeform 170"/>
              <p:cNvSpPr>
                <a:spLocks/>
              </p:cNvSpPr>
              <p:nvPr/>
            </p:nvSpPr>
            <p:spPr bwMode="auto">
              <a:xfrm>
                <a:off x="850" y="4044"/>
                <a:ext cx="79" cy="23"/>
              </a:xfrm>
              <a:custGeom>
                <a:avLst/>
                <a:gdLst>
                  <a:gd name="T0" fmla="*/ 205 w 209"/>
                  <a:gd name="T1" fmla="*/ 0 h 62"/>
                  <a:gd name="T2" fmla="*/ 209 w 209"/>
                  <a:gd name="T3" fmla="*/ 19 h 62"/>
                  <a:gd name="T4" fmla="*/ 5 w 209"/>
                  <a:gd name="T5" fmla="*/ 62 h 62"/>
                  <a:gd name="T6" fmla="*/ 0 w 209"/>
                  <a:gd name="T7" fmla="*/ 43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62">
                    <a:moveTo>
                      <a:pt x="205" y="0"/>
                    </a:moveTo>
                    <a:lnTo>
                      <a:pt x="209" y="19"/>
                    </a:lnTo>
                    <a:lnTo>
                      <a:pt x="5" y="62"/>
                    </a:lnTo>
                    <a:lnTo>
                      <a:pt x="0" y="43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0" name="Line 171"/>
              <p:cNvSpPr>
                <a:spLocks noChangeShapeType="1"/>
              </p:cNvSpPr>
              <p:nvPr/>
            </p:nvSpPr>
            <p:spPr bwMode="auto">
              <a:xfrm>
                <a:off x="850" y="4060"/>
                <a:ext cx="2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1" name="Line 172"/>
              <p:cNvSpPr>
                <a:spLocks noChangeShapeType="1"/>
              </p:cNvSpPr>
              <p:nvPr/>
            </p:nvSpPr>
            <p:spPr bwMode="auto">
              <a:xfrm flipH="1" flipV="1">
                <a:off x="1057" y="4056"/>
                <a:ext cx="16" cy="6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2" name="Freeform 173"/>
              <p:cNvSpPr>
                <a:spLocks/>
              </p:cNvSpPr>
              <p:nvPr/>
            </p:nvSpPr>
            <p:spPr bwMode="auto">
              <a:xfrm>
                <a:off x="1016" y="4040"/>
                <a:ext cx="79" cy="26"/>
              </a:xfrm>
              <a:custGeom>
                <a:avLst/>
                <a:gdLst>
                  <a:gd name="T0" fmla="*/ 205 w 209"/>
                  <a:gd name="T1" fmla="*/ 0 h 71"/>
                  <a:gd name="T2" fmla="*/ 209 w 209"/>
                  <a:gd name="T3" fmla="*/ 20 h 71"/>
                  <a:gd name="T4" fmla="*/ 4 w 209"/>
                  <a:gd name="T5" fmla="*/ 71 h 71"/>
                  <a:gd name="T6" fmla="*/ 0 w 209"/>
                  <a:gd name="T7" fmla="*/ 5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71">
                    <a:moveTo>
                      <a:pt x="205" y="0"/>
                    </a:moveTo>
                    <a:lnTo>
                      <a:pt x="209" y="20"/>
                    </a:lnTo>
                    <a:lnTo>
                      <a:pt x="4" y="71"/>
                    </a:lnTo>
                    <a:lnTo>
                      <a:pt x="0" y="52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3" name="Line 174"/>
              <p:cNvSpPr>
                <a:spLocks noChangeShapeType="1"/>
              </p:cNvSpPr>
              <p:nvPr/>
            </p:nvSpPr>
            <p:spPr bwMode="auto">
              <a:xfrm>
                <a:off x="1016" y="4059"/>
                <a:ext cx="2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4" name="Freeform 175"/>
              <p:cNvSpPr>
                <a:spLocks/>
              </p:cNvSpPr>
              <p:nvPr/>
            </p:nvSpPr>
            <p:spPr bwMode="auto">
              <a:xfrm>
                <a:off x="1650" y="4070"/>
                <a:ext cx="43" cy="69"/>
              </a:xfrm>
              <a:custGeom>
                <a:avLst/>
                <a:gdLst>
                  <a:gd name="T0" fmla="*/ 115 w 115"/>
                  <a:gd name="T1" fmla="*/ 188 h 188"/>
                  <a:gd name="T2" fmla="*/ 37 w 115"/>
                  <a:gd name="T3" fmla="*/ 188 h 188"/>
                  <a:gd name="T4" fmla="*/ 0 w 115"/>
                  <a:gd name="T5" fmla="*/ 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5" h="188">
                    <a:moveTo>
                      <a:pt x="115" y="188"/>
                    </a:moveTo>
                    <a:lnTo>
                      <a:pt x="37" y="188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5" name="Freeform 176"/>
              <p:cNvSpPr>
                <a:spLocks/>
              </p:cNvSpPr>
              <p:nvPr/>
            </p:nvSpPr>
            <p:spPr bwMode="auto">
              <a:xfrm>
                <a:off x="1610" y="4056"/>
                <a:ext cx="79" cy="21"/>
              </a:xfrm>
              <a:custGeom>
                <a:avLst/>
                <a:gdLst>
                  <a:gd name="T0" fmla="*/ 209 w 211"/>
                  <a:gd name="T1" fmla="*/ 0 h 58"/>
                  <a:gd name="T2" fmla="*/ 211 w 211"/>
                  <a:gd name="T3" fmla="*/ 19 h 58"/>
                  <a:gd name="T4" fmla="*/ 2 w 211"/>
                  <a:gd name="T5" fmla="*/ 58 h 58"/>
                  <a:gd name="T6" fmla="*/ 0 w 211"/>
                  <a:gd name="T7" fmla="*/ 3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58">
                    <a:moveTo>
                      <a:pt x="209" y="0"/>
                    </a:moveTo>
                    <a:lnTo>
                      <a:pt x="211" y="19"/>
                    </a:lnTo>
                    <a:lnTo>
                      <a:pt x="2" y="58"/>
                    </a:lnTo>
                    <a:lnTo>
                      <a:pt x="0" y="38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6" name="Line 177"/>
              <p:cNvSpPr>
                <a:spLocks noChangeShapeType="1"/>
              </p:cNvSpPr>
              <p:nvPr/>
            </p:nvSpPr>
            <p:spPr bwMode="auto">
              <a:xfrm>
                <a:off x="1610" y="4070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7" name="Freeform 178"/>
              <p:cNvSpPr>
                <a:spLocks/>
              </p:cNvSpPr>
              <p:nvPr/>
            </p:nvSpPr>
            <p:spPr bwMode="auto">
              <a:xfrm>
                <a:off x="1495" y="4043"/>
                <a:ext cx="38" cy="80"/>
              </a:xfrm>
              <a:custGeom>
                <a:avLst/>
                <a:gdLst>
                  <a:gd name="T0" fmla="*/ 101 w 101"/>
                  <a:gd name="T1" fmla="*/ 215 h 215"/>
                  <a:gd name="T2" fmla="*/ 28 w 101"/>
                  <a:gd name="T3" fmla="*/ 215 h 215"/>
                  <a:gd name="T4" fmla="*/ 0 w 101"/>
                  <a:gd name="T5" fmla="*/ 0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1" h="215">
                    <a:moveTo>
                      <a:pt x="101" y="215"/>
                    </a:moveTo>
                    <a:lnTo>
                      <a:pt x="28" y="215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8" name="Freeform 179"/>
              <p:cNvSpPr>
                <a:spLocks/>
              </p:cNvSpPr>
              <p:nvPr/>
            </p:nvSpPr>
            <p:spPr bwMode="auto">
              <a:xfrm>
                <a:off x="1455" y="4031"/>
                <a:ext cx="80" cy="17"/>
              </a:xfrm>
              <a:custGeom>
                <a:avLst/>
                <a:gdLst>
                  <a:gd name="T0" fmla="*/ 209 w 211"/>
                  <a:gd name="T1" fmla="*/ 0 h 45"/>
                  <a:gd name="T2" fmla="*/ 211 w 211"/>
                  <a:gd name="T3" fmla="*/ 19 h 45"/>
                  <a:gd name="T4" fmla="*/ 2 w 211"/>
                  <a:gd name="T5" fmla="*/ 45 h 45"/>
                  <a:gd name="T6" fmla="*/ 0 w 211"/>
                  <a:gd name="T7" fmla="*/ 26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45">
                    <a:moveTo>
                      <a:pt x="209" y="0"/>
                    </a:moveTo>
                    <a:lnTo>
                      <a:pt x="211" y="19"/>
                    </a:lnTo>
                    <a:lnTo>
                      <a:pt x="2" y="45"/>
                    </a:lnTo>
                    <a:lnTo>
                      <a:pt x="0" y="26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9" name="Line 180"/>
              <p:cNvSpPr>
                <a:spLocks noChangeShapeType="1"/>
              </p:cNvSpPr>
              <p:nvPr/>
            </p:nvSpPr>
            <p:spPr bwMode="auto">
              <a:xfrm>
                <a:off x="1455" y="4041"/>
                <a:ext cx="1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0" name="Freeform 181"/>
              <p:cNvSpPr>
                <a:spLocks/>
              </p:cNvSpPr>
              <p:nvPr/>
            </p:nvSpPr>
            <p:spPr bwMode="auto">
              <a:xfrm>
                <a:off x="1255" y="4051"/>
                <a:ext cx="99" cy="69"/>
              </a:xfrm>
              <a:custGeom>
                <a:avLst/>
                <a:gdLst>
                  <a:gd name="T0" fmla="*/ 0 w 260"/>
                  <a:gd name="T1" fmla="*/ 188 h 188"/>
                  <a:gd name="T2" fmla="*/ 123 w 260"/>
                  <a:gd name="T3" fmla="*/ 15 h 188"/>
                  <a:gd name="T4" fmla="*/ 260 w 260"/>
                  <a:gd name="T5" fmla="*/ 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0" h="188">
                    <a:moveTo>
                      <a:pt x="0" y="188"/>
                    </a:moveTo>
                    <a:lnTo>
                      <a:pt x="123" y="15"/>
                    </a:lnTo>
                    <a:lnTo>
                      <a:pt x="26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1" name="Freeform 182"/>
              <p:cNvSpPr>
                <a:spLocks/>
              </p:cNvSpPr>
              <p:nvPr/>
            </p:nvSpPr>
            <p:spPr bwMode="auto">
              <a:xfrm>
                <a:off x="1349" y="4011"/>
                <a:ext cx="15" cy="79"/>
              </a:xfrm>
              <a:custGeom>
                <a:avLst/>
                <a:gdLst>
                  <a:gd name="T0" fmla="*/ 40 w 40"/>
                  <a:gd name="T1" fmla="*/ 209 h 211"/>
                  <a:gd name="T2" fmla="*/ 21 w 40"/>
                  <a:gd name="T3" fmla="*/ 211 h 211"/>
                  <a:gd name="T4" fmla="*/ 0 w 40"/>
                  <a:gd name="T5" fmla="*/ 2 h 211"/>
                  <a:gd name="T6" fmla="*/ 19 w 40"/>
                  <a:gd name="T7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211">
                    <a:moveTo>
                      <a:pt x="40" y="209"/>
                    </a:moveTo>
                    <a:lnTo>
                      <a:pt x="21" y="211"/>
                    </a:lnTo>
                    <a:lnTo>
                      <a:pt x="0" y="2"/>
                    </a:lnTo>
                    <a:lnTo>
                      <a:pt x="1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2" name="Line 183"/>
              <p:cNvSpPr>
                <a:spLocks noChangeShapeType="1"/>
              </p:cNvSpPr>
              <p:nvPr/>
            </p:nvSpPr>
            <p:spPr bwMode="auto">
              <a:xfrm flipH="1">
                <a:off x="1349" y="4011"/>
                <a:ext cx="8" cy="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3" name="Line 184"/>
              <p:cNvSpPr>
                <a:spLocks noChangeShapeType="1"/>
              </p:cNvSpPr>
              <p:nvPr/>
            </p:nvSpPr>
            <p:spPr bwMode="auto">
              <a:xfrm flipH="1" flipV="1">
                <a:off x="1397" y="4064"/>
                <a:ext cx="5" cy="5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4" name="Freeform 185"/>
              <p:cNvSpPr>
                <a:spLocks/>
              </p:cNvSpPr>
              <p:nvPr/>
            </p:nvSpPr>
            <p:spPr bwMode="auto">
              <a:xfrm>
                <a:off x="1357" y="4053"/>
                <a:ext cx="79" cy="15"/>
              </a:xfrm>
              <a:custGeom>
                <a:avLst/>
                <a:gdLst>
                  <a:gd name="T0" fmla="*/ 209 w 211"/>
                  <a:gd name="T1" fmla="*/ 0 h 40"/>
                  <a:gd name="T2" fmla="*/ 211 w 211"/>
                  <a:gd name="T3" fmla="*/ 19 h 40"/>
                  <a:gd name="T4" fmla="*/ 2 w 211"/>
                  <a:gd name="T5" fmla="*/ 40 h 40"/>
                  <a:gd name="T6" fmla="*/ 0 w 211"/>
                  <a:gd name="T7" fmla="*/ 2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40">
                    <a:moveTo>
                      <a:pt x="209" y="0"/>
                    </a:moveTo>
                    <a:lnTo>
                      <a:pt x="211" y="19"/>
                    </a:lnTo>
                    <a:lnTo>
                      <a:pt x="2" y="40"/>
                    </a:lnTo>
                    <a:lnTo>
                      <a:pt x="0" y="21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5" name="Line 186"/>
              <p:cNvSpPr>
                <a:spLocks noChangeShapeType="1"/>
              </p:cNvSpPr>
              <p:nvPr/>
            </p:nvSpPr>
            <p:spPr bwMode="auto">
              <a:xfrm>
                <a:off x="1357" y="4061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6" name="Line 187"/>
              <p:cNvSpPr>
                <a:spLocks noChangeShapeType="1"/>
              </p:cNvSpPr>
              <p:nvPr/>
            </p:nvSpPr>
            <p:spPr bwMode="auto">
              <a:xfrm flipV="1">
                <a:off x="1071" y="3965"/>
                <a:ext cx="132" cy="32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7" name="Freeform 188"/>
              <p:cNvSpPr>
                <a:spLocks/>
              </p:cNvSpPr>
              <p:nvPr/>
            </p:nvSpPr>
            <p:spPr bwMode="auto">
              <a:xfrm>
                <a:off x="1166" y="3944"/>
                <a:ext cx="77" cy="36"/>
              </a:xfrm>
              <a:custGeom>
                <a:avLst/>
                <a:gdLst>
                  <a:gd name="T0" fmla="*/ 203 w 203"/>
                  <a:gd name="T1" fmla="*/ 76 h 96"/>
                  <a:gd name="T2" fmla="*/ 196 w 203"/>
                  <a:gd name="T3" fmla="*/ 96 h 96"/>
                  <a:gd name="T4" fmla="*/ 0 w 203"/>
                  <a:gd name="T5" fmla="*/ 19 h 96"/>
                  <a:gd name="T6" fmla="*/ 7 w 203"/>
                  <a:gd name="T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3" h="96">
                    <a:moveTo>
                      <a:pt x="203" y="76"/>
                    </a:moveTo>
                    <a:lnTo>
                      <a:pt x="196" y="96"/>
                    </a:lnTo>
                    <a:lnTo>
                      <a:pt x="0" y="19"/>
                    </a:lnTo>
                    <a:lnTo>
                      <a:pt x="7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8" name="Line 189"/>
              <p:cNvSpPr>
                <a:spLocks noChangeShapeType="1"/>
              </p:cNvSpPr>
              <p:nvPr/>
            </p:nvSpPr>
            <p:spPr bwMode="auto">
              <a:xfrm flipH="1">
                <a:off x="1166" y="3944"/>
                <a:ext cx="3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9" name="Freeform 190"/>
              <p:cNvSpPr>
                <a:spLocks/>
              </p:cNvSpPr>
              <p:nvPr/>
            </p:nvSpPr>
            <p:spPr bwMode="auto">
              <a:xfrm>
                <a:off x="1097" y="3886"/>
                <a:ext cx="771" cy="441"/>
              </a:xfrm>
              <a:custGeom>
                <a:avLst/>
                <a:gdLst>
                  <a:gd name="T0" fmla="*/ 2039 w 2039"/>
                  <a:gd name="T1" fmla="*/ 841 h 1189"/>
                  <a:gd name="T2" fmla="*/ 2023 w 2039"/>
                  <a:gd name="T3" fmla="*/ 906 h 1189"/>
                  <a:gd name="T4" fmla="*/ 1937 w 2039"/>
                  <a:gd name="T5" fmla="*/ 803 h 1189"/>
                  <a:gd name="T6" fmla="*/ 1907 w 2039"/>
                  <a:gd name="T7" fmla="*/ 934 h 1189"/>
                  <a:gd name="T8" fmla="*/ 1820 w 2039"/>
                  <a:gd name="T9" fmla="*/ 832 h 1189"/>
                  <a:gd name="T10" fmla="*/ 1790 w 2039"/>
                  <a:gd name="T11" fmla="*/ 962 h 1189"/>
                  <a:gd name="T12" fmla="*/ 1704 w 2039"/>
                  <a:gd name="T13" fmla="*/ 860 h 1189"/>
                  <a:gd name="T14" fmla="*/ 1674 w 2039"/>
                  <a:gd name="T15" fmla="*/ 991 h 1189"/>
                  <a:gd name="T16" fmla="*/ 1587 w 2039"/>
                  <a:gd name="T17" fmla="*/ 888 h 1189"/>
                  <a:gd name="T18" fmla="*/ 1557 w 2039"/>
                  <a:gd name="T19" fmla="*/ 1019 h 1189"/>
                  <a:gd name="T20" fmla="*/ 1470 w 2039"/>
                  <a:gd name="T21" fmla="*/ 917 h 1189"/>
                  <a:gd name="T22" fmla="*/ 1440 w 2039"/>
                  <a:gd name="T23" fmla="*/ 1047 h 1189"/>
                  <a:gd name="T24" fmla="*/ 1354 w 2039"/>
                  <a:gd name="T25" fmla="*/ 945 h 1189"/>
                  <a:gd name="T26" fmla="*/ 1324 w 2039"/>
                  <a:gd name="T27" fmla="*/ 1076 h 1189"/>
                  <a:gd name="T28" fmla="*/ 1237 w 2039"/>
                  <a:gd name="T29" fmla="*/ 973 h 1189"/>
                  <a:gd name="T30" fmla="*/ 1207 w 2039"/>
                  <a:gd name="T31" fmla="*/ 1104 h 1189"/>
                  <a:gd name="T32" fmla="*/ 1121 w 2039"/>
                  <a:gd name="T33" fmla="*/ 1001 h 1189"/>
                  <a:gd name="T34" fmla="*/ 1091 w 2039"/>
                  <a:gd name="T35" fmla="*/ 1132 h 1189"/>
                  <a:gd name="T36" fmla="*/ 1004 w 2039"/>
                  <a:gd name="T37" fmla="*/ 1030 h 1189"/>
                  <a:gd name="T38" fmla="*/ 974 w 2039"/>
                  <a:gd name="T39" fmla="*/ 1160 h 1189"/>
                  <a:gd name="T40" fmla="*/ 887 w 2039"/>
                  <a:gd name="T41" fmla="*/ 1058 h 1189"/>
                  <a:gd name="T42" fmla="*/ 857 w 2039"/>
                  <a:gd name="T43" fmla="*/ 1189 h 1189"/>
                  <a:gd name="T44" fmla="*/ 814 w 2039"/>
                  <a:gd name="T45" fmla="*/ 1137 h 1189"/>
                  <a:gd name="T46" fmla="*/ 765 w 2039"/>
                  <a:gd name="T47" fmla="*/ 1150 h 1189"/>
                  <a:gd name="T48" fmla="*/ 145 w 2039"/>
                  <a:gd name="T49" fmla="*/ 1150 h 1189"/>
                  <a:gd name="T50" fmla="*/ 0 w 2039"/>
                  <a:gd name="T51" fmla="*/ 0 h 1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039" h="1189">
                    <a:moveTo>
                      <a:pt x="2039" y="841"/>
                    </a:moveTo>
                    <a:lnTo>
                      <a:pt x="2023" y="906"/>
                    </a:lnTo>
                    <a:lnTo>
                      <a:pt x="1937" y="803"/>
                    </a:lnTo>
                    <a:lnTo>
                      <a:pt x="1907" y="934"/>
                    </a:lnTo>
                    <a:lnTo>
                      <a:pt x="1820" y="832"/>
                    </a:lnTo>
                    <a:lnTo>
                      <a:pt x="1790" y="962"/>
                    </a:lnTo>
                    <a:lnTo>
                      <a:pt x="1704" y="860"/>
                    </a:lnTo>
                    <a:lnTo>
                      <a:pt x="1674" y="991"/>
                    </a:lnTo>
                    <a:lnTo>
                      <a:pt x="1587" y="888"/>
                    </a:lnTo>
                    <a:lnTo>
                      <a:pt x="1557" y="1019"/>
                    </a:lnTo>
                    <a:lnTo>
                      <a:pt x="1470" y="917"/>
                    </a:lnTo>
                    <a:lnTo>
                      <a:pt x="1440" y="1047"/>
                    </a:lnTo>
                    <a:lnTo>
                      <a:pt x="1354" y="945"/>
                    </a:lnTo>
                    <a:lnTo>
                      <a:pt x="1324" y="1076"/>
                    </a:lnTo>
                    <a:lnTo>
                      <a:pt x="1237" y="973"/>
                    </a:lnTo>
                    <a:lnTo>
                      <a:pt x="1207" y="1104"/>
                    </a:lnTo>
                    <a:lnTo>
                      <a:pt x="1121" y="1001"/>
                    </a:lnTo>
                    <a:lnTo>
                      <a:pt x="1091" y="1132"/>
                    </a:lnTo>
                    <a:lnTo>
                      <a:pt x="1004" y="1030"/>
                    </a:lnTo>
                    <a:lnTo>
                      <a:pt x="974" y="1160"/>
                    </a:lnTo>
                    <a:lnTo>
                      <a:pt x="887" y="1058"/>
                    </a:lnTo>
                    <a:lnTo>
                      <a:pt x="857" y="1189"/>
                    </a:lnTo>
                    <a:lnTo>
                      <a:pt x="814" y="1137"/>
                    </a:lnTo>
                    <a:lnTo>
                      <a:pt x="765" y="1150"/>
                    </a:lnTo>
                    <a:lnTo>
                      <a:pt x="145" y="115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0" name="Freeform 191"/>
              <p:cNvSpPr>
                <a:spLocks/>
              </p:cNvSpPr>
              <p:nvPr/>
            </p:nvSpPr>
            <p:spPr bwMode="auto">
              <a:xfrm>
                <a:off x="1084" y="3886"/>
                <a:ext cx="41" cy="57"/>
              </a:xfrm>
              <a:custGeom>
                <a:avLst/>
                <a:gdLst>
                  <a:gd name="T0" fmla="*/ 13 w 41"/>
                  <a:gd name="T1" fmla="*/ 0 h 57"/>
                  <a:gd name="T2" fmla="*/ 0 w 41"/>
                  <a:gd name="T3" fmla="*/ 57 h 57"/>
                  <a:gd name="T4" fmla="*/ 18 w 41"/>
                  <a:gd name="T5" fmla="*/ 41 h 57"/>
                  <a:gd name="T6" fmla="*/ 41 w 41"/>
                  <a:gd name="T7" fmla="*/ 52 h 57"/>
                  <a:gd name="T8" fmla="*/ 13 w 41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57">
                    <a:moveTo>
                      <a:pt x="13" y="0"/>
                    </a:moveTo>
                    <a:lnTo>
                      <a:pt x="0" y="57"/>
                    </a:lnTo>
                    <a:lnTo>
                      <a:pt x="18" y="41"/>
                    </a:lnTo>
                    <a:lnTo>
                      <a:pt x="41" y="52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1" name="Freeform 192"/>
              <p:cNvSpPr>
                <a:spLocks/>
              </p:cNvSpPr>
              <p:nvPr/>
            </p:nvSpPr>
            <p:spPr bwMode="auto">
              <a:xfrm>
                <a:off x="1076" y="2737"/>
                <a:ext cx="858" cy="481"/>
              </a:xfrm>
              <a:custGeom>
                <a:avLst/>
                <a:gdLst>
                  <a:gd name="T0" fmla="*/ 2266 w 2266"/>
                  <a:gd name="T1" fmla="*/ 1008 h 1296"/>
                  <a:gd name="T2" fmla="*/ 2246 w 2266"/>
                  <a:gd name="T3" fmla="*/ 1072 h 1296"/>
                  <a:gd name="T4" fmla="*/ 2167 w 2266"/>
                  <a:gd name="T5" fmla="*/ 964 h 1296"/>
                  <a:gd name="T6" fmla="*/ 2128 w 2266"/>
                  <a:gd name="T7" fmla="*/ 1092 h 1296"/>
                  <a:gd name="T8" fmla="*/ 2048 w 2266"/>
                  <a:gd name="T9" fmla="*/ 984 h 1296"/>
                  <a:gd name="T10" fmla="*/ 2010 w 2266"/>
                  <a:gd name="T11" fmla="*/ 1113 h 1296"/>
                  <a:gd name="T12" fmla="*/ 1930 w 2266"/>
                  <a:gd name="T13" fmla="*/ 1005 h 1296"/>
                  <a:gd name="T14" fmla="*/ 1891 w 2266"/>
                  <a:gd name="T15" fmla="*/ 1133 h 1296"/>
                  <a:gd name="T16" fmla="*/ 1812 w 2266"/>
                  <a:gd name="T17" fmla="*/ 1025 h 1296"/>
                  <a:gd name="T18" fmla="*/ 1773 w 2266"/>
                  <a:gd name="T19" fmla="*/ 1153 h 1296"/>
                  <a:gd name="T20" fmla="*/ 1694 w 2266"/>
                  <a:gd name="T21" fmla="*/ 1045 h 1296"/>
                  <a:gd name="T22" fmla="*/ 1655 w 2266"/>
                  <a:gd name="T23" fmla="*/ 1174 h 1296"/>
                  <a:gd name="T24" fmla="*/ 1575 w 2266"/>
                  <a:gd name="T25" fmla="*/ 1066 h 1296"/>
                  <a:gd name="T26" fmla="*/ 1537 w 2266"/>
                  <a:gd name="T27" fmla="*/ 1194 h 1296"/>
                  <a:gd name="T28" fmla="*/ 1457 w 2266"/>
                  <a:gd name="T29" fmla="*/ 1086 h 1296"/>
                  <a:gd name="T30" fmla="*/ 1418 w 2266"/>
                  <a:gd name="T31" fmla="*/ 1215 h 1296"/>
                  <a:gd name="T32" fmla="*/ 1339 w 2266"/>
                  <a:gd name="T33" fmla="*/ 1107 h 1296"/>
                  <a:gd name="T34" fmla="*/ 1300 w 2266"/>
                  <a:gd name="T35" fmla="*/ 1235 h 1296"/>
                  <a:gd name="T36" fmla="*/ 1221 w 2266"/>
                  <a:gd name="T37" fmla="*/ 1127 h 1296"/>
                  <a:gd name="T38" fmla="*/ 1182 w 2266"/>
                  <a:gd name="T39" fmla="*/ 1255 h 1296"/>
                  <a:gd name="T40" fmla="*/ 1102 w 2266"/>
                  <a:gd name="T41" fmla="*/ 1147 h 1296"/>
                  <a:gd name="T42" fmla="*/ 1064 w 2266"/>
                  <a:gd name="T43" fmla="*/ 1276 h 1296"/>
                  <a:gd name="T44" fmla="*/ 984 w 2266"/>
                  <a:gd name="T45" fmla="*/ 1168 h 1296"/>
                  <a:gd name="T46" fmla="*/ 945 w 2266"/>
                  <a:gd name="T47" fmla="*/ 1296 h 1296"/>
                  <a:gd name="T48" fmla="*/ 906 w 2266"/>
                  <a:gd name="T49" fmla="*/ 1242 h 1296"/>
                  <a:gd name="T50" fmla="*/ 899 w 2266"/>
                  <a:gd name="T51" fmla="*/ 1244 h 1296"/>
                  <a:gd name="T52" fmla="*/ 0 w 2266"/>
                  <a:gd name="T53" fmla="*/ 1202 h 1296"/>
                  <a:gd name="T54" fmla="*/ 57 w 2266"/>
                  <a:gd name="T55" fmla="*/ 0 h 1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266" h="1296">
                    <a:moveTo>
                      <a:pt x="2266" y="1008"/>
                    </a:moveTo>
                    <a:lnTo>
                      <a:pt x="2246" y="1072"/>
                    </a:lnTo>
                    <a:lnTo>
                      <a:pt x="2167" y="964"/>
                    </a:lnTo>
                    <a:lnTo>
                      <a:pt x="2128" y="1092"/>
                    </a:lnTo>
                    <a:lnTo>
                      <a:pt x="2048" y="984"/>
                    </a:lnTo>
                    <a:lnTo>
                      <a:pt x="2010" y="1113"/>
                    </a:lnTo>
                    <a:lnTo>
                      <a:pt x="1930" y="1005"/>
                    </a:lnTo>
                    <a:lnTo>
                      <a:pt x="1891" y="1133"/>
                    </a:lnTo>
                    <a:lnTo>
                      <a:pt x="1812" y="1025"/>
                    </a:lnTo>
                    <a:lnTo>
                      <a:pt x="1773" y="1153"/>
                    </a:lnTo>
                    <a:lnTo>
                      <a:pt x="1694" y="1045"/>
                    </a:lnTo>
                    <a:lnTo>
                      <a:pt x="1655" y="1174"/>
                    </a:lnTo>
                    <a:lnTo>
                      <a:pt x="1575" y="1066"/>
                    </a:lnTo>
                    <a:lnTo>
                      <a:pt x="1537" y="1194"/>
                    </a:lnTo>
                    <a:lnTo>
                      <a:pt x="1457" y="1086"/>
                    </a:lnTo>
                    <a:lnTo>
                      <a:pt x="1418" y="1215"/>
                    </a:lnTo>
                    <a:lnTo>
                      <a:pt x="1339" y="1107"/>
                    </a:lnTo>
                    <a:lnTo>
                      <a:pt x="1300" y="1235"/>
                    </a:lnTo>
                    <a:lnTo>
                      <a:pt x="1221" y="1127"/>
                    </a:lnTo>
                    <a:lnTo>
                      <a:pt x="1182" y="1255"/>
                    </a:lnTo>
                    <a:lnTo>
                      <a:pt x="1102" y="1147"/>
                    </a:lnTo>
                    <a:lnTo>
                      <a:pt x="1064" y="1276"/>
                    </a:lnTo>
                    <a:lnTo>
                      <a:pt x="984" y="1168"/>
                    </a:lnTo>
                    <a:lnTo>
                      <a:pt x="945" y="1296"/>
                    </a:lnTo>
                    <a:lnTo>
                      <a:pt x="906" y="1242"/>
                    </a:lnTo>
                    <a:lnTo>
                      <a:pt x="899" y="1244"/>
                    </a:lnTo>
                    <a:lnTo>
                      <a:pt x="0" y="1202"/>
                    </a:lnTo>
                    <a:lnTo>
                      <a:pt x="57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2" name="Freeform 193"/>
              <p:cNvSpPr>
                <a:spLocks/>
              </p:cNvSpPr>
              <p:nvPr/>
            </p:nvSpPr>
            <p:spPr bwMode="auto">
              <a:xfrm>
                <a:off x="1075" y="2737"/>
                <a:ext cx="41" cy="56"/>
              </a:xfrm>
              <a:custGeom>
                <a:avLst/>
                <a:gdLst>
                  <a:gd name="T0" fmla="*/ 23 w 41"/>
                  <a:gd name="T1" fmla="*/ 0 h 56"/>
                  <a:gd name="T2" fmla="*/ 0 w 41"/>
                  <a:gd name="T3" fmla="*/ 54 h 56"/>
                  <a:gd name="T4" fmla="*/ 21 w 41"/>
                  <a:gd name="T5" fmla="*/ 41 h 56"/>
                  <a:gd name="T6" fmla="*/ 41 w 41"/>
                  <a:gd name="T7" fmla="*/ 56 h 56"/>
                  <a:gd name="T8" fmla="*/ 23 w 41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56">
                    <a:moveTo>
                      <a:pt x="23" y="0"/>
                    </a:moveTo>
                    <a:lnTo>
                      <a:pt x="0" y="54"/>
                    </a:lnTo>
                    <a:lnTo>
                      <a:pt x="21" y="41"/>
                    </a:lnTo>
                    <a:lnTo>
                      <a:pt x="41" y="56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3" name="Arc 194"/>
              <p:cNvSpPr>
                <a:spLocks/>
              </p:cNvSpPr>
              <p:nvPr/>
            </p:nvSpPr>
            <p:spPr bwMode="auto">
              <a:xfrm>
                <a:off x="1383" y="3153"/>
                <a:ext cx="92" cy="3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9"/>
                  <a:gd name="T2" fmla="*/ 226 w 21600"/>
                  <a:gd name="T3" fmla="*/ 21599 h 21599"/>
                  <a:gd name="T4" fmla="*/ 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600" y="0"/>
                    </a:moveTo>
                    <a:cubicBezTo>
                      <a:pt x="21600" y="11841"/>
                      <a:pt x="12066" y="21474"/>
                      <a:pt x="225" y="21598"/>
                    </a:cubicBezTo>
                  </a:path>
                  <a:path w="21600" h="21599" stroke="0" extrusionOk="0">
                    <a:moveTo>
                      <a:pt x="21600" y="0"/>
                    </a:moveTo>
                    <a:cubicBezTo>
                      <a:pt x="21600" y="11841"/>
                      <a:pt x="12066" y="21474"/>
                      <a:pt x="225" y="21598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4" name="Arc 195"/>
              <p:cNvSpPr>
                <a:spLocks/>
              </p:cNvSpPr>
              <p:nvPr/>
            </p:nvSpPr>
            <p:spPr bwMode="auto">
              <a:xfrm>
                <a:off x="1385" y="3190"/>
                <a:ext cx="350" cy="127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599 w 21599"/>
                  <a:gd name="T1" fmla="*/ 21600 h 21600"/>
                  <a:gd name="T2" fmla="*/ 0 w 21599"/>
                  <a:gd name="T3" fmla="*/ 170 h 21600"/>
                  <a:gd name="T4" fmla="*/ 21599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21600"/>
                    </a:moveTo>
                    <a:cubicBezTo>
                      <a:pt x="9735" y="21600"/>
                      <a:pt x="93" y="12032"/>
                      <a:pt x="-1" y="170"/>
                    </a:cubicBezTo>
                  </a:path>
                  <a:path w="21599" h="21600" stroke="0" extrusionOk="0">
                    <a:moveTo>
                      <a:pt x="21599" y="21600"/>
                    </a:moveTo>
                    <a:cubicBezTo>
                      <a:pt x="9735" y="21600"/>
                      <a:pt x="93" y="12032"/>
                      <a:pt x="-1" y="170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5" name="Freeform 196"/>
              <p:cNvSpPr>
                <a:spLocks/>
              </p:cNvSpPr>
              <p:nvPr/>
            </p:nvSpPr>
            <p:spPr bwMode="auto">
              <a:xfrm>
                <a:off x="1679" y="3299"/>
                <a:ext cx="56" cy="39"/>
              </a:xfrm>
              <a:custGeom>
                <a:avLst/>
                <a:gdLst>
                  <a:gd name="T0" fmla="*/ 56 w 56"/>
                  <a:gd name="T1" fmla="*/ 20 h 39"/>
                  <a:gd name="T2" fmla="*/ 0 w 56"/>
                  <a:gd name="T3" fmla="*/ 0 h 39"/>
                  <a:gd name="T4" fmla="*/ 14 w 56"/>
                  <a:gd name="T5" fmla="*/ 20 h 39"/>
                  <a:gd name="T6" fmla="*/ 0 w 56"/>
                  <a:gd name="T7" fmla="*/ 39 h 39"/>
                  <a:gd name="T8" fmla="*/ 56 w 56"/>
                  <a:gd name="T9" fmla="*/ 2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39">
                    <a:moveTo>
                      <a:pt x="56" y="20"/>
                    </a:moveTo>
                    <a:lnTo>
                      <a:pt x="0" y="0"/>
                    </a:lnTo>
                    <a:lnTo>
                      <a:pt x="14" y="20"/>
                    </a:lnTo>
                    <a:lnTo>
                      <a:pt x="0" y="39"/>
                    </a:lnTo>
                    <a:lnTo>
                      <a:pt x="56" y="2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6" name="Line 197"/>
              <p:cNvSpPr>
                <a:spLocks noChangeShapeType="1"/>
              </p:cNvSpPr>
              <p:nvPr/>
            </p:nvSpPr>
            <p:spPr bwMode="auto">
              <a:xfrm flipH="1" flipV="1">
                <a:off x="989" y="2958"/>
                <a:ext cx="2" cy="5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7" name="Freeform 198"/>
              <p:cNvSpPr>
                <a:spLocks/>
              </p:cNvSpPr>
              <p:nvPr/>
            </p:nvSpPr>
            <p:spPr bwMode="auto">
              <a:xfrm>
                <a:off x="949" y="2949"/>
                <a:ext cx="80" cy="11"/>
              </a:xfrm>
              <a:custGeom>
                <a:avLst/>
                <a:gdLst>
                  <a:gd name="T0" fmla="*/ 209 w 209"/>
                  <a:gd name="T1" fmla="*/ 0 h 28"/>
                  <a:gd name="T2" fmla="*/ 209 w 209"/>
                  <a:gd name="T3" fmla="*/ 19 h 28"/>
                  <a:gd name="T4" fmla="*/ 0 w 209"/>
                  <a:gd name="T5" fmla="*/ 28 h 28"/>
                  <a:gd name="T6" fmla="*/ 0 w 209"/>
                  <a:gd name="T7" fmla="*/ 9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8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28"/>
                    </a:lnTo>
                    <a:lnTo>
                      <a:pt x="0" y="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8" name="Line 199"/>
              <p:cNvSpPr>
                <a:spLocks noChangeShapeType="1"/>
              </p:cNvSpPr>
              <p:nvPr/>
            </p:nvSpPr>
            <p:spPr bwMode="auto">
              <a:xfrm>
                <a:off x="949" y="2953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9" name="Freeform 200"/>
              <p:cNvSpPr>
                <a:spLocks/>
              </p:cNvSpPr>
              <p:nvPr/>
            </p:nvSpPr>
            <p:spPr bwMode="auto">
              <a:xfrm>
                <a:off x="1125" y="2859"/>
                <a:ext cx="107" cy="364"/>
              </a:xfrm>
              <a:custGeom>
                <a:avLst/>
                <a:gdLst>
                  <a:gd name="T0" fmla="*/ 0 w 281"/>
                  <a:gd name="T1" fmla="*/ 980 h 980"/>
                  <a:gd name="T2" fmla="*/ 100 w 281"/>
                  <a:gd name="T3" fmla="*/ 115 h 980"/>
                  <a:gd name="T4" fmla="*/ 281 w 281"/>
                  <a:gd name="T5" fmla="*/ 0 h 9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1" h="980">
                    <a:moveTo>
                      <a:pt x="0" y="980"/>
                    </a:moveTo>
                    <a:lnTo>
                      <a:pt x="100" y="115"/>
                    </a:lnTo>
                    <a:lnTo>
                      <a:pt x="281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70" name="Freeform 201"/>
              <p:cNvSpPr>
                <a:spLocks/>
              </p:cNvSpPr>
              <p:nvPr/>
            </p:nvSpPr>
            <p:spPr bwMode="auto">
              <a:xfrm>
                <a:off x="1211" y="2822"/>
                <a:ext cx="48" cy="70"/>
              </a:xfrm>
              <a:custGeom>
                <a:avLst/>
                <a:gdLst>
                  <a:gd name="T0" fmla="*/ 127 w 127"/>
                  <a:gd name="T1" fmla="*/ 179 h 190"/>
                  <a:gd name="T2" fmla="*/ 110 w 127"/>
                  <a:gd name="T3" fmla="*/ 190 h 190"/>
                  <a:gd name="T4" fmla="*/ 0 w 127"/>
                  <a:gd name="T5" fmla="*/ 11 h 190"/>
                  <a:gd name="T6" fmla="*/ 17 w 127"/>
                  <a:gd name="T7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7" h="190">
                    <a:moveTo>
                      <a:pt x="127" y="179"/>
                    </a:moveTo>
                    <a:lnTo>
                      <a:pt x="110" y="190"/>
                    </a:lnTo>
                    <a:lnTo>
                      <a:pt x="0" y="11"/>
                    </a:lnTo>
                    <a:lnTo>
                      <a:pt x="17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71" name="Line 202"/>
              <p:cNvSpPr>
                <a:spLocks noChangeShapeType="1"/>
              </p:cNvSpPr>
              <p:nvPr/>
            </p:nvSpPr>
            <p:spPr bwMode="auto">
              <a:xfrm flipH="1">
                <a:off x="1211" y="2822"/>
                <a:ext cx="6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72" name="Freeform 203"/>
              <p:cNvSpPr>
                <a:spLocks/>
              </p:cNvSpPr>
              <p:nvPr/>
            </p:nvSpPr>
            <p:spPr bwMode="auto">
              <a:xfrm>
                <a:off x="1686" y="2964"/>
                <a:ext cx="68" cy="64"/>
              </a:xfrm>
              <a:custGeom>
                <a:avLst/>
                <a:gdLst>
                  <a:gd name="T0" fmla="*/ 179 w 179"/>
                  <a:gd name="T1" fmla="*/ 172 h 172"/>
                  <a:gd name="T2" fmla="*/ 36 w 179"/>
                  <a:gd name="T3" fmla="*/ 151 h 172"/>
                  <a:gd name="T4" fmla="*/ 0 w 179"/>
                  <a:gd name="T5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9" h="172">
                    <a:moveTo>
                      <a:pt x="179" y="172"/>
                    </a:moveTo>
                    <a:lnTo>
                      <a:pt x="36" y="151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73" name="Freeform 204"/>
              <p:cNvSpPr>
                <a:spLocks/>
              </p:cNvSpPr>
              <p:nvPr/>
            </p:nvSpPr>
            <p:spPr bwMode="auto">
              <a:xfrm>
                <a:off x="1646" y="2948"/>
                <a:ext cx="79" cy="24"/>
              </a:xfrm>
              <a:custGeom>
                <a:avLst/>
                <a:gdLst>
                  <a:gd name="T0" fmla="*/ 204 w 208"/>
                  <a:gd name="T1" fmla="*/ 0 h 66"/>
                  <a:gd name="T2" fmla="*/ 208 w 208"/>
                  <a:gd name="T3" fmla="*/ 19 h 66"/>
                  <a:gd name="T4" fmla="*/ 4 w 208"/>
                  <a:gd name="T5" fmla="*/ 66 h 66"/>
                  <a:gd name="T6" fmla="*/ 0 w 208"/>
                  <a:gd name="T7" fmla="*/ 4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66">
                    <a:moveTo>
                      <a:pt x="204" y="0"/>
                    </a:moveTo>
                    <a:lnTo>
                      <a:pt x="208" y="19"/>
                    </a:lnTo>
                    <a:lnTo>
                      <a:pt x="4" y="66"/>
                    </a:lnTo>
                    <a:lnTo>
                      <a:pt x="0" y="47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Line 206"/>
            <p:cNvSpPr>
              <a:spLocks noChangeShapeType="1"/>
            </p:cNvSpPr>
            <p:nvPr/>
          </p:nvSpPr>
          <p:spPr bwMode="auto">
            <a:xfrm>
              <a:off x="1646" y="2965"/>
              <a:ext cx="2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207"/>
            <p:cNvSpPr>
              <a:spLocks/>
            </p:cNvSpPr>
            <p:nvPr/>
          </p:nvSpPr>
          <p:spPr bwMode="auto">
            <a:xfrm>
              <a:off x="1544" y="2974"/>
              <a:ext cx="63" cy="42"/>
            </a:xfrm>
            <a:custGeom>
              <a:avLst/>
              <a:gdLst>
                <a:gd name="T0" fmla="*/ 166 w 166"/>
                <a:gd name="T1" fmla="*/ 109 h 115"/>
                <a:gd name="T2" fmla="*/ 30 w 166"/>
                <a:gd name="T3" fmla="*/ 115 h 115"/>
                <a:gd name="T4" fmla="*/ 0 w 166"/>
                <a:gd name="T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6" h="115">
                  <a:moveTo>
                    <a:pt x="166" y="109"/>
                  </a:moveTo>
                  <a:lnTo>
                    <a:pt x="30" y="115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8"/>
            <p:cNvSpPr>
              <a:spLocks/>
            </p:cNvSpPr>
            <p:nvPr/>
          </p:nvSpPr>
          <p:spPr bwMode="auto">
            <a:xfrm>
              <a:off x="1504" y="2957"/>
              <a:ext cx="79" cy="26"/>
            </a:xfrm>
            <a:custGeom>
              <a:avLst/>
              <a:gdLst>
                <a:gd name="T0" fmla="*/ 204 w 209"/>
                <a:gd name="T1" fmla="*/ 0 h 71"/>
                <a:gd name="T2" fmla="*/ 209 w 209"/>
                <a:gd name="T3" fmla="*/ 20 h 71"/>
                <a:gd name="T4" fmla="*/ 4 w 209"/>
                <a:gd name="T5" fmla="*/ 71 h 71"/>
                <a:gd name="T6" fmla="*/ 0 w 209"/>
                <a:gd name="T7" fmla="*/ 5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71">
                  <a:moveTo>
                    <a:pt x="204" y="0"/>
                  </a:moveTo>
                  <a:lnTo>
                    <a:pt x="209" y="20"/>
                  </a:lnTo>
                  <a:lnTo>
                    <a:pt x="4" y="71"/>
                  </a:lnTo>
                  <a:lnTo>
                    <a:pt x="0" y="52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9"/>
            <p:cNvSpPr>
              <a:spLocks noChangeShapeType="1"/>
            </p:cNvSpPr>
            <p:nvPr/>
          </p:nvSpPr>
          <p:spPr bwMode="auto">
            <a:xfrm>
              <a:off x="1504" y="2976"/>
              <a:ext cx="2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10"/>
            <p:cNvSpPr>
              <a:spLocks/>
            </p:cNvSpPr>
            <p:nvPr/>
          </p:nvSpPr>
          <p:spPr bwMode="auto">
            <a:xfrm>
              <a:off x="1455" y="2918"/>
              <a:ext cx="26" cy="88"/>
            </a:xfrm>
            <a:custGeom>
              <a:avLst/>
              <a:gdLst>
                <a:gd name="T0" fmla="*/ 0 w 70"/>
                <a:gd name="T1" fmla="*/ 239 h 239"/>
                <a:gd name="T2" fmla="*/ 6 w 70"/>
                <a:gd name="T3" fmla="*/ 109 h 239"/>
                <a:gd name="T4" fmla="*/ 70 w 70"/>
                <a:gd name="T5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" h="239">
                  <a:moveTo>
                    <a:pt x="0" y="239"/>
                  </a:moveTo>
                  <a:lnTo>
                    <a:pt x="6" y="109"/>
                  </a:lnTo>
                  <a:lnTo>
                    <a:pt x="7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1"/>
            <p:cNvSpPr>
              <a:spLocks/>
            </p:cNvSpPr>
            <p:nvPr/>
          </p:nvSpPr>
          <p:spPr bwMode="auto">
            <a:xfrm>
              <a:off x="1447" y="2892"/>
              <a:ext cx="73" cy="45"/>
            </a:xfrm>
            <a:custGeom>
              <a:avLst/>
              <a:gdLst>
                <a:gd name="T0" fmla="*/ 193 w 193"/>
                <a:gd name="T1" fmla="*/ 106 h 123"/>
                <a:gd name="T2" fmla="*/ 183 w 193"/>
                <a:gd name="T3" fmla="*/ 123 h 123"/>
                <a:gd name="T4" fmla="*/ 0 w 193"/>
                <a:gd name="T5" fmla="*/ 17 h 123"/>
                <a:gd name="T6" fmla="*/ 10 w 193"/>
                <a:gd name="T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3" h="123">
                  <a:moveTo>
                    <a:pt x="193" y="106"/>
                  </a:moveTo>
                  <a:lnTo>
                    <a:pt x="183" y="123"/>
                  </a:lnTo>
                  <a:lnTo>
                    <a:pt x="0" y="17"/>
                  </a:lnTo>
                  <a:lnTo>
                    <a:pt x="1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2"/>
            <p:cNvSpPr>
              <a:spLocks noChangeShapeType="1"/>
            </p:cNvSpPr>
            <p:nvPr/>
          </p:nvSpPr>
          <p:spPr bwMode="auto">
            <a:xfrm flipH="1">
              <a:off x="1447" y="2892"/>
              <a:ext cx="4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3"/>
            <p:cNvSpPr>
              <a:spLocks/>
            </p:cNvSpPr>
            <p:nvPr/>
          </p:nvSpPr>
          <p:spPr bwMode="auto">
            <a:xfrm>
              <a:off x="1165" y="2939"/>
              <a:ext cx="77" cy="81"/>
            </a:xfrm>
            <a:custGeom>
              <a:avLst/>
              <a:gdLst>
                <a:gd name="T0" fmla="*/ 0 w 203"/>
                <a:gd name="T1" fmla="*/ 217 h 217"/>
                <a:gd name="T2" fmla="*/ 66 w 203"/>
                <a:gd name="T3" fmla="*/ 44 h 217"/>
                <a:gd name="T4" fmla="*/ 203 w 203"/>
                <a:gd name="T5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" h="217">
                  <a:moveTo>
                    <a:pt x="0" y="217"/>
                  </a:moveTo>
                  <a:lnTo>
                    <a:pt x="66" y="44"/>
                  </a:lnTo>
                  <a:lnTo>
                    <a:pt x="20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4"/>
            <p:cNvSpPr>
              <a:spLocks/>
            </p:cNvSpPr>
            <p:nvPr/>
          </p:nvSpPr>
          <p:spPr bwMode="auto">
            <a:xfrm>
              <a:off x="1230" y="2900"/>
              <a:ext cx="32" cy="76"/>
            </a:xfrm>
            <a:custGeom>
              <a:avLst/>
              <a:gdLst>
                <a:gd name="T0" fmla="*/ 83 w 83"/>
                <a:gd name="T1" fmla="*/ 200 h 207"/>
                <a:gd name="T2" fmla="*/ 64 w 83"/>
                <a:gd name="T3" fmla="*/ 207 h 207"/>
                <a:gd name="T4" fmla="*/ 0 w 83"/>
                <a:gd name="T5" fmla="*/ 6 h 207"/>
                <a:gd name="T6" fmla="*/ 19 w 83"/>
                <a:gd name="T7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207">
                  <a:moveTo>
                    <a:pt x="83" y="200"/>
                  </a:moveTo>
                  <a:lnTo>
                    <a:pt x="64" y="207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5"/>
            <p:cNvSpPr>
              <a:spLocks noChangeShapeType="1"/>
            </p:cNvSpPr>
            <p:nvPr/>
          </p:nvSpPr>
          <p:spPr bwMode="auto">
            <a:xfrm flipH="1">
              <a:off x="1230" y="2900"/>
              <a:ext cx="7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6"/>
            <p:cNvSpPr>
              <a:spLocks noChangeShapeType="1"/>
            </p:cNvSpPr>
            <p:nvPr/>
          </p:nvSpPr>
          <p:spPr bwMode="auto">
            <a:xfrm flipH="1" flipV="1">
              <a:off x="1297" y="2964"/>
              <a:ext cx="2" cy="4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7"/>
            <p:cNvSpPr>
              <a:spLocks/>
            </p:cNvSpPr>
            <p:nvPr/>
          </p:nvSpPr>
          <p:spPr bwMode="auto">
            <a:xfrm>
              <a:off x="1257" y="2955"/>
              <a:ext cx="80" cy="10"/>
            </a:xfrm>
            <a:custGeom>
              <a:avLst/>
              <a:gdLst>
                <a:gd name="T0" fmla="*/ 209 w 209"/>
                <a:gd name="T1" fmla="*/ 0 h 28"/>
                <a:gd name="T2" fmla="*/ 209 w 209"/>
                <a:gd name="T3" fmla="*/ 19 h 28"/>
                <a:gd name="T4" fmla="*/ 0 w 209"/>
                <a:gd name="T5" fmla="*/ 28 h 28"/>
                <a:gd name="T6" fmla="*/ 0 w 209"/>
                <a:gd name="T7" fmla="*/ 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8">
                  <a:moveTo>
                    <a:pt x="209" y="0"/>
                  </a:moveTo>
                  <a:lnTo>
                    <a:pt x="209" y="19"/>
                  </a:lnTo>
                  <a:lnTo>
                    <a:pt x="0" y="28"/>
                  </a:lnTo>
                  <a:lnTo>
                    <a:pt x="0" y="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8"/>
            <p:cNvSpPr>
              <a:spLocks noChangeShapeType="1"/>
            </p:cNvSpPr>
            <p:nvPr/>
          </p:nvSpPr>
          <p:spPr bwMode="auto">
            <a:xfrm>
              <a:off x="1257" y="295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9"/>
            <p:cNvSpPr>
              <a:spLocks/>
            </p:cNvSpPr>
            <p:nvPr/>
          </p:nvSpPr>
          <p:spPr bwMode="auto">
            <a:xfrm>
              <a:off x="439" y="3707"/>
              <a:ext cx="750" cy="398"/>
            </a:xfrm>
            <a:custGeom>
              <a:avLst/>
              <a:gdLst>
                <a:gd name="T0" fmla="*/ 0 w 1981"/>
                <a:gd name="T1" fmla="*/ 1073 h 1073"/>
                <a:gd name="T2" fmla="*/ 486 w 1981"/>
                <a:gd name="T3" fmla="*/ 628 h 1073"/>
                <a:gd name="T4" fmla="*/ 1981 w 1981"/>
                <a:gd name="T5" fmla="*/ 0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1" h="1073">
                  <a:moveTo>
                    <a:pt x="0" y="1073"/>
                  </a:moveTo>
                  <a:lnTo>
                    <a:pt x="486" y="628"/>
                  </a:lnTo>
                  <a:lnTo>
                    <a:pt x="198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20"/>
            <p:cNvSpPr>
              <a:spLocks/>
            </p:cNvSpPr>
            <p:nvPr/>
          </p:nvSpPr>
          <p:spPr bwMode="auto">
            <a:xfrm>
              <a:off x="1174" y="3668"/>
              <a:ext cx="38" cy="75"/>
            </a:xfrm>
            <a:custGeom>
              <a:avLst/>
              <a:gdLst>
                <a:gd name="T0" fmla="*/ 100 w 100"/>
                <a:gd name="T1" fmla="*/ 196 h 203"/>
                <a:gd name="T2" fmla="*/ 80 w 100"/>
                <a:gd name="T3" fmla="*/ 203 h 203"/>
                <a:gd name="T4" fmla="*/ 0 w 100"/>
                <a:gd name="T5" fmla="*/ 7 h 203"/>
                <a:gd name="T6" fmla="*/ 19 w 100"/>
                <a:gd name="T7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203">
                  <a:moveTo>
                    <a:pt x="100" y="196"/>
                  </a:moveTo>
                  <a:lnTo>
                    <a:pt x="80" y="203"/>
                  </a:lnTo>
                  <a:lnTo>
                    <a:pt x="0" y="7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1"/>
            <p:cNvSpPr>
              <a:spLocks noChangeShapeType="1"/>
            </p:cNvSpPr>
            <p:nvPr/>
          </p:nvSpPr>
          <p:spPr bwMode="auto">
            <a:xfrm flipH="1">
              <a:off x="1174" y="3668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2"/>
            <p:cNvSpPr>
              <a:spLocks/>
            </p:cNvSpPr>
            <p:nvPr/>
          </p:nvSpPr>
          <p:spPr bwMode="auto">
            <a:xfrm>
              <a:off x="558" y="4773"/>
              <a:ext cx="612" cy="450"/>
            </a:xfrm>
            <a:custGeom>
              <a:avLst/>
              <a:gdLst>
                <a:gd name="T0" fmla="*/ 0 w 1619"/>
                <a:gd name="T1" fmla="*/ 1214 h 1214"/>
                <a:gd name="T2" fmla="*/ 224 w 1619"/>
                <a:gd name="T3" fmla="*/ 809 h 1214"/>
                <a:gd name="T4" fmla="*/ 1619 w 1619"/>
                <a:gd name="T5" fmla="*/ 0 h 1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19" h="1214">
                  <a:moveTo>
                    <a:pt x="0" y="1214"/>
                  </a:moveTo>
                  <a:lnTo>
                    <a:pt x="224" y="809"/>
                  </a:lnTo>
                  <a:lnTo>
                    <a:pt x="16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3"/>
            <p:cNvSpPr>
              <a:spLocks/>
            </p:cNvSpPr>
            <p:nvPr/>
          </p:nvSpPr>
          <p:spPr bwMode="auto">
            <a:xfrm>
              <a:off x="1150" y="4735"/>
              <a:ext cx="47" cy="72"/>
            </a:xfrm>
            <a:custGeom>
              <a:avLst/>
              <a:gdLst>
                <a:gd name="T0" fmla="*/ 123 w 123"/>
                <a:gd name="T1" fmla="*/ 183 h 194"/>
                <a:gd name="T2" fmla="*/ 106 w 123"/>
                <a:gd name="T3" fmla="*/ 194 h 194"/>
                <a:gd name="T4" fmla="*/ 0 w 123"/>
                <a:gd name="T5" fmla="*/ 10 h 194"/>
                <a:gd name="T6" fmla="*/ 17 w 123"/>
                <a:gd name="T7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194">
                  <a:moveTo>
                    <a:pt x="123" y="183"/>
                  </a:moveTo>
                  <a:lnTo>
                    <a:pt x="106" y="194"/>
                  </a:lnTo>
                  <a:lnTo>
                    <a:pt x="0" y="10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4"/>
            <p:cNvSpPr>
              <a:spLocks noChangeShapeType="1"/>
            </p:cNvSpPr>
            <p:nvPr/>
          </p:nvSpPr>
          <p:spPr bwMode="auto">
            <a:xfrm flipH="1">
              <a:off x="1150" y="4735"/>
              <a:ext cx="7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5"/>
            <p:cNvSpPr>
              <a:spLocks/>
            </p:cNvSpPr>
            <p:nvPr/>
          </p:nvSpPr>
          <p:spPr bwMode="auto">
            <a:xfrm>
              <a:off x="780" y="5043"/>
              <a:ext cx="92" cy="264"/>
            </a:xfrm>
            <a:custGeom>
              <a:avLst/>
              <a:gdLst>
                <a:gd name="T0" fmla="*/ 241 w 241"/>
                <a:gd name="T1" fmla="*/ 710 h 710"/>
                <a:gd name="T2" fmla="*/ 119 w 241"/>
                <a:gd name="T3" fmla="*/ 710 h 710"/>
                <a:gd name="T4" fmla="*/ 0 w 241"/>
                <a:gd name="T5" fmla="*/ 0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1" h="710">
                  <a:moveTo>
                    <a:pt x="241" y="710"/>
                  </a:moveTo>
                  <a:lnTo>
                    <a:pt x="119" y="71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6"/>
            <p:cNvSpPr>
              <a:spLocks/>
            </p:cNvSpPr>
            <p:nvPr/>
          </p:nvSpPr>
          <p:spPr bwMode="auto">
            <a:xfrm>
              <a:off x="740" y="5030"/>
              <a:ext cx="80" cy="19"/>
            </a:xfrm>
            <a:custGeom>
              <a:avLst/>
              <a:gdLst>
                <a:gd name="T0" fmla="*/ 208 w 210"/>
                <a:gd name="T1" fmla="*/ 0 h 53"/>
                <a:gd name="T2" fmla="*/ 210 w 210"/>
                <a:gd name="T3" fmla="*/ 19 h 53"/>
                <a:gd name="T4" fmla="*/ 2 w 210"/>
                <a:gd name="T5" fmla="*/ 53 h 53"/>
                <a:gd name="T6" fmla="*/ 0 w 210"/>
                <a:gd name="T7" fmla="*/ 3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" h="53">
                  <a:moveTo>
                    <a:pt x="208" y="0"/>
                  </a:moveTo>
                  <a:lnTo>
                    <a:pt x="210" y="19"/>
                  </a:lnTo>
                  <a:lnTo>
                    <a:pt x="2" y="53"/>
                  </a:lnTo>
                  <a:lnTo>
                    <a:pt x="0" y="3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7"/>
            <p:cNvSpPr>
              <a:spLocks noChangeShapeType="1"/>
            </p:cNvSpPr>
            <p:nvPr/>
          </p:nvSpPr>
          <p:spPr bwMode="auto">
            <a:xfrm>
              <a:off x="740" y="5042"/>
              <a:ext cx="1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8"/>
            <p:cNvSpPr>
              <a:spLocks/>
            </p:cNvSpPr>
            <p:nvPr/>
          </p:nvSpPr>
          <p:spPr bwMode="auto">
            <a:xfrm>
              <a:off x="714" y="3970"/>
              <a:ext cx="77" cy="218"/>
            </a:xfrm>
            <a:custGeom>
              <a:avLst/>
              <a:gdLst>
                <a:gd name="T0" fmla="*/ 203 w 203"/>
                <a:gd name="T1" fmla="*/ 586 h 586"/>
                <a:gd name="T2" fmla="*/ 81 w 203"/>
                <a:gd name="T3" fmla="*/ 524 h 586"/>
                <a:gd name="T4" fmla="*/ 0 w 203"/>
                <a:gd name="T5" fmla="*/ 0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" h="586">
                  <a:moveTo>
                    <a:pt x="203" y="586"/>
                  </a:moveTo>
                  <a:lnTo>
                    <a:pt x="81" y="524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9"/>
            <p:cNvSpPr>
              <a:spLocks/>
            </p:cNvSpPr>
            <p:nvPr/>
          </p:nvSpPr>
          <p:spPr bwMode="auto">
            <a:xfrm>
              <a:off x="674" y="3958"/>
              <a:ext cx="80" cy="18"/>
            </a:xfrm>
            <a:custGeom>
              <a:avLst/>
              <a:gdLst>
                <a:gd name="T0" fmla="*/ 209 w 211"/>
                <a:gd name="T1" fmla="*/ 0 h 49"/>
                <a:gd name="T2" fmla="*/ 211 w 211"/>
                <a:gd name="T3" fmla="*/ 19 h 49"/>
                <a:gd name="T4" fmla="*/ 2 w 211"/>
                <a:gd name="T5" fmla="*/ 49 h 49"/>
                <a:gd name="T6" fmla="*/ 0 w 211"/>
                <a:gd name="T7" fmla="*/ 3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49">
                  <a:moveTo>
                    <a:pt x="209" y="0"/>
                  </a:moveTo>
                  <a:lnTo>
                    <a:pt x="211" y="19"/>
                  </a:lnTo>
                  <a:lnTo>
                    <a:pt x="2" y="49"/>
                  </a:lnTo>
                  <a:lnTo>
                    <a:pt x="0" y="3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30"/>
            <p:cNvSpPr>
              <a:spLocks noChangeShapeType="1"/>
            </p:cNvSpPr>
            <p:nvPr/>
          </p:nvSpPr>
          <p:spPr bwMode="auto">
            <a:xfrm>
              <a:off x="674" y="3969"/>
              <a:ext cx="1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1"/>
            <p:cNvSpPr>
              <a:spLocks/>
            </p:cNvSpPr>
            <p:nvPr/>
          </p:nvSpPr>
          <p:spPr bwMode="auto">
            <a:xfrm>
              <a:off x="775" y="2896"/>
              <a:ext cx="77" cy="188"/>
            </a:xfrm>
            <a:custGeom>
              <a:avLst/>
              <a:gdLst>
                <a:gd name="T0" fmla="*/ 203 w 203"/>
                <a:gd name="T1" fmla="*/ 505 h 505"/>
                <a:gd name="T2" fmla="*/ 0 w 203"/>
                <a:gd name="T3" fmla="*/ 446 h 505"/>
                <a:gd name="T4" fmla="*/ 81 w 203"/>
                <a:gd name="T5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" h="505">
                  <a:moveTo>
                    <a:pt x="203" y="505"/>
                  </a:moveTo>
                  <a:lnTo>
                    <a:pt x="0" y="446"/>
                  </a:lnTo>
                  <a:lnTo>
                    <a:pt x="8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36" name="Freeform 232"/>
            <p:cNvSpPr>
              <a:spLocks/>
            </p:cNvSpPr>
            <p:nvPr/>
          </p:nvSpPr>
          <p:spPr bwMode="auto">
            <a:xfrm>
              <a:off x="767" y="2883"/>
              <a:ext cx="80" cy="20"/>
            </a:xfrm>
            <a:custGeom>
              <a:avLst/>
              <a:gdLst>
                <a:gd name="T0" fmla="*/ 211 w 211"/>
                <a:gd name="T1" fmla="*/ 34 h 54"/>
                <a:gd name="T2" fmla="*/ 209 w 211"/>
                <a:gd name="T3" fmla="*/ 54 h 54"/>
                <a:gd name="T4" fmla="*/ 0 w 211"/>
                <a:gd name="T5" fmla="*/ 19 h 54"/>
                <a:gd name="T6" fmla="*/ 2 w 211"/>
                <a:gd name="T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54">
                  <a:moveTo>
                    <a:pt x="211" y="34"/>
                  </a:moveTo>
                  <a:lnTo>
                    <a:pt x="209" y="54"/>
                  </a:lnTo>
                  <a:lnTo>
                    <a:pt x="0" y="19"/>
                  </a:lnTo>
                  <a:lnTo>
                    <a:pt x="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37" name="Line 233"/>
            <p:cNvSpPr>
              <a:spLocks noChangeShapeType="1"/>
            </p:cNvSpPr>
            <p:nvPr/>
          </p:nvSpPr>
          <p:spPr bwMode="auto">
            <a:xfrm flipH="1">
              <a:off x="767" y="2883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39" name="Freeform 234"/>
            <p:cNvSpPr>
              <a:spLocks/>
            </p:cNvSpPr>
            <p:nvPr/>
          </p:nvSpPr>
          <p:spPr bwMode="auto">
            <a:xfrm>
              <a:off x="554" y="2611"/>
              <a:ext cx="474" cy="398"/>
            </a:xfrm>
            <a:custGeom>
              <a:avLst/>
              <a:gdLst>
                <a:gd name="T0" fmla="*/ 0 w 1252"/>
                <a:gd name="T1" fmla="*/ 1071 h 1071"/>
                <a:gd name="T2" fmla="*/ 626 w 1252"/>
                <a:gd name="T3" fmla="*/ 587 h 1071"/>
                <a:gd name="T4" fmla="*/ 1111 w 1252"/>
                <a:gd name="T5" fmla="*/ 80 h 1071"/>
                <a:gd name="T6" fmla="*/ 1252 w 1252"/>
                <a:gd name="T7" fmla="*/ 0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2" h="1071">
                  <a:moveTo>
                    <a:pt x="0" y="1071"/>
                  </a:moveTo>
                  <a:lnTo>
                    <a:pt x="626" y="587"/>
                  </a:lnTo>
                  <a:lnTo>
                    <a:pt x="1111" y="80"/>
                  </a:lnTo>
                  <a:lnTo>
                    <a:pt x="125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0" name="Freeform 235"/>
            <p:cNvSpPr>
              <a:spLocks/>
            </p:cNvSpPr>
            <p:nvPr/>
          </p:nvSpPr>
          <p:spPr bwMode="auto">
            <a:xfrm>
              <a:off x="1008" y="2574"/>
              <a:ext cx="45" cy="71"/>
            </a:xfrm>
            <a:custGeom>
              <a:avLst/>
              <a:gdLst>
                <a:gd name="T0" fmla="*/ 119 w 119"/>
                <a:gd name="T1" fmla="*/ 184 h 192"/>
                <a:gd name="T2" fmla="*/ 102 w 119"/>
                <a:gd name="T3" fmla="*/ 192 h 192"/>
                <a:gd name="T4" fmla="*/ 0 w 119"/>
                <a:gd name="T5" fmla="*/ 9 h 192"/>
                <a:gd name="T6" fmla="*/ 17 w 119"/>
                <a:gd name="T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" h="192">
                  <a:moveTo>
                    <a:pt x="119" y="184"/>
                  </a:moveTo>
                  <a:lnTo>
                    <a:pt x="102" y="192"/>
                  </a:lnTo>
                  <a:lnTo>
                    <a:pt x="0" y="9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1" name="Line 236"/>
            <p:cNvSpPr>
              <a:spLocks noChangeShapeType="1"/>
            </p:cNvSpPr>
            <p:nvPr/>
          </p:nvSpPr>
          <p:spPr bwMode="auto">
            <a:xfrm flipH="1">
              <a:off x="1008" y="2574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2" name="Arc 237"/>
            <p:cNvSpPr>
              <a:spLocks/>
            </p:cNvSpPr>
            <p:nvPr/>
          </p:nvSpPr>
          <p:spPr bwMode="auto">
            <a:xfrm>
              <a:off x="2534" y="1614"/>
              <a:ext cx="173" cy="9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27 h 21600"/>
                <a:gd name="T2" fmla="*/ 122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8" y="226"/>
                  </a:moveTo>
                  <a:cubicBezTo>
                    <a:pt x="21474" y="12019"/>
                    <a:pt x="11915" y="21533"/>
                    <a:pt x="121" y="21599"/>
                  </a:cubicBezTo>
                </a:path>
                <a:path w="21599" h="21600" stroke="0" extrusionOk="0">
                  <a:moveTo>
                    <a:pt x="21598" y="226"/>
                  </a:moveTo>
                  <a:cubicBezTo>
                    <a:pt x="21474" y="12019"/>
                    <a:pt x="11915" y="21533"/>
                    <a:pt x="121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3" name="Arc 238"/>
            <p:cNvSpPr>
              <a:spLocks/>
            </p:cNvSpPr>
            <p:nvPr/>
          </p:nvSpPr>
          <p:spPr bwMode="auto">
            <a:xfrm>
              <a:off x="2535" y="1709"/>
              <a:ext cx="632" cy="29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34 w 21634"/>
                <a:gd name="T1" fmla="*/ 21600 h 21600"/>
                <a:gd name="T2" fmla="*/ 0 w 21634"/>
                <a:gd name="T3" fmla="*/ 72 h 21600"/>
                <a:gd name="T4" fmla="*/ 21600 w 2163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4" h="21600" fill="none" extrusionOk="0">
                  <a:moveTo>
                    <a:pt x="21633" y="21599"/>
                  </a:moveTo>
                  <a:cubicBezTo>
                    <a:pt x="21622" y="21599"/>
                    <a:pt x="21611" y="21599"/>
                    <a:pt x="21600" y="21600"/>
                  </a:cubicBezTo>
                  <a:cubicBezTo>
                    <a:pt x="9698" y="21600"/>
                    <a:pt x="39" y="11973"/>
                    <a:pt x="0" y="71"/>
                  </a:cubicBezTo>
                </a:path>
                <a:path w="21634" h="21600" stroke="0" extrusionOk="0">
                  <a:moveTo>
                    <a:pt x="21633" y="21599"/>
                  </a:moveTo>
                  <a:cubicBezTo>
                    <a:pt x="21622" y="21599"/>
                    <a:pt x="21611" y="21599"/>
                    <a:pt x="21600" y="21600"/>
                  </a:cubicBezTo>
                  <a:cubicBezTo>
                    <a:pt x="9698" y="21600"/>
                    <a:pt x="39" y="11973"/>
                    <a:pt x="0" y="71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4" name="Freeform 239"/>
            <p:cNvSpPr>
              <a:spLocks/>
            </p:cNvSpPr>
            <p:nvPr/>
          </p:nvSpPr>
          <p:spPr bwMode="auto">
            <a:xfrm>
              <a:off x="3110" y="1990"/>
              <a:ext cx="57" cy="40"/>
            </a:xfrm>
            <a:custGeom>
              <a:avLst/>
              <a:gdLst>
                <a:gd name="T0" fmla="*/ 57 w 57"/>
                <a:gd name="T1" fmla="*/ 20 h 40"/>
                <a:gd name="T2" fmla="*/ 0 w 57"/>
                <a:gd name="T3" fmla="*/ 0 h 40"/>
                <a:gd name="T4" fmla="*/ 15 w 57"/>
                <a:gd name="T5" fmla="*/ 20 h 40"/>
                <a:gd name="T6" fmla="*/ 0 w 57"/>
                <a:gd name="T7" fmla="*/ 40 h 40"/>
                <a:gd name="T8" fmla="*/ 57 w 57"/>
                <a:gd name="T9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40">
                  <a:moveTo>
                    <a:pt x="57" y="20"/>
                  </a:moveTo>
                  <a:lnTo>
                    <a:pt x="0" y="0"/>
                  </a:lnTo>
                  <a:lnTo>
                    <a:pt x="15" y="20"/>
                  </a:lnTo>
                  <a:lnTo>
                    <a:pt x="0" y="40"/>
                  </a:lnTo>
                  <a:lnTo>
                    <a:pt x="57" y="2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5" name="Freeform 240"/>
            <p:cNvSpPr>
              <a:spLocks/>
            </p:cNvSpPr>
            <p:nvPr/>
          </p:nvSpPr>
          <p:spPr bwMode="auto">
            <a:xfrm>
              <a:off x="1946" y="882"/>
              <a:ext cx="1498" cy="877"/>
            </a:xfrm>
            <a:custGeom>
              <a:avLst/>
              <a:gdLst>
                <a:gd name="T0" fmla="*/ 3958 w 3958"/>
                <a:gd name="T1" fmla="*/ 2058 h 2361"/>
                <a:gd name="T2" fmla="*/ 3935 w 3958"/>
                <a:gd name="T3" fmla="*/ 2121 h 2361"/>
                <a:gd name="T4" fmla="*/ 3861 w 3958"/>
                <a:gd name="T5" fmla="*/ 2009 h 2361"/>
                <a:gd name="T6" fmla="*/ 3816 w 3958"/>
                <a:gd name="T7" fmla="*/ 2136 h 2361"/>
                <a:gd name="T8" fmla="*/ 3742 w 3958"/>
                <a:gd name="T9" fmla="*/ 2024 h 2361"/>
                <a:gd name="T10" fmla="*/ 3697 w 3958"/>
                <a:gd name="T11" fmla="*/ 2151 h 2361"/>
                <a:gd name="T12" fmla="*/ 3623 w 3958"/>
                <a:gd name="T13" fmla="*/ 2039 h 2361"/>
                <a:gd name="T14" fmla="*/ 3578 w 3958"/>
                <a:gd name="T15" fmla="*/ 2166 h 2361"/>
                <a:gd name="T16" fmla="*/ 3504 w 3958"/>
                <a:gd name="T17" fmla="*/ 2054 h 2361"/>
                <a:gd name="T18" fmla="*/ 3459 w 3958"/>
                <a:gd name="T19" fmla="*/ 2181 h 2361"/>
                <a:gd name="T20" fmla="*/ 3384 w 3958"/>
                <a:gd name="T21" fmla="*/ 2069 h 2361"/>
                <a:gd name="T22" fmla="*/ 3340 w 3958"/>
                <a:gd name="T23" fmla="*/ 2196 h 2361"/>
                <a:gd name="T24" fmla="*/ 3265 w 3958"/>
                <a:gd name="T25" fmla="*/ 2084 h 2361"/>
                <a:gd name="T26" fmla="*/ 3221 w 3958"/>
                <a:gd name="T27" fmla="*/ 2211 h 2361"/>
                <a:gd name="T28" fmla="*/ 3146 w 3958"/>
                <a:gd name="T29" fmla="*/ 2099 h 2361"/>
                <a:gd name="T30" fmla="*/ 3102 w 3958"/>
                <a:gd name="T31" fmla="*/ 2226 h 2361"/>
                <a:gd name="T32" fmla="*/ 3027 w 3958"/>
                <a:gd name="T33" fmla="*/ 2115 h 2361"/>
                <a:gd name="T34" fmla="*/ 2983 w 3958"/>
                <a:gd name="T35" fmla="*/ 2241 h 2361"/>
                <a:gd name="T36" fmla="*/ 2908 w 3958"/>
                <a:gd name="T37" fmla="*/ 2130 h 2361"/>
                <a:gd name="T38" fmla="*/ 2864 w 3958"/>
                <a:gd name="T39" fmla="*/ 2256 h 2361"/>
                <a:gd name="T40" fmla="*/ 2789 w 3958"/>
                <a:gd name="T41" fmla="*/ 2145 h 2361"/>
                <a:gd name="T42" fmla="*/ 2745 w 3958"/>
                <a:gd name="T43" fmla="*/ 2271 h 2361"/>
                <a:gd name="T44" fmla="*/ 2670 w 3958"/>
                <a:gd name="T45" fmla="*/ 2160 h 2361"/>
                <a:gd name="T46" fmla="*/ 2626 w 3958"/>
                <a:gd name="T47" fmla="*/ 2286 h 2361"/>
                <a:gd name="T48" fmla="*/ 2551 w 3958"/>
                <a:gd name="T49" fmla="*/ 2175 h 2361"/>
                <a:gd name="T50" fmla="*/ 2507 w 3958"/>
                <a:gd name="T51" fmla="*/ 2301 h 2361"/>
                <a:gd name="T52" fmla="*/ 2432 w 3958"/>
                <a:gd name="T53" fmla="*/ 2190 h 2361"/>
                <a:gd name="T54" fmla="*/ 2388 w 3958"/>
                <a:gd name="T55" fmla="*/ 2316 h 2361"/>
                <a:gd name="T56" fmla="*/ 2313 w 3958"/>
                <a:gd name="T57" fmla="*/ 2205 h 2361"/>
                <a:gd name="T58" fmla="*/ 2269 w 3958"/>
                <a:gd name="T59" fmla="*/ 2331 h 2361"/>
                <a:gd name="T60" fmla="*/ 2194 w 3958"/>
                <a:gd name="T61" fmla="*/ 2220 h 2361"/>
                <a:gd name="T62" fmla="*/ 2150 w 3958"/>
                <a:gd name="T63" fmla="*/ 2346 h 2361"/>
                <a:gd name="T64" fmla="*/ 2075 w 3958"/>
                <a:gd name="T65" fmla="*/ 2235 h 2361"/>
                <a:gd name="T66" fmla="*/ 2030 w 3958"/>
                <a:gd name="T67" fmla="*/ 2361 h 2361"/>
                <a:gd name="T68" fmla="*/ 1956 w 3958"/>
                <a:gd name="T69" fmla="*/ 2250 h 2361"/>
                <a:gd name="T70" fmla="*/ 1934 w 3958"/>
                <a:gd name="T71" fmla="*/ 2313 h 2361"/>
                <a:gd name="T72" fmla="*/ 1900 w 3958"/>
                <a:gd name="T73" fmla="*/ 2318 h 2361"/>
                <a:gd name="T74" fmla="*/ 418 w 3958"/>
                <a:gd name="T75" fmla="*/ 2260 h 2361"/>
                <a:gd name="T76" fmla="*/ 0 w 3958"/>
                <a:gd name="T77" fmla="*/ 0 h 2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58" h="2361">
                  <a:moveTo>
                    <a:pt x="3958" y="2058"/>
                  </a:moveTo>
                  <a:lnTo>
                    <a:pt x="3935" y="2121"/>
                  </a:lnTo>
                  <a:lnTo>
                    <a:pt x="3861" y="2009"/>
                  </a:lnTo>
                  <a:lnTo>
                    <a:pt x="3816" y="2136"/>
                  </a:lnTo>
                  <a:lnTo>
                    <a:pt x="3742" y="2024"/>
                  </a:lnTo>
                  <a:lnTo>
                    <a:pt x="3697" y="2151"/>
                  </a:lnTo>
                  <a:lnTo>
                    <a:pt x="3623" y="2039"/>
                  </a:lnTo>
                  <a:lnTo>
                    <a:pt x="3578" y="2166"/>
                  </a:lnTo>
                  <a:lnTo>
                    <a:pt x="3504" y="2054"/>
                  </a:lnTo>
                  <a:lnTo>
                    <a:pt x="3459" y="2181"/>
                  </a:lnTo>
                  <a:lnTo>
                    <a:pt x="3384" y="2069"/>
                  </a:lnTo>
                  <a:lnTo>
                    <a:pt x="3340" y="2196"/>
                  </a:lnTo>
                  <a:lnTo>
                    <a:pt x="3265" y="2084"/>
                  </a:lnTo>
                  <a:lnTo>
                    <a:pt x="3221" y="2211"/>
                  </a:lnTo>
                  <a:lnTo>
                    <a:pt x="3146" y="2099"/>
                  </a:lnTo>
                  <a:lnTo>
                    <a:pt x="3102" y="2226"/>
                  </a:lnTo>
                  <a:lnTo>
                    <a:pt x="3027" y="2115"/>
                  </a:lnTo>
                  <a:lnTo>
                    <a:pt x="2983" y="2241"/>
                  </a:lnTo>
                  <a:lnTo>
                    <a:pt x="2908" y="2130"/>
                  </a:lnTo>
                  <a:lnTo>
                    <a:pt x="2864" y="2256"/>
                  </a:lnTo>
                  <a:lnTo>
                    <a:pt x="2789" y="2145"/>
                  </a:lnTo>
                  <a:lnTo>
                    <a:pt x="2745" y="2271"/>
                  </a:lnTo>
                  <a:lnTo>
                    <a:pt x="2670" y="2160"/>
                  </a:lnTo>
                  <a:lnTo>
                    <a:pt x="2626" y="2286"/>
                  </a:lnTo>
                  <a:lnTo>
                    <a:pt x="2551" y="2175"/>
                  </a:lnTo>
                  <a:lnTo>
                    <a:pt x="2507" y="2301"/>
                  </a:lnTo>
                  <a:lnTo>
                    <a:pt x="2432" y="2190"/>
                  </a:lnTo>
                  <a:lnTo>
                    <a:pt x="2388" y="2316"/>
                  </a:lnTo>
                  <a:lnTo>
                    <a:pt x="2313" y="2205"/>
                  </a:lnTo>
                  <a:lnTo>
                    <a:pt x="2269" y="2331"/>
                  </a:lnTo>
                  <a:lnTo>
                    <a:pt x="2194" y="2220"/>
                  </a:lnTo>
                  <a:lnTo>
                    <a:pt x="2150" y="2346"/>
                  </a:lnTo>
                  <a:lnTo>
                    <a:pt x="2075" y="2235"/>
                  </a:lnTo>
                  <a:lnTo>
                    <a:pt x="2030" y="2361"/>
                  </a:lnTo>
                  <a:lnTo>
                    <a:pt x="1956" y="2250"/>
                  </a:lnTo>
                  <a:lnTo>
                    <a:pt x="1934" y="2313"/>
                  </a:lnTo>
                  <a:lnTo>
                    <a:pt x="1900" y="2318"/>
                  </a:lnTo>
                  <a:lnTo>
                    <a:pt x="418" y="226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6" name="Freeform 241"/>
            <p:cNvSpPr>
              <a:spLocks/>
            </p:cNvSpPr>
            <p:nvPr/>
          </p:nvSpPr>
          <p:spPr bwMode="auto">
            <a:xfrm>
              <a:off x="1937" y="882"/>
              <a:ext cx="40" cy="58"/>
            </a:xfrm>
            <a:custGeom>
              <a:avLst/>
              <a:gdLst>
                <a:gd name="T0" fmla="*/ 9 w 40"/>
                <a:gd name="T1" fmla="*/ 0 h 58"/>
                <a:gd name="T2" fmla="*/ 0 w 40"/>
                <a:gd name="T3" fmla="*/ 58 h 58"/>
                <a:gd name="T4" fmla="*/ 17 w 40"/>
                <a:gd name="T5" fmla="*/ 41 h 58"/>
                <a:gd name="T6" fmla="*/ 40 w 40"/>
                <a:gd name="T7" fmla="*/ 51 h 58"/>
                <a:gd name="T8" fmla="*/ 9 w 40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8">
                  <a:moveTo>
                    <a:pt x="9" y="0"/>
                  </a:moveTo>
                  <a:lnTo>
                    <a:pt x="0" y="58"/>
                  </a:lnTo>
                  <a:lnTo>
                    <a:pt x="17" y="41"/>
                  </a:lnTo>
                  <a:lnTo>
                    <a:pt x="40" y="5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7" name="Line 242"/>
            <p:cNvSpPr>
              <a:spLocks noChangeShapeType="1"/>
            </p:cNvSpPr>
            <p:nvPr/>
          </p:nvSpPr>
          <p:spPr bwMode="auto">
            <a:xfrm flipV="1">
              <a:off x="1985" y="1144"/>
              <a:ext cx="82" cy="64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8" name="Freeform 243"/>
            <p:cNvSpPr>
              <a:spLocks/>
            </p:cNvSpPr>
            <p:nvPr/>
          </p:nvSpPr>
          <p:spPr bwMode="auto">
            <a:xfrm>
              <a:off x="2027" y="1132"/>
              <a:ext cx="80" cy="17"/>
            </a:xfrm>
            <a:custGeom>
              <a:avLst/>
              <a:gdLst>
                <a:gd name="T0" fmla="*/ 211 w 211"/>
                <a:gd name="T1" fmla="*/ 26 h 45"/>
                <a:gd name="T2" fmla="*/ 209 w 211"/>
                <a:gd name="T3" fmla="*/ 45 h 45"/>
                <a:gd name="T4" fmla="*/ 0 w 211"/>
                <a:gd name="T5" fmla="*/ 20 h 45"/>
                <a:gd name="T6" fmla="*/ 2 w 211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45">
                  <a:moveTo>
                    <a:pt x="211" y="26"/>
                  </a:moveTo>
                  <a:lnTo>
                    <a:pt x="209" y="45"/>
                  </a:lnTo>
                  <a:lnTo>
                    <a:pt x="0" y="20"/>
                  </a:lnTo>
                  <a:lnTo>
                    <a:pt x="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9" name="Line 244"/>
            <p:cNvSpPr>
              <a:spLocks noChangeShapeType="1"/>
            </p:cNvSpPr>
            <p:nvPr/>
          </p:nvSpPr>
          <p:spPr bwMode="auto">
            <a:xfrm flipH="1">
              <a:off x="2027" y="1132"/>
              <a:ext cx="1" cy="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0" name="Freeform 245"/>
            <p:cNvSpPr>
              <a:spLocks/>
            </p:cNvSpPr>
            <p:nvPr/>
          </p:nvSpPr>
          <p:spPr bwMode="auto">
            <a:xfrm>
              <a:off x="3094" y="1337"/>
              <a:ext cx="81" cy="91"/>
            </a:xfrm>
            <a:custGeom>
              <a:avLst/>
              <a:gdLst>
                <a:gd name="T0" fmla="*/ 215 w 215"/>
                <a:gd name="T1" fmla="*/ 245 h 245"/>
                <a:gd name="T2" fmla="*/ 0 w 215"/>
                <a:gd name="T3" fmla="*/ 139 h 245"/>
                <a:gd name="T4" fmla="*/ 0 w 215"/>
                <a:gd name="T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" h="245">
                  <a:moveTo>
                    <a:pt x="215" y="245"/>
                  </a:moveTo>
                  <a:lnTo>
                    <a:pt x="0" y="13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1" name="Freeform 246"/>
            <p:cNvSpPr>
              <a:spLocks/>
            </p:cNvSpPr>
            <p:nvPr/>
          </p:nvSpPr>
          <p:spPr bwMode="auto">
            <a:xfrm>
              <a:off x="3055" y="1330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2" name="Line 247"/>
            <p:cNvSpPr>
              <a:spLocks noChangeShapeType="1"/>
            </p:cNvSpPr>
            <p:nvPr/>
          </p:nvSpPr>
          <p:spPr bwMode="auto">
            <a:xfrm>
              <a:off x="3055" y="133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3" name="Freeform 248"/>
            <p:cNvSpPr>
              <a:spLocks/>
            </p:cNvSpPr>
            <p:nvPr/>
          </p:nvSpPr>
          <p:spPr bwMode="auto">
            <a:xfrm>
              <a:off x="2817" y="1314"/>
              <a:ext cx="75" cy="108"/>
            </a:xfrm>
            <a:custGeom>
              <a:avLst/>
              <a:gdLst>
                <a:gd name="T0" fmla="*/ 198 w 198"/>
                <a:gd name="T1" fmla="*/ 292 h 292"/>
                <a:gd name="T2" fmla="*/ 0 w 198"/>
                <a:gd name="T3" fmla="*/ 94 h 292"/>
                <a:gd name="T4" fmla="*/ 0 w 198"/>
                <a:gd name="T5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292">
                  <a:moveTo>
                    <a:pt x="198" y="292"/>
                  </a:moveTo>
                  <a:lnTo>
                    <a:pt x="0" y="94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4" name="Freeform 249"/>
            <p:cNvSpPr>
              <a:spLocks/>
            </p:cNvSpPr>
            <p:nvPr/>
          </p:nvSpPr>
          <p:spPr bwMode="auto">
            <a:xfrm>
              <a:off x="2777" y="1307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5" name="Line 250"/>
            <p:cNvSpPr>
              <a:spLocks noChangeShapeType="1"/>
            </p:cNvSpPr>
            <p:nvPr/>
          </p:nvSpPr>
          <p:spPr bwMode="auto">
            <a:xfrm>
              <a:off x="2777" y="1307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6" name="Freeform 251"/>
            <p:cNvSpPr>
              <a:spLocks/>
            </p:cNvSpPr>
            <p:nvPr/>
          </p:nvSpPr>
          <p:spPr bwMode="auto">
            <a:xfrm>
              <a:off x="2568" y="1252"/>
              <a:ext cx="52" cy="108"/>
            </a:xfrm>
            <a:custGeom>
              <a:avLst/>
              <a:gdLst>
                <a:gd name="T0" fmla="*/ 139 w 139"/>
                <a:gd name="T1" fmla="*/ 290 h 290"/>
                <a:gd name="T2" fmla="*/ 0 w 139"/>
                <a:gd name="T3" fmla="*/ 122 h 290"/>
                <a:gd name="T4" fmla="*/ 0 w 139"/>
                <a:gd name="T5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9" h="290">
                  <a:moveTo>
                    <a:pt x="139" y="290"/>
                  </a:moveTo>
                  <a:lnTo>
                    <a:pt x="0" y="122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7" name="Freeform 252"/>
            <p:cNvSpPr>
              <a:spLocks/>
            </p:cNvSpPr>
            <p:nvPr/>
          </p:nvSpPr>
          <p:spPr bwMode="auto">
            <a:xfrm>
              <a:off x="2528" y="1245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8" name="Line 253"/>
            <p:cNvSpPr>
              <a:spLocks noChangeShapeType="1"/>
            </p:cNvSpPr>
            <p:nvPr/>
          </p:nvSpPr>
          <p:spPr bwMode="auto">
            <a:xfrm>
              <a:off x="2528" y="1245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9" name="Freeform 254"/>
            <p:cNvSpPr>
              <a:spLocks/>
            </p:cNvSpPr>
            <p:nvPr/>
          </p:nvSpPr>
          <p:spPr bwMode="auto">
            <a:xfrm>
              <a:off x="1076" y="1076"/>
              <a:ext cx="301" cy="290"/>
            </a:xfrm>
            <a:custGeom>
              <a:avLst/>
              <a:gdLst>
                <a:gd name="T0" fmla="*/ 0 w 794"/>
                <a:gd name="T1" fmla="*/ 780 h 780"/>
                <a:gd name="T2" fmla="*/ 15 w 794"/>
                <a:gd name="T3" fmla="*/ 765 h 780"/>
                <a:gd name="T4" fmla="*/ 794 w 794"/>
                <a:gd name="T5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4" h="780">
                  <a:moveTo>
                    <a:pt x="0" y="780"/>
                  </a:moveTo>
                  <a:lnTo>
                    <a:pt x="15" y="765"/>
                  </a:lnTo>
                  <a:lnTo>
                    <a:pt x="79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0" name="Freeform 255"/>
            <p:cNvSpPr>
              <a:spLocks/>
            </p:cNvSpPr>
            <p:nvPr/>
          </p:nvSpPr>
          <p:spPr bwMode="auto">
            <a:xfrm>
              <a:off x="1349" y="1043"/>
              <a:ext cx="62" cy="61"/>
            </a:xfrm>
            <a:custGeom>
              <a:avLst/>
              <a:gdLst>
                <a:gd name="T0" fmla="*/ 164 w 164"/>
                <a:gd name="T1" fmla="*/ 149 h 164"/>
                <a:gd name="T2" fmla="*/ 149 w 164"/>
                <a:gd name="T3" fmla="*/ 164 h 164"/>
                <a:gd name="T4" fmla="*/ 0 w 164"/>
                <a:gd name="T5" fmla="*/ 15 h 164"/>
                <a:gd name="T6" fmla="*/ 15 w 164"/>
                <a:gd name="T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64" y="149"/>
                  </a:moveTo>
                  <a:lnTo>
                    <a:pt x="149" y="164"/>
                  </a:lnTo>
                  <a:lnTo>
                    <a:pt x="0" y="15"/>
                  </a:lnTo>
                  <a:lnTo>
                    <a:pt x="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1" name="Line 256"/>
            <p:cNvSpPr>
              <a:spLocks noChangeShapeType="1"/>
            </p:cNvSpPr>
            <p:nvPr/>
          </p:nvSpPr>
          <p:spPr bwMode="auto">
            <a:xfrm flipH="1">
              <a:off x="1349" y="1043"/>
              <a:ext cx="5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2" name="Line 257"/>
            <p:cNvSpPr>
              <a:spLocks noChangeShapeType="1"/>
            </p:cNvSpPr>
            <p:nvPr/>
          </p:nvSpPr>
          <p:spPr bwMode="auto">
            <a:xfrm flipV="1">
              <a:off x="1834" y="1303"/>
              <a:ext cx="0" cy="5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3" name="Freeform 258"/>
            <p:cNvSpPr>
              <a:spLocks/>
            </p:cNvSpPr>
            <p:nvPr/>
          </p:nvSpPr>
          <p:spPr bwMode="auto">
            <a:xfrm>
              <a:off x="1794" y="1296"/>
              <a:ext cx="79" cy="7"/>
            </a:xfrm>
            <a:custGeom>
              <a:avLst/>
              <a:gdLst>
                <a:gd name="T0" fmla="*/ 208 w 208"/>
                <a:gd name="T1" fmla="*/ 0 h 20"/>
                <a:gd name="T2" fmla="*/ 208 w 208"/>
                <a:gd name="T3" fmla="*/ 20 h 20"/>
                <a:gd name="T4" fmla="*/ 0 w 208"/>
                <a:gd name="T5" fmla="*/ 20 h 20"/>
                <a:gd name="T6" fmla="*/ 0 w 20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0">
                  <a:moveTo>
                    <a:pt x="208" y="0"/>
                  </a:moveTo>
                  <a:lnTo>
                    <a:pt x="20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4" name="Line 259"/>
            <p:cNvSpPr>
              <a:spLocks noChangeShapeType="1"/>
            </p:cNvSpPr>
            <p:nvPr/>
          </p:nvSpPr>
          <p:spPr bwMode="auto">
            <a:xfrm>
              <a:off x="1794" y="129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5" name="Line 260"/>
            <p:cNvSpPr>
              <a:spLocks noChangeShapeType="1"/>
            </p:cNvSpPr>
            <p:nvPr/>
          </p:nvSpPr>
          <p:spPr bwMode="auto">
            <a:xfrm flipV="1">
              <a:off x="2117" y="1252"/>
              <a:ext cx="162" cy="10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6" name="Freeform 261"/>
            <p:cNvSpPr>
              <a:spLocks/>
            </p:cNvSpPr>
            <p:nvPr/>
          </p:nvSpPr>
          <p:spPr bwMode="auto">
            <a:xfrm>
              <a:off x="2256" y="1216"/>
              <a:ext cx="51" cy="69"/>
            </a:xfrm>
            <a:custGeom>
              <a:avLst/>
              <a:gdLst>
                <a:gd name="T0" fmla="*/ 136 w 136"/>
                <a:gd name="T1" fmla="*/ 175 h 186"/>
                <a:gd name="T2" fmla="*/ 119 w 136"/>
                <a:gd name="T3" fmla="*/ 186 h 186"/>
                <a:gd name="T4" fmla="*/ 0 w 136"/>
                <a:gd name="T5" fmla="*/ 11 h 186"/>
                <a:gd name="T6" fmla="*/ 17 w 136"/>
                <a:gd name="T7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186">
                  <a:moveTo>
                    <a:pt x="136" y="175"/>
                  </a:moveTo>
                  <a:lnTo>
                    <a:pt x="119" y="186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7" name="Line 262"/>
            <p:cNvSpPr>
              <a:spLocks noChangeShapeType="1"/>
            </p:cNvSpPr>
            <p:nvPr/>
          </p:nvSpPr>
          <p:spPr bwMode="auto">
            <a:xfrm flipH="1">
              <a:off x="2256" y="1216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8" name="Arc 263"/>
            <p:cNvSpPr>
              <a:spLocks/>
            </p:cNvSpPr>
            <p:nvPr/>
          </p:nvSpPr>
          <p:spPr bwMode="auto">
            <a:xfrm>
              <a:off x="1342" y="628"/>
              <a:ext cx="491" cy="47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44"/>
                <a:gd name="T1" fmla="*/ 21646 h 21646"/>
                <a:gd name="T2" fmla="*/ 21644 w 21644"/>
                <a:gd name="T3" fmla="*/ 0 h 21646"/>
                <a:gd name="T4" fmla="*/ 21600 w 21644"/>
                <a:gd name="T5" fmla="*/ 21600 h 21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4" h="21646" fill="none" extrusionOk="0">
                  <a:moveTo>
                    <a:pt x="0" y="21645"/>
                  </a:moveTo>
                  <a:cubicBezTo>
                    <a:pt x="0" y="21630"/>
                    <a:pt x="0" y="2161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14" y="-1"/>
                    <a:pt x="21629" y="0"/>
                    <a:pt x="21643" y="0"/>
                  </a:cubicBezTo>
                </a:path>
                <a:path w="21644" h="21646" stroke="0" extrusionOk="0">
                  <a:moveTo>
                    <a:pt x="0" y="21645"/>
                  </a:moveTo>
                  <a:cubicBezTo>
                    <a:pt x="0" y="21630"/>
                    <a:pt x="0" y="2161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14" y="-1"/>
                    <a:pt x="21629" y="0"/>
                    <a:pt x="21643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9" name="Freeform 264"/>
            <p:cNvSpPr>
              <a:spLocks/>
            </p:cNvSpPr>
            <p:nvPr/>
          </p:nvSpPr>
          <p:spPr bwMode="auto">
            <a:xfrm>
              <a:off x="1834" y="589"/>
              <a:ext cx="8" cy="78"/>
            </a:xfrm>
            <a:custGeom>
              <a:avLst/>
              <a:gdLst>
                <a:gd name="T0" fmla="*/ 21 w 21"/>
                <a:gd name="T1" fmla="*/ 209 h 209"/>
                <a:gd name="T2" fmla="*/ 0 w 21"/>
                <a:gd name="T3" fmla="*/ 209 h 209"/>
                <a:gd name="T4" fmla="*/ 0 w 21"/>
                <a:gd name="T5" fmla="*/ 0 h 209"/>
                <a:gd name="T6" fmla="*/ 21 w 21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9">
                  <a:moveTo>
                    <a:pt x="21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0" name="Line 265"/>
            <p:cNvSpPr>
              <a:spLocks noChangeShapeType="1"/>
            </p:cNvSpPr>
            <p:nvPr/>
          </p:nvSpPr>
          <p:spPr bwMode="auto">
            <a:xfrm flipH="1">
              <a:off x="1834" y="589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1" name="Freeform 266"/>
            <p:cNvSpPr>
              <a:spLocks/>
            </p:cNvSpPr>
            <p:nvPr/>
          </p:nvSpPr>
          <p:spPr bwMode="auto">
            <a:xfrm>
              <a:off x="1457" y="1144"/>
              <a:ext cx="162" cy="392"/>
            </a:xfrm>
            <a:custGeom>
              <a:avLst/>
              <a:gdLst>
                <a:gd name="T0" fmla="*/ 428 w 428"/>
                <a:gd name="T1" fmla="*/ 1055 h 1055"/>
                <a:gd name="T2" fmla="*/ 17 w 428"/>
                <a:gd name="T3" fmla="*/ 612 h 1055"/>
                <a:gd name="T4" fmla="*/ 0 w 428"/>
                <a:gd name="T5" fmla="*/ 0 h 1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8" h="1055">
                  <a:moveTo>
                    <a:pt x="428" y="1055"/>
                  </a:moveTo>
                  <a:lnTo>
                    <a:pt x="17" y="612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2" name="Freeform 267"/>
            <p:cNvSpPr>
              <a:spLocks/>
            </p:cNvSpPr>
            <p:nvPr/>
          </p:nvSpPr>
          <p:spPr bwMode="auto">
            <a:xfrm>
              <a:off x="1418" y="1136"/>
              <a:ext cx="79" cy="9"/>
            </a:xfrm>
            <a:custGeom>
              <a:avLst/>
              <a:gdLst>
                <a:gd name="T0" fmla="*/ 209 w 209"/>
                <a:gd name="T1" fmla="*/ 0 h 24"/>
                <a:gd name="T2" fmla="*/ 209 w 209"/>
                <a:gd name="T3" fmla="*/ 19 h 24"/>
                <a:gd name="T4" fmla="*/ 0 w 209"/>
                <a:gd name="T5" fmla="*/ 24 h 24"/>
                <a:gd name="T6" fmla="*/ 0 w 209"/>
                <a:gd name="T7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4">
                  <a:moveTo>
                    <a:pt x="209" y="0"/>
                  </a:moveTo>
                  <a:lnTo>
                    <a:pt x="209" y="19"/>
                  </a:lnTo>
                  <a:lnTo>
                    <a:pt x="0" y="24"/>
                  </a:lnTo>
                  <a:lnTo>
                    <a:pt x="0" y="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3" name="Line 268"/>
            <p:cNvSpPr>
              <a:spLocks noChangeShapeType="1"/>
            </p:cNvSpPr>
            <p:nvPr/>
          </p:nvSpPr>
          <p:spPr bwMode="auto">
            <a:xfrm>
              <a:off x="3240" y="2677"/>
              <a:ext cx="0" cy="2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0" y="228600"/>
            <a:ext cx="6961188" cy="8686800"/>
            <a:chOff x="127" y="144"/>
            <a:chExt cx="4385" cy="547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27" y="144"/>
              <a:ext cx="4001" cy="5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155" y="172"/>
              <a:ext cx="4357" cy="5436"/>
              <a:chOff x="155" y="172"/>
              <a:chExt cx="4357" cy="5436"/>
            </a:xfrm>
          </p:grpSpPr>
          <p:sp>
            <p:nvSpPr>
              <p:cNvPr id="15408" name="Rectangle 5"/>
              <p:cNvSpPr>
                <a:spLocks noChangeArrowheads="1"/>
              </p:cNvSpPr>
              <p:nvPr/>
            </p:nvSpPr>
            <p:spPr bwMode="auto">
              <a:xfrm>
                <a:off x="155" y="4521"/>
                <a:ext cx="1901" cy="1060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9" name="Rectangle 6"/>
              <p:cNvSpPr>
                <a:spLocks noChangeArrowheads="1"/>
              </p:cNvSpPr>
              <p:nvPr/>
            </p:nvSpPr>
            <p:spPr bwMode="auto">
              <a:xfrm>
                <a:off x="155" y="2307"/>
                <a:ext cx="1901" cy="1060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0" name="Rectangle 7"/>
              <p:cNvSpPr>
                <a:spLocks noChangeArrowheads="1"/>
              </p:cNvSpPr>
              <p:nvPr/>
            </p:nvSpPr>
            <p:spPr bwMode="auto">
              <a:xfrm>
                <a:off x="155" y="3414"/>
                <a:ext cx="1901" cy="1060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1" name="Rectangle 8"/>
              <p:cNvSpPr>
                <a:spLocks noChangeArrowheads="1"/>
              </p:cNvSpPr>
              <p:nvPr/>
            </p:nvSpPr>
            <p:spPr bwMode="auto">
              <a:xfrm>
                <a:off x="593" y="330"/>
                <a:ext cx="3294" cy="1840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2" name="Oval 9"/>
              <p:cNvSpPr>
                <a:spLocks noChangeArrowheads="1"/>
              </p:cNvSpPr>
              <p:nvPr/>
            </p:nvSpPr>
            <p:spPr bwMode="auto">
              <a:xfrm>
                <a:off x="433" y="4100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3" name="Rectangle 10"/>
              <p:cNvSpPr>
                <a:spLocks noChangeArrowheads="1"/>
              </p:cNvSpPr>
              <p:nvPr/>
            </p:nvSpPr>
            <p:spPr bwMode="auto">
              <a:xfrm>
                <a:off x="1658" y="3975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14" name="Oval 11"/>
              <p:cNvSpPr>
                <a:spLocks noChangeArrowheads="1"/>
              </p:cNvSpPr>
              <p:nvPr/>
            </p:nvSpPr>
            <p:spPr bwMode="auto">
              <a:xfrm>
                <a:off x="1655" y="4106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5" name="Rectangle 12"/>
              <p:cNvSpPr>
                <a:spLocks noChangeArrowheads="1"/>
              </p:cNvSpPr>
              <p:nvPr/>
            </p:nvSpPr>
            <p:spPr bwMode="auto">
              <a:xfrm>
                <a:off x="1335" y="397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16" name="Oval 13"/>
              <p:cNvSpPr>
                <a:spLocks noChangeArrowheads="1"/>
              </p:cNvSpPr>
              <p:nvPr/>
            </p:nvSpPr>
            <p:spPr bwMode="auto">
              <a:xfrm>
                <a:off x="1492" y="4106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7" name="Rectangle 14"/>
              <p:cNvSpPr>
                <a:spLocks noChangeArrowheads="1"/>
              </p:cNvSpPr>
              <p:nvPr/>
            </p:nvSpPr>
            <p:spPr bwMode="auto">
              <a:xfrm>
                <a:off x="1017" y="3975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18" name="Rectangle 15"/>
              <p:cNvSpPr>
                <a:spLocks noChangeArrowheads="1"/>
              </p:cNvSpPr>
              <p:nvPr/>
            </p:nvSpPr>
            <p:spPr bwMode="auto">
              <a:xfrm>
                <a:off x="1334" y="4106"/>
                <a:ext cx="64" cy="6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9" name="Line 16"/>
              <p:cNvSpPr>
                <a:spLocks noChangeShapeType="1"/>
              </p:cNvSpPr>
              <p:nvPr/>
            </p:nvSpPr>
            <p:spPr bwMode="auto">
              <a:xfrm>
                <a:off x="1334" y="4106"/>
                <a:ext cx="65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0" name="Line 17"/>
              <p:cNvSpPr>
                <a:spLocks noChangeShapeType="1"/>
              </p:cNvSpPr>
              <p:nvPr/>
            </p:nvSpPr>
            <p:spPr bwMode="auto">
              <a:xfrm flipV="1">
                <a:off x="1334" y="4106"/>
                <a:ext cx="65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1" name="Rectangle 18"/>
              <p:cNvSpPr>
                <a:spLocks noChangeArrowheads="1"/>
              </p:cNvSpPr>
              <p:nvPr/>
            </p:nvSpPr>
            <p:spPr bwMode="auto">
              <a:xfrm>
                <a:off x="1813" y="397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22" name="Oval 19"/>
              <p:cNvSpPr>
                <a:spLocks noChangeArrowheads="1"/>
              </p:cNvSpPr>
              <p:nvPr/>
            </p:nvSpPr>
            <p:spPr bwMode="auto">
              <a:xfrm>
                <a:off x="1172" y="4106"/>
                <a:ext cx="62" cy="62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3" name="Rectangle 20"/>
              <p:cNvSpPr>
                <a:spLocks noChangeArrowheads="1"/>
              </p:cNvSpPr>
              <p:nvPr/>
            </p:nvSpPr>
            <p:spPr bwMode="auto">
              <a:xfrm>
                <a:off x="1498" y="388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24" name="Oval 21"/>
              <p:cNvSpPr>
                <a:spLocks noChangeArrowheads="1"/>
              </p:cNvSpPr>
              <p:nvPr/>
            </p:nvSpPr>
            <p:spPr bwMode="auto">
              <a:xfrm>
                <a:off x="1014" y="4106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5" name="Rectangle 22"/>
              <p:cNvSpPr>
                <a:spLocks noChangeArrowheads="1"/>
              </p:cNvSpPr>
              <p:nvPr/>
            </p:nvSpPr>
            <p:spPr bwMode="auto">
              <a:xfrm>
                <a:off x="1177" y="388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26" name="Oval 23"/>
              <p:cNvSpPr>
                <a:spLocks noChangeArrowheads="1"/>
              </p:cNvSpPr>
              <p:nvPr/>
            </p:nvSpPr>
            <p:spPr bwMode="auto">
              <a:xfrm>
                <a:off x="856" y="4106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7" name="Rectangle 24"/>
              <p:cNvSpPr>
                <a:spLocks noChangeArrowheads="1"/>
              </p:cNvSpPr>
              <p:nvPr/>
            </p:nvSpPr>
            <p:spPr bwMode="auto">
              <a:xfrm>
                <a:off x="856" y="397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28" name="Oval 25"/>
              <p:cNvSpPr>
                <a:spLocks noChangeArrowheads="1"/>
              </p:cNvSpPr>
              <p:nvPr/>
            </p:nvSpPr>
            <p:spPr bwMode="auto">
              <a:xfrm>
                <a:off x="1334" y="4206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9" name="Rectangle 26"/>
              <p:cNvSpPr>
                <a:spLocks noChangeArrowheads="1"/>
              </p:cNvSpPr>
              <p:nvPr/>
            </p:nvSpPr>
            <p:spPr bwMode="auto">
              <a:xfrm>
                <a:off x="1937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30" name="Oval 27"/>
              <p:cNvSpPr>
                <a:spLocks noChangeArrowheads="1"/>
              </p:cNvSpPr>
              <p:nvPr/>
            </p:nvSpPr>
            <p:spPr bwMode="auto">
              <a:xfrm>
                <a:off x="1014" y="4317"/>
                <a:ext cx="63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1" name="Rectangle 28"/>
              <p:cNvSpPr>
                <a:spLocks noChangeArrowheads="1"/>
              </p:cNvSpPr>
              <p:nvPr/>
            </p:nvSpPr>
            <p:spPr bwMode="auto">
              <a:xfrm>
                <a:off x="395" y="374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32" name="Oval 29"/>
              <p:cNvSpPr>
                <a:spLocks noChangeArrowheads="1"/>
              </p:cNvSpPr>
              <p:nvPr/>
            </p:nvSpPr>
            <p:spPr bwMode="auto">
              <a:xfrm>
                <a:off x="1813" y="4233"/>
                <a:ext cx="63" cy="63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3" name="Rectangle 30"/>
              <p:cNvSpPr>
                <a:spLocks noChangeArrowheads="1"/>
              </p:cNvSpPr>
              <p:nvPr/>
            </p:nvSpPr>
            <p:spPr bwMode="auto">
              <a:xfrm>
                <a:off x="1036" y="3591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34" name="Oval 31"/>
              <p:cNvSpPr>
                <a:spLocks noChangeArrowheads="1"/>
              </p:cNvSpPr>
              <p:nvPr/>
            </p:nvSpPr>
            <p:spPr bwMode="auto">
              <a:xfrm>
                <a:off x="693" y="4156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5" name="Rectangle 32"/>
              <p:cNvSpPr>
                <a:spLocks noChangeArrowheads="1"/>
              </p:cNvSpPr>
              <p:nvPr/>
            </p:nvSpPr>
            <p:spPr bwMode="auto">
              <a:xfrm>
                <a:off x="645" y="3847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36" name="Oval 33"/>
              <p:cNvSpPr>
                <a:spLocks noChangeArrowheads="1"/>
              </p:cNvSpPr>
              <p:nvPr/>
            </p:nvSpPr>
            <p:spPr bwMode="auto">
              <a:xfrm>
                <a:off x="428" y="5208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7" name="Rectangle 34"/>
              <p:cNvSpPr>
                <a:spLocks noChangeArrowheads="1"/>
              </p:cNvSpPr>
              <p:nvPr/>
            </p:nvSpPr>
            <p:spPr bwMode="auto">
              <a:xfrm>
                <a:off x="1681" y="508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38" name="Oval 35"/>
              <p:cNvSpPr>
                <a:spLocks noChangeArrowheads="1"/>
              </p:cNvSpPr>
              <p:nvPr/>
            </p:nvSpPr>
            <p:spPr bwMode="auto">
              <a:xfrm>
                <a:off x="1678" y="5214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9" name="Rectangle 36"/>
              <p:cNvSpPr>
                <a:spLocks noChangeArrowheads="1"/>
              </p:cNvSpPr>
              <p:nvPr/>
            </p:nvSpPr>
            <p:spPr bwMode="auto">
              <a:xfrm>
                <a:off x="1357" y="508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40" name="Oval 37"/>
              <p:cNvSpPr>
                <a:spLocks noChangeArrowheads="1"/>
              </p:cNvSpPr>
              <p:nvPr/>
            </p:nvSpPr>
            <p:spPr bwMode="auto">
              <a:xfrm>
                <a:off x="1514" y="5214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1" name="Rectangle 38"/>
              <p:cNvSpPr>
                <a:spLocks noChangeArrowheads="1"/>
              </p:cNvSpPr>
              <p:nvPr/>
            </p:nvSpPr>
            <p:spPr bwMode="auto">
              <a:xfrm>
                <a:off x="1045" y="508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42" name="Rectangle 39"/>
              <p:cNvSpPr>
                <a:spLocks noChangeArrowheads="1"/>
              </p:cNvSpPr>
              <p:nvPr/>
            </p:nvSpPr>
            <p:spPr bwMode="auto">
              <a:xfrm>
                <a:off x="1357" y="5214"/>
                <a:ext cx="63" cy="6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3" name="Line 40"/>
              <p:cNvSpPr>
                <a:spLocks noChangeShapeType="1"/>
              </p:cNvSpPr>
              <p:nvPr/>
            </p:nvSpPr>
            <p:spPr bwMode="auto">
              <a:xfrm>
                <a:off x="1357" y="5214"/>
                <a:ext cx="65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4" name="Line 41"/>
              <p:cNvSpPr>
                <a:spLocks noChangeShapeType="1"/>
              </p:cNvSpPr>
              <p:nvPr/>
            </p:nvSpPr>
            <p:spPr bwMode="auto">
              <a:xfrm flipV="1">
                <a:off x="1357" y="5214"/>
                <a:ext cx="65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5" name="Rectangle 42"/>
              <p:cNvSpPr>
                <a:spLocks noChangeArrowheads="1"/>
              </p:cNvSpPr>
              <p:nvPr/>
            </p:nvSpPr>
            <p:spPr bwMode="auto">
              <a:xfrm>
                <a:off x="600" y="4961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46" name="Oval 43"/>
              <p:cNvSpPr>
                <a:spLocks noChangeArrowheads="1"/>
              </p:cNvSpPr>
              <p:nvPr/>
            </p:nvSpPr>
            <p:spPr bwMode="auto">
              <a:xfrm>
                <a:off x="1199" y="5214"/>
                <a:ext cx="63" cy="62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7" name="Rectangle 44"/>
              <p:cNvSpPr>
                <a:spLocks noChangeArrowheads="1"/>
              </p:cNvSpPr>
              <p:nvPr/>
            </p:nvSpPr>
            <p:spPr bwMode="auto">
              <a:xfrm>
                <a:off x="1678" y="498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48" name="Oval 45"/>
              <p:cNvSpPr>
                <a:spLocks noChangeArrowheads="1"/>
              </p:cNvSpPr>
              <p:nvPr/>
            </p:nvSpPr>
            <p:spPr bwMode="auto">
              <a:xfrm>
                <a:off x="1036" y="5214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9" name="Rectangle 46"/>
              <p:cNvSpPr>
                <a:spLocks noChangeArrowheads="1"/>
              </p:cNvSpPr>
              <p:nvPr/>
            </p:nvSpPr>
            <p:spPr bwMode="auto">
              <a:xfrm>
                <a:off x="1357" y="498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50" name="Oval 47"/>
              <p:cNvSpPr>
                <a:spLocks noChangeArrowheads="1"/>
              </p:cNvSpPr>
              <p:nvPr/>
            </p:nvSpPr>
            <p:spPr bwMode="auto">
              <a:xfrm>
                <a:off x="878" y="5214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1" name="Rectangle 48"/>
              <p:cNvSpPr>
                <a:spLocks noChangeArrowheads="1"/>
              </p:cNvSpPr>
              <p:nvPr/>
            </p:nvSpPr>
            <p:spPr bwMode="auto">
              <a:xfrm>
                <a:off x="1042" y="500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52" name="Oval 49"/>
              <p:cNvSpPr>
                <a:spLocks noChangeArrowheads="1"/>
              </p:cNvSpPr>
              <p:nvPr/>
            </p:nvSpPr>
            <p:spPr bwMode="auto">
              <a:xfrm>
                <a:off x="1357" y="5314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3" name="Rectangle 50"/>
              <p:cNvSpPr>
                <a:spLocks noChangeArrowheads="1"/>
              </p:cNvSpPr>
              <p:nvPr/>
            </p:nvSpPr>
            <p:spPr bwMode="auto">
              <a:xfrm>
                <a:off x="1887" y="479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54" name="Oval 51"/>
              <p:cNvSpPr>
                <a:spLocks noChangeArrowheads="1"/>
              </p:cNvSpPr>
              <p:nvPr/>
            </p:nvSpPr>
            <p:spPr bwMode="auto">
              <a:xfrm>
                <a:off x="1036" y="5420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5" name="Rectangle 52"/>
              <p:cNvSpPr>
                <a:spLocks noChangeArrowheads="1"/>
              </p:cNvSpPr>
              <p:nvPr/>
            </p:nvSpPr>
            <p:spPr bwMode="auto">
              <a:xfrm>
                <a:off x="383" y="478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56" name="Oval 53"/>
              <p:cNvSpPr>
                <a:spLocks noChangeArrowheads="1"/>
              </p:cNvSpPr>
              <p:nvPr/>
            </p:nvSpPr>
            <p:spPr bwMode="auto">
              <a:xfrm>
                <a:off x="1835" y="5342"/>
                <a:ext cx="64" cy="62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7" name="Rectangle 54"/>
              <p:cNvSpPr>
                <a:spLocks noChangeArrowheads="1"/>
              </p:cNvSpPr>
              <p:nvPr/>
            </p:nvSpPr>
            <p:spPr bwMode="auto">
              <a:xfrm>
                <a:off x="1036" y="463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58" name="Oval 55"/>
              <p:cNvSpPr>
                <a:spLocks noChangeArrowheads="1"/>
              </p:cNvSpPr>
              <p:nvPr/>
            </p:nvSpPr>
            <p:spPr bwMode="auto">
              <a:xfrm>
                <a:off x="715" y="5264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9" name="Rectangle 56"/>
              <p:cNvSpPr>
                <a:spLocks noChangeArrowheads="1"/>
              </p:cNvSpPr>
              <p:nvPr/>
            </p:nvSpPr>
            <p:spPr bwMode="auto">
              <a:xfrm>
                <a:off x="803" y="5077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60" name="Oval 57"/>
              <p:cNvSpPr>
                <a:spLocks noChangeArrowheads="1"/>
              </p:cNvSpPr>
              <p:nvPr/>
            </p:nvSpPr>
            <p:spPr bwMode="auto">
              <a:xfrm>
                <a:off x="422" y="2997"/>
                <a:ext cx="63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1" name="Rectangle 58"/>
              <p:cNvSpPr>
                <a:spLocks noChangeArrowheads="1"/>
              </p:cNvSpPr>
              <p:nvPr/>
            </p:nvSpPr>
            <p:spPr bwMode="auto">
              <a:xfrm>
                <a:off x="1658" y="2872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62" name="Oval 59"/>
              <p:cNvSpPr>
                <a:spLocks noChangeArrowheads="1"/>
              </p:cNvSpPr>
              <p:nvPr/>
            </p:nvSpPr>
            <p:spPr bwMode="auto">
              <a:xfrm>
                <a:off x="1655" y="2997"/>
                <a:ext cx="63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3" name="Rectangle 60"/>
              <p:cNvSpPr>
                <a:spLocks noChangeArrowheads="1"/>
              </p:cNvSpPr>
              <p:nvPr/>
            </p:nvSpPr>
            <p:spPr bwMode="auto">
              <a:xfrm>
                <a:off x="1422" y="2872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64" name="Oval 61"/>
              <p:cNvSpPr>
                <a:spLocks noChangeArrowheads="1"/>
              </p:cNvSpPr>
              <p:nvPr/>
            </p:nvSpPr>
            <p:spPr bwMode="auto">
              <a:xfrm>
                <a:off x="1492" y="2997"/>
                <a:ext cx="63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5" name="Rectangle 62"/>
              <p:cNvSpPr>
                <a:spLocks noChangeArrowheads="1"/>
              </p:cNvSpPr>
              <p:nvPr/>
            </p:nvSpPr>
            <p:spPr bwMode="auto">
              <a:xfrm>
                <a:off x="1140" y="287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66" name="Rectangle 63"/>
              <p:cNvSpPr>
                <a:spLocks noChangeArrowheads="1"/>
              </p:cNvSpPr>
              <p:nvPr/>
            </p:nvSpPr>
            <p:spPr bwMode="auto">
              <a:xfrm>
                <a:off x="1334" y="2997"/>
                <a:ext cx="64" cy="63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7" name="Line 64"/>
              <p:cNvSpPr>
                <a:spLocks noChangeShapeType="1"/>
              </p:cNvSpPr>
              <p:nvPr/>
            </p:nvSpPr>
            <p:spPr bwMode="auto">
              <a:xfrm>
                <a:off x="1334" y="2998"/>
                <a:ext cx="65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8" name="Line 65"/>
              <p:cNvSpPr>
                <a:spLocks noChangeShapeType="1"/>
              </p:cNvSpPr>
              <p:nvPr/>
            </p:nvSpPr>
            <p:spPr bwMode="auto">
              <a:xfrm flipV="1">
                <a:off x="1334" y="2998"/>
                <a:ext cx="65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9" name="Rectangle 66"/>
              <p:cNvSpPr>
                <a:spLocks noChangeArrowheads="1"/>
              </p:cNvSpPr>
              <p:nvPr/>
            </p:nvSpPr>
            <p:spPr bwMode="auto">
              <a:xfrm>
                <a:off x="1819" y="287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70" name="Oval 67"/>
              <p:cNvSpPr>
                <a:spLocks noChangeArrowheads="1"/>
              </p:cNvSpPr>
              <p:nvPr/>
            </p:nvSpPr>
            <p:spPr bwMode="auto">
              <a:xfrm>
                <a:off x="1172" y="2997"/>
                <a:ext cx="62" cy="63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1" name="Rectangle 68"/>
              <p:cNvSpPr>
                <a:spLocks noChangeArrowheads="1"/>
              </p:cNvSpPr>
              <p:nvPr/>
            </p:nvSpPr>
            <p:spPr bwMode="auto">
              <a:xfrm>
                <a:off x="1498" y="277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72" name="Oval 69"/>
              <p:cNvSpPr>
                <a:spLocks noChangeArrowheads="1"/>
              </p:cNvSpPr>
              <p:nvPr/>
            </p:nvSpPr>
            <p:spPr bwMode="auto">
              <a:xfrm>
                <a:off x="1014" y="2997"/>
                <a:ext cx="63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3" name="Rectangle 70"/>
              <p:cNvSpPr>
                <a:spLocks noChangeArrowheads="1"/>
              </p:cNvSpPr>
              <p:nvPr/>
            </p:nvSpPr>
            <p:spPr bwMode="auto">
              <a:xfrm>
                <a:off x="1177" y="277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74" name="Oval 71"/>
              <p:cNvSpPr>
                <a:spLocks noChangeArrowheads="1"/>
              </p:cNvSpPr>
              <p:nvPr/>
            </p:nvSpPr>
            <p:spPr bwMode="auto">
              <a:xfrm>
                <a:off x="856" y="2997"/>
                <a:ext cx="63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5" name="Rectangle 72"/>
              <p:cNvSpPr>
                <a:spLocks noChangeArrowheads="1"/>
              </p:cNvSpPr>
              <p:nvPr/>
            </p:nvSpPr>
            <p:spPr bwMode="auto">
              <a:xfrm>
                <a:off x="859" y="2872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76" name="Oval 73"/>
              <p:cNvSpPr>
                <a:spLocks noChangeArrowheads="1"/>
              </p:cNvSpPr>
              <p:nvPr/>
            </p:nvSpPr>
            <p:spPr bwMode="auto">
              <a:xfrm>
                <a:off x="1334" y="3098"/>
                <a:ext cx="64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7" name="Rectangle 74"/>
              <p:cNvSpPr>
                <a:spLocks noChangeArrowheads="1"/>
              </p:cNvSpPr>
              <p:nvPr/>
            </p:nvSpPr>
            <p:spPr bwMode="auto">
              <a:xfrm>
                <a:off x="1965" y="268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78" name="Oval 75"/>
              <p:cNvSpPr>
                <a:spLocks noChangeArrowheads="1"/>
              </p:cNvSpPr>
              <p:nvPr/>
            </p:nvSpPr>
            <p:spPr bwMode="auto">
              <a:xfrm>
                <a:off x="1014" y="3209"/>
                <a:ext cx="63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9" name="Rectangle 76"/>
              <p:cNvSpPr>
                <a:spLocks noChangeArrowheads="1"/>
              </p:cNvSpPr>
              <p:nvPr/>
            </p:nvSpPr>
            <p:spPr bwMode="auto">
              <a:xfrm>
                <a:off x="699" y="277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80" name="Oval 77"/>
              <p:cNvSpPr>
                <a:spLocks noChangeArrowheads="1"/>
              </p:cNvSpPr>
              <p:nvPr/>
            </p:nvSpPr>
            <p:spPr bwMode="auto">
              <a:xfrm>
                <a:off x="1813" y="3131"/>
                <a:ext cx="63" cy="63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1" name="Rectangle 78"/>
              <p:cNvSpPr>
                <a:spLocks noChangeArrowheads="1"/>
              </p:cNvSpPr>
              <p:nvPr/>
            </p:nvSpPr>
            <p:spPr bwMode="auto">
              <a:xfrm>
                <a:off x="1087" y="2522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82" name="Oval 79"/>
              <p:cNvSpPr>
                <a:spLocks noChangeArrowheads="1"/>
              </p:cNvSpPr>
              <p:nvPr/>
            </p:nvSpPr>
            <p:spPr bwMode="auto">
              <a:xfrm>
                <a:off x="693" y="3048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3" name="Rectangle 80"/>
              <p:cNvSpPr>
                <a:spLocks noChangeArrowheads="1"/>
              </p:cNvSpPr>
              <p:nvPr/>
            </p:nvSpPr>
            <p:spPr bwMode="auto">
              <a:xfrm>
                <a:off x="406" y="267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84" name="Oval 81"/>
              <p:cNvSpPr>
                <a:spLocks noChangeArrowheads="1"/>
              </p:cNvSpPr>
              <p:nvPr/>
            </p:nvSpPr>
            <p:spPr bwMode="auto">
              <a:xfrm>
                <a:off x="943" y="1363"/>
                <a:ext cx="111" cy="11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5" name="Rectangle 82"/>
              <p:cNvSpPr>
                <a:spLocks noChangeArrowheads="1"/>
              </p:cNvSpPr>
              <p:nvPr/>
            </p:nvSpPr>
            <p:spPr bwMode="auto">
              <a:xfrm>
                <a:off x="2855" y="1138"/>
                <a:ext cx="15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86" name="Oval 83"/>
              <p:cNvSpPr>
                <a:spLocks noChangeArrowheads="1"/>
              </p:cNvSpPr>
              <p:nvPr/>
            </p:nvSpPr>
            <p:spPr bwMode="auto">
              <a:xfrm>
                <a:off x="3150" y="1363"/>
                <a:ext cx="111" cy="11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7" name="Rectangle 84"/>
              <p:cNvSpPr>
                <a:spLocks noChangeArrowheads="1"/>
              </p:cNvSpPr>
              <p:nvPr/>
            </p:nvSpPr>
            <p:spPr bwMode="auto">
              <a:xfrm>
                <a:off x="2596" y="1144"/>
                <a:ext cx="17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88" name="Oval 85"/>
              <p:cNvSpPr>
                <a:spLocks noChangeArrowheads="1"/>
              </p:cNvSpPr>
              <p:nvPr/>
            </p:nvSpPr>
            <p:spPr bwMode="auto">
              <a:xfrm>
                <a:off x="2874" y="1363"/>
                <a:ext cx="111" cy="11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9" name="Rectangle 86"/>
              <p:cNvSpPr>
                <a:spLocks noChangeArrowheads="1"/>
              </p:cNvSpPr>
              <p:nvPr/>
            </p:nvSpPr>
            <p:spPr bwMode="auto">
              <a:xfrm>
                <a:off x="2320" y="1144"/>
                <a:ext cx="15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0" name="Rectangle 87"/>
              <p:cNvSpPr>
                <a:spLocks noChangeArrowheads="1"/>
              </p:cNvSpPr>
              <p:nvPr/>
            </p:nvSpPr>
            <p:spPr bwMode="auto">
              <a:xfrm>
                <a:off x="2593" y="1363"/>
                <a:ext cx="111" cy="110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91" name="Line 88"/>
              <p:cNvSpPr>
                <a:spLocks noChangeShapeType="1"/>
              </p:cNvSpPr>
              <p:nvPr/>
            </p:nvSpPr>
            <p:spPr bwMode="auto">
              <a:xfrm>
                <a:off x="2593" y="1363"/>
                <a:ext cx="107" cy="10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92" name="Line 89"/>
              <p:cNvSpPr>
                <a:spLocks noChangeShapeType="1"/>
              </p:cNvSpPr>
              <p:nvPr/>
            </p:nvSpPr>
            <p:spPr bwMode="auto">
              <a:xfrm flipV="1">
                <a:off x="2593" y="1363"/>
                <a:ext cx="107" cy="10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93" name="Rectangle 90"/>
              <p:cNvSpPr>
                <a:spLocks noChangeArrowheads="1"/>
              </p:cNvSpPr>
              <p:nvPr/>
            </p:nvSpPr>
            <p:spPr bwMode="auto">
              <a:xfrm>
                <a:off x="3271" y="1138"/>
                <a:ext cx="17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4" name="Oval 91"/>
              <p:cNvSpPr>
                <a:spLocks noChangeArrowheads="1"/>
              </p:cNvSpPr>
              <p:nvPr/>
            </p:nvSpPr>
            <p:spPr bwMode="auto">
              <a:xfrm>
                <a:off x="2317" y="1363"/>
                <a:ext cx="110" cy="110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95" name="Rectangle 92"/>
              <p:cNvSpPr>
                <a:spLocks noChangeArrowheads="1"/>
              </p:cNvSpPr>
              <p:nvPr/>
            </p:nvSpPr>
            <p:spPr bwMode="auto">
              <a:xfrm>
                <a:off x="3024" y="971"/>
                <a:ext cx="17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6" name="Oval 93"/>
              <p:cNvSpPr>
                <a:spLocks noChangeArrowheads="1"/>
              </p:cNvSpPr>
              <p:nvPr/>
            </p:nvSpPr>
            <p:spPr bwMode="auto">
              <a:xfrm>
                <a:off x="2041" y="1363"/>
                <a:ext cx="111" cy="110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97" name="Rectangle 94"/>
              <p:cNvSpPr>
                <a:spLocks noChangeArrowheads="1"/>
              </p:cNvSpPr>
              <p:nvPr/>
            </p:nvSpPr>
            <p:spPr bwMode="auto">
              <a:xfrm>
                <a:off x="2050" y="999"/>
                <a:ext cx="17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8" name="Oval 95"/>
              <p:cNvSpPr>
                <a:spLocks noChangeArrowheads="1"/>
              </p:cNvSpPr>
              <p:nvPr/>
            </p:nvSpPr>
            <p:spPr bwMode="auto">
              <a:xfrm>
                <a:off x="1766" y="1363"/>
                <a:ext cx="110" cy="11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99" name="Rectangle 96"/>
              <p:cNvSpPr>
                <a:spLocks noChangeArrowheads="1"/>
              </p:cNvSpPr>
              <p:nvPr/>
            </p:nvSpPr>
            <p:spPr bwMode="auto">
              <a:xfrm>
                <a:off x="1774" y="1138"/>
                <a:ext cx="16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0" name="Oval 97"/>
              <p:cNvSpPr>
                <a:spLocks noChangeArrowheads="1"/>
              </p:cNvSpPr>
              <p:nvPr/>
            </p:nvSpPr>
            <p:spPr bwMode="auto">
              <a:xfrm>
                <a:off x="2593" y="1536"/>
                <a:ext cx="111" cy="11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01" name="Rectangle 98"/>
              <p:cNvSpPr>
                <a:spLocks noChangeArrowheads="1"/>
              </p:cNvSpPr>
              <p:nvPr/>
            </p:nvSpPr>
            <p:spPr bwMode="auto">
              <a:xfrm>
                <a:off x="3553" y="715"/>
                <a:ext cx="17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2" name="Oval 99"/>
              <p:cNvSpPr>
                <a:spLocks noChangeArrowheads="1"/>
              </p:cNvSpPr>
              <p:nvPr/>
            </p:nvSpPr>
            <p:spPr bwMode="auto">
              <a:xfrm>
                <a:off x="2036" y="1798"/>
                <a:ext cx="110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03" name="Rectangle 100"/>
              <p:cNvSpPr>
                <a:spLocks noChangeArrowheads="1"/>
              </p:cNvSpPr>
              <p:nvPr/>
            </p:nvSpPr>
            <p:spPr bwMode="auto">
              <a:xfrm>
                <a:off x="918" y="670"/>
                <a:ext cx="17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4" name="Oval 101"/>
              <p:cNvSpPr>
                <a:spLocks noChangeArrowheads="1"/>
              </p:cNvSpPr>
              <p:nvPr/>
            </p:nvSpPr>
            <p:spPr bwMode="auto">
              <a:xfrm>
                <a:off x="3392" y="1564"/>
                <a:ext cx="111" cy="109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05" name="Rectangle 102"/>
              <p:cNvSpPr>
                <a:spLocks noChangeArrowheads="1"/>
              </p:cNvSpPr>
              <p:nvPr/>
            </p:nvSpPr>
            <p:spPr bwMode="auto">
              <a:xfrm>
                <a:off x="2258" y="559"/>
                <a:ext cx="256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6" name="Oval 103"/>
              <p:cNvSpPr>
                <a:spLocks noChangeArrowheads="1"/>
              </p:cNvSpPr>
              <p:nvPr/>
            </p:nvSpPr>
            <p:spPr bwMode="auto">
              <a:xfrm>
                <a:off x="1489" y="1464"/>
                <a:ext cx="111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07" name="Rectangle 104"/>
              <p:cNvSpPr>
                <a:spLocks noChangeArrowheads="1"/>
              </p:cNvSpPr>
              <p:nvPr/>
            </p:nvSpPr>
            <p:spPr bwMode="auto">
              <a:xfrm>
                <a:off x="1287" y="871"/>
                <a:ext cx="264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8" name="Rectangle 105"/>
              <p:cNvSpPr>
                <a:spLocks noChangeArrowheads="1"/>
              </p:cNvSpPr>
              <p:nvPr/>
            </p:nvSpPr>
            <p:spPr bwMode="auto">
              <a:xfrm>
                <a:off x="1627" y="3234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9" name="Rectangle 106"/>
              <p:cNvSpPr>
                <a:spLocks noChangeArrowheads="1"/>
              </p:cNvSpPr>
              <p:nvPr/>
            </p:nvSpPr>
            <p:spPr bwMode="auto">
              <a:xfrm>
                <a:off x="379" y="5489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0" name="Rectangle 107"/>
              <p:cNvSpPr>
                <a:spLocks noChangeArrowheads="1"/>
              </p:cNvSpPr>
              <p:nvPr/>
            </p:nvSpPr>
            <p:spPr bwMode="auto">
              <a:xfrm>
                <a:off x="1824" y="4381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1" name="Rectangle 108"/>
              <p:cNvSpPr>
                <a:spLocks noChangeArrowheads="1"/>
              </p:cNvSpPr>
              <p:nvPr/>
            </p:nvSpPr>
            <p:spPr bwMode="auto">
              <a:xfrm>
                <a:off x="712" y="1968"/>
                <a:ext cx="41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Bears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2" name="Rectangle 109"/>
              <p:cNvSpPr>
                <a:spLocks noChangeArrowheads="1"/>
              </p:cNvSpPr>
              <p:nvPr/>
            </p:nvSpPr>
            <p:spPr bwMode="auto">
              <a:xfrm>
                <a:off x="2092" y="2325"/>
                <a:ext cx="188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3" name="Rectangle 110"/>
              <p:cNvSpPr>
                <a:spLocks noChangeArrowheads="1"/>
              </p:cNvSpPr>
              <p:nvPr/>
            </p:nvSpPr>
            <p:spPr bwMode="auto">
              <a:xfrm>
                <a:off x="2213" y="2325"/>
                <a:ext cx="1483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Gap-On-Area- #2 outside B gap.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4" name="Rectangle 111"/>
              <p:cNvSpPr>
                <a:spLocks noChangeArrowheads="1"/>
              </p:cNvSpPr>
              <p:nvPr/>
            </p:nvSpPr>
            <p:spPr bwMode="auto">
              <a:xfrm>
                <a:off x="2092" y="2430"/>
                <a:ext cx="68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5" name="Rectangle 112"/>
              <p:cNvSpPr>
                <a:spLocks noChangeArrowheads="1"/>
              </p:cNvSpPr>
              <p:nvPr/>
            </p:nvSpPr>
            <p:spPr bwMode="auto">
              <a:xfrm>
                <a:off x="2092" y="2536"/>
                <a:ext cx="18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6" name="Rectangle 113"/>
              <p:cNvSpPr>
                <a:spLocks noChangeArrowheads="1"/>
              </p:cNvSpPr>
              <p:nvPr/>
            </p:nvSpPr>
            <p:spPr bwMode="auto">
              <a:xfrm>
                <a:off x="2173" y="2536"/>
                <a:ext cx="2339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Gap-On-Area- #1 outside B gap. You may pull to get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7" name="Rectangle 114"/>
              <p:cNvSpPr>
                <a:spLocks noChangeArrowheads="1"/>
              </p:cNvSpPr>
              <p:nvPr/>
            </p:nvSpPr>
            <p:spPr bwMode="auto">
              <a:xfrm>
                <a:off x="2092" y="2642"/>
                <a:ext cx="130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him. Make TAG call w/guard.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8" name="Rectangle 115"/>
              <p:cNvSpPr>
                <a:spLocks noChangeArrowheads="1"/>
              </p:cNvSpPr>
              <p:nvPr/>
            </p:nvSpPr>
            <p:spPr bwMode="auto">
              <a:xfrm>
                <a:off x="2092" y="2854"/>
                <a:ext cx="194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9" name="Rectangle 116"/>
              <p:cNvSpPr>
                <a:spLocks noChangeArrowheads="1"/>
              </p:cNvSpPr>
              <p:nvPr/>
            </p:nvSpPr>
            <p:spPr bwMode="auto">
              <a:xfrm>
                <a:off x="2253" y="2854"/>
                <a:ext cx="1522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 Wall off. Usually ILB or SS.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0" name="Rectangle 117"/>
              <p:cNvSpPr>
                <a:spLocks noChangeArrowheads="1"/>
              </p:cNvSpPr>
              <p:nvPr/>
            </p:nvSpPr>
            <p:spPr bwMode="auto">
              <a:xfrm>
                <a:off x="2092" y="3065"/>
                <a:ext cx="20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1" name="Rectangle 118"/>
              <p:cNvSpPr>
                <a:spLocks noChangeArrowheads="1"/>
              </p:cNvSpPr>
              <p:nvPr/>
            </p:nvSpPr>
            <p:spPr bwMode="auto">
              <a:xfrm>
                <a:off x="2226" y="3065"/>
                <a:ext cx="781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Reach-On-Area.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2" name="Rectangle 119"/>
              <p:cNvSpPr>
                <a:spLocks noChangeArrowheads="1"/>
              </p:cNvSpPr>
              <p:nvPr/>
            </p:nvSpPr>
            <p:spPr bwMode="auto">
              <a:xfrm>
                <a:off x="2092" y="3277"/>
                <a:ext cx="20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3" name="Rectangle 120"/>
              <p:cNvSpPr>
                <a:spLocks noChangeArrowheads="1"/>
              </p:cNvSpPr>
              <p:nvPr/>
            </p:nvSpPr>
            <p:spPr bwMode="auto">
              <a:xfrm>
                <a:off x="2238" y="3277"/>
                <a:ext cx="33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4" name="Rectangle 121"/>
              <p:cNvSpPr>
                <a:spLocks noChangeArrowheads="1"/>
              </p:cNvSpPr>
              <p:nvPr/>
            </p:nvSpPr>
            <p:spPr bwMode="auto">
              <a:xfrm>
                <a:off x="2092" y="3488"/>
                <a:ext cx="18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5" name="Rectangle 122"/>
              <p:cNvSpPr>
                <a:spLocks noChangeArrowheads="1"/>
              </p:cNvSpPr>
              <p:nvPr/>
            </p:nvSpPr>
            <p:spPr bwMode="auto">
              <a:xfrm>
                <a:off x="2191" y="3488"/>
                <a:ext cx="33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6" name="Rectangle 123"/>
              <p:cNvSpPr>
                <a:spLocks noChangeArrowheads="1"/>
              </p:cNvSpPr>
              <p:nvPr/>
            </p:nvSpPr>
            <p:spPr bwMode="auto">
              <a:xfrm>
                <a:off x="2092" y="3700"/>
                <a:ext cx="171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7" name="Rectangle 124"/>
              <p:cNvSpPr>
                <a:spLocks noChangeArrowheads="1"/>
              </p:cNvSpPr>
              <p:nvPr/>
            </p:nvSpPr>
            <p:spPr bwMode="auto">
              <a:xfrm>
                <a:off x="2202" y="3700"/>
                <a:ext cx="1333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Downfield- Block up @ hole.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8" name="Rectangle 125"/>
              <p:cNvSpPr>
                <a:spLocks noChangeArrowheads="1"/>
              </p:cNvSpPr>
              <p:nvPr/>
            </p:nvSpPr>
            <p:spPr bwMode="auto">
              <a:xfrm>
                <a:off x="2092" y="3911"/>
                <a:ext cx="194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9" name="Rectangle 126"/>
              <p:cNvSpPr>
                <a:spLocks noChangeArrowheads="1"/>
              </p:cNvSpPr>
              <p:nvPr/>
            </p:nvSpPr>
            <p:spPr bwMode="auto">
              <a:xfrm>
                <a:off x="2232" y="3911"/>
                <a:ext cx="216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pivot-6" over midline. Handoff to slot in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30" name="Rectangle 127"/>
              <p:cNvSpPr>
                <a:spLocks noChangeArrowheads="1"/>
              </p:cNvSpPr>
              <p:nvPr/>
            </p:nvSpPr>
            <p:spPr bwMode="auto">
              <a:xfrm>
                <a:off x="2092" y="4017"/>
                <a:ext cx="1656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playside A gap. Snap ball in off B gap.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31" name="Rectangle 128"/>
              <p:cNvSpPr>
                <a:spLocks noChangeArrowheads="1"/>
              </p:cNvSpPr>
              <p:nvPr/>
            </p:nvSpPr>
            <p:spPr bwMode="auto">
              <a:xfrm>
                <a:off x="2092" y="4229"/>
                <a:ext cx="194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32" name="Rectangle 129"/>
              <p:cNvSpPr>
                <a:spLocks noChangeArrowheads="1"/>
              </p:cNvSpPr>
              <p:nvPr/>
            </p:nvSpPr>
            <p:spPr bwMode="auto">
              <a:xfrm>
                <a:off x="2245" y="4229"/>
                <a:ext cx="1098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#3 outside B gap.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33" name="Rectangle 130"/>
              <p:cNvSpPr>
                <a:spLocks noChangeArrowheads="1"/>
              </p:cNvSpPr>
              <p:nvPr/>
            </p:nvSpPr>
            <p:spPr bwMode="auto">
              <a:xfrm>
                <a:off x="2092" y="4440"/>
                <a:ext cx="20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34" name="Rectangle 131"/>
              <p:cNvSpPr>
                <a:spLocks noChangeArrowheads="1"/>
              </p:cNvSpPr>
              <p:nvPr/>
            </p:nvSpPr>
            <p:spPr bwMode="auto">
              <a:xfrm>
                <a:off x="2235" y="4440"/>
                <a:ext cx="216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Aim pt. 2 ft. behind QB. Run to(jet)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35" name="Rectangle 132"/>
              <p:cNvSpPr>
                <a:spLocks noChangeArrowheads="1"/>
              </p:cNvSpPr>
              <p:nvPr/>
            </p:nvSpPr>
            <p:spPr bwMode="auto">
              <a:xfrm>
                <a:off x="2092" y="4546"/>
                <a:ext cx="1428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motion. Think:Hash-#'s-Sideline.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36" name="Rectangle 133"/>
              <p:cNvSpPr>
                <a:spLocks noChangeArrowheads="1"/>
              </p:cNvSpPr>
              <p:nvPr/>
            </p:nvSpPr>
            <p:spPr bwMode="auto">
              <a:xfrm>
                <a:off x="2092" y="4758"/>
                <a:ext cx="177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37" name="Rectangle 134"/>
              <p:cNvSpPr>
                <a:spLocks noChangeArrowheads="1"/>
              </p:cNvSpPr>
              <p:nvPr/>
            </p:nvSpPr>
            <p:spPr bwMode="auto">
              <a:xfrm>
                <a:off x="2223" y="4758"/>
                <a:ext cx="2128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Offset behind PST. Lead blocker. Wall-off alley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38" name="Rectangle 135"/>
              <p:cNvSpPr>
                <a:spLocks noChangeArrowheads="1"/>
              </p:cNvSpPr>
              <p:nvPr/>
            </p:nvSpPr>
            <p:spPr bwMode="auto">
              <a:xfrm>
                <a:off x="2092" y="4864"/>
                <a:ext cx="157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player. 1st step should be crossover.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39" name="Rectangle 136"/>
              <p:cNvSpPr>
                <a:spLocks noChangeArrowheads="1"/>
              </p:cNvSpPr>
              <p:nvPr/>
            </p:nvSpPr>
            <p:spPr bwMode="auto">
              <a:xfrm>
                <a:off x="2092" y="5075"/>
                <a:ext cx="771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40" name="Rectangle 137"/>
              <p:cNvSpPr>
                <a:spLocks noChangeArrowheads="1"/>
              </p:cNvSpPr>
              <p:nvPr/>
            </p:nvSpPr>
            <p:spPr bwMode="auto">
              <a:xfrm>
                <a:off x="1620" y="172"/>
                <a:ext cx="43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41" name="Rectangle 138"/>
              <p:cNvSpPr>
                <a:spLocks noChangeArrowheads="1"/>
              </p:cNvSpPr>
              <p:nvPr/>
            </p:nvSpPr>
            <p:spPr bwMode="auto">
              <a:xfrm>
                <a:off x="1959" y="172"/>
                <a:ext cx="1353" cy="1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Liz (+) 49 Jet Sweep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42" name="Freeform 139"/>
              <p:cNvSpPr>
                <a:spLocks/>
              </p:cNvSpPr>
              <p:nvPr/>
            </p:nvSpPr>
            <p:spPr bwMode="auto">
              <a:xfrm>
                <a:off x="1291" y="1075"/>
                <a:ext cx="221" cy="412"/>
              </a:xfrm>
              <a:custGeom>
                <a:avLst/>
                <a:gdLst>
                  <a:gd name="T0" fmla="*/ 590 w 590"/>
                  <a:gd name="T1" fmla="*/ 1110 h 1110"/>
                  <a:gd name="T2" fmla="*/ 0 w 590"/>
                  <a:gd name="T3" fmla="*/ 390 h 1110"/>
                  <a:gd name="T4" fmla="*/ 0 w 590"/>
                  <a:gd name="T5" fmla="*/ 72 h 1110"/>
                  <a:gd name="T6" fmla="*/ 130 w 590"/>
                  <a:gd name="T7" fmla="*/ 0 h 1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0" h="1110">
                    <a:moveTo>
                      <a:pt x="590" y="1110"/>
                    </a:moveTo>
                    <a:lnTo>
                      <a:pt x="0" y="390"/>
                    </a:lnTo>
                    <a:lnTo>
                      <a:pt x="0" y="72"/>
                    </a:lnTo>
                    <a:lnTo>
                      <a:pt x="13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3" name="Freeform 140"/>
              <p:cNvSpPr>
                <a:spLocks/>
              </p:cNvSpPr>
              <p:nvPr/>
            </p:nvSpPr>
            <p:spPr bwMode="auto">
              <a:xfrm>
                <a:off x="1321" y="1038"/>
                <a:ext cx="45" cy="71"/>
              </a:xfrm>
              <a:custGeom>
                <a:avLst/>
                <a:gdLst>
                  <a:gd name="T0" fmla="*/ 120 w 120"/>
                  <a:gd name="T1" fmla="*/ 183 h 192"/>
                  <a:gd name="T2" fmla="*/ 103 w 120"/>
                  <a:gd name="T3" fmla="*/ 192 h 192"/>
                  <a:gd name="T4" fmla="*/ 0 w 120"/>
                  <a:gd name="T5" fmla="*/ 8 h 192"/>
                  <a:gd name="T6" fmla="*/ 17 w 120"/>
                  <a:gd name="T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192">
                    <a:moveTo>
                      <a:pt x="120" y="183"/>
                    </a:moveTo>
                    <a:lnTo>
                      <a:pt x="103" y="192"/>
                    </a:lnTo>
                    <a:lnTo>
                      <a:pt x="0" y="8"/>
                    </a:lnTo>
                    <a:lnTo>
                      <a:pt x="17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4" name="Line 141"/>
              <p:cNvSpPr>
                <a:spLocks noChangeShapeType="1"/>
              </p:cNvSpPr>
              <p:nvPr/>
            </p:nvSpPr>
            <p:spPr bwMode="auto">
              <a:xfrm flipH="1">
                <a:off x="1321" y="1038"/>
                <a:ext cx="6" cy="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5" name="Arc 142"/>
              <p:cNvSpPr>
                <a:spLocks/>
              </p:cNvSpPr>
              <p:nvPr/>
            </p:nvSpPr>
            <p:spPr bwMode="auto">
              <a:xfrm>
                <a:off x="1605" y="1115"/>
                <a:ext cx="494" cy="36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44 w 21644"/>
                  <a:gd name="T1" fmla="*/ 21600 h 21600"/>
                  <a:gd name="T2" fmla="*/ 0 w 21644"/>
                  <a:gd name="T3" fmla="*/ 60 h 21600"/>
                  <a:gd name="T4" fmla="*/ 21600 w 2164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44" h="21600" fill="none" extrusionOk="0">
                    <a:moveTo>
                      <a:pt x="21643" y="21599"/>
                    </a:moveTo>
                    <a:cubicBezTo>
                      <a:pt x="21629" y="21599"/>
                      <a:pt x="21614" y="21599"/>
                      <a:pt x="21600" y="21600"/>
                    </a:cubicBezTo>
                    <a:cubicBezTo>
                      <a:pt x="9694" y="21600"/>
                      <a:pt x="33" y="11965"/>
                      <a:pt x="0" y="59"/>
                    </a:cubicBezTo>
                  </a:path>
                  <a:path w="21644" h="21600" stroke="0" extrusionOk="0">
                    <a:moveTo>
                      <a:pt x="21643" y="21599"/>
                    </a:moveTo>
                    <a:cubicBezTo>
                      <a:pt x="21629" y="21599"/>
                      <a:pt x="21614" y="21599"/>
                      <a:pt x="21600" y="21600"/>
                    </a:cubicBezTo>
                    <a:cubicBezTo>
                      <a:pt x="9694" y="21600"/>
                      <a:pt x="33" y="11965"/>
                      <a:pt x="0" y="59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6" name="Arc 143"/>
              <p:cNvSpPr>
                <a:spLocks/>
              </p:cNvSpPr>
              <p:nvPr/>
            </p:nvSpPr>
            <p:spPr bwMode="auto">
              <a:xfrm>
                <a:off x="1605" y="1065"/>
                <a:ext cx="144" cy="51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4 w 21751"/>
                  <a:gd name="T1" fmla="*/ 22032 h 22032"/>
                  <a:gd name="T2" fmla="*/ 21751 w 21751"/>
                  <a:gd name="T3" fmla="*/ 1 h 22032"/>
                  <a:gd name="T4" fmla="*/ 21600 w 21751"/>
                  <a:gd name="T5" fmla="*/ 21600 h 220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51" h="22032" fill="none" extrusionOk="0">
                    <a:moveTo>
                      <a:pt x="4" y="22031"/>
                    </a:moveTo>
                    <a:cubicBezTo>
                      <a:pt x="1" y="21888"/>
                      <a:pt x="0" y="21744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650" y="-1"/>
                      <a:pt x="21700" y="0"/>
                      <a:pt x="21751" y="0"/>
                    </a:cubicBezTo>
                  </a:path>
                  <a:path w="21751" h="22032" stroke="0" extrusionOk="0">
                    <a:moveTo>
                      <a:pt x="4" y="22031"/>
                    </a:moveTo>
                    <a:cubicBezTo>
                      <a:pt x="1" y="21888"/>
                      <a:pt x="0" y="21744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650" y="-1"/>
                      <a:pt x="21700" y="0"/>
                      <a:pt x="21751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7" name="Freeform 144"/>
              <p:cNvSpPr>
                <a:spLocks/>
              </p:cNvSpPr>
              <p:nvPr/>
            </p:nvSpPr>
            <p:spPr bwMode="auto">
              <a:xfrm>
                <a:off x="1736" y="1026"/>
                <a:ext cx="33" cy="76"/>
              </a:xfrm>
              <a:custGeom>
                <a:avLst/>
                <a:gdLst>
                  <a:gd name="T0" fmla="*/ 87 w 87"/>
                  <a:gd name="T1" fmla="*/ 200 h 207"/>
                  <a:gd name="T2" fmla="*/ 68 w 87"/>
                  <a:gd name="T3" fmla="*/ 207 h 207"/>
                  <a:gd name="T4" fmla="*/ 0 w 87"/>
                  <a:gd name="T5" fmla="*/ 6 h 207"/>
                  <a:gd name="T6" fmla="*/ 19 w 87"/>
                  <a:gd name="T7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7" h="207">
                    <a:moveTo>
                      <a:pt x="87" y="200"/>
                    </a:moveTo>
                    <a:lnTo>
                      <a:pt x="68" y="207"/>
                    </a:lnTo>
                    <a:lnTo>
                      <a:pt x="0" y="6"/>
                    </a:lnTo>
                    <a:lnTo>
                      <a:pt x="1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8" name="Line 145"/>
              <p:cNvSpPr>
                <a:spLocks noChangeShapeType="1"/>
              </p:cNvSpPr>
              <p:nvPr/>
            </p:nvSpPr>
            <p:spPr bwMode="auto">
              <a:xfrm flipH="1">
                <a:off x="1736" y="1026"/>
                <a:ext cx="8" cy="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9" name="Arc 146"/>
              <p:cNvSpPr>
                <a:spLocks/>
              </p:cNvSpPr>
              <p:nvPr/>
            </p:nvSpPr>
            <p:spPr bwMode="auto">
              <a:xfrm>
                <a:off x="1697" y="1250"/>
                <a:ext cx="96" cy="122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599 w 21599"/>
                  <a:gd name="T1" fmla="*/ 21600 h 21600"/>
                  <a:gd name="T2" fmla="*/ 0 w 21599"/>
                  <a:gd name="T3" fmla="*/ 174 h 21600"/>
                  <a:gd name="T4" fmla="*/ 21599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21600"/>
                    </a:moveTo>
                    <a:cubicBezTo>
                      <a:pt x="9737" y="21600"/>
                      <a:pt x="95" y="12035"/>
                      <a:pt x="-1" y="174"/>
                    </a:cubicBezTo>
                  </a:path>
                  <a:path w="21599" h="21600" stroke="0" extrusionOk="0">
                    <a:moveTo>
                      <a:pt x="21599" y="21600"/>
                    </a:moveTo>
                    <a:cubicBezTo>
                      <a:pt x="9737" y="21600"/>
                      <a:pt x="95" y="12035"/>
                      <a:pt x="-1" y="174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0" name="Arc 147"/>
              <p:cNvSpPr>
                <a:spLocks/>
              </p:cNvSpPr>
              <p:nvPr/>
            </p:nvSpPr>
            <p:spPr bwMode="auto">
              <a:xfrm>
                <a:off x="1696" y="1214"/>
                <a:ext cx="70" cy="37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8 w 21600"/>
                  <a:gd name="T1" fmla="*/ 22187 h 22187"/>
                  <a:gd name="T2" fmla="*/ 21600 w 21600"/>
                  <a:gd name="T3" fmla="*/ 0 h 22187"/>
                  <a:gd name="T4" fmla="*/ 21600 w 21600"/>
                  <a:gd name="T5" fmla="*/ 21600 h 22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2187" fill="none" extrusionOk="0">
                    <a:moveTo>
                      <a:pt x="7" y="22187"/>
                    </a:moveTo>
                    <a:cubicBezTo>
                      <a:pt x="2" y="21991"/>
                      <a:pt x="0" y="21795"/>
                      <a:pt x="0" y="21600"/>
                    </a:cubicBezTo>
                    <a:cubicBezTo>
                      <a:pt x="-1" y="9670"/>
                      <a:pt x="9670" y="0"/>
                      <a:pt x="21599" y="0"/>
                    </a:cubicBezTo>
                  </a:path>
                  <a:path w="21600" h="22187" stroke="0" extrusionOk="0">
                    <a:moveTo>
                      <a:pt x="7" y="22187"/>
                    </a:moveTo>
                    <a:cubicBezTo>
                      <a:pt x="2" y="21991"/>
                      <a:pt x="0" y="21795"/>
                      <a:pt x="0" y="21600"/>
                    </a:cubicBezTo>
                    <a:cubicBezTo>
                      <a:pt x="-1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1" name="Freeform 148"/>
              <p:cNvSpPr>
                <a:spLocks/>
              </p:cNvSpPr>
              <p:nvPr/>
            </p:nvSpPr>
            <p:spPr bwMode="auto">
              <a:xfrm>
                <a:off x="1748" y="1176"/>
                <a:ext cx="43" cy="73"/>
              </a:xfrm>
              <a:custGeom>
                <a:avLst/>
                <a:gdLst>
                  <a:gd name="T0" fmla="*/ 115 w 115"/>
                  <a:gd name="T1" fmla="*/ 187 h 196"/>
                  <a:gd name="T2" fmla="*/ 98 w 115"/>
                  <a:gd name="T3" fmla="*/ 196 h 196"/>
                  <a:gd name="T4" fmla="*/ 0 w 115"/>
                  <a:gd name="T5" fmla="*/ 8 h 196"/>
                  <a:gd name="T6" fmla="*/ 17 w 115"/>
                  <a:gd name="T7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5" h="196">
                    <a:moveTo>
                      <a:pt x="115" y="187"/>
                    </a:moveTo>
                    <a:lnTo>
                      <a:pt x="98" y="196"/>
                    </a:lnTo>
                    <a:lnTo>
                      <a:pt x="0" y="8"/>
                    </a:lnTo>
                    <a:lnTo>
                      <a:pt x="17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2" name="Line 149"/>
              <p:cNvSpPr>
                <a:spLocks noChangeShapeType="1"/>
              </p:cNvSpPr>
              <p:nvPr/>
            </p:nvSpPr>
            <p:spPr bwMode="auto">
              <a:xfrm flipH="1">
                <a:off x="1748" y="1176"/>
                <a:ext cx="6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3" name="Arc 150"/>
              <p:cNvSpPr>
                <a:spLocks/>
              </p:cNvSpPr>
              <p:nvPr/>
            </p:nvSpPr>
            <p:spPr bwMode="auto">
              <a:xfrm>
                <a:off x="1573" y="1357"/>
                <a:ext cx="792" cy="111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599 w 21599"/>
                  <a:gd name="T1" fmla="*/ 21600 h 21600"/>
                  <a:gd name="T2" fmla="*/ 0 w 21599"/>
                  <a:gd name="T3" fmla="*/ 194 h 21600"/>
                  <a:gd name="T4" fmla="*/ 21599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21600"/>
                    </a:moveTo>
                    <a:cubicBezTo>
                      <a:pt x="9745" y="21600"/>
                      <a:pt x="106" y="12047"/>
                      <a:pt x="-1" y="194"/>
                    </a:cubicBezTo>
                  </a:path>
                  <a:path w="21599" h="21600" stroke="0" extrusionOk="0">
                    <a:moveTo>
                      <a:pt x="21599" y="21600"/>
                    </a:moveTo>
                    <a:cubicBezTo>
                      <a:pt x="9745" y="21600"/>
                      <a:pt x="106" y="12047"/>
                      <a:pt x="-1" y="194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4" name="Arc 151"/>
              <p:cNvSpPr>
                <a:spLocks/>
              </p:cNvSpPr>
              <p:nvPr/>
            </p:nvSpPr>
            <p:spPr bwMode="auto">
              <a:xfrm>
                <a:off x="1507" y="1197"/>
                <a:ext cx="64" cy="15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936 w 21936"/>
                  <a:gd name="T1" fmla="*/ 21597 h 21600"/>
                  <a:gd name="T2" fmla="*/ 0 w 21936"/>
                  <a:gd name="T3" fmla="*/ 135 h 21600"/>
                  <a:gd name="T4" fmla="*/ 21600 w 2193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936" h="21600" fill="none" extrusionOk="0">
                    <a:moveTo>
                      <a:pt x="21936" y="21597"/>
                    </a:moveTo>
                    <a:cubicBezTo>
                      <a:pt x="21824" y="21599"/>
                      <a:pt x="21712" y="21599"/>
                      <a:pt x="21600" y="21600"/>
                    </a:cubicBezTo>
                    <a:cubicBezTo>
                      <a:pt x="9723" y="21600"/>
                      <a:pt x="74" y="12011"/>
                      <a:pt x="0" y="134"/>
                    </a:cubicBezTo>
                  </a:path>
                  <a:path w="21936" h="21600" stroke="0" extrusionOk="0">
                    <a:moveTo>
                      <a:pt x="21936" y="21597"/>
                    </a:moveTo>
                    <a:cubicBezTo>
                      <a:pt x="21824" y="21599"/>
                      <a:pt x="21712" y="21599"/>
                      <a:pt x="21600" y="21600"/>
                    </a:cubicBezTo>
                    <a:cubicBezTo>
                      <a:pt x="9723" y="21600"/>
                      <a:pt x="74" y="12011"/>
                      <a:pt x="0" y="134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5" name="Arc 152"/>
              <p:cNvSpPr>
                <a:spLocks/>
              </p:cNvSpPr>
              <p:nvPr/>
            </p:nvSpPr>
            <p:spPr bwMode="auto">
              <a:xfrm>
                <a:off x="1501" y="887"/>
                <a:ext cx="5" cy="30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6257 w 26257"/>
                  <a:gd name="T1" fmla="*/ 21092 h 21600"/>
                  <a:gd name="T2" fmla="*/ 0 w 26257"/>
                  <a:gd name="T3" fmla="*/ 63 h 21600"/>
                  <a:gd name="T4" fmla="*/ 21600 w 2625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257" h="21600" fill="none" extrusionOk="0">
                    <a:moveTo>
                      <a:pt x="26256" y="21091"/>
                    </a:moveTo>
                    <a:cubicBezTo>
                      <a:pt x="24727" y="21429"/>
                      <a:pt x="23166" y="21599"/>
                      <a:pt x="21600" y="21600"/>
                    </a:cubicBezTo>
                    <a:cubicBezTo>
                      <a:pt x="9695" y="21600"/>
                      <a:pt x="34" y="11967"/>
                      <a:pt x="0" y="62"/>
                    </a:cubicBezTo>
                  </a:path>
                  <a:path w="26257" h="21600" stroke="0" extrusionOk="0">
                    <a:moveTo>
                      <a:pt x="26256" y="21091"/>
                    </a:moveTo>
                    <a:cubicBezTo>
                      <a:pt x="24727" y="21429"/>
                      <a:pt x="23166" y="21599"/>
                      <a:pt x="21600" y="21600"/>
                    </a:cubicBezTo>
                    <a:cubicBezTo>
                      <a:pt x="9695" y="21600"/>
                      <a:pt x="34" y="11967"/>
                      <a:pt x="0" y="62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6" name="Freeform 153"/>
              <p:cNvSpPr>
                <a:spLocks/>
              </p:cNvSpPr>
              <p:nvPr/>
            </p:nvSpPr>
            <p:spPr bwMode="auto">
              <a:xfrm>
                <a:off x="1462" y="881"/>
                <a:ext cx="78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7" name="Line 154"/>
              <p:cNvSpPr>
                <a:spLocks noChangeShapeType="1"/>
              </p:cNvSpPr>
              <p:nvPr/>
            </p:nvSpPr>
            <p:spPr bwMode="auto">
              <a:xfrm>
                <a:off x="1462" y="881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8" name="Arc 155"/>
              <p:cNvSpPr>
                <a:spLocks/>
              </p:cNvSpPr>
              <p:nvPr/>
            </p:nvSpPr>
            <p:spPr bwMode="auto">
              <a:xfrm>
                <a:off x="2722" y="1288"/>
                <a:ext cx="184" cy="79"/>
              </a:xfrm>
              <a:custGeom>
                <a:avLst/>
                <a:gdLst>
                  <a:gd name="G0" fmla="+- 21598 0 0"/>
                  <a:gd name="G1" fmla="+- 0 0 0"/>
                  <a:gd name="G2" fmla="+- 21600 0 0"/>
                  <a:gd name="T0" fmla="*/ 21713 w 21713"/>
                  <a:gd name="T1" fmla="*/ 21600 h 21600"/>
                  <a:gd name="T2" fmla="*/ 0 w 21713"/>
                  <a:gd name="T3" fmla="*/ 273 h 21600"/>
                  <a:gd name="T4" fmla="*/ 21598 w 2171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13" h="21600" fill="none" extrusionOk="0">
                    <a:moveTo>
                      <a:pt x="21712" y="21599"/>
                    </a:moveTo>
                    <a:cubicBezTo>
                      <a:pt x="21674" y="21599"/>
                      <a:pt x="21636" y="21599"/>
                      <a:pt x="21598" y="21600"/>
                    </a:cubicBezTo>
                    <a:cubicBezTo>
                      <a:pt x="9775" y="21600"/>
                      <a:pt x="149" y="12094"/>
                      <a:pt x="-1" y="273"/>
                    </a:cubicBezTo>
                  </a:path>
                  <a:path w="21713" h="21600" stroke="0" extrusionOk="0">
                    <a:moveTo>
                      <a:pt x="21712" y="21599"/>
                    </a:moveTo>
                    <a:cubicBezTo>
                      <a:pt x="21674" y="21599"/>
                      <a:pt x="21636" y="21599"/>
                      <a:pt x="21598" y="21600"/>
                    </a:cubicBezTo>
                    <a:cubicBezTo>
                      <a:pt x="9775" y="21600"/>
                      <a:pt x="149" y="12094"/>
                      <a:pt x="-1" y="273"/>
                    </a:cubicBezTo>
                    <a:lnTo>
                      <a:pt x="21598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9" name="Freeform 156"/>
              <p:cNvSpPr>
                <a:spLocks/>
              </p:cNvSpPr>
              <p:nvPr/>
            </p:nvSpPr>
            <p:spPr bwMode="auto">
              <a:xfrm>
                <a:off x="2683" y="1282"/>
                <a:ext cx="78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0" name="Line 157"/>
              <p:cNvSpPr>
                <a:spLocks noChangeShapeType="1"/>
              </p:cNvSpPr>
              <p:nvPr/>
            </p:nvSpPr>
            <p:spPr bwMode="auto">
              <a:xfrm>
                <a:off x="2683" y="1282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1" name="Arc 158"/>
              <p:cNvSpPr>
                <a:spLocks/>
              </p:cNvSpPr>
              <p:nvPr/>
            </p:nvSpPr>
            <p:spPr bwMode="auto">
              <a:xfrm>
                <a:off x="3036" y="1288"/>
                <a:ext cx="135" cy="85"/>
              </a:xfrm>
              <a:custGeom>
                <a:avLst/>
                <a:gdLst>
                  <a:gd name="G0" fmla="+- 21598 0 0"/>
                  <a:gd name="G1" fmla="+- 0 0 0"/>
                  <a:gd name="G2" fmla="+- 21600 0 0"/>
                  <a:gd name="T0" fmla="*/ 21756 w 21756"/>
                  <a:gd name="T1" fmla="*/ 21599 h 21600"/>
                  <a:gd name="T2" fmla="*/ 0 w 21756"/>
                  <a:gd name="T3" fmla="*/ 255 h 21600"/>
                  <a:gd name="T4" fmla="*/ 21598 w 2175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56" h="21600" fill="none" extrusionOk="0">
                    <a:moveTo>
                      <a:pt x="21756" y="21599"/>
                    </a:moveTo>
                    <a:cubicBezTo>
                      <a:pt x="21703" y="21599"/>
                      <a:pt x="21650" y="21599"/>
                      <a:pt x="21598" y="21600"/>
                    </a:cubicBezTo>
                    <a:cubicBezTo>
                      <a:pt x="9768" y="21600"/>
                      <a:pt x="139" y="12084"/>
                      <a:pt x="-1" y="255"/>
                    </a:cubicBezTo>
                  </a:path>
                  <a:path w="21756" h="21600" stroke="0" extrusionOk="0">
                    <a:moveTo>
                      <a:pt x="21756" y="21599"/>
                    </a:moveTo>
                    <a:cubicBezTo>
                      <a:pt x="21703" y="21599"/>
                      <a:pt x="21650" y="21599"/>
                      <a:pt x="21598" y="21600"/>
                    </a:cubicBezTo>
                    <a:cubicBezTo>
                      <a:pt x="9768" y="21600"/>
                      <a:pt x="139" y="12084"/>
                      <a:pt x="-1" y="255"/>
                    </a:cubicBezTo>
                    <a:lnTo>
                      <a:pt x="21598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2" name="Freeform 159"/>
              <p:cNvSpPr>
                <a:spLocks/>
              </p:cNvSpPr>
              <p:nvPr/>
            </p:nvSpPr>
            <p:spPr bwMode="auto">
              <a:xfrm>
                <a:off x="2996" y="1282"/>
                <a:ext cx="7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3" name="Line 160"/>
              <p:cNvSpPr>
                <a:spLocks noChangeShapeType="1"/>
              </p:cNvSpPr>
              <p:nvPr/>
            </p:nvSpPr>
            <p:spPr bwMode="auto">
              <a:xfrm>
                <a:off x="2996" y="1282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4" name="Freeform 161"/>
              <p:cNvSpPr>
                <a:spLocks/>
              </p:cNvSpPr>
              <p:nvPr/>
            </p:nvSpPr>
            <p:spPr bwMode="auto">
              <a:xfrm>
                <a:off x="2663" y="1645"/>
                <a:ext cx="788" cy="50"/>
              </a:xfrm>
              <a:custGeom>
                <a:avLst/>
                <a:gdLst>
                  <a:gd name="T0" fmla="*/ 2100 w 2100"/>
                  <a:gd name="T1" fmla="*/ 75 h 134"/>
                  <a:gd name="T2" fmla="*/ 2069 w 2100"/>
                  <a:gd name="T3" fmla="*/ 134 h 134"/>
                  <a:gd name="T4" fmla="*/ 2010 w 2100"/>
                  <a:gd name="T5" fmla="*/ 14 h 134"/>
                  <a:gd name="T6" fmla="*/ 1949 w 2100"/>
                  <a:gd name="T7" fmla="*/ 133 h 134"/>
                  <a:gd name="T8" fmla="*/ 1890 w 2100"/>
                  <a:gd name="T9" fmla="*/ 13 h 134"/>
                  <a:gd name="T10" fmla="*/ 1829 w 2100"/>
                  <a:gd name="T11" fmla="*/ 133 h 134"/>
                  <a:gd name="T12" fmla="*/ 1770 w 2100"/>
                  <a:gd name="T13" fmla="*/ 12 h 134"/>
                  <a:gd name="T14" fmla="*/ 1709 w 2100"/>
                  <a:gd name="T15" fmla="*/ 132 h 134"/>
                  <a:gd name="T16" fmla="*/ 1650 w 2100"/>
                  <a:gd name="T17" fmla="*/ 11 h 134"/>
                  <a:gd name="T18" fmla="*/ 1589 w 2100"/>
                  <a:gd name="T19" fmla="*/ 131 h 134"/>
                  <a:gd name="T20" fmla="*/ 1530 w 2100"/>
                  <a:gd name="T21" fmla="*/ 10 h 134"/>
                  <a:gd name="T22" fmla="*/ 1469 w 2100"/>
                  <a:gd name="T23" fmla="*/ 130 h 134"/>
                  <a:gd name="T24" fmla="*/ 1410 w 2100"/>
                  <a:gd name="T25" fmla="*/ 10 h 134"/>
                  <a:gd name="T26" fmla="*/ 1349 w 2100"/>
                  <a:gd name="T27" fmla="*/ 129 h 134"/>
                  <a:gd name="T28" fmla="*/ 1290 w 2100"/>
                  <a:gd name="T29" fmla="*/ 9 h 134"/>
                  <a:gd name="T30" fmla="*/ 1229 w 2100"/>
                  <a:gd name="T31" fmla="*/ 128 h 134"/>
                  <a:gd name="T32" fmla="*/ 1170 w 2100"/>
                  <a:gd name="T33" fmla="*/ 8 h 134"/>
                  <a:gd name="T34" fmla="*/ 1109 w 2100"/>
                  <a:gd name="T35" fmla="*/ 127 h 134"/>
                  <a:gd name="T36" fmla="*/ 1050 w 2100"/>
                  <a:gd name="T37" fmla="*/ 7 h 134"/>
                  <a:gd name="T38" fmla="*/ 989 w 2100"/>
                  <a:gd name="T39" fmla="*/ 127 h 134"/>
                  <a:gd name="T40" fmla="*/ 930 w 2100"/>
                  <a:gd name="T41" fmla="*/ 6 h 134"/>
                  <a:gd name="T42" fmla="*/ 869 w 2100"/>
                  <a:gd name="T43" fmla="*/ 126 h 134"/>
                  <a:gd name="T44" fmla="*/ 810 w 2100"/>
                  <a:gd name="T45" fmla="*/ 5 h 134"/>
                  <a:gd name="T46" fmla="*/ 749 w 2100"/>
                  <a:gd name="T47" fmla="*/ 125 h 134"/>
                  <a:gd name="T48" fmla="*/ 690 w 2100"/>
                  <a:gd name="T49" fmla="*/ 4 h 134"/>
                  <a:gd name="T50" fmla="*/ 629 w 2100"/>
                  <a:gd name="T51" fmla="*/ 124 h 134"/>
                  <a:gd name="T52" fmla="*/ 570 w 2100"/>
                  <a:gd name="T53" fmla="*/ 4 h 134"/>
                  <a:gd name="T54" fmla="*/ 509 w 2100"/>
                  <a:gd name="T55" fmla="*/ 123 h 134"/>
                  <a:gd name="T56" fmla="*/ 450 w 2100"/>
                  <a:gd name="T57" fmla="*/ 3 h 134"/>
                  <a:gd name="T58" fmla="*/ 389 w 2100"/>
                  <a:gd name="T59" fmla="*/ 122 h 134"/>
                  <a:gd name="T60" fmla="*/ 330 w 2100"/>
                  <a:gd name="T61" fmla="*/ 2 h 134"/>
                  <a:gd name="T62" fmla="*/ 269 w 2100"/>
                  <a:gd name="T63" fmla="*/ 121 h 134"/>
                  <a:gd name="T64" fmla="*/ 210 w 2100"/>
                  <a:gd name="T65" fmla="*/ 1 h 134"/>
                  <a:gd name="T66" fmla="*/ 149 w 2100"/>
                  <a:gd name="T67" fmla="*/ 121 h 134"/>
                  <a:gd name="T68" fmla="*/ 90 w 2100"/>
                  <a:gd name="T69" fmla="*/ 0 h 134"/>
                  <a:gd name="T70" fmla="*/ 29 w 2100"/>
                  <a:gd name="T71" fmla="*/ 120 h 134"/>
                  <a:gd name="T72" fmla="*/ 0 w 2100"/>
                  <a:gd name="T73" fmla="*/ 60 h 134"/>
                  <a:gd name="T74" fmla="*/ 0 w 2100"/>
                  <a:gd name="T75" fmla="*/ 6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100" h="134">
                    <a:moveTo>
                      <a:pt x="2100" y="75"/>
                    </a:moveTo>
                    <a:lnTo>
                      <a:pt x="2069" y="134"/>
                    </a:lnTo>
                    <a:lnTo>
                      <a:pt x="2010" y="14"/>
                    </a:lnTo>
                    <a:lnTo>
                      <a:pt x="1949" y="133"/>
                    </a:lnTo>
                    <a:lnTo>
                      <a:pt x="1890" y="13"/>
                    </a:lnTo>
                    <a:lnTo>
                      <a:pt x="1829" y="133"/>
                    </a:lnTo>
                    <a:lnTo>
                      <a:pt x="1770" y="12"/>
                    </a:lnTo>
                    <a:lnTo>
                      <a:pt x="1709" y="132"/>
                    </a:lnTo>
                    <a:lnTo>
                      <a:pt x="1650" y="11"/>
                    </a:lnTo>
                    <a:lnTo>
                      <a:pt x="1589" y="131"/>
                    </a:lnTo>
                    <a:lnTo>
                      <a:pt x="1530" y="10"/>
                    </a:lnTo>
                    <a:lnTo>
                      <a:pt x="1469" y="130"/>
                    </a:lnTo>
                    <a:lnTo>
                      <a:pt x="1410" y="10"/>
                    </a:lnTo>
                    <a:lnTo>
                      <a:pt x="1349" y="129"/>
                    </a:lnTo>
                    <a:lnTo>
                      <a:pt x="1290" y="9"/>
                    </a:lnTo>
                    <a:lnTo>
                      <a:pt x="1229" y="128"/>
                    </a:lnTo>
                    <a:lnTo>
                      <a:pt x="1170" y="8"/>
                    </a:lnTo>
                    <a:lnTo>
                      <a:pt x="1109" y="127"/>
                    </a:lnTo>
                    <a:lnTo>
                      <a:pt x="1050" y="7"/>
                    </a:lnTo>
                    <a:lnTo>
                      <a:pt x="989" y="127"/>
                    </a:lnTo>
                    <a:lnTo>
                      <a:pt x="930" y="6"/>
                    </a:lnTo>
                    <a:lnTo>
                      <a:pt x="869" y="126"/>
                    </a:lnTo>
                    <a:lnTo>
                      <a:pt x="810" y="5"/>
                    </a:lnTo>
                    <a:lnTo>
                      <a:pt x="749" y="125"/>
                    </a:lnTo>
                    <a:lnTo>
                      <a:pt x="690" y="4"/>
                    </a:lnTo>
                    <a:lnTo>
                      <a:pt x="629" y="124"/>
                    </a:lnTo>
                    <a:lnTo>
                      <a:pt x="570" y="4"/>
                    </a:lnTo>
                    <a:lnTo>
                      <a:pt x="509" y="123"/>
                    </a:lnTo>
                    <a:lnTo>
                      <a:pt x="450" y="3"/>
                    </a:lnTo>
                    <a:lnTo>
                      <a:pt x="389" y="122"/>
                    </a:lnTo>
                    <a:lnTo>
                      <a:pt x="330" y="2"/>
                    </a:lnTo>
                    <a:lnTo>
                      <a:pt x="269" y="121"/>
                    </a:lnTo>
                    <a:lnTo>
                      <a:pt x="210" y="1"/>
                    </a:lnTo>
                    <a:lnTo>
                      <a:pt x="149" y="121"/>
                    </a:lnTo>
                    <a:lnTo>
                      <a:pt x="90" y="0"/>
                    </a:lnTo>
                    <a:lnTo>
                      <a:pt x="29" y="120"/>
                    </a:lnTo>
                    <a:lnTo>
                      <a:pt x="0" y="60"/>
                    </a:lnTo>
                    <a:lnTo>
                      <a:pt x="0" y="6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5" name="Arc 162"/>
              <p:cNvSpPr>
                <a:spLocks/>
              </p:cNvSpPr>
              <p:nvPr/>
            </p:nvSpPr>
            <p:spPr bwMode="auto">
              <a:xfrm>
                <a:off x="1102" y="876"/>
                <a:ext cx="1571" cy="78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28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81" y="21600"/>
                      <a:pt x="15" y="11946"/>
                      <a:pt x="0" y="27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81" y="21600"/>
                      <a:pt x="15" y="11946"/>
                      <a:pt x="0" y="27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6" name="Freeform 163"/>
              <p:cNvSpPr>
                <a:spLocks/>
              </p:cNvSpPr>
              <p:nvPr/>
            </p:nvSpPr>
            <p:spPr bwMode="auto">
              <a:xfrm>
                <a:off x="1081" y="877"/>
                <a:ext cx="41" cy="55"/>
              </a:xfrm>
              <a:custGeom>
                <a:avLst/>
                <a:gdLst>
                  <a:gd name="T0" fmla="*/ 21 w 41"/>
                  <a:gd name="T1" fmla="*/ 0 h 55"/>
                  <a:gd name="T2" fmla="*/ 0 w 41"/>
                  <a:gd name="T3" fmla="*/ 55 h 55"/>
                  <a:gd name="T4" fmla="*/ 21 w 41"/>
                  <a:gd name="T5" fmla="*/ 41 h 55"/>
                  <a:gd name="T6" fmla="*/ 41 w 41"/>
                  <a:gd name="T7" fmla="*/ 55 h 55"/>
                  <a:gd name="T8" fmla="*/ 21 w 41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55">
                    <a:moveTo>
                      <a:pt x="21" y="0"/>
                    </a:moveTo>
                    <a:lnTo>
                      <a:pt x="0" y="55"/>
                    </a:lnTo>
                    <a:lnTo>
                      <a:pt x="21" y="41"/>
                    </a:lnTo>
                    <a:lnTo>
                      <a:pt x="41" y="55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7" name="Arc 164"/>
              <p:cNvSpPr>
                <a:spLocks/>
              </p:cNvSpPr>
              <p:nvPr/>
            </p:nvSpPr>
            <p:spPr bwMode="auto">
              <a:xfrm>
                <a:off x="2560" y="1614"/>
                <a:ext cx="144" cy="5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7 w 21597"/>
                  <a:gd name="T1" fmla="*/ 372 h 21600"/>
                  <a:gd name="T2" fmla="*/ 146 w 21597"/>
                  <a:gd name="T3" fmla="*/ 21600 h 21600"/>
                  <a:gd name="T4" fmla="*/ 0 w 2159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7" h="21600" fill="none" extrusionOk="0">
                    <a:moveTo>
                      <a:pt x="21596" y="371"/>
                    </a:moveTo>
                    <a:cubicBezTo>
                      <a:pt x="21394" y="12097"/>
                      <a:pt x="11873" y="21520"/>
                      <a:pt x="145" y="21599"/>
                    </a:cubicBezTo>
                  </a:path>
                  <a:path w="21597" h="21600" stroke="0" extrusionOk="0">
                    <a:moveTo>
                      <a:pt x="21596" y="371"/>
                    </a:moveTo>
                    <a:cubicBezTo>
                      <a:pt x="21394" y="12097"/>
                      <a:pt x="11873" y="21520"/>
                      <a:pt x="145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8" name="Arc 165"/>
              <p:cNvSpPr>
                <a:spLocks/>
              </p:cNvSpPr>
              <p:nvPr/>
            </p:nvSpPr>
            <p:spPr bwMode="auto">
              <a:xfrm>
                <a:off x="2561" y="1672"/>
                <a:ext cx="653" cy="32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33 w 21633"/>
                  <a:gd name="T1" fmla="*/ 21600 h 21600"/>
                  <a:gd name="T2" fmla="*/ 0 w 21633"/>
                  <a:gd name="T3" fmla="*/ 66 h 21600"/>
                  <a:gd name="T4" fmla="*/ 21600 w 2163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33" h="21600" fill="none" extrusionOk="0">
                    <a:moveTo>
                      <a:pt x="21632" y="21599"/>
                    </a:moveTo>
                    <a:cubicBezTo>
                      <a:pt x="21621" y="21599"/>
                      <a:pt x="21610" y="21599"/>
                      <a:pt x="21600" y="21600"/>
                    </a:cubicBezTo>
                    <a:cubicBezTo>
                      <a:pt x="9696" y="21600"/>
                      <a:pt x="36" y="11969"/>
                      <a:pt x="0" y="65"/>
                    </a:cubicBezTo>
                  </a:path>
                  <a:path w="21633" h="21600" stroke="0" extrusionOk="0">
                    <a:moveTo>
                      <a:pt x="21632" y="21599"/>
                    </a:moveTo>
                    <a:cubicBezTo>
                      <a:pt x="21621" y="21599"/>
                      <a:pt x="21610" y="21599"/>
                      <a:pt x="21600" y="21600"/>
                    </a:cubicBezTo>
                    <a:cubicBezTo>
                      <a:pt x="9696" y="21600"/>
                      <a:pt x="36" y="11969"/>
                      <a:pt x="0" y="65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9" name="Freeform 166"/>
              <p:cNvSpPr>
                <a:spLocks/>
              </p:cNvSpPr>
              <p:nvPr/>
            </p:nvSpPr>
            <p:spPr bwMode="auto">
              <a:xfrm>
                <a:off x="3158" y="1979"/>
                <a:ext cx="56" cy="40"/>
              </a:xfrm>
              <a:custGeom>
                <a:avLst/>
                <a:gdLst>
                  <a:gd name="T0" fmla="*/ 56 w 56"/>
                  <a:gd name="T1" fmla="*/ 20 h 40"/>
                  <a:gd name="T2" fmla="*/ 0 w 56"/>
                  <a:gd name="T3" fmla="*/ 0 h 40"/>
                  <a:gd name="T4" fmla="*/ 14 w 56"/>
                  <a:gd name="T5" fmla="*/ 20 h 40"/>
                  <a:gd name="T6" fmla="*/ 0 w 56"/>
                  <a:gd name="T7" fmla="*/ 40 h 40"/>
                  <a:gd name="T8" fmla="*/ 56 w 56"/>
                  <a:gd name="T9" fmla="*/ 2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40">
                    <a:moveTo>
                      <a:pt x="56" y="20"/>
                    </a:moveTo>
                    <a:lnTo>
                      <a:pt x="0" y="0"/>
                    </a:lnTo>
                    <a:lnTo>
                      <a:pt x="14" y="20"/>
                    </a:lnTo>
                    <a:lnTo>
                      <a:pt x="0" y="40"/>
                    </a:lnTo>
                    <a:lnTo>
                      <a:pt x="56" y="2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0" name="Arc 167"/>
              <p:cNvSpPr>
                <a:spLocks/>
              </p:cNvSpPr>
              <p:nvPr/>
            </p:nvSpPr>
            <p:spPr bwMode="auto">
              <a:xfrm>
                <a:off x="2425" y="1263"/>
                <a:ext cx="206" cy="20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04 w 21704"/>
                  <a:gd name="T1" fmla="*/ 21600 h 21600"/>
                  <a:gd name="T2" fmla="*/ 0 w 21704"/>
                  <a:gd name="T3" fmla="*/ 106 h 21600"/>
                  <a:gd name="T4" fmla="*/ 21600 w 2170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04" h="21600" fill="none" extrusionOk="0">
                    <a:moveTo>
                      <a:pt x="21703" y="21599"/>
                    </a:moveTo>
                    <a:cubicBezTo>
                      <a:pt x="21669" y="21599"/>
                      <a:pt x="21634" y="21599"/>
                      <a:pt x="21600" y="21600"/>
                    </a:cubicBezTo>
                    <a:cubicBezTo>
                      <a:pt x="9712" y="21600"/>
                      <a:pt x="58" y="11993"/>
                      <a:pt x="0" y="105"/>
                    </a:cubicBezTo>
                  </a:path>
                  <a:path w="21704" h="21600" stroke="0" extrusionOk="0">
                    <a:moveTo>
                      <a:pt x="21703" y="21599"/>
                    </a:moveTo>
                    <a:cubicBezTo>
                      <a:pt x="21669" y="21599"/>
                      <a:pt x="21634" y="21599"/>
                      <a:pt x="21600" y="21600"/>
                    </a:cubicBezTo>
                    <a:cubicBezTo>
                      <a:pt x="9712" y="21600"/>
                      <a:pt x="58" y="11993"/>
                      <a:pt x="0" y="105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1" name="Freeform 168"/>
              <p:cNvSpPr>
                <a:spLocks/>
              </p:cNvSpPr>
              <p:nvPr/>
            </p:nvSpPr>
            <p:spPr bwMode="auto">
              <a:xfrm>
                <a:off x="2386" y="1257"/>
                <a:ext cx="79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2" name="Line 169"/>
              <p:cNvSpPr>
                <a:spLocks noChangeShapeType="1"/>
              </p:cNvSpPr>
              <p:nvPr/>
            </p:nvSpPr>
            <p:spPr bwMode="auto">
              <a:xfrm>
                <a:off x="2386" y="1257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3" name="Arc 170"/>
              <p:cNvSpPr>
                <a:spLocks/>
              </p:cNvSpPr>
              <p:nvPr/>
            </p:nvSpPr>
            <p:spPr bwMode="auto">
              <a:xfrm>
                <a:off x="1949" y="1303"/>
                <a:ext cx="161" cy="16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34 w 21734"/>
                  <a:gd name="T1" fmla="*/ 21600 h 21600"/>
                  <a:gd name="T2" fmla="*/ 0 w 21734"/>
                  <a:gd name="T3" fmla="*/ 0 h 21600"/>
                  <a:gd name="T4" fmla="*/ 21600 w 2173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34" h="21600" fill="none" extrusionOk="0">
                    <a:moveTo>
                      <a:pt x="21733" y="21599"/>
                    </a:moveTo>
                    <a:cubicBezTo>
                      <a:pt x="21689" y="21599"/>
                      <a:pt x="21644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734" h="21600" stroke="0" extrusionOk="0">
                    <a:moveTo>
                      <a:pt x="21733" y="21599"/>
                    </a:moveTo>
                    <a:cubicBezTo>
                      <a:pt x="21689" y="21599"/>
                      <a:pt x="21644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4" name="Freeform 171"/>
              <p:cNvSpPr>
                <a:spLocks/>
              </p:cNvSpPr>
              <p:nvPr/>
            </p:nvSpPr>
            <p:spPr bwMode="auto">
              <a:xfrm>
                <a:off x="1910" y="1296"/>
                <a:ext cx="78" cy="7"/>
              </a:xfrm>
              <a:custGeom>
                <a:avLst/>
                <a:gdLst>
                  <a:gd name="T0" fmla="*/ 209 w 209"/>
                  <a:gd name="T1" fmla="*/ 0 h 20"/>
                  <a:gd name="T2" fmla="*/ 209 w 209"/>
                  <a:gd name="T3" fmla="*/ 20 h 20"/>
                  <a:gd name="T4" fmla="*/ 0 w 209"/>
                  <a:gd name="T5" fmla="*/ 20 h 20"/>
                  <a:gd name="T6" fmla="*/ 0 w 209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0">
                    <a:moveTo>
                      <a:pt x="209" y="0"/>
                    </a:moveTo>
                    <a:lnTo>
                      <a:pt x="209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5" name="Line 172"/>
              <p:cNvSpPr>
                <a:spLocks noChangeShapeType="1"/>
              </p:cNvSpPr>
              <p:nvPr/>
            </p:nvSpPr>
            <p:spPr bwMode="auto">
              <a:xfrm>
                <a:off x="1910" y="1296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6" name="Line 173"/>
              <p:cNvSpPr>
                <a:spLocks noChangeShapeType="1"/>
              </p:cNvSpPr>
              <p:nvPr/>
            </p:nvSpPr>
            <p:spPr bwMode="auto">
              <a:xfrm flipV="1">
                <a:off x="1003" y="821"/>
                <a:ext cx="6" cy="53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7" name="Freeform 174"/>
              <p:cNvSpPr>
                <a:spLocks/>
              </p:cNvSpPr>
              <p:nvPr/>
            </p:nvSpPr>
            <p:spPr bwMode="auto">
              <a:xfrm>
                <a:off x="970" y="814"/>
                <a:ext cx="78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8" name="Line 175"/>
              <p:cNvSpPr>
                <a:spLocks noChangeShapeType="1"/>
              </p:cNvSpPr>
              <p:nvPr/>
            </p:nvSpPr>
            <p:spPr bwMode="auto">
              <a:xfrm>
                <a:off x="970" y="814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9" name="Arc 176"/>
              <p:cNvSpPr>
                <a:spLocks/>
              </p:cNvSpPr>
              <p:nvPr/>
            </p:nvSpPr>
            <p:spPr bwMode="auto">
              <a:xfrm>
                <a:off x="1241" y="815"/>
                <a:ext cx="832" cy="108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0" name="Freeform 177"/>
              <p:cNvSpPr>
                <a:spLocks/>
              </p:cNvSpPr>
              <p:nvPr/>
            </p:nvSpPr>
            <p:spPr bwMode="auto">
              <a:xfrm>
                <a:off x="1202" y="808"/>
                <a:ext cx="78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1" name="Line 178"/>
              <p:cNvSpPr>
                <a:spLocks noChangeShapeType="1"/>
              </p:cNvSpPr>
              <p:nvPr/>
            </p:nvSpPr>
            <p:spPr bwMode="auto">
              <a:xfrm>
                <a:off x="1202" y="808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2" name="Arc 179"/>
              <p:cNvSpPr>
                <a:spLocks/>
              </p:cNvSpPr>
              <p:nvPr/>
            </p:nvSpPr>
            <p:spPr bwMode="auto">
              <a:xfrm>
                <a:off x="915" y="2960"/>
                <a:ext cx="138" cy="10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55 w 21755"/>
                  <a:gd name="T1" fmla="*/ 21599 h 21600"/>
                  <a:gd name="T2" fmla="*/ 0 w 21755"/>
                  <a:gd name="T3" fmla="*/ 0 h 21600"/>
                  <a:gd name="T4" fmla="*/ 21600 w 2175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55" h="21600" fill="none" extrusionOk="0">
                    <a:moveTo>
                      <a:pt x="21755" y="21599"/>
                    </a:moveTo>
                    <a:cubicBezTo>
                      <a:pt x="21703" y="21599"/>
                      <a:pt x="2165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755" h="21600" stroke="0" extrusionOk="0">
                    <a:moveTo>
                      <a:pt x="21755" y="21599"/>
                    </a:moveTo>
                    <a:cubicBezTo>
                      <a:pt x="21703" y="21599"/>
                      <a:pt x="2165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3" name="Freeform 180"/>
              <p:cNvSpPr>
                <a:spLocks/>
              </p:cNvSpPr>
              <p:nvPr/>
            </p:nvSpPr>
            <p:spPr bwMode="auto">
              <a:xfrm>
                <a:off x="876" y="2953"/>
                <a:ext cx="7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4" name="Line 181"/>
              <p:cNvSpPr>
                <a:spLocks noChangeShapeType="1"/>
              </p:cNvSpPr>
              <p:nvPr/>
            </p:nvSpPr>
            <p:spPr bwMode="auto">
              <a:xfrm>
                <a:off x="876" y="2953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5" name="Arc 182"/>
              <p:cNvSpPr>
                <a:spLocks/>
              </p:cNvSpPr>
              <p:nvPr/>
            </p:nvSpPr>
            <p:spPr bwMode="auto">
              <a:xfrm>
                <a:off x="812" y="2954"/>
                <a:ext cx="86" cy="112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849 w 21849"/>
                  <a:gd name="T1" fmla="*/ 21599 h 21600"/>
                  <a:gd name="T2" fmla="*/ 0 w 21849"/>
                  <a:gd name="T3" fmla="*/ 193 h 21600"/>
                  <a:gd name="T4" fmla="*/ 21599 w 2184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49" h="21600" fill="none" extrusionOk="0">
                    <a:moveTo>
                      <a:pt x="21848" y="21598"/>
                    </a:moveTo>
                    <a:cubicBezTo>
                      <a:pt x="21765" y="21599"/>
                      <a:pt x="21682" y="21599"/>
                      <a:pt x="21599" y="21600"/>
                    </a:cubicBezTo>
                    <a:cubicBezTo>
                      <a:pt x="9744" y="21600"/>
                      <a:pt x="105" y="12046"/>
                      <a:pt x="-1" y="193"/>
                    </a:cubicBezTo>
                  </a:path>
                  <a:path w="21849" h="21600" stroke="0" extrusionOk="0">
                    <a:moveTo>
                      <a:pt x="21848" y="21598"/>
                    </a:moveTo>
                    <a:cubicBezTo>
                      <a:pt x="21765" y="21599"/>
                      <a:pt x="21682" y="21599"/>
                      <a:pt x="21599" y="21600"/>
                    </a:cubicBezTo>
                    <a:cubicBezTo>
                      <a:pt x="9744" y="21600"/>
                      <a:pt x="105" y="12046"/>
                      <a:pt x="-1" y="193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6" name="Freeform 183"/>
              <p:cNvSpPr>
                <a:spLocks/>
              </p:cNvSpPr>
              <p:nvPr/>
            </p:nvSpPr>
            <p:spPr bwMode="auto">
              <a:xfrm>
                <a:off x="773" y="2948"/>
                <a:ext cx="78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7" name="Line 184"/>
              <p:cNvSpPr>
                <a:spLocks noChangeShapeType="1"/>
              </p:cNvSpPr>
              <p:nvPr/>
            </p:nvSpPr>
            <p:spPr bwMode="auto">
              <a:xfrm>
                <a:off x="773" y="2948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8" name="Arc 185"/>
              <p:cNvSpPr>
                <a:spLocks/>
              </p:cNvSpPr>
              <p:nvPr/>
            </p:nvSpPr>
            <p:spPr bwMode="auto">
              <a:xfrm>
                <a:off x="634" y="2886"/>
                <a:ext cx="103" cy="22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810 w 21810"/>
                  <a:gd name="T1" fmla="*/ 21599 h 21600"/>
                  <a:gd name="T2" fmla="*/ 0 w 21810"/>
                  <a:gd name="T3" fmla="*/ 96 h 21600"/>
                  <a:gd name="T4" fmla="*/ 21600 w 2181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10" h="21600" fill="none" extrusionOk="0">
                    <a:moveTo>
                      <a:pt x="21809" y="21598"/>
                    </a:moveTo>
                    <a:cubicBezTo>
                      <a:pt x="21740" y="21599"/>
                      <a:pt x="21670" y="21599"/>
                      <a:pt x="21600" y="21600"/>
                    </a:cubicBezTo>
                    <a:cubicBezTo>
                      <a:pt x="9708" y="21600"/>
                      <a:pt x="53" y="11987"/>
                      <a:pt x="0" y="95"/>
                    </a:cubicBezTo>
                  </a:path>
                  <a:path w="21810" h="21600" stroke="0" extrusionOk="0">
                    <a:moveTo>
                      <a:pt x="21809" y="21598"/>
                    </a:moveTo>
                    <a:cubicBezTo>
                      <a:pt x="21740" y="21599"/>
                      <a:pt x="21670" y="21599"/>
                      <a:pt x="21600" y="21600"/>
                    </a:cubicBezTo>
                    <a:cubicBezTo>
                      <a:pt x="9708" y="21600"/>
                      <a:pt x="53" y="11987"/>
                      <a:pt x="0" y="95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9" name="Freeform 186"/>
              <p:cNvSpPr>
                <a:spLocks/>
              </p:cNvSpPr>
              <p:nvPr/>
            </p:nvSpPr>
            <p:spPr bwMode="auto">
              <a:xfrm>
                <a:off x="595" y="2880"/>
                <a:ext cx="78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0" name="Line 187"/>
              <p:cNvSpPr>
                <a:spLocks noChangeShapeType="1"/>
              </p:cNvSpPr>
              <p:nvPr/>
            </p:nvSpPr>
            <p:spPr bwMode="auto">
              <a:xfrm>
                <a:off x="595" y="2880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1" name="Arc 188"/>
              <p:cNvSpPr>
                <a:spLocks/>
              </p:cNvSpPr>
              <p:nvPr/>
            </p:nvSpPr>
            <p:spPr bwMode="auto">
              <a:xfrm>
                <a:off x="393" y="2755"/>
                <a:ext cx="75" cy="30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890 w 21890"/>
                  <a:gd name="T1" fmla="*/ 21598 h 21600"/>
                  <a:gd name="T2" fmla="*/ 0 w 21890"/>
                  <a:gd name="T3" fmla="*/ 71 h 21600"/>
                  <a:gd name="T4" fmla="*/ 21600 w 2189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90" h="21600" fill="none" extrusionOk="0">
                    <a:moveTo>
                      <a:pt x="21890" y="21598"/>
                    </a:moveTo>
                    <a:cubicBezTo>
                      <a:pt x="21793" y="21599"/>
                      <a:pt x="21696" y="21599"/>
                      <a:pt x="21600" y="21600"/>
                    </a:cubicBezTo>
                    <a:cubicBezTo>
                      <a:pt x="9698" y="21600"/>
                      <a:pt x="39" y="11972"/>
                      <a:pt x="0" y="70"/>
                    </a:cubicBezTo>
                  </a:path>
                  <a:path w="21890" h="21600" stroke="0" extrusionOk="0">
                    <a:moveTo>
                      <a:pt x="21890" y="21598"/>
                    </a:moveTo>
                    <a:cubicBezTo>
                      <a:pt x="21793" y="21599"/>
                      <a:pt x="21696" y="21599"/>
                      <a:pt x="21600" y="21600"/>
                    </a:cubicBezTo>
                    <a:cubicBezTo>
                      <a:pt x="9698" y="21600"/>
                      <a:pt x="39" y="11972"/>
                      <a:pt x="0" y="7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2" name="Freeform 189"/>
              <p:cNvSpPr>
                <a:spLocks/>
              </p:cNvSpPr>
              <p:nvPr/>
            </p:nvSpPr>
            <p:spPr bwMode="auto">
              <a:xfrm>
                <a:off x="353" y="2740"/>
                <a:ext cx="79" cy="24"/>
              </a:xfrm>
              <a:custGeom>
                <a:avLst/>
                <a:gdLst>
                  <a:gd name="T0" fmla="*/ 204 w 209"/>
                  <a:gd name="T1" fmla="*/ 0 h 66"/>
                  <a:gd name="T2" fmla="*/ 209 w 209"/>
                  <a:gd name="T3" fmla="*/ 19 h 66"/>
                  <a:gd name="T4" fmla="*/ 4 w 209"/>
                  <a:gd name="T5" fmla="*/ 66 h 66"/>
                  <a:gd name="T6" fmla="*/ 0 w 209"/>
                  <a:gd name="T7" fmla="*/ 4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66">
                    <a:moveTo>
                      <a:pt x="204" y="0"/>
                    </a:moveTo>
                    <a:lnTo>
                      <a:pt x="209" y="19"/>
                    </a:lnTo>
                    <a:lnTo>
                      <a:pt x="4" y="66"/>
                    </a:lnTo>
                    <a:lnTo>
                      <a:pt x="0" y="47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3" name="Line 190"/>
              <p:cNvSpPr>
                <a:spLocks noChangeShapeType="1"/>
              </p:cNvSpPr>
              <p:nvPr/>
            </p:nvSpPr>
            <p:spPr bwMode="auto">
              <a:xfrm>
                <a:off x="353" y="2757"/>
                <a:ext cx="2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4" name="Arc 191"/>
              <p:cNvSpPr>
                <a:spLocks/>
              </p:cNvSpPr>
              <p:nvPr/>
            </p:nvSpPr>
            <p:spPr bwMode="auto">
              <a:xfrm>
                <a:off x="536" y="2676"/>
                <a:ext cx="517" cy="59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42 w 21642"/>
                  <a:gd name="T1" fmla="*/ 21600 h 21600"/>
                  <a:gd name="T2" fmla="*/ 0 w 21642"/>
                  <a:gd name="T3" fmla="*/ 0 h 21600"/>
                  <a:gd name="T4" fmla="*/ 21600 w 2164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42" h="21600" fill="none" extrusionOk="0">
                    <a:moveTo>
                      <a:pt x="21641" y="21599"/>
                    </a:moveTo>
                    <a:cubicBezTo>
                      <a:pt x="21627" y="21599"/>
                      <a:pt x="21613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642" h="21600" stroke="0" extrusionOk="0">
                    <a:moveTo>
                      <a:pt x="21641" y="21599"/>
                    </a:moveTo>
                    <a:cubicBezTo>
                      <a:pt x="21627" y="21599"/>
                      <a:pt x="21613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5" name="Freeform 192"/>
              <p:cNvSpPr>
                <a:spLocks/>
              </p:cNvSpPr>
              <p:nvPr/>
            </p:nvSpPr>
            <p:spPr bwMode="auto">
              <a:xfrm>
                <a:off x="497" y="2669"/>
                <a:ext cx="7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6" name="Line 193"/>
              <p:cNvSpPr>
                <a:spLocks noChangeShapeType="1"/>
              </p:cNvSpPr>
              <p:nvPr/>
            </p:nvSpPr>
            <p:spPr bwMode="auto">
              <a:xfrm>
                <a:off x="497" y="2669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7" name="Arc 194"/>
              <p:cNvSpPr>
                <a:spLocks/>
              </p:cNvSpPr>
              <p:nvPr/>
            </p:nvSpPr>
            <p:spPr bwMode="auto">
              <a:xfrm>
                <a:off x="657" y="2704"/>
                <a:ext cx="551" cy="36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39 w 21639"/>
                  <a:gd name="T1" fmla="*/ 21600 h 21600"/>
                  <a:gd name="T2" fmla="*/ 0 w 21639"/>
                  <a:gd name="T3" fmla="*/ 59 h 21600"/>
                  <a:gd name="T4" fmla="*/ 21600 w 2163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39" h="21600" fill="none" extrusionOk="0">
                    <a:moveTo>
                      <a:pt x="21638" y="21599"/>
                    </a:moveTo>
                    <a:cubicBezTo>
                      <a:pt x="21625" y="21599"/>
                      <a:pt x="21612" y="21599"/>
                      <a:pt x="21600" y="21600"/>
                    </a:cubicBezTo>
                    <a:cubicBezTo>
                      <a:pt x="9693" y="21600"/>
                      <a:pt x="32" y="11965"/>
                      <a:pt x="0" y="58"/>
                    </a:cubicBezTo>
                  </a:path>
                  <a:path w="21639" h="21600" stroke="0" extrusionOk="0">
                    <a:moveTo>
                      <a:pt x="21638" y="21599"/>
                    </a:moveTo>
                    <a:cubicBezTo>
                      <a:pt x="21625" y="21599"/>
                      <a:pt x="21612" y="21599"/>
                      <a:pt x="21600" y="21600"/>
                    </a:cubicBezTo>
                    <a:cubicBezTo>
                      <a:pt x="9693" y="21600"/>
                      <a:pt x="32" y="11965"/>
                      <a:pt x="0" y="58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8" name="Freeform 195"/>
              <p:cNvSpPr>
                <a:spLocks/>
              </p:cNvSpPr>
              <p:nvPr/>
            </p:nvSpPr>
            <p:spPr bwMode="auto">
              <a:xfrm>
                <a:off x="618" y="2698"/>
                <a:ext cx="78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9" name="Line 196"/>
              <p:cNvSpPr>
                <a:spLocks noChangeShapeType="1"/>
              </p:cNvSpPr>
              <p:nvPr/>
            </p:nvSpPr>
            <p:spPr bwMode="auto">
              <a:xfrm>
                <a:off x="618" y="2698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00" name="Arc 197"/>
              <p:cNvSpPr>
                <a:spLocks/>
              </p:cNvSpPr>
              <p:nvPr/>
            </p:nvSpPr>
            <p:spPr bwMode="auto">
              <a:xfrm>
                <a:off x="622" y="3925"/>
                <a:ext cx="103" cy="28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811 w 21811"/>
                  <a:gd name="T1" fmla="*/ 21599 h 21600"/>
                  <a:gd name="T2" fmla="*/ 0 w 21811"/>
                  <a:gd name="T3" fmla="*/ 0 h 21600"/>
                  <a:gd name="T4" fmla="*/ 21600 w 21811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11" h="21600" fill="none" extrusionOk="0">
                    <a:moveTo>
                      <a:pt x="21810" y="21598"/>
                    </a:moveTo>
                    <a:cubicBezTo>
                      <a:pt x="21740" y="21599"/>
                      <a:pt x="21670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811" h="21600" stroke="0" extrusionOk="0">
                    <a:moveTo>
                      <a:pt x="21810" y="21598"/>
                    </a:moveTo>
                    <a:cubicBezTo>
                      <a:pt x="21740" y="21599"/>
                      <a:pt x="21670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01" name="Freeform 198"/>
              <p:cNvSpPr>
                <a:spLocks/>
              </p:cNvSpPr>
              <p:nvPr/>
            </p:nvSpPr>
            <p:spPr bwMode="auto">
              <a:xfrm>
                <a:off x="583" y="3918"/>
                <a:ext cx="78" cy="7"/>
              </a:xfrm>
              <a:custGeom>
                <a:avLst/>
                <a:gdLst>
                  <a:gd name="T0" fmla="*/ 209 w 209"/>
                  <a:gd name="T1" fmla="*/ 0 h 20"/>
                  <a:gd name="T2" fmla="*/ 209 w 209"/>
                  <a:gd name="T3" fmla="*/ 20 h 20"/>
                  <a:gd name="T4" fmla="*/ 0 w 209"/>
                  <a:gd name="T5" fmla="*/ 20 h 20"/>
                  <a:gd name="T6" fmla="*/ 0 w 209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0">
                    <a:moveTo>
                      <a:pt x="209" y="0"/>
                    </a:moveTo>
                    <a:lnTo>
                      <a:pt x="209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02" name="Line 199"/>
              <p:cNvSpPr>
                <a:spLocks noChangeShapeType="1"/>
              </p:cNvSpPr>
              <p:nvPr/>
            </p:nvSpPr>
            <p:spPr bwMode="auto">
              <a:xfrm>
                <a:off x="583" y="3918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03" name="Arc 200"/>
              <p:cNvSpPr>
                <a:spLocks/>
              </p:cNvSpPr>
              <p:nvPr/>
            </p:nvSpPr>
            <p:spPr bwMode="auto">
              <a:xfrm>
                <a:off x="392" y="3834"/>
                <a:ext cx="80" cy="33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04" name="Freeform 201"/>
              <p:cNvSpPr>
                <a:spLocks/>
              </p:cNvSpPr>
              <p:nvPr/>
            </p:nvSpPr>
            <p:spPr bwMode="auto">
              <a:xfrm>
                <a:off x="353" y="3827"/>
                <a:ext cx="79" cy="7"/>
              </a:xfrm>
              <a:custGeom>
                <a:avLst/>
                <a:gdLst>
                  <a:gd name="T0" fmla="*/ 209 w 209"/>
                  <a:gd name="T1" fmla="*/ 0 h 20"/>
                  <a:gd name="T2" fmla="*/ 209 w 209"/>
                  <a:gd name="T3" fmla="*/ 20 h 20"/>
                  <a:gd name="T4" fmla="*/ 0 w 209"/>
                  <a:gd name="T5" fmla="*/ 20 h 20"/>
                  <a:gd name="T6" fmla="*/ 0 w 209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0">
                    <a:moveTo>
                      <a:pt x="209" y="0"/>
                    </a:moveTo>
                    <a:lnTo>
                      <a:pt x="209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05" name="Line 202"/>
              <p:cNvSpPr>
                <a:spLocks noChangeShapeType="1"/>
              </p:cNvSpPr>
              <p:nvPr/>
            </p:nvSpPr>
            <p:spPr bwMode="auto">
              <a:xfrm>
                <a:off x="353" y="3827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06" name="Arc 203"/>
              <p:cNvSpPr>
                <a:spLocks/>
              </p:cNvSpPr>
              <p:nvPr/>
            </p:nvSpPr>
            <p:spPr bwMode="auto">
              <a:xfrm>
                <a:off x="612" y="5037"/>
                <a:ext cx="148" cy="28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75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99" y="21600"/>
                      <a:pt x="41" y="11974"/>
                      <a:pt x="0" y="74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99" y="21600"/>
                      <a:pt x="41" y="11974"/>
                      <a:pt x="0" y="74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07" name="Freeform 204"/>
              <p:cNvSpPr>
                <a:spLocks/>
              </p:cNvSpPr>
              <p:nvPr/>
            </p:nvSpPr>
            <p:spPr bwMode="auto">
              <a:xfrm>
                <a:off x="573" y="5030"/>
                <a:ext cx="78" cy="8"/>
              </a:xfrm>
              <a:custGeom>
                <a:avLst/>
                <a:gdLst>
                  <a:gd name="T0" fmla="*/ 208 w 208"/>
                  <a:gd name="T1" fmla="*/ 0 h 20"/>
                  <a:gd name="T2" fmla="*/ 208 w 208"/>
                  <a:gd name="T3" fmla="*/ 20 h 20"/>
                  <a:gd name="T4" fmla="*/ 0 w 208"/>
                  <a:gd name="T5" fmla="*/ 20 h 20"/>
                  <a:gd name="T6" fmla="*/ 0 w 20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20">
                    <a:moveTo>
                      <a:pt x="208" y="0"/>
                    </a:moveTo>
                    <a:lnTo>
                      <a:pt x="20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Line 206"/>
            <p:cNvSpPr>
              <a:spLocks noChangeShapeType="1"/>
            </p:cNvSpPr>
            <p:nvPr/>
          </p:nvSpPr>
          <p:spPr bwMode="auto">
            <a:xfrm>
              <a:off x="573" y="5030"/>
              <a:ext cx="0" cy="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Arc 207"/>
            <p:cNvSpPr>
              <a:spLocks/>
            </p:cNvSpPr>
            <p:nvPr/>
          </p:nvSpPr>
          <p:spPr bwMode="auto">
            <a:xfrm>
              <a:off x="393" y="4878"/>
              <a:ext cx="69" cy="39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916 w 21916"/>
                <a:gd name="T1" fmla="*/ 21598 h 21600"/>
                <a:gd name="T2" fmla="*/ 0 w 21916"/>
                <a:gd name="T3" fmla="*/ 55 h 21600"/>
                <a:gd name="T4" fmla="*/ 21600 w 2191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6" h="21600" fill="none" extrusionOk="0">
                  <a:moveTo>
                    <a:pt x="21915" y="21597"/>
                  </a:moveTo>
                  <a:cubicBezTo>
                    <a:pt x="21810" y="21599"/>
                    <a:pt x="21705" y="21599"/>
                    <a:pt x="21600" y="21600"/>
                  </a:cubicBezTo>
                  <a:cubicBezTo>
                    <a:pt x="9692" y="21600"/>
                    <a:pt x="30" y="11962"/>
                    <a:pt x="0" y="54"/>
                  </a:cubicBezTo>
                </a:path>
                <a:path w="21916" h="21600" stroke="0" extrusionOk="0">
                  <a:moveTo>
                    <a:pt x="21915" y="21597"/>
                  </a:moveTo>
                  <a:cubicBezTo>
                    <a:pt x="21810" y="21599"/>
                    <a:pt x="21705" y="21599"/>
                    <a:pt x="21600" y="21600"/>
                  </a:cubicBezTo>
                  <a:cubicBezTo>
                    <a:pt x="9692" y="21600"/>
                    <a:pt x="30" y="11962"/>
                    <a:pt x="0" y="54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8"/>
            <p:cNvSpPr>
              <a:spLocks/>
            </p:cNvSpPr>
            <p:nvPr/>
          </p:nvSpPr>
          <p:spPr bwMode="auto">
            <a:xfrm>
              <a:off x="353" y="4865"/>
              <a:ext cx="80" cy="20"/>
            </a:xfrm>
            <a:custGeom>
              <a:avLst/>
              <a:gdLst>
                <a:gd name="T0" fmla="*/ 209 w 211"/>
                <a:gd name="T1" fmla="*/ 0 h 53"/>
                <a:gd name="T2" fmla="*/ 211 w 211"/>
                <a:gd name="T3" fmla="*/ 19 h 53"/>
                <a:gd name="T4" fmla="*/ 2 w 211"/>
                <a:gd name="T5" fmla="*/ 53 h 53"/>
                <a:gd name="T6" fmla="*/ 0 w 211"/>
                <a:gd name="T7" fmla="*/ 3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53">
                  <a:moveTo>
                    <a:pt x="209" y="0"/>
                  </a:moveTo>
                  <a:lnTo>
                    <a:pt x="211" y="19"/>
                  </a:lnTo>
                  <a:lnTo>
                    <a:pt x="2" y="53"/>
                  </a:lnTo>
                  <a:lnTo>
                    <a:pt x="0" y="3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9"/>
            <p:cNvSpPr>
              <a:spLocks noChangeShapeType="1"/>
            </p:cNvSpPr>
            <p:nvPr/>
          </p:nvSpPr>
          <p:spPr bwMode="auto">
            <a:xfrm>
              <a:off x="353" y="4878"/>
              <a:ext cx="1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Arc 210"/>
            <p:cNvSpPr>
              <a:spLocks/>
            </p:cNvSpPr>
            <p:nvPr/>
          </p:nvSpPr>
          <p:spPr bwMode="auto">
            <a:xfrm>
              <a:off x="553" y="3839"/>
              <a:ext cx="505" cy="54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43 w 21643"/>
                <a:gd name="T1" fmla="*/ 21600 h 21600"/>
                <a:gd name="T2" fmla="*/ 0 w 21643"/>
                <a:gd name="T3" fmla="*/ 40 h 21600"/>
                <a:gd name="T4" fmla="*/ 21600 w 2164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3" h="21600" fill="none" extrusionOk="0">
                  <a:moveTo>
                    <a:pt x="21642" y="21599"/>
                  </a:moveTo>
                  <a:cubicBezTo>
                    <a:pt x="21628" y="21599"/>
                    <a:pt x="21614" y="21599"/>
                    <a:pt x="21600" y="21600"/>
                  </a:cubicBezTo>
                  <a:cubicBezTo>
                    <a:pt x="9686" y="21600"/>
                    <a:pt x="22" y="11953"/>
                    <a:pt x="0" y="39"/>
                  </a:cubicBezTo>
                </a:path>
                <a:path w="21643" h="21600" stroke="0" extrusionOk="0">
                  <a:moveTo>
                    <a:pt x="21642" y="21599"/>
                  </a:moveTo>
                  <a:cubicBezTo>
                    <a:pt x="21628" y="21599"/>
                    <a:pt x="21614" y="21599"/>
                    <a:pt x="21600" y="21600"/>
                  </a:cubicBezTo>
                  <a:cubicBezTo>
                    <a:pt x="9686" y="21600"/>
                    <a:pt x="22" y="11953"/>
                    <a:pt x="0" y="39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1"/>
            <p:cNvSpPr>
              <a:spLocks/>
            </p:cNvSpPr>
            <p:nvPr/>
          </p:nvSpPr>
          <p:spPr bwMode="auto">
            <a:xfrm>
              <a:off x="514" y="3832"/>
              <a:ext cx="78" cy="8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2"/>
            <p:cNvSpPr>
              <a:spLocks noChangeShapeType="1"/>
            </p:cNvSpPr>
            <p:nvPr/>
          </p:nvSpPr>
          <p:spPr bwMode="auto">
            <a:xfrm>
              <a:off x="514" y="3832"/>
              <a:ext cx="0" cy="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Arc 213"/>
            <p:cNvSpPr>
              <a:spLocks/>
            </p:cNvSpPr>
            <p:nvPr/>
          </p:nvSpPr>
          <p:spPr bwMode="auto">
            <a:xfrm>
              <a:off x="520" y="4906"/>
              <a:ext cx="561" cy="57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37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85" y="21600"/>
                    <a:pt x="20" y="11951"/>
                    <a:pt x="0" y="36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85" y="21600"/>
                    <a:pt x="20" y="11951"/>
                    <a:pt x="0" y="36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4"/>
            <p:cNvSpPr>
              <a:spLocks/>
            </p:cNvSpPr>
            <p:nvPr/>
          </p:nvSpPr>
          <p:spPr bwMode="auto">
            <a:xfrm>
              <a:off x="481" y="4900"/>
              <a:ext cx="78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5"/>
            <p:cNvSpPr>
              <a:spLocks noChangeShapeType="1"/>
            </p:cNvSpPr>
            <p:nvPr/>
          </p:nvSpPr>
          <p:spPr bwMode="auto">
            <a:xfrm>
              <a:off x="481" y="490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Arc 216"/>
            <p:cNvSpPr>
              <a:spLocks/>
            </p:cNvSpPr>
            <p:nvPr/>
          </p:nvSpPr>
          <p:spPr bwMode="auto">
            <a:xfrm>
              <a:off x="1110" y="2971"/>
              <a:ext cx="247" cy="96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685 w 21685"/>
                <a:gd name="T1" fmla="*/ 21600 h 21600"/>
                <a:gd name="T2" fmla="*/ 0 w 21685"/>
                <a:gd name="T3" fmla="*/ 226 h 21600"/>
                <a:gd name="T4" fmla="*/ 21599 w 2168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85" h="21600" fill="none" extrusionOk="0">
                  <a:moveTo>
                    <a:pt x="21684" y="21599"/>
                  </a:moveTo>
                  <a:cubicBezTo>
                    <a:pt x="21656" y="21599"/>
                    <a:pt x="21627" y="21599"/>
                    <a:pt x="21599" y="21600"/>
                  </a:cubicBezTo>
                  <a:cubicBezTo>
                    <a:pt x="9757" y="21600"/>
                    <a:pt x="124" y="12066"/>
                    <a:pt x="0" y="225"/>
                  </a:cubicBezTo>
                </a:path>
                <a:path w="21685" h="21600" stroke="0" extrusionOk="0">
                  <a:moveTo>
                    <a:pt x="21684" y="21599"/>
                  </a:moveTo>
                  <a:cubicBezTo>
                    <a:pt x="21656" y="21599"/>
                    <a:pt x="21627" y="21599"/>
                    <a:pt x="21599" y="21600"/>
                  </a:cubicBezTo>
                  <a:cubicBezTo>
                    <a:pt x="9757" y="21600"/>
                    <a:pt x="124" y="12066"/>
                    <a:pt x="0" y="225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7"/>
            <p:cNvSpPr>
              <a:spLocks/>
            </p:cNvSpPr>
            <p:nvPr/>
          </p:nvSpPr>
          <p:spPr bwMode="auto">
            <a:xfrm>
              <a:off x="1071" y="2965"/>
              <a:ext cx="78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8"/>
            <p:cNvSpPr>
              <a:spLocks noChangeShapeType="1"/>
            </p:cNvSpPr>
            <p:nvPr/>
          </p:nvSpPr>
          <p:spPr bwMode="auto">
            <a:xfrm>
              <a:off x="1071" y="2965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Arc 219"/>
            <p:cNvSpPr>
              <a:spLocks/>
            </p:cNvSpPr>
            <p:nvPr/>
          </p:nvSpPr>
          <p:spPr bwMode="auto">
            <a:xfrm>
              <a:off x="1364" y="2971"/>
              <a:ext cx="165" cy="96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225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57" y="21600"/>
                    <a:pt x="123" y="12065"/>
                    <a:pt x="0" y="224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57" y="21600"/>
                    <a:pt x="123" y="12065"/>
                    <a:pt x="0" y="224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20"/>
            <p:cNvSpPr>
              <a:spLocks/>
            </p:cNvSpPr>
            <p:nvPr/>
          </p:nvSpPr>
          <p:spPr bwMode="auto">
            <a:xfrm>
              <a:off x="1324" y="2965"/>
              <a:ext cx="78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1"/>
            <p:cNvSpPr>
              <a:spLocks noChangeShapeType="1"/>
            </p:cNvSpPr>
            <p:nvPr/>
          </p:nvSpPr>
          <p:spPr bwMode="auto">
            <a:xfrm>
              <a:off x="1324" y="2965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Arc 222"/>
            <p:cNvSpPr>
              <a:spLocks/>
            </p:cNvSpPr>
            <p:nvPr/>
          </p:nvSpPr>
          <p:spPr bwMode="auto">
            <a:xfrm>
              <a:off x="1580" y="2983"/>
              <a:ext cx="115" cy="8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86 w 21786"/>
                <a:gd name="T1" fmla="*/ 21599 h 21600"/>
                <a:gd name="T2" fmla="*/ 0 w 21786"/>
                <a:gd name="T3" fmla="*/ 0 h 21600"/>
                <a:gd name="T4" fmla="*/ 21600 w 2178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86" h="21600" fill="none" extrusionOk="0">
                  <a:moveTo>
                    <a:pt x="21786" y="21599"/>
                  </a:moveTo>
                  <a:cubicBezTo>
                    <a:pt x="21724" y="21599"/>
                    <a:pt x="21662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86" h="21600" stroke="0" extrusionOk="0">
                  <a:moveTo>
                    <a:pt x="21786" y="21599"/>
                  </a:moveTo>
                  <a:cubicBezTo>
                    <a:pt x="21724" y="21599"/>
                    <a:pt x="21662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3"/>
            <p:cNvSpPr>
              <a:spLocks/>
            </p:cNvSpPr>
            <p:nvPr/>
          </p:nvSpPr>
          <p:spPr bwMode="auto">
            <a:xfrm>
              <a:off x="1541" y="2976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4"/>
            <p:cNvSpPr>
              <a:spLocks noChangeShapeType="1"/>
            </p:cNvSpPr>
            <p:nvPr/>
          </p:nvSpPr>
          <p:spPr bwMode="auto">
            <a:xfrm>
              <a:off x="1541" y="297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Arc 225"/>
            <p:cNvSpPr>
              <a:spLocks/>
            </p:cNvSpPr>
            <p:nvPr/>
          </p:nvSpPr>
          <p:spPr bwMode="auto">
            <a:xfrm>
              <a:off x="1231" y="4078"/>
              <a:ext cx="142" cy="96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225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57" y="21600"/>
                    <a:pt x="123" y="12065"/>
                    <a:pt x="0" y="224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57" y="21600"/>
                    <a:pt x="123" y="12065"/>
                    <a:pt x="0" y="224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6"/>
            <p:cNvSpPr>
              <a:spLocks/>
            </p:cNvSpPr>
            <p:nvPr/>
          </p:nvSpPr>
          <p:spPr bwMode="auto">
            <a:xfrm>
              <a:off x="1191" y="4071"/>
              <a:ext cx="78" cy="8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7"/>
            <p:cNvSpPr>
              <a:spLocks noChangeShapeType="1"/>
            </p:cNvSpPr>
            <p:nvPr/>
          </p:nvSpPr>
          <p:spPr bwMode="auto">
            <a:xfrm>
              <a:off x="1191" y="4071"/>
              <a:ext cx="0" cy="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Arc 228"/>
            <p:cNvSpPr>
              <a:spLocks/>
            </p:cNvSpPr>
            <p:nvPr/>
          </p:nvSpPr>
          <p:spPr bwMode="auto">
            <a:xfrm>
              <a:off x="1345" y="4089"/>
              <a:ext cx="183" cy="85"/>
            </a:xfrm>
            <a:custGeom>
              <a:avLst/>
              <a:gdLst>
                <a:gd name="G0" fmla="+- 21598 0 0"/>
                <a:gd name="G1" fmla="+- 0 0 0"/>
                <a:gd name="G2" fmla="+- 21600 0 0"/>
                <a:gd name="T0" fmla="*/ 21598 w 21598"/>
                <a:gd name="T1" fmla="*/ 21600 h 21600"/>
                <a:gd name="T2" fmla="*/ 0 w 21598"/>
                <a:gd name="T3" fmla="*/ 256 h 21600"/>
                <a:gd name="T4" fmla="*/ 21598 w 2159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21598" y="21600"/>
                  </a:moveTo>
                  <a:cubicBezTo>
                    <a:pt x="9768" y="21600"/>
                    <a:pt x="139" y="12084"/>
                    <a:pt x="-1" y="256"/>
                  </a:cubicBezTo>
                </a:path>
                <a:path w="21598" h="21600" stroke="0" extrusionOk="0">
                  <a:moveTo>
                    <a:pt x="21598" y="21600"/>
                  </a:moveTo>
                  <a:cubicBezTo>
                    <a:pt x="9768" y="21600"/>
                    <a:pt x="139" y="12084"/>
                    <a:pt x="-1" y="256"/>
                  </a:cubicBezTo>
                  <a:lnTo>
                    <a:pt x="21598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9"/>
            <p:cNvSpPr>
              <a:spLocks/>
            </p:cNvSpPr>
            <p:nvPr/>
          </p:nvSpPr>
          <p:spPr bwMode="auto">
            <a:xfrm>
              <a:off x="1306" y="4082"/>
              <a:ext cx="78" cy="8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30"/>
            <p:cNvSpPr>
              <a:spLocks noChangeShapeType="1"/>
            </p:cNvSpPr>
            <p:nvPr/>
          </p:nvSpPr>
          <p:spPr bwMode="auto">
            <a:xfrm>
              <a:off x="1306" y="4082"/>
              <a:ext cx="0" cy="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Arc 231"/>
            <p:cNvSpPr>
              <a:spLocks/>
            </p:cNvSpPr>
            <p:nvPr/>
          </p:nvSpPr>
          <p:spPr bwMode="auto">
            <a:xfrm>
              <a:off x="1524" y="4078"/>
              <a:ext cx="159" cy="96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225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57" y="21600"/>
                    <a:pt x="123" y="12065"/>
                    <a:pt x="0" y="224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57" y="21600"/>
                    <a:pt x="123" y="12065"/>
                    <a:pt x="0" y="224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0" name="Freeform 232"/>
            <p:cNvSpPr>
              <a:spLocks/>
            </p:cNvSpPr>
            <p:nvPr/>
          </p:nvSpPr>
          <p:spPr bwMode="auto">
            <a:xfrm>
              <a:off x="1484" y="4071"/>
              <a:ext cx="78" cy="8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1" name="Line 233"/>
            <p:cNvSpPr>
              <a:spLocks noChangeShapeType="1"/>
            </p:cNvSpPr>
            <p:nvPr/>
          </p:nvSpPr>
          <p:spPr bwMode="auto">
            <a:xfrm>
              <a:off x="1484" y="4071"/>
              <a:ext cx="0" cy="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3" name="Arc 234"/>
            <p:cNvSpPr>
              <a:spLocks/>
            </p:cNvSpPr>
            <p:nvPr/>
          </p:nvSpPr>
          <p:spPr bwMode="auto">
            <a:xfrm>
              <a:off x="1243" y="5150"/>
              <a:ext cx="154" cy="130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166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34" y="21600"/>
                    <a:pt x="90" y="12030"/>
                    <a:pt x="-1" y="166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34" y="21600"/>
                    <a:pt x="90" y="12030"/>
                    <a:pt x="-1" y="166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4" name="Freeform 235"/>
            <p:cNvSpPr>
              <a:spLocks/>
            </p:cNvSpPr>
            <p:nvPr/>
          </p:nvSpPr>
          <p:spPr bwMode="auto">
            <a:xfrm>
              <a:off x="1203" y="5144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5" name="Line 236"/>
            <p:cNvSpPr>
              <a:spLocks noChangeShapeType="1"/>
            </p:cNvSpPr>
            <p:nvPr/>
          </p:nvSpPr>
          <p:spPr bwMode="auto">
            <a:xfrm>
              <a:off x="1203" y="5144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6" name="Arc 237"/>
            <p:cNvSpPr>
              <a:spLocks/>
            </p:cNvSpPr>
            <p:nvPr/>
          </p:nvSpPr>
          <p:spPr bwMode="auto">
            <a:xfrm>
              <a:off x="1381" y="5189"/>
              <a:ext cx="171" cy="90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240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63" y="21600"/>
                    <a:pt x="131" y="12074"/>
                    <a:pt x="0" y="239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63" y="21600"/>
                    <a:pt x="131" y="12074"/>
                    <a:pt x="0" y="239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7" name="Freeform 238"/>
            <p:cNvSpPr>
              <a:spLocks/>
            </p:cNvSpPr>
            <p:nvPr/>
          </p:nvSpPr>
          <p:spPr bwMode="auto">
            <a:xfrm>
              <a:off x="1342" y="5183"/>
              <a:ext cx="78" cy="7"/>
            </a:xfrm>
            <a:custGeom>
              <a:avLst/>
              <a:gdLst>
                <a:gd name="T0" fmla="*/ 208 w 208"/>
                <a:gd name="T1" fmla="*/ 0 h 20"/>
                <a:gd name="T2" fmla="*/ 208 w 208"/>
                <a:gd name="T3" fmla="*/ 20 h 20"/>
                <a:gd name="T4" fmla="*/ 0 w 208"/>
                <a:gd name="T5" fmla="*/ 20 h 20"/>
                <a:gd name="T6" fmla="*/ 0 w 20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0">
                  <a:moveTo>
                    <a:pt x="208" y="0"/>
                  </a:moveTo>
                  <a:lnTo>
                    <a:pt x="20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8" name="Line 239"/>
            <p:cNvSpPr>
              <a:spLocks noChangeShapeType="1"/>
            </p:cNvSpPr>
            <p:nvPr/>
          </p:nvSpPr>
          <p:spPr bwMode="auto">
            <a:xfrm>
              <a:off x="1342" y="5183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9" name="Arc 240"/>
            <p:cNvSpPr>
              <a:spLocks/>
            </p:cNvSpPr>
            <p:nvPr/>
          </p:nvSpPr>
          <p:spPr bwMode="auto">
            <a:xfrm>
              <a:off x="1530" y="5184"/>
              <a:ext cx="189" cy="96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12 w 21712"/>
                <a:gd name="T1" fmla="*/ 21600 h 21600"/>
                <a:gd name="T2" fmla="*/ 0 w 21712"/>
                <a:gd name="T3" fmla="*/ 226 h 21600"/>
                <a:gd name="T4" fmla="*/ 21599 w 2171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12" h="21600" fill="none" extrusionOk="0">
                  <a:moveTo>
                    <a:pt x="21711" y="21599"/>
                  </a:moveTo>
                  <a:cubicBezTo>
                    <a:pt x="21674" y="21599"/>
                    <a:pt x="21636" y="21599"/>
                    <a:pt x="21599" y="21600"/>
                  </a:cubicBezTo>
                  <a:cubicBezTo>
                    <a:pt x="9757" y="21600"/>
                    <a:pt x="124" y="12066"/>
                    <a:pt x="0" y="225"/>
                  </a:cubicBezTo>
                </a:path>
                <a:path w="21712" h="21600" stroke="0" extrusionOk="0">
                  <a:moveTo>
                    <a:pt x="21711" y="21599"/>
                  </a:moveTo>
                  <a:cubicBezTo>
                    <a:pt x="21674" y="21599"/>
                    <a:pt x="21636" y="21599"/>
                    <a:pt x="21599" y="21600"/>
                  </a:cubicBezTo>
                  <a:cubicBezTo>
                    <a:pt x="9757" y="21600"/>
                    <a:pt x="124" y="12066"/>
                    <a:pt x="0" y="225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0" name="Freeform 241"/>
            <p:cNvSpPr>
              <a:spLocks/>
            </p:cNvSpPr>
            <p:nvPr/>
          </p:nvSpPr>
          <p:spPr bwMode="auto">
            <a:xfrm>
              <a:off x="1490" y="5178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1" name="Line 242"/>
            <p:cNvSpPr>
              <a:spLocks noChangeShapeType="1"/>
            </p:cNvSpPr>
            <p:nvPr/>
          </p:nvSpPr>
          <p:spPr bwMode="auto">
            <a:xfrm>
              <a:off x="1490" y="517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2" name="Arc 243"/>
            <p:cNvSpPr>
              <a:spLocks/>
            </p:cNvSpPr>
            <p:nvPr/>
          </p:nvSpPr>
          <p:spPr bwMode="auto">
            <a:xfrm>
              <a:off x="799" y="3976"/>
              <a:ext cx="402" cy="19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53 w 21653"/>
                <a:gd name="T1" fmla="*/ 21600 h 21600"/>
                <a:gd name="T2" fmla="*/ 0 w 21653"/>
                <a:gd name="T3" fmla="*/ 0 h 21600"/>
                <a:gd name="T4" fmla="*/ 21600 w 2165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53" h="21600" fill="none" extrusionOk="0">
                  <a:moveTo>
                    <a:pt x="21652" y="21599"/>
                  </a:moveTo>
                  <a:cubicBezTo>
                    <a:pt x="21635" y="21599"/>
                    <a:pt x="21617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53" h="21600" stroke="0" extrusionOk="0">
                  <a:moveTo>
                    <a:pt x="21652" y="21599"/>
                  </a:moveTo>
                  <a:cubicBezTo>
                    <a:pt x="21635" y="21599"/>
                    <a:pt x="21617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3" name="Freeform 244"/>
            <p:cNvSpPr>
              <a:spLocks/>
            </p:cNvSpPr>
            <p:nvPr/>
          </p:nvSpPr>
          <p:spPr bwMode="auto">
            <a:xfrm>
              <a:off x="760" y="3969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4" name="Line 245"/>
            <p:cNvSpPr>
              <a:spLocks noChangeShapeType="1"/>
            </p:cNvSpPr>
            <p:nvPr/>
          </p:nvSpPr>
          <p:spPr bwMode="auto">
            <a:xfrm>
              <a:off x="760" y="3969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5" name="Arc 246"/>
            <p:cNvSpPr>
              <a:spLocks/>
            </p:cNvSpPr>
            <p:nvPr/>
          </p:nvSpPr>
          <p:spPr bwMode="auto">
            <a:xfrm>
              <a:off x="760" y="5059"/>
              <a:ext cx="488" cy="22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44 w 21644"/>
                <a:gd name="T1" fmla="*/ 21600 h 21600"/>
                <a:gd name="T2" fmla="*/ 0 w 21644"/>
                <a:gd name="T3" fmla="*/ 98 h 21600"/>
                <a:gd name="T4" fmla="*/ 21600 w 216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4" h="21600" fill="none" extrusionOk="0">
                  <a:moveTo>
                    <a:pt x="21643" y="21599"/>
                  </a:moveTo>
                  <a:cubicBezTo>
                    <a:pt x="21629" y="21599"/>
                    <a:pt x="21614" y="21599"/>
                    <a:pt x="21600" y="21600"/>
                  </a:cubicBezTo>
                  <a:cubicBezTo>
                    <a:pt x="9708" y="21600"/>
                    <a:pt x="54" y="11988"/>
                    <a:pt x="0" y="97"/>
                  </a:cubicBezTo>
                </a:path>
                <a:path w="21644" h="21600" stroke="0" extrusionOk="0">
                  <a:moveTo>
                    <a:pt x="21643" y="21599"/>
                  </a:moveTo>
                  <a:cubicBezTo>
                    <a:pt x="21629" y="21599"/>
                    <a:pt x="21614" y="21599"/>
                    <a:pt x="21600" y="21600"/>
                  </a:cubicBezTo>
                  <a:cubicBezTo>
                    <a:pt x="9708" y="21600"/>
                    <a:pt x="54" y="11988"/>
                    <a:pt x="0" y="97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6" name="Freeform 247"/>
            <p:cNvSpPr>
              <a:spLocks/>
            </p:cNvSpPr>
            <p:nvPr/>
          </p:nvSpPr>
          <p:spPr bwMode="auto">
            <a:xfrm>
              <a:off x="721" y="5053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7" name="Line 248"/>
            <p:cNvSpPr>
              <a:spLocks noChangeShapeType="1"/>
            </p:cNvSpPr>
            <p:nvPr/>
          </p:nvSpPr>
          <p:spPr bwMode="auto">
            <a:xfrm>
              <a:off x="721" y="5053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8" name="Line 249"/>
            <p:cNvSpPr>
              <a:spLocks noChangeShapeType="1"/>
            </p:cNvSpPr>
            <p:nvPr/>
          </p:nvSpPr>
          <p:spPr bwMode="auto">
            <a:xfrm flipV="1">
              <a:off x="891" y="4061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9" name="Freeform 250"/>
            <p:cNvSpPr>
              <a:spLocks/>
            </p:cNvSpPr>
            <p:nvPr/>
          </p:nvSpPr>
          <p:spPr bwMode="auto">
            <a:xfrm>
              <a:off x="852" y="4054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0" name="Line 251"/>
            <p:cNvSpPr>
              <a:spLocks noChangeShapeType="1"/>
            </p:cNvSpPr>
            <p:nvPr/>
          </p:nvSpPr>
          <p:spPr bwMode="auto">
            <a:xfrm>
              <a:off x="852" y="4054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1" name="Line 252"/>
            <p:cNvSpPr>
              <a:spLocks noChangeShapeType="1"/>
            </p:cNvSpPr>
            <p:nvPr/>
          </p:nvSpPr>
          <p:spPr bwMode="auto">
            <a:xfrm flipV="1">
              <a:off x="1052" y="4067"/>
              <a:ext cx="0" cy="3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2" name="Freeform 253"/>
            <p:cNvSpPr>
              <a:spLocks/>
            </p:cNvSpPr>
            <p:nvPr/>
          </p:nvSpPr>
          <p:spPr bwMode="auto">
            <a:xfrm>
              <a:off x="1013" y="4060"/>
              <a:ext cx="78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3" name="Line 254"/>
            <p:cNvSpPr>
              <a:spLocks noChangeShapeType="1"/>
            </p:cNvSpPr>
            <p:nvPr/>
          </p:nvSpPr>
          <p:spPr bwMode="auto">
            <a:xfrm>
              <a:off x="1013" y="406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4" name="Line 255"/>
            <p:cNvSpPr>
              <a:spLocks noChangeShapeType="1"/>
            </p:cNvSpPr>
            <p:nvPr/>
          </p:nvSpPr>
          <p:spPr bwMode="auto">
            <a:xfrm flipV="1">
              <a:off x="1076" y="5162"/>
              <a:ext cx="0" cy="5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5" name="Freeform 256"/>
            <p:cNvSpPr>
              <a:spLocks/>
            </p:cNvSpPr>
            <p:nvPr/>
          </p:nvSpPr>
          <p:spPr bwMode="auto">
            <a:xfrm>
              <a:off x="1037" y="5155"/>
              <a:ext cx="78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6" name="Line 257"/>
            <p:cNvSpPr>
              <a:spLocks noChangeShapeType="1"/>
            </p:cNvSpPr>
            <p:nvPr/>
          </p:nvSpPr>
          <p:spPr bwMode="auto">
            <a:xfrm>
              <a:off x="1037" y="5155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7" name="Freeform 258"/>
            <p:cNvSpPr>
              <a:spLocks/>
            </p:cNvSpPr>
            <p:nvPr/>
          </p:nvSpPr>
          <p:spPr bwMode="auto">
            <a:xfrm>
              <a:off x="870" y="5168"/>
              <a:ext cx="22" cy="62"/>
            </a:xfrm>
            <a:custGeom>
              <a:avLst/>
              <a:gdLst>
                <a:gd name="T0" fmla="*/ 60 w 60"/>
                <a:gd name="T1" fmla="*/ 168 h 168"/>
                <a:gd name="T2" fmla="*/ 0 w 60"/>
                <a:gd name="T3" fmla="*/ 106 h 168"/>
                <a:gd name="T4" fmla="*/ 0 w 60"/>
                <a:gd name="T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0" h="168">
                  <a:moveTo>
                    <a:pt x="60" y="168"/>
                  </a:moveTo>
                  <a:lnTo>
                    <a:pt x="0" y="106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8" name="Freeform 259"/>
            <p:cNvSpPr>
              <a:spLocks/>
            </p:cNvSpPr>
            <p:nvPr/>
          </p:nvSpPr>
          <p:spPr bwMode="auto">
            <a:xfrm>
              <a:off x="831" y="5161"/>
              <a:ext cx="78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9" name="Line 260"/>
            <p:cNvSpPr>
              <a:spLocks noChangeShapeType="1"/>
            </p:cNvSpPr>
            <p:nvPr/>
          </p:nvSpPr>
          <p:spPr bwMode="auto">
            <a:xfrm>
              <a:off x="831" y="5161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0" name="Freeform 261"/>
            <p:cNvSpPr>
              <a:spLocks/>
            </p:cNvSpPr>
            <p:nvPr/>
          </p:nvSpPr>
          <p:spPr bwMode="auto">
            <a:xfrm>
              <a:off x="1345" y="3176"/>
              <a:ext cx="511" cy="49"/>
            </a:xfrm>
            <a:custGeom>
              <a:avLst/>
              <a:gdLst>
                <a:gd name="T0" fmla="*/ 1361 w 1361"/>
                <a:gd name="T1" fmla="*/ 60 h 133"/>
                <a:gd name="T2" fmla="*/ 1331 w 1361"/>
                <a:gd name="T3" fmla="*/ 120 h 133"/>
                <a:gd name="T4" fmla="*/ 1270 w 1361"/>
                <a:gd name="T5" fmla="*/ 0 h 133"/>
                <a:gd name="T6" fmla="*/ 1211 w 1361"/>
                <a:gd name="T7" fmla="*/ 121 h 133"/>
                <a:gd name="T8" fmla="*/ 1150 w 1361"/>
                <a:gd name="T9" fmla="*/ 2 h 133"/>
                <a:gd name="T10" fmla="*/ 1091 w 1361"/>
                <a:gd name="T11" fmla="*/ 122 h 133"/>
                <a:gd name="T12" fmla="*/ 1030 w 1361"/>
                <a:gd name="T13" fmla="*/ 3 h 133"/>
                <a:gd name="T14" fmla="*/ 971 w 1361"/>
                <a:gd name="T15" fmla="*/ 124 h 133"/>
                <a:gd name="T16" fmla="*/ 910 w 1361"/>
                <a:gd name="T17" fmla="*/ 4 h 133"/>
                <a:gd name="T18" fmla="*/ 851 w 1361"/>
                <a:gd name="T19" fmla="*/ 125 h 133"/>
                <a:gd name="T20" fmla="*/ 790 w 1361"/>
                <a:gd name="T21" fmla="*/ 6 h 133"/>
                <a:gd name="T22" fmla="*/ 731 w 1361"/>
                <a:gd name="T23" fmla="*/ 126 h 133"/>
                <a:gd name="T24" fmla="*/ 670 w 1361"/>
                <a:gd name="T25" fmla="*/ 7 h 133"/>
                <a:gd name="T26" fmla="*/ 611 w 1361"/>
                <a:gd name="T27" fmla="*/ 128 h 133"/>
                <a:gd name="T28" fmla="*/ 550 w 1361"/>
                <a:gd name="T29" fmla="*/ 8 h 133"/>
                <a:gd name="T30" fmla="*/ 491 w 1361"/>
                <a:gd name="T31" fmla="*/ 129 h 133"/>
                <a:gd name="T32" fmla="*/ 430 w 1361"/>
                <a:gd name="T33" fmla="*/ 10 h 133"/>
                <a:gd name="T34" fmla="*/ 371 w 1361"/>
                <a:gd name="T35" fmla="*/ 130 h 133"/>
                <a:gd name="T36" fmla="*/ 310 w 1361"/>
                <a:gd name="T37" fmla="*/ 11 h 133"/>
                <a:gd name="T38" fmla="*/ 251 w 1361"/>
                <a:gd name="T39" fmla="*/ 132 h 133"/>
                <a:gd name="T40" fmla="*/ 190 w 1361"/>
                <a:gd name="T41" fmla="*/ 12 h 133"/>
                <a:gd name="T42" fmla="*/ 131 w 1361"/>
                <a:gd name="T43" fmla="*/ 133 h 133"/>
                <a:gd name="T44" fmla="*/ 70 w 1361"/>
                <a:gd name="T45" fmla="*/ 14 h 133"/>
                <a:gd name="T46" fmla="*/ 41 w 1361"/>
                <a:gd name="T47" fmla="*/ 74 h 133"/>
                <a:gd name="T48" fmla="*/ 0 w 1361"/>
                <a:gd name="T49" fmla="*/ 75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61" h="133">
                  <a:moveTo>
                    <a:pt x="1361" y="60"/>
                  </a:moveTo>
                  <a:lnTo>
                    <a:pt x="1331" y="120"/>
                  </a:lnTo>
                  <a:lnTo>
                    <a:pt x="1270" y="0"/>
                  </a:lnTo>
                  <a:lnTo>
                    <a:pt x="1211" y="121"/>
                  </a:lnTo>
                  <a:lnTo>
                    <a:pt x="1150" y="2"/>
                  </a:lnTo>
                  <a:lnTo>
                    <a:pt x="1091" y="122"/>
                  </a:lnTo>
                  <a:lnTo>
                    <a:pt x="1030" y="3"/>
                  </a:lnTo>
                  <a:lnTo>
                    <a:pt x="971" y="124"/>
                  </a:lnTo>
                  <a:lnTo>
                    <a:pt x="910" y="4"/>
                  </a:lnTo>
                  <a:lnTo>
                    <a:pt x="851" y="125"/>
                  </a:lnTo>
                  <a:lnTo>
                    <a:pt x="790" y="6"/>
                  </a:lnTo>
                  <a:lnTo>
                    <a:pt x="731" y="126"/>
                  </a:lnTo>
                  <a:lnTo>
                    <a:pt x="670" y="7"/>
                  </a:lnTo>
                  <a:lnTo>
                    <a:pt x="611" y="128"/>
                  </a:lnTo>
                  <a:lnTo>
                    <a:pt x="550" y="8"/>
                  </a:lnTo>
                  <a:lnTo>
                    <a:pt x="491" y="129"/>
                  </a:lnTo>
                  <a:lnTo>
                    <a:pt x="430" y="10"/>
                  </a:lnTo>
                  <a:lnTo>
                    <a:pt x="371" y="130"/>
                  </a:lnTo>
                  <a:lnTo>
                    <a:pt x="310" y="11"/>
                  </a:lnTo>
                  <a:lnTo>
                    <a:pt x="251" y="132"/>
                  </a:lnTo>
                  <a:lnTo>
                    <a:pt x="190" y="12"/>
                  </a:lnTo>
                  <a:lnTo>
                    <a:pt x="131" y="133"/>
                  </a:lnTo>
                  <a:lnTo>
                    <a:pt x="70" y="14"/>
                  </a:lnTo>
                  <a:lnTo>
                    <a:pt x="41" y="74"/>
                  </a:lnTo>
                  <a:lnTo>
                    <a:pt x="0" y="7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1" name="Arc 262"/>
            <p:cNvSpPr>
              <a:spLocks/>
            </p:cNvSpPr>
            <p:nvPr/>
          </p:nvSpPr>
          <p:spPr bwMode="auto">
            <a:xfrm>
              <a:off x="496" y="2812"/>
              <a:ext cx="849" cy="39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25 w 21625"/>
                <a:gd name="T1" fmla="*/ 21600 h 21600"/>
                <a:gd name="T2" fmla="*/ 0 w 21625"/>
                <a:gd name="T3" fmla="*/ 55 h 21600"/>
                <a:gd name="T4" fmla="*/ 21600 w 2162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5" h="21600" fill="none" extrusionOk="0">
                  <a:moveTo>
                    <a:pt x="21624" y="21599"/>
                  </a:moveTo>
                  <a:cubicBezTo>
                    <a:pt x="21616" y="21599"/>
                    <a:pt x="21608" y="21599"/>
                    <a:pt x="21600" y="21600"/>
                  </a:cubicBezTo>
                  <a:cubicBezTo>
                    <a:pt x="9692" y="21600"/>
                    <a:pt x="30" y="11962"/>
                    <a:pt x="0" y="54"/>
                  </a:cubicBezTo>
                </a:path>
                <a:path w="21625" h="21600" stroke="0" extrusionOk="0">
                  <a:moveTo>
                    <a:pt x="21624" y="21599"/>
                  </a:moveTo>
                  <a:cubicBezTo>
                    <a:pt x="21616" y="21599"/>
                    <a:pt x="21608" y="21599"/>
                    <a:pt x="21600" y="21600"/>
                  </a:cubicBezTo>
                  <a:cubicBezTo>
                    <a:pt x="9692" y="21600"/>
                    <a:pt x="30" y="11962"/>
                    <a:pt x="0" y="54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2" name="Freeform 263"/>
            <p:cNvSpPr>
              <a:spLocks/>
            </p:cNvSpPr>
            <p:nvPr/>
          </p:nvSpPr>
          <p:spPr bwMode="auto">
            <a:xfrm>
              <a:off x="476" y="2813"/>
              <a:ext cx="41" cy="55"/>
            </a:xfrm>
            <a:custGeom>
              <a:avLst/>
              <a:gdLst>
                <a:gd name="T0" fmla="*/ 20 w 41"/>
                <a:gd name="T1" fmla="*/ 0 h 55"/>
                <a:gd name="T2" fmla="*/ 0 w 41"/>
                <a:gd name="T3" fmla="*/ 55 h 55"/>
                <a:gd name="T4" fmla="*/ 20 w 41"/>
                <a:gd name="T5" fmla="*/ 41 h 55"/>
                <a:gd name="T6" fmla="*/ 41 w 41"/>
                <a:gd name="T7" fmla="*/ 55 h 55"/>
                <a:gd name="T8" fmla="*/ 20 w 41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5">
                  <a:moveTo>
                    <a:pt x="20" y="0"/>
                  </a:moveTo>
                  <a:lnTo>
                    <a:pt x="0" y="55"/>
                  </a:lnTo>
                  <a:lnTo>
                    <a:pt x="20" y="41"/>
                  </a:lnTo>
                  <a:lnTo>
                    <a:pt x="41" y="55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3" name="Arc 264"/>
            <p:cNvSpPr>
              <a:spLocks/>
            </p:cNvSpPr>
            <p:nvPr/>
          </p:nvSpPr>
          <p:spPr bwMode="auto">
            <a:xfrm>
              <a:off x="1282" y="3153"/>
              <a:ext cx="126" cy="2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4" name="Arc 265"/>
            <p:cNvSpPr>
              <a:spLocks/>
            </p:cNvSpPr>
            <p:nvPr/>
          </p:nvSpPr>
          <p:spPr bwMode="auto">
            <a:xfrm>
              <a:off x="1282" y="3181"/>
              <a:ext cx="305" cy="142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670 w 21670"/>
                <a:gd name="T1" fmla="*/ 21600 h 21600"/>
                <a:gd name="T2" fmla="*/ 0 w 21670"/>
                <a:gd name="T3" fmla="*/ 153 h 21600"/>
                <a:gd name="T4" fmla="*/ 21599 w 2167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70" h="21600" fill="none" extrusionOk="0">
                  <a:moveTo>
                    <a:pt x="21669" y="21599"/>
                  </a:moveTo>
                  <a:cubicBezTo>
                    <a:pt x="21646" y="21599"/>
                    <a:pt x="21622" y="21599"/>
                    <a:pt x="21599" y="21600"/>
                  </a:cubicBezTo>
                  <a:cubicBezTo>
                    <a:pt x="9729" y="21600"/>
                    <a:pt x="83" y="12022"/>
                    <a:pt x="-1" y="153"/>
                  </a:cubicBezTo>
                </a:path>
                <a:path w="21670" h="21600" stroke="0" extrusionOk="0">
                  <a:moveTo>
                    <a:pt x="21669" y="21599"/>
                  </a:moveTo>
                  <a:cubicBezTo>
                    <a:pt x="21646" y="21599"/>
                    <a:pt x="21622" y="21599"/>
                    <a:pt x="21599" y="21600"/>
                  </a:cubicBezTo>
                  <a:cubicBezTo>
                    <a:pt x="9729" y="21600"/>
                    <a:pt x="83" y="12022"/>
                    <a:pt x="-1" y="153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5" name="Freeform 266"/>
            <p:cNvSpPr>
              <a:spLocks/>
            </p:cNvSpPr>
            <p:nvPr/>
          </p:nvSpPr>
          <p:spPr bwMode="auto">
            <a:xfrm>
              <a:off x="1531" y="3303"/>
              <a:ext cx="56" cy="40"/>
            </a:xfrm>
            <a:custGeom>
              <a:avLst/>
              <a:gdLst>
                <a:gd name="T0" fmla="*/ 56 w 56"/>
                <a:gd name="T1" fmla="*/ 20 h 40"/>
                <a:gd name="T2" fmla="*/ 0 w 56"/>
                <a:gd name="T3" fmla="*/ 0 h 40"/>
                <a:gd name="T4" fmla="*/ 14 w 56"/>
                <a:gd name="T5" fmla="*/ 20 h 40"/>
                <a:gd name="T6" fmla="*/ 0 w 56"/>
                <a:gd name="T7" fmla="*/ 40 h 40"/>
                <a:gd name="T8" fmla="*/ 56 w 56"/>
                <a:gd name="T9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0">
                  <a:moveTo>
                    <a:pt x="56" y="20"/>
                  </a:moveTo>
                  <a:lnTo>
                    <a:pt x="0" y="0"/>
                  </a:lnTo>
                  <a:lnTo>
                    <a:pt x="14" y="20"/>
                  </a:lnTo>
                  <a:lnTo>
                    <a:pt x="0" y="40"/>
                  </a:lnTo>
                  <a:lnTo>
                    <a:pt x="56" y="2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6" name="Freeform 267"/>
            <p:cNvSpPr>
              <a:spLocks/>
            </p:cNvSpPr>
            <p:nvPr/>
          </p:nvSpPr>
          <p:spPr bwMode="auto">
            <a:xfrm>
              <a:off x="1357" y="4284"/>
              <a:ext cx="498" cy="54"/>
            </a:xfrm>
            <a:custGeom>
              <a:avLst/>
              <a:gdLst>
                <a:gd name="T0" fmla="*/ 1329 w 1329"/>
                <a:gd name="T1" fmla="*/ 58 h 145"/>
                <a:gd name="T2" fmla="*/ 1300 w 1329"/>
                <a:gd name="T3" fmla="*/ 118 h 145"/>
                <a:gd name="T4" fmla="*/ 1237 w 1329"/>
                <a:gd name="T5" fmla="*/ 0 h 145"/>
                <a:gd name="T6" fmla="*/ 1180 w 1329"/>
                <a:gd name="T7" fmla="*/ 121 h 145"/>
                <a:gd name="T8" fmla="*/ 1117 w 1329"/>
                <a:gd name="T9" fmla="*/ 2 h 145"/>
                <a:gd name="T10" fmla="*/ 1060 w 1329"/>
                <a:gd name="T11" fmla="*/ 124 h 145"/>
                <a:gd name="T12" fmla="*/ 997 w 1329"/>
                <a:gd name="T13" fmla="*/ 5 h 145"/>
                <a:gd name="T14" fmla="*/ 940 w 1329"/>
                <a:gd name="T15" fmla="*/ 126 h 145"/>
                <a:gd name="T16" fmla="*/ 877 w 1329"/>
                <a:gd name="T17" fmla="*/ 8 h 145"/>
                <a:gd name="T18" fmla="*/ 820 w 1329"/>
                <a:gd name="T19" fmla="*/ 129 h 145"/>
                <a:gd name="T20" fmla="*/ 757 w 1329"/>
                <a:gd name="T21" fmla="*/ 10 h 145"/>
                <a:gd name="T22" fmla="*/ 700 w 1329"/>
                <a:gd name="T23" fmla="*/ 132 h 145"/>
                <a:gd name="T24" fmla="*/ 637 w 1329"/>
                <a:gd name="T25" fmla="*/ 13 h 145"/>
                <a:gd name="T26" fmla="*/ 580 w 1329"/>
                <a:gd name="T27" fmla="*/ 134 h 145"/>
                <a:gd name="T28" fmla="*/ 517 w 1329"/>
                <a:gd name="T29" fmla="*/ 16 h 145"/>
                <a:gd name="T30" fmla="*/ 460 w 1329"/>
                <a:gd name="T31" fmla="*/ 137 h 145"/>
                <a:gd name="T32" fmla="*/ 397 w 1329"/>
                <a:gd name="T33" fmla="*/ 18 h 145"/>
                <a:gd name="T34" fmla="*/ 340 w 1329"/>
                <a:gd name="T35" fmla="*/ 140 h 145"/>
                <a:gd name="T36" fmla="*/ 277 w 1329"/>
                <a:gd name="T37" fmla="*/ 21 h 145"/>
                <a:gd name="T38" fmla="*/ 220 w 1329"/>
                <a:gd name="T39" fmla="*/ 143 h 145"/>
                <a:gd name="T40" fmla="*/ 157 w 1329"/>
                <a:gd name="T41" fmla="*/ 24 h 145"/>
                <a:gd name="T42" fmla="*/ 100 w 1329"/>
                <a:gd name="T43" fmla="*/ 145 h 145"/>
                <a:gd name="T44" fmla="*/ 38 w 1329"/>
                <a:gd name="T45" fmla="*/ 27 h 145"/>
                <a:gd name="T46" fmla="*/ 9 w 1329"/>
                <a:gd name="T47" fmla="*/ 87 h 145"/>
                <a:gd name="T48" fmla="*/ 0 w 1329"/>
                <a:gd name="T49" fmla="*/ 8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29" h="145">
                  <a:moveTo>
                    <a:pt x="1329" y="58"/>
                  </a:moveTo>
                  <a:lnTo>
                    <a:pt x="1300" y="118"/>
                  </a:lnTo>
                  <a:lnTo>
                    <a:pt x="1237" y="0"/>
                  </a:lnTo>
                  <a:lnTo>
                    <a:pt x="1180" y="121"/>
                  </a:lnTo>
                  <a:lnTo>
                    <a:pt x="1117" y="2"/>
                  </a:lnTo>
                  <a:lnTo>
                    <a:pt x="1060" y="124"/>
                  </a:lnTo>
                  <a:lnTo>
                    <a:pt x="997" y="5"/>
                  </a:lnTo>
                  <a:lnTo>
                    <a:pt x="940" y="126"/>
                  </a:lnTo>
                  <a:lnTo>
                    <a:pt x="877" y="8"/>
                  </a:lnTo>
                  <a:lnTo>
                    <a:pt x="820" y="129"/>
                  </a:lnTo>
                  <a:lnTo>
                    <a:pt x="757" y="10"/>
                  </a:lnTo>
                  <a:lnTo>
                    <a:pt x="700" y="132"/>
                  </a:lnTo>
                  <a:lnTo>
                    <a:pt x="637" y="13"/>
                  </a:lnTo>
                  <a:lnTo>
                    <a:pt x="580" y="134"/>
                  </a:lnTo>
                  <a:lnTo>
                    <a:pt x="517" y="16"/>
                  </a:lnTo>
                  <a:lnTo>
                    <a:pt x="460" y="137"/>
                  </a:lnTo>
                  <a:lnTo>
                    <a:pt x="397" y="18"/>
                  </a:lnTo>
                  <a:lnTo>
                    <a:pt x="340" y="140"/>
                  </a:lnTo>
                  <a:lnTo>
                    <a:pt x="277" y="21"/>
                  </a:lnTo>
                  <a:lnTo>
                    <a:pt x="220" y="143"/>
                  </a:lnTo>
                  <a:lnTo>
                    <a:pt x="157" y="24"/>
                  </a:lnTo>
                  <a:lnTo>
                    <a:pt x="100" y="145"/>
                  </a:lnTo>
                  <a:lnTo>
                    <a:pt x="38" y="27"/>
                  </a:lnTo>
                  <a:lnTo>
                    <a:pt x="9" y="87"/>
                  </a:lnTo>
                  <a:lnTo>
                    <a:pt x="0" y="8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7" name="Arc 268"/>
            <p:cNvSpPr>
              <a:spLocks/>
            </p:cNvSpPr>
            <p:nvPr/>
          </p:nvSpPr>
          <p:spPr bwMode="auto">
            <a:xfrm>
              <a:off x="507" y="3930"/>
              <a:ext cx="849" cy="38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25 w 21625"/>
                <a:gd name="T1" fmla="*/ 21600 h 21600"/>
                <a:gd name="T2" fmla="*/ 0 w 21625"/>
                <a:gd name="T3" fmla="*/ 56 h 21600"/>
                <a:gd name="T4" fmla="*/ 21600 w 2162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5" h="21600" fill="none" extrusionOk="0">
                  <a:moveTo>
                    <a:pt x="21624" y="21599"/>
                  </a:moveTo>
                  <a:cubicBezTo>
                    <a:pt x="21616" y="21599"/>
                    <a:pt x="21608" y="21599"/>
                    <a:pt x="21600" y="21600"/>
                  </a:cubicBezTo>
                  <a:cubicBezTo>
                    <a:pt x="9692" y="21600"/>
                    <a:pt x="30" y="11963"/>
                    <a:pt x="0" y="55"/>
                  </a:cubicBezTo>
                </a:path>
                <a:path w="21625" h="21600" stroke="0" extrusionOk="0">
                  <a:moveTo>
                    <a:pt x="21624" y="21599"/>
                  </a:moveTo>
                  <a:cubicBezTo>
                    <a:pt x="21616" y="21599"/>
                    <a:pt x="21608" y="21599"/>
                    <a:pt x="21600" y="21600"/>
                  </a:cubicBezTo>
                  <a:cubicBezTo>
                    <a:pt x="9692" y="21600"/>
                    <a:pt x="30" y="11963"/>
                    <a:pt x="0" y="55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8" name="Freeform 269"/>
            <p:cNvSpPr>
              <a:spLocks/>
            </p:cNvSpPr>
            <p:nvPr/>
          </p:nvSpPr>
          <p:spPr bwMode="auto">
            <a:xfrm>
              <a:off x="487" y="3931"/>
              <a:ext cx="40" cy="55"/>
            </a:xfrm>
            <a:custGeom>
              <a:avLst/>
              <a:gdLst>
                <a:gd name="T0" fmla="*/ 20 w 40"/>
                <a:gd name="T1" fmla="*/ 0 h 55"/>
                <a:gd name="T2" fmla="*/ 0 w 40"/>
                <a:gd name="T3" fmla="*/ 55 h 55"/>
                <a:gd name="T4" fmla="*/ 20 w 40"/>
                <a:gd name="T5" fmla="*/ 41 h 55"/>
                <a:gd name="T6" fmla="*/ 40 w 40"/>
                <a:gd name="T7" fmla="*/ 55 h 55"/>
                <a:gd name="T8" fmla="*/ 20 w 40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5">
                  <a:moveTo>
                    <a:pt x="20" y="0"/>
                  </a:moveTo>
                  <a:lnTo>
                    <a:pt x="0" y="55"/>
                  </a:lnTo>
                  <a:lnTo>
                    <a:pt x="20" y="41"/>
                  </a:lnTo>
                  <a:lnTo>
                    <a:pt x="40" y="55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9" name="Arc 270"/>
            <p:cNvSpPr>
              <a:spLocks/>
            </p:cNvSpPr>
            <p:nvPr/>
          </p:nvSpPr>
          <p:spPr bwMode="auto">
            <a:xfrm>
              <a:off x="1269" y="4271"/>
              <a:ext cx="120" cy="2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76 w 21576"/>
                <a:gd name="T1" fmla="*/ 1011 h 21599"/>
                <a:gd name="T2" fmla="*/ 172 w 21576"/>
                <a:gd name="T3" fmla="*/ 21599 h 21599"/>
                <a:gd name="T4" fmla="*/ 0 w 21576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76" h="21599" fill="none" extrusionOk="0">
                  <a:moveTo>
                    <a:pt x="21576" y="1011"/>
                  </a:moveTo>
                  <a:cubicBezTo>
                    <a:pt x="21039" y="12468"/>
                    <a:pt x="11641" y="21507"/>
                    <a:pt x="172" y="21599"/>
                  </a:cubicBezTo>
                </a:path>
                <a:path w="21576" h="21599" stroke="0" extrusionOk="0">
                  <a:moveTo>
                    <a:pt x="21576" y="1011"/>
                  </a:moveTo>
                  <a:cubicBezTo>
                    <a:pt x="21039" y="12468"/>
                    <a:pt x="11641" y="21507"/>
                    <a:pt x="172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00" name="Arc 271"/>
            <p:cNvSpPr>
              <a:spLocks/>
            </p:cNvSpPr>
            <p:nvPr/>
          </p:nvSpPr>
          <p:spPr bwMode="auto">
            <a:xfrm>
              <a:off x="1270" y="4293"/>
              <a:ext cx="356" cy="14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60 w 21660"/>
                <a:gd name="T1" fmla="*/ 21600 h 21600"/>
                <a:gd name="T2" fmla="*/ 0 w 21660"/>
                <a:gd name="T3" fmla="*/ 0 h 21600"/>
                <a:gd name="T4" fmla="*/ 21600 w 2166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0" h="21600" fill="none" extrusionOk="0">
                  <a:moveTo>
                    <a:pt x="21659" y="21599"/>
                  </a:moveTo>
                  <a:cubicBezTo>
                    <a:pt x="21639" y="21599"/>
                    <a:pt x="21619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60" h="21600" stroke="0" extrusionOk="0">
                  <a:moveTo>
                    <a:pt x="21659" y="21599"/>
                  </a:moveTo>
                  <a:cubicBezTo>
                    <a:pt x="21639" y="21599"/>
                    <a:pt x="21619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01" name="Freeform 272"/>
            <p:cNvSpPr>
              <a:spLocks/>
            </p:cNvSpPr>
            <p:nvPr/>
          </p:nvSpPr>
          <p:spPr bwMode="auto">
            <a:xfrm>
              <a:off x="1570" y="4422"/>
              <a:ext cx="56" cy="39"/>
            </a:xfrm>
            <a:custGeom>
              <a:avLst/>
              <a:gdLst>
                <a:gd name="T0" fmla="*/ 56 w 56"/>
                <a:gd name="T1" fmla="*/ 20 h 39"/>
                <a:gd name="T2" fmla="*/ 0 w 56"/>
                <a:gd name="T3" fmla="*/ 0 h 39"/>
                <a:gd name="T4" fmla="*/ 14 w 56"/>
                <a:gd name="T5" fmla="*/ 20 h 39"/>
                <a:gd name="T6" fmla="*/ 0 w 56"/>
                <a:gd name="T7" fmla="*/ 39 h 39"/>
                <a:gd name="T8" fmla="*/ 56 w 56"/>
                <a:gd name="T9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9">
                  <a:moveTo>
                    <a:pt x="56" y="20"/>
                  </a:moveTo>
                  <a:lnTo>
                    <a:pt x="0" y="0"/>
                  </a:lnTo>
                  <a:lnTo>
                    <a:pt x="14" y="20"/>
                  </a:lnTo>
                  <a:lnTo>
                    <a:pt x="0" y="39"/>
                  </a:lnTo>
                  <a:lnTo>
                    <a:pt x="56" y="2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02" name="Freeform 273"/>
            <p:cNvSpPr>
              <a:spLocks/>
            </p:cNvSpPr>
            <p:nvPr/>
          </p:nvSpPr>
          <p:spPr bwMode="auto">
            <a:xfrm>
              <a:off x="1415" y="5395"/>
              <a:ext cx="464" cy="50"/>
            </a:xfrm>
            <a:custGeom>
              <a:avLst/>
              <a:gdLst>
                <a:gd name="T0" fmla="*/ 1237 w 1237"/>
                <a:gd name="T1" fmla="*/ 59 h 134"/>
                <a:gd name="T2" fmla="*/ 1207 w 1237"/>
                <a:gd name="T3" fmla="*/ 119 h 134"/>
                <a:gd name="T4" fmla="*/ 1146 w 1237"/>
                <a:gd name="T5" fmla="*/ 0 h 134"/>
                <a:gd name="T6" fmla="*/ 1087 w 1237"/>
                <a:gd name="T7" fmla="*/ 121 h 134"/>
                <a:gd name="T8" fmla="*/ 1026 w 1237"/>
                <a:gd name="T9" fmla="*/ 1 h 134"/>
                <a:gd name="T10" fmla="*/ 967 w 1237"/>
                <a:gd name="T11" fmla="*/ 122 h 134"/>
                <a:gd name="T12" fmla="*/ 906 w 1237"/>
                <a:gd name="T13" fmla="*/ 3 h 134"/>
                <a:gd name="T14" fmla="*/ 847 w 1237"/>
                <a:gd name="T15" fmla="*/ 124 h 134"/>
                <a:gd name="T16" fmla="*/ 786 w 1237"/>
                <a:gd name="T17" fmla="*/ 5 h 134"/>
                <a:gd name="T18" fmla="*/ 727 w 1237"/>
                <a:gd name="T19" fmla="*/ 125 h 134"/>
                <a:gd name="T20" fmla="*/ 666 w 1237"/>
                <a:gd name="T21" fmla="*/ 6 h 134"/>
                <a:gd name="T22" fmla="*/ 607 w 1237"/>
                <a:gd name="T23" fmla="*/ 127 h 134"/>
                <a:gd name="T24" fmla="*/ 546 w 1237"/>
                <a:gd name="T25" fmla="*/ 8 h 134"/>
                <a:gd name="T26" fmla="*/ 487 w 1237"/>
                <a:gd name="T27" fmla="*/ 129 h 134"/>
                <a:gd name="T28" fmla="*/ 426 w 1237"/>
                <a:gd name="T29" fmla="*/ 10 h 134"/>
                <a:gd name="T30" fmla="*/ 367 w 1237"/>
                <a:gd name="T31" fmla="*/ 130 h 134"/>
                <a:gd name="T32" fmla="*/ 306 w 1237"/>
                <a:gd name="T33" fmla="*/ 11 h 134"/>
                <a:gd name="T34" fmla="*/ 247 w 1237"/>
                <a:gd name="T35" fmla="*/ 132 h 134"/>
                <a:gd name="T36" fmla="*/ 186 w 1237"/>
                <a:gd name="T37" fmla="*/ 13 h 134"/>
                <a:gd name="T38" fmla="*/ 127 w 1237"/>
                <a:gd name="T39" fmla="*/ 134 h 134"/>
                <a:gd name="T40" fmla="*/ 66 w 1237"/>
                <a:gd name="T41" fmla="*/ 15 h 134"/>
                <a:gd name="T42" fmla="*/ 37 w 1237"/>
                <a:gd name="T43" fmla="*/ 75 h 134"/>
                <a:gd name="T44" fmla="*/ 0 w 1237"/>
                <a:gd name="T45" fmla="*/ 76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37" h="134">
                  <a:moveTo>
                    <a:pt x="1237" y="59"/>
                  </a:moveTo>
                  <a:lnTo>
                    <a:pt x="1207" y="119"/>
                  </a:lnTo>
                  <a:lnTo>
                    <a:pt x="1146" y="0"/>
                  </a:lnTo>
                  <a:lnTo>
                    <a:pt x="1087" y="121"/>
                  </a:lnTo>
                  <a:lnTo>
                    <a:pt x="1026" y="1"/>
                  </a:lnTo>
                  <a:lnTo>
                    <a:pt x="967" y="122"/>
                  </a:lnTo>
                  <a:lnTo>
                    <a:pt x="906" y="3"/>
                  </a:lnTo>
                  <a:lnTo>
                    <a:pt x="847" y="124"/>
                  </a:lnTo>
                  <a:lnTo>
                    <a:pt x="786" y="5"/>
                  </a:lnTo>
                  <a:lnTo>
                    <a:pt x="727" y="125"/>
                  </a:lnTo>
                  <a:lnTo>
                    <a:pt x="666" y="6"/>
                  </a:lnTo>
                  <a:lnTo>
                    <a:pt x="607" y="127"/>
                  </a:lnTo>
                  <a:lnTo>
                    <a:pt x="546" y="8"/>
                  </a:lnTo>
                  <a:lnTo>
                    <a:pt x="487" y="129"/>
                  </a:lnTo>
                  <a:lnTo>
                    <a:pt x="426" y="10"/>
                  </a:lnTo>
                  <a:lnTo>
                    <a:pt x="367" y="130"/>
                  </a:lnTo>
                  <a:lnTo>
                    <a:pt x="306" y="11"/>
                  </a:lnTo>
                  <a:lnTo>
                    <a:pt x="247" y="132"/>
                  </a:lnTo>
                  <a:lnTo>
                    <a:pt x="186" y="13"/>
                  </a:lnTo>
                  <a:lnTo>
                    <a:pt x="127" y="134"/>
                  </a:lnTo>
                  <a:lnTo>
                    <a:pt x="66" y="15"/>
                  </a:lnTo>
                  <a:lnTo>
                    <a:pt x="37" y="75"/>
                  </a:lnTo>
                  <a:lnTo>
                    <a:pt x="0" y="7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03" name="Arc 274"/>
            <p:cNvSpPr>
              <a:spLocks/>
            </p:cNvSpPr>
            <p:nvPr/>
          </p:nvSpPr>
          <p:spPr bwMode="auto">
            <a:xfrm>
              <a:off x="485" y="5100"/>
              <a:ext cx="930" cy="32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23 w 21623"/>
                <a:gd name="T1" fmla="*/ 21600 h 21600"/>
                <a:gd name="T2" fmla="*/ 0 w 21623"/>
                <a:gd name="T3" fmla="*/ 0 h 21600"/>
                <a:gd name="T4" fmla="*/ 21600 w 2162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3" h="21600" fill="none" extrusionOk="0">
                  <a:moveTo>
                    <a:pt x="21622" y="21599"/>
                  </a:moveTo>
                  <a:cubicBezTo>
                    <a:pt x="21615" y="21599"/>
                    <a:pt x="21607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23" h="21600" stroke="0" extrusionOk="0">
                  <a:moveTo>
                    <a:pt x="21622" y="21599"/>
                  </a:moveTo>
                  <a:cubicBezTo>
                    <a:pt x="21615" y="21599"/>
                    <a:pt x="21607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04" name="Freeform 275"/>
            <p:cNvSpPr>
              <a:spLocks/>
            </p:cNvSpPr>
            <p:nvPr/>
          </p:nvSpPr>
          <p:spPr bwMode="auto">
            <a:xfrm>
              <a:off x="465" y="5100"/>
              <a:ext cx="40" cy="55"/>
            </a:xfrm>
            <a:custGeom>
              <a:avLst/>
              <a:gdLst>
                <a:gd name="T0" fmla="*/ 20 w 40"/>
                <a:gd name="T1" fmla="*/ 0 h 55"/>
                <a:gd name="T2" fmla="*/ 0 w 40"/>
                <a:gd name="T3" fmla="*/ 55 h 55"/>
                <a:gd name="T4" fmla="*/ 20 w 40"/>
                <a:gd name="T5" fmla="*/ 41 h 55"/>
                <a:gd name="T6" fmla="*/ 40 w 40"/>
                <a:gd name="T7" fmla="*/ 55 h 55"/>
                <a:gd name="T8" fmla="*/ 20 w 40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5">
                  <a:moveTo>
                    <a:pt x="20" y="0"/>
                  </a:moveTo>
                  <a:lnTo>
                    <a:pt x="0" y="55"/>
                  </a:lnTo>
                  <a:lnTo>
                    <a:pt x="20" y="41"/>
                  </a:lnTo>
                  <a:lnTo>
                    <a:pt x="40" y="55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05" name="Arc 276"/>
            <p:cNvSpPr>
              <a:spLocks/>
            </p:cNvSpPr>
            <p:nvPr/>
          </p:nvSpPr>
          <p:spPr bwMode="auto">
            <a:xfrm>
              <a:off x="1288" y="5377"/>
              <a:ext cx="131" cy="3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158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67"/>
                    <a:pt x="12025" y="21512"/>
                    <a:pt x="158" y="21599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67"/>
                    <a:pt x="12025" y="21512"/>
                    <a:pt x="158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06" name="Arc 277"/>
            <p:cNvSpPr>
              <a:spLocks/>
            </p:cNvSpPr>
            <p:nvPr/>
          </p:nvSpPr>
          <p:spPr bwMode="auto">
            <a:xfrm>
              <a:off x="1290" y="5411"/>
              <a:ext cx="331" cy="130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167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34" y="21600"/>
                    <a:pt x="91" y="12030"/>
                    <a:pt x="-1" y="167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34" y="21600"/>
                    <a:pt x="91" y="12030"/>
                    <a:pt x="-1" y="167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07" name="Freeform 278"/>
            <p:cNvSpPr>
              <a:spLocks/>
            </p:cNvSpPr>
            <p:nvPr/>
          </p:nvSpPr>
          <p:spPr bwMode="auto">
            <a:xfrm>
              <a:off x="1565" y="5522"/>
              <a:ext cx="56" cy="40"/>
            </a:xfrm>
            <a:custGeom>
              <a:avLst/>
              <a:gdLst>
                <a:gd name="T0" fmla="*/ 56 w 56"/>
                <a:gd name="T1" fmla="*/ 20 h 40"/>
                <a:gd name="T2" fmla="*/ 0 w 56"/>
                <a:gd name="T3" fmla="*/ 0 h 40"/>
                <a:gd name="T4" fmla="*/ 15 w 56"/>
                <a:gd name="T5" fmla="*/ 20 h 40"/>
                <a:gd name="T6" fmla="*/ 0 w 56"/>
                <a:gd name="T7" fmla="*/ 40 h 40"/>
                <a:gd name="T8" fmla="*/ 56 w 56"/>
                <a:gd name="T9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0">
                  <a:moveTo>
                    <a:pt x="56" y="20"/>
                  </a:moveTo>
                  <a:lnTo>
                    <a:pt x="0" y="0"/>
                  </a:lnTo>
                  <a:lnTo>
                    <a:pt x="15" y="20"/>
                  </a:lnTo>
                  <a:lnTo>
                    <a:pt x="0" y="40"/>
                  </a:lnTo>
                  <a:lnTo>
                    <a:pt x="56" y="2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80" name="Rectangle 279">
            <a:hlinkClick r:id="rId2" action="ppaction://hlinkfile"/>
          </p:cNvPr>
          <p:cNvSpPr/>
          <p:nvPr/>
        </p:nvSpPr>
        <p:spPr>
          <a:xfrm>
            <a:off x="5029200" y="8323006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0" y="0"/>
            <a:ext cx="9539288" cy="8610600"/>
            <a:chOff x="0" y="0"/>
            <a:chExt cx="6009" cy="5424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0" y="0"/>
              <a:ext cx="4176" cy="5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29" y="27"/>
              <a:ext cx="4483" cy="5359"/>
              <a:chOff x="29" y="27"/>
              <a:chExt cx="4483" cy="5359"/>
            </a:xfrm>
          </p:grpSpPr>
          <p:sp>
            <p:nvSpPr>
              <p:cNvPr id="16434" name="Rectangle 5"/>
              <p:cNvSpPr>
                <a:spLocks noChangeArrowheads="1"/>
              </p:cNvSpPr>
              <p:nvPr/>
            </p:nvSpPr>
            <p:spPr bwMode="auto">
              <a:xfrm>
                <a:off x="29" y="4312"/>
                <a:ext cx="1980" cy="1046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35" name="Rectangle 6"/>
              <p:cNvSpPr>
                <a:spLocks noChangeArrowheads="1"/>
              </p:cNvSpPr>
              <p:nvPr/>
            </p:nvSpPr>
            <p:spPr bwMode="auto">
              <a:xfrm>
                <a:off x="29" y="2131"/>
                <a:ext cx="1980" cy="1045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36" name="Rectangle 7"/>
              <p:cNvSpPr>
                <a:spLocks noChangeArrowheads="1"/>
              </p:cNvSpPr>
              <p:nvPr/>
            </p:nvSpPr>
            <p:spPr bwMode="auto">
              <a:xfrm>
                <a:off x="29" y="3222"/>
                <a:ext cx="1980" cy="1045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37" name="Rectangle 8"/>
              <p:cNvSpPr>
                <a:spLocks noChangeArrowheads="1"/>
              </p:cNvSpPr>
              <p:nvPr/>
            </p:nvSpPr>
            <p:spPr bwMode="auto">
              <a:xfrm>
                <a:off x="486" y="183"/>
                <a:ext cx="3431" cy="1813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38" name="Oval 9"/>
              <p:cNvSpPr>
                <a:spLocks noChangeArrowheads="1"/>
              </p:cNvSpPr>
              <p:nvPr/>
            </p:nvSpPr>
            <p:spPr bwMode="auto">
              <a:xfrm>
                <a:off x="927" y="1196"/>
                <a:ext cx="115" cy="108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39" name="Rectangle 10"/>
              <p:cNvSpPr>
                <a:spLocks noChangeArrowheads="1"/>
              </p:cNvSpPr>
              <p:nvPr/>
            </p:nvSpPr>
            <p:spPr bwMode="auto">
              <a:xfrm>
                <a:off x="3076" y="980"/>
                <a:ext cx="16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40" name="Oval 11"/>
              <p:cNvSpPr>
                <a:spLocks noChangeArrowheads="1"/>
              </p:cNvSpPr>
              <p:nvPr/>
            </p:nvSpPr>
            <p:spPr bwMode="auto">
              <a:xfrm>
                <a:off x="3067" y="1202"/>
                <a:ext cx="115" cy="108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1" name="Rectangle 12"/>
              <p:cNvSpPr>
                <a:spLocks noChangeArrowheads="1"/>
              </p:cNvSpPr>
              <p:nvPr/>
            </p:nvSpPr>
            <p:spPr bwMode="auto">
              <a:xfrm>
                <a:off x="2636" y="980"/>
                <a:ext cx="18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42" name="Oval 13"/>
              <p:cNvSpPr>
                <a:spLocks noChangeArrowheads="1"/>
              </p:cNvSpPr>
              <p:nvPr/>
            </p:nvSpPr>
            <p:spPr bwMode="auto">
              <a:xfrm>
                <a:off x="2774" y="1202"/>
                <a:ext cx="115" cy="108"/>
              </a:xfrm>
              <a:prstGeom prst="ellipse">
                <a:avLst/>
              </a:prstGeom>
              <a:solidFill>
                <a:srgbClr val="C0C0C0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3" name="Rectangle 14"/>
              <p:cNvSpPr>
                <a:spLocks noChangeArrowheads="1"/>
              </p:cNvSpPr>
              <p:nvPr/>
            </p:nvSpPr>
            <p:spPr bwMode="auto">
              <a:xfrm>
                <a:off x="2185" y="991"/>
                <a:ext cx="16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44" name="Rectangle 15"/>
              <p:cNvSpPr>
                <a:spLocks noChangeArrowheads="1"/>
              </p:cNvSpPr>
              <p:nvPr/>
            </p:nvSpPr>
            <p:spPr bwMode="auto">
              <a:xfrm>
                <a:off x="2486" y="1202"/>
                <a:ext cx="115" cy="108"/>
              </a:xfrm>
              <a:prstGeom prst="rect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5" name="Line 16"/>
              <p:cNvSpPr>
                <a:spLocks noChangeShapeType="1"/>
              </p:cNvSpPr>
              <p:nvPr/>
            </p:nvSpPr>
            <p:spPr bwMode="auto">
              <a:xfrm>
                <a:off x="2486" y="1202"/>
                <a:ext cx="112" cy="10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6" name="Line 17"/>
              <p:cNvSpPr>
                <a:spLocks noChangeShapeType="1"/>
              </p:cNvSpPr>
              <p:nvPr/>
            </p:nvSpPr>
            <p:spPr bwMode="auto">
              <a:xfrm flipV="1">
                <a:off x="2486" y="1202"/>
                <a:ext cx="112" cy="10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7" name="Rectangle 18"/>
              <p:cNvSpPr>
                <a:spLocks noChangeArrowheads="1"/>
              </p:cNvSpPr>
              <p:nvPr/>
            </p:nvSpPr>
            <p:spPr bwMode="auto">
              <a:xfrm>
                <a:off x="2853" y="826"/>
                <a:ext cx="18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48" name="Oval 19"/>
              <p:cNvSpPr>
                <a:spLocks noChangeArrowheads="1"/>
              </p:cNvSpPr>
              <p:nvPr/>
            </p:nvSpPr>
            <p:spPr bwMode="auto">
              <a:xfrm>
                <a:off x="2199" y="1202"/>
                <a:ext cx="115" cy="108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9" name="Rectangle 20"/>
              <p:cNvSpPr>
                <a:spLocks noChangeArrowheads="1"/>
              </p:cNvSpPr>
              <p:nvPr/>
            </p:nvSpPr>
            <p:spPr bwMode="auto">
              <a:xfrm>
                <a:off x="2308" y="820"/>
                <a:ext cx="18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50" name="Oval 21"/>
              <p:cNvSpPr>
                <a:spLocks noChangeArrowheads="1"/>
              </p:cNvSpPr>
              <p:nvPr/>
            </p:nvSpPr>
            <p:spPr bwMode="auto">
              <a:xfrm>
                <a:off x="1912" y="1202"/>
                <a:ext cx="115" cy="108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51" name="Rectangle 22"/>
              <p:cNvSpPr>
                <a:spLocks noChangeArrowheads="1"/>
              </p:cNvSpPr>
              <p:nvPr/>
            </p:nvSpPr>
            <p:spPr bwMode="auto">
              <a:xfrm>
                <a:off x="1592" y="985"/>
                <a:ext cx="18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52" name="Oval 23"/>
              <p:cNvSpPr>
                <a:spLocks noChangeArrowheads="1"/>
              </p:cNvSpPr>
              <p:nvPr/>
            </p:nvSpPr>
            <p:spPr bwMode="auto">
              <a:xfrm>
                <a:off x="1624" y="1202"/>
                <a:ext cx="116" cy="108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53" name="Rectangle 24"/>
              <p:cNvSpPr>
                <a:spLocks noChangeArrowheads="1"/>
              </p:cNvSpPr>
              <p:nvPr/>
            </p:nvSpPr>
            <p:spPr bwMode="auto">
              <a:xfrm>
                <a:off x="1950" y="991"/>
                <a:ext cx="176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54" name="Oval 25"/>
              <p:cNvSpPr>
                <a:spLocks noChangeArrowheads="1"/>
              </p:cNvSpPr>
              <p:nvPr/>
            </p:nvSpPr>
            <p:spPr bwMode="auto">
              <a:xfrm>
                <a:off x="2486" y="1372"/>
                <a:ext cx="115" cy="108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55" name="Rectangle 26"/>
              <p:cNvSpPr>
                <a:spLocks noChangeArrowheads="1"/>
              </p:cNvSpPr>
              <p:nvPr/>
            </p:nvSpPr>
            <p:spPr bwMode="auto">
              <a:xfrm>
                <a:off x="3346" y="557"/>
                <a:ext cx="18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56" name="Oval 27"/>
              <p:cNvSpPr>
                <a:spLocks noChangeArrowheads="1"/>
              </p:cNvSpPr>
              <p:nvPr/>
            </p:nvSpPr>
            <p:spPr bwMode="auto">
              <a:xfrm>
                <a:off x="2984" y="1553"/>
                <a:ext cx="116" cy="108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57" name="Rectangle 28"/>
              <p:cNvSpPr>
                <a:spLocks noChangeArrowheads="1"/>
              </p:cNvSpPr>
              <p:nvPr/>
            </p:nvSpPr>
            <p:spPr bwMode="auto">
              <a:xfrm>
                <a:off x="859" y="502"/>
                <a:ext cx="18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58" name="Oval 29"/>
              <p:cNvSpPr>
                <a:spLocks noChangeArrowheads="1"/>
              </p:cNvSpPr>
              <p:nvPr/>
            </p:nvSpPr>
            <p:spPr bwMode="auto">
              <a:xfrm>
                <a:off x="3325" y="1322"/>
                <a:ext cx="116" cy="108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59" name="Rectangle 30"/>
              <p:cNvSpPr>
                <a:spLocks noChangeArrowheads="1"/>
              </p:cNvSpPr>
              <p:nvPr/>
            </p:nvSpPr>
            <p:spPr bwMode="auto">
              <a:xfrm>
                <a:off x="2108" y="453"/>
                <a:ext cx="27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60" name="Oval 31"/>
              <p:cNvSpPr>
                <a:spLocks noChangeArrowheads="1"/>
              </p:cNvSpPr>
              <p:nvPr/>
            </p:nvSpPr>
            <p:spPr bwMode="auto">
              <a:xfrm>
                <a:off x="1337" y="1383"/>
                <a:ext cx="115" cy="108"/>
              </a:xfrm>
              <a:prstGeom prst="ellipse">
                <a:avLst/>
              </a:prstGeom>
              <a:solidFill>
                <a:srgbClr val="000000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61" name="Rectangle 32"/>
              <p:cNvSpPr>
                <a:spLocks noChangeArrowheads="1"/>
              </p:cNvSpPr>
              <p:nvPr/>
            </p:nvSpPr>
            <p:spPr bwMode="auto">
              <a:xfrm>
                <a:off x="1337" y="722"/>
                <a:ext cx="28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62" name="Oval 33"/>
              <p:cNvSpPr>
                <a:spLocks noChangeArrowheads="1"/>
              </p:cNvSpPr>
              <p:nvPr/>
            </p:nvSpPr>
            <p:spPr bwMode="auto">
              <a:xfrm>
                <a:off x="208" y="2812"/>
                <a:ext cx="66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63" name="Rectangle 34"/>
              <p:cNvSpPr>
                <a:spLocks noChangeArrowheads="1"/>
              </p:cNvSpPr>
              <p:nvPr/>
            </p:nvSpPr>
            <p:spPr bwMode="auto">
              <a:xfrm>
                <a:off x="1466" y="2689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64" name="Oval 35"/>
              <p:cNvSpPr>
                <a:spLocks noChangeArrowheads="1"/>
              </p:cNvSpPr>
              <p:nvPr/>
            </p:nvSpPr>
            <p:spPr bwMode="auto">
              <a:xfrm>
                <a:off x="1457" y="2812"/>
                <a:ext cx="66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65" name="Rectangle 36"/>
              <p:cNvSpPr>
                <a:spLocks noChangeArrowheads="1"/>
              </p:cNvSpPr>
              <p:nvPr/>
            </p:nvSpPr>
            <p:spPr bwMode="auto">
              <a:xfrm>
                <a:off x="1214" y="2689"/>
                <a:ext cx="102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66" name="Oval 37"/>
              <p:cNvSpPr>
                <a:spLocks noChangeArrowheads="1"/>
              </p:cNvSpPr>
              <p:nvPr/>
            </p:nvSpPr>
            <p:spPr bwMode="auto">
              <a:xfrm>
                <a:off x="1293" y="2812"/>
                <a:ext cx="66" cy="61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67" name="Rectangle 38"/>
              <p:cNvSpPr>
                <a:spLocks noChangeArrowheads="1"/>
              </p:cNvSpPr>
              <p:nvPr/>
            </p:nvSpPr>
            <p:spPr bwMode="auto">
              <a:xfrm>
                <a:off x="880" y="2689"/>
                <a:ext cx="102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68" name="Rectangle 39"/>
              <p:cNvSpPr>
                <a:spLocks noChangeArrowheads="1"/>
              </p:cNvSpPr>
              <p:nvPr/>
            </p:nvSpPr>
            <p:spPr bwMode="auto">
              <a:xfrm>
                <a:off x="1123" y="2812"/>
                <a:ext cx="65" cy="61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69" name="Line 40"/>
              <p:cNvSpPr>
                <a:spLocks noChangeShapeType="1"/>
              </p:cNvSpPr>
              <p:nvPr/>
            </p:nvSpPr>
            <p:spPr bwMode="auto">
              <a:xfrm>
                <a:off x="1123" y="2812"/>
                <a:ext cx="67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70" name="Line 41"/>
              <p:cNvSpPr>
                <a:spLocks noChangeShapeType="1"/>
              </p:cNvSpPr>
              <p:nvPr/>
            </p:nvSpPr>
            <p:spPr bwMode="auto">
              <a:xfrm flipV="1">
                <a:off x="1123" y="2812"/>
                <a:ext cx="67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71" name="Rectangle 42"/>
              <p:cNvSpPr>
                <a:spLocks noChangeArrowheads="1"/>
              </p:cNvSpPr>
              <p:nvPr/>
            </p:nvSpPr>
            <p:spPr bwMode="auto">
              <a:xfrm>
                <a:off x="1692" y="2606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72" name="Oval 43"/>
              <p:cNvSpPr>
                <a:spLocks noChangeArrowheads="1"/>
              </p:cNvSpPr>
              <p:nvPr/>
            </p:nvSpPr>
            <p:spPr bwMode="auto">
              <a:xfrm>
                <a:off x="959" y="2812"/>
                <a:ext cx="66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73" name="Rectangle 44"/>
              <p:cNvSpPr>
                <a:spLocks noChangeArrowheads="1"/>
              </p:cNvSpPr>
              <p:nvPr/>
            </p:nvSpPr>
            <p:spPr bwMode="auto">
              <a:xfrm>
                <a:off x="1293" y="2595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74" name="Oval 45"/>
              <p:cNvSpPr>
                <a:spLocks noChangeArrowheads="1"/>
              </p:cNvSpPr>
              <p:nvPr/>
            </p:nvSpPr>
            <p:spPr bwMode="auto">
              <a:xfrm>
                <a:off x="795" y="2812"/>
                <a:ext cx="65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75" name="Rectangle 46"/>
              <p:cNvSpPr>
                <a:spLocks noChangeArrowheads="1"/>
              </p:cNvSpPr>
              <p:nvPr/>
            </p:nvSpPr>
            <p:spPr bwMode="auto">
              <a:xfrm>
                <a:off x="965" y="2595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76" name="Oval 47"/>
              <p:cNvSpPr>
                <a:spLocks noChangeArrowheads="1"/>
              </p:cNvSpPr>
              <p:nvPr/>
            </p:nvSpPr>
            <p:spPr bwMode="auto">
              <a:xfrm>
                <a:off x="624" y="2812"/>
                <a:ext cx="66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77" name="Rectangle 48"/>
              <p:cNvSpPr>
                <a:spLocks noChangeArrowheads="1"/>
              </p:cNvSpPr>
              <p:nvPr/>
            </p:nvSpPr>
            <p:spPr bwMode="auto">
              <a:xfrm>
                <a:off x="633" y="2689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78" name="Oval 49"/>
              <p:cNvSpPr>
                <a:spLocks noChangeArrowheads="1"/>
              </p:cNvSpPr>
              <p:nvPr/>
            </p:nvSpPr>
            <p:spPr bwMode="auto">
              <a:xfrm>
                <a:off x="1123" y="2910"/>
                <a:ext cx="65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79" name="Rectangle 50"/>
              <p:cNvSpPr>
                <a:spLocks noChangeArrowheads="1"/>
              </p:cNvSpPr>
              <p:nvPr/>
            </p:nvSpPr>
            <p:spPr bwMode="auto">
              <a:xfrm>
                <a:off x="1440" y="2387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80" name="Oval 51"/>
              <p:cNvSpPr>
                <a:spLocks noChangeArrowheads="1"/>
              </p:cNvSpPr>
              <p:nvPr/>
            </p:nvSpPr>
            <p:spPr bwMode="auto">
              <a:xfrm>
                <a:off x="1375" y="3020"/>
                <a:ext cx="66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81" name="Rectangle 52"/>
              <p:cNvSpPr>
                <a:spLocks noChangeArrowheads="1"/>
              </p:cNvSpPr>
              <p:nvPr/>
            </p:nvSpPr>
            <p:spPr bwMode="auto">
              <a:xfrm>
                <a:off x="461" y="2595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82" name="Oval 53"/>
              <p:cNvSpPr>
                <a:spLocks noChangeArrowheads="1"/>
              </p:cNvSpPr>
              <p:nvPr/>
            </p:nvSpPr>
            <p:spPr bwMode="auto">
              <a:xfrm>
                <a:off x="1627" y="2943"/>
                <a:ext cx="66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83" name="Rectangle 54"/>
              <p:cNvSpPr>
                <a:spLocks noChangeArrowheads="1"/>
              </p:cNvSpPr>
              <p:nvPr/>
            </p:nvSpPr>
            <p:spPr bwMode="auto">
              <a:xfrm>
                <a:off x="789" y="2359"/>
                <a:ext cx="16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84" name="Oval 55"/>
              <p:cNvSpPr>
                <a:spLocks noChangeArrowheads="1"/>
              </p:cNvSpPr>
              <p:nvPr/>
            </p:nvSpPr>
            <p:spPr bwMode="auto">
              <a:xfrm>
                <a:off x="460" y="2943"/>
                <a:ext cx="66" cy="62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85" name="Rectangle 56"/>
              <p:cNvSpPr>
                <a:spLocks noChangeArrowheads="1"/>
              </p:cNvSpPr>
              <p:nvPr/>
            </p:nvSpPr>
            <p:spPr bwMode="auto">
              <a:xfrm>
                <a:off x="203" y="2442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86" name="Oval 57"/>
              <p:cNvSpPr>
                <a:spLocks noChangeArrowheads="1"/>
              </p:cNvSpPr>
              <p:nvPr/>
            </p:nvSpPr>
            <p:spPr bwMode="auto">
              <a:xfrm>
                <a:off x="61" y="5012"/>
                <a:ext cx="66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87" name="Rectangle 58"/>
              <p:cNvSpPr>
                <a:spLocks noChangeArrowheads="1"/>
              </p:cNvSpPr>
              <p:nvPr/>
            </p:nvSpPr>
            <p:spPr bwMode="auto">
              <a:xfrm>
                <a:off x="1372" y="4867"/>
                <a:ext cx="102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88" name="Oval 59"/>
              <p:cNvSpPr>
                <a:spLocks noChangeArrowheads="1"/>
              </p:cNvSpPr>
              <p:nvPr/>
            </p:nvSpPr>
            <p:spPr bwMode="auto">
              <a:xfrm>
                <a:off x="1363" y="4995"/>
                <a:ext cx="66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89" name="Rectangle 60"/>
              <p:cNvSpPr>
                <a:spLocks noChangeArrowheads="1"/>
              </p:cNvSpPr>
              <p:nvPr/>
            </p:nvSpPr>
            <p:spPr bwMode="auto">
              <a:xfrm>
                <a:off x="1035" y="4867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90" name="Oval 61"/>
              <p:cNvSpPr>
                <a:spLocks noChangeArrowheads="1"/>
              </p:cNvSpPr>
              <p:nvPr/>
            </p:nvSpPr>
            <p:spPr bwMode="auto">
              <a:xfrm>
                <a:off x="1199" y="4995"/>
                <a:ext cx="66" cy="62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91" name="Rectangle 62"/>
              <p:cNvSpPr>
                <a:spLocks noChangeArrowheads="1"/>
              </p:cNvSpPr>
              <p:nvPr/>
            </p:nvSpPr>
            <p:spPr bwMode="auto">
              <a:xfrm>
                <a:off x="704" y="4867"/>
                <a:ext cx="102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92" name="Rectangle 63"/>
              <p:cNvSpPr>
                <a:spLocks noChangeArrowheads="1"/>
              </p:cNvSpPr>
              <p:nvPr/>
            </p:nvSpPr>
            <p:spPr bwMode="auto">
              <a:xfrm>
                <a:off x="1029" y="4995"/>
                <a:ext cx="66" cy="6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93" name="Line 64"/>
              <p:cNvSpPr>
                <a:spLocks noChangeShapeType="1"/>
              </p:cNvSpPr>
              <p:nvPr/>
            </p:nvSpPr>
            <p:spPr bwMode="auto">
              <a:xfrm>
                <a:off x="1029" y="4996"/>
                <a:ext cx="68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94" name="Line 65"/>
              <p:cNvSpPr>
                <a:spLocks noChangeShapeType="1"/>
              </p:cNvSpPr>
              <p:nvPr/>
            </p:nvSpPr>
            <p:spPr bwMode="auto">
              <a:xfrm flipV="1">
                <a:off x="1029" y="4996"/>
                <a:ext cx="68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95" name="Rectangle 66"/>
              <p:cNvSpPr>
                <a:spLocks noChangeArrowheads="1"/>
              </p:cNvSpPr>
              <p:nvPr/>
            </p:nvSpPr>
            <p:spPr bwMode="auto">
              <a:xfrm>
                <a:off x="305" y="4741"/>
                <a:ext cx="17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96" name="Oval 67"/>
              <p:cNvSpPr>
                <a:spLocks noChangeArrowheads="1"/>
              </p:cNvSpPr>
              <p:nvPr/>
            </p:nvSpPr>
            <p:spPr bwMode="auto">
              <a:xfrm>
                <a:off x="865" y="4995"/>
                <a:ext cx="65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97" name="Rectangle 68"/>
              <p:cNvSpPr>
                <a:spLocks noChangeArrowheads="1"/>
              </p:cNvSpPr>
              <p:nvPr/>
            </p:nvSpPr>
            <p:spPr bwMode="auto">
              <a:xfrm>
                <a:off x="1369" y="4773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98" name="Oval 69"/>
              <p:cNvSpPr>
                <a:spLocks noChangeArrowheads="1"/>
              </p:cNvSpPr>
              <p:nvPr/>
            </p:nvSpPr>
            <p:spPr bwMode="auto">
              <a:xfrm>
                <a:off x="695" y="4995"/>
                <a:ext cx="65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99" name="Rectangle 70"/>
              <p:cNvSpPr>
                <a:spLocks noChangeArrowheads="1"/>
              </p:cNvSpPr>
              <p:nvPr/>
            </p:nvSpPr>
            <p:spPr bwMode="auto">
              <a:xfrm>
                <a:off x="1035" y="4773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00" name="Oval 71"/>
              <p:cNvSpPr>
                <a:spLocks noChangeArrowheads="1"/>
              </p:cNvSpPr>
              <p:nvPr/>
            </p:nvSpPr>
            <p:spPr bwMode="auto">
              <a:xfrm>
                <a:off x="531" y="4995"/>
                <a:ext cx="66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01" name="Rectangle 72"/>
              <p:cNvSpPr>
                <a:spLocks noChangeArrowheads="1"/>
              </p:cNvSpPr>
              <p:nvPr/>
            </p:nvSpPr>
            <p:spPr bwMode="auto">
              <a:xfrm>
                <a:off x="701" y="4790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02" name="Oval 73"/>
              <p:cNvSpPr>
                <a:spLocks noChangeArrowheads="1"/>
              </p:cNvSpPr>
              <p:nvPr/>
            </p:nvSpPr>
            <p:spPr bwMode="auto">
              <a:xfrm>
                <a:off x="1035" y="5089"/>
                <a:ext cx="65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03" name="Rectangle 74"/>
              <p:cNvSpPr>
                <a:spLocks noChangeArrowheads="1"/>
              </p:cNvSpPr>
              <p:nvPr/>
            </p:nvSpPr>
            <p:spPr bwMode="auto">
              <a:xfrm>
                <a:off x="1663" y="4620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04" name="Oval 75"/>
              <p:cNvSpPr>
                <a:spLocks noChangeArrowheads="1"/>
              </p:cNvSpPr>
              <p:nvPr/>
            </p:nvSpPr>
            <p:spPr bwMode="auto">
              <a:xfrm>
                <a:off x="1281" y="5199"/>
                <a:ext cx="66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05" name="Rectangle 76"/>
              <p:cNvSpPr>
                <a:spLocks noChangeArrowheads="1"/>
              </p:cNvSpPr>
              <p:nvPr/>
            </p:nvSpPr>
            <p:spPr bwMode="auto">
              <a:xfrm>
                <a:off x="103" y="4587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06" name="Oval 77"/>
              <p:cNvSpPr>
                <a:spLocks noChangeArrowheads="1"/>
              </p:cNvSpPr>
              <p:nvPr/>
            </p:nvSpPr>
            <p:spPr bwMode="auto">
              <a:xfrm>
                <a:off x="1527" y="5122"/>
                <a:ext cx="66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07" name="Rectangle 78"/>
              <p:cNvSpPr>
                <a:spLocks noChangeArrowheads="1"/>
              </p:cNvSpPr>
              <p:nvPr/>
            </p:nvSpPr>
            <p:spPr bwMode="auto">
              <a:xfrm>
                <a:off x="853" y="4455"/>
                <a:ext cx="16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08" name="Oval 79"/>
              <p:cNvSpPr>
                <a:spLocks noChangeArrowheads="1"/>
              </p:cNvSpPr>
              <p:nvPr/>
            </p:nvSpPr>
            <p:spPr bwMode="auto">
              <a:xfrm>
                <a:off x="367" y="5122"/>
                <a:ext cx="65" cy="61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09" name="Rectangle 80"/>
              <p:cNvSpPr>
                <a:spLocks noChangeArrowheads="1"/>
              </p:cNvSpPr>
              <p:nvPr/>
            </p:nvSpPr>
            <p:spPr bwMode="auto">
              <a:xfrm>
                <a:off x="498" y="4878"/>
                <a:ext cx="17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10" name="Oval 81"/>
              <p:cNvSpPr>
                <a:spLocks noChangeArrowheads="1"/>
              </p:cNvSpPr>
              <p:nvPr/>
            </p:nvSpPr>
            <p:spPr bwMode="auto">
              <a:xfrm>
                <a:off x="114" y="3827"/>
                <a:ext cx="65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11" name="Rectangle 82"/>
              <p:cNvSpPr>
                <a:spLocks noChangeArrowheads="1"/>
              </p:cNvSpPr>
              <p:nvPr/>
            </p:nvSpPr>
            <p:spPr bwMode="auto">
              <a:xfrm>
                <a:off x="1314" y="3698"/>
                <a:ext cx="102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12" name="Oval 83"/>
              <p:cNvSpPr>
                <a:spLocks noChangeArrowheads="1"/>
              </p:cNvSpPr>
              <p:nvPr/>
            </p:nvSpPr>
            <p:spPr bwMode="auto">
              <a:xfrm>
                <a:off x="1475" y="3827"/>
                <a:ext cx="65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13" name="Rectangle 84"/>
              <p:cNvSpPr>
                <a:spLocks noChangeArrowheads="1"/>
              </p:cNvSpPr>
              <p:nvPr/>
            </p:nvSpPr>
            <p:spPr bwMode="auto">
              <a:xfrm>
                <a:off x="1059" y="3698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14" name="Oval 85"/>
              <p:cNvSpPr>
                <a:spLocks noChangeArrowheads="1"/>
              </p:cNvSpPr>
              <p:nvPr/>
            </p:nvSpPr>
            <p:spPr bwMode="auto">
              <a:xfrm>
                <a:off x="1305" y="3827"/>
                <a:ext cx="65" cy="61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15" name="Rectangle 86"/>
              <p:cNvSpPr>
                <a:spLocks noChangeArrowheads="1"/>
              </p:cNvSpPr>
              <p:nvPr/>
            </p:nvSpPr>
            <p:spPr bwMode="auto">
              <a:xfrm>
                <a:off x="809" y="3698"/>
                <a:ext cx="102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16" name="Rectangle 87"/>
              <p:cNvSpPr>
                <a:spLocks noChangeArrowheads="1"/>
              </p:cNvSpPr>
              <p:nvPr/>
            </p:nvSpPr>
            <p:spPr bwMode="auto">
              <a:xfrm>
                <a:off x="1140" y="3827"/>
                <a:ext cx="66" cy="61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17" name="Line 88"/>
              <p:cNvSpPr>
                <a:spLocks noChangeShapeType="1"/>
              </p:cNvSpPr>
              <p:nvPr/>
            </p:nvSpPr>
            <p:spPr bwMode="auto">
              <a:xfrm>
                <a:off x="1140" y="3827"/>
                <a:ext cx="68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18" name="Line 89"/>
              <p:cNvSpPr>
                <a:spLocks noChangeShapeType="1"/>
              </p:cNvSpPr>
              <p:nvPr/>
            </p:nvSpPr>
            <p:spPr bwMode="auto">
              <a:xfrm flipV="1">
                <a:off x="1140" y="3827"/>
                <a:ext cx="68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19" name="Rectangle 90"/>
              <p:cNvSpPr>
                <a:spLocks noChangeArrowheads="1"/>
              </p:cNvSpPr>
              <p:nvPr/>
            </p:nvSpPr>
            <p:spPr bwMode="auto">
              <a:xfrm>
                <a:off x="1475" y="3698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20" name="Oval 91"/>
              <p:cNvSpPr>
                <a:spLocks noChangeArrowheads="1"/>
              </p:cNvSpPr>
              <p:nvPr/>
            </p:nvSpPr>
            <p:spPr bwMode="auto">
              <a:xfrm>
                <a:off x="970" y="3827"/>
                <a:ext cx="66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21" name="Rectangle 92"/>
              <p:cNvSpPr>
                <a:spLocks noChangeArrowheads="1"/>
              </p:cNvSpPr>
              <p:nvPr/>
            </p:nvSpPr>
            <p:spPr bwMode="auto">
              <a:xfrm>
                <a:off x="1311" y="3605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22" name="Oval 93"/>
              <p:cNvSpPr>
                <a:spLocks noChangeArrowheads="1"/>
              </p:cNvSpPr>
              <p:nvPr/>
            </p:nvSpPr>
            <p:spPr bwMode="auto">
              <a:xfrm>
                <a:off x="806" y="3827"/>
                <a:ext cx="66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23" name="Rectangle 94"/>
              <p:cNvSpPr>
                <a:spLocks noChangeArrowheads="1"/>
              </p:cNvSpPr>
              <p:nvPr/>
            </p:nvSpPr>
            <p:spPr bwMode="auto">
              <a:xfrm>
                <a:off x="977" y="3605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24" name="Oval 95"/>
              <p:cNvSpPr>
                <a:spLocks noChangeArrowheads="1"/>
              </p:cNvSpPr>
              <p:nvPr/>
            </p:nvSpPr>
            <p:spPr bwMode="auto">
              <a:xfrm>
                <a:off x="642" y="3827"/>
                <a:ext cx="66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25" name="Rectangle 96"/>
              <p:cNvSpPr>
                <a:spLocks noChangeArrowheads="1"/>
              </p:cNvSpPr>
              <p:nvPr/>
            </p:nvSpPr>
            <p:spPr bwMode="auto">
              <a:xfrm>
                <a:off x="642" y="3698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26" name="Oval 97"/>
              <p:cNvSpPr>
                <a:spLocks noChangeArrowheads="1"/>
              </p:cNvSpPr>
              <p:nvPr/>
            </p:nvSpPr>
            <p:spPr bwMode="auto">
              <a:xfrm>
                <a:off x="1140" y="3926"/>
                <a:ext cx="66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27" name="Rectangle 98"/>
              <p:cNvSpPr>
                <a:spLocks noChangeArrowheads="1"/>
              </p:cNvSpPr>
              <p:nvPr/>
            </p:nvSpPr>
            <p:spPr bwMode="auto">
              <a:xfrm>
                <a:off x="1710" y="3555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28" name="Oval 99"/>
              <p:cNvSpPr>
                <a:spLocks noChangeArrowheads="1"/>
              </p:cNvSpPr>
              <p:nvPr/>
            </p:nvSpPr>
            <p:spPr bwMode="auto">
              <a:xfrm>
                <a:off x="1410" y="4052"/>
                <a:ext cx="66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29" name="Rectangle 100"/>
              <p:cNvSpPr>
                <a:spLocks noChangeArrowheads="1"/>
              </p:cNvSpPr>
              <p:nvPr/>
            </p:nvSpPr>
            <p:spPr bwMode="auto">
              <a:xfrm>
                <a:off x="185" y="3462"/>
                <a:ext cx="11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30" name="Oval 101"/>
              <p:cNvSpPr>
                <a:spLocks noChangeArrowheads="1"/>
              </p:cNvSpPr>
              <p:nvPr/>
            </p:nvSpPr>
            <p:spPr bwMode="auto">
              <a:xfrm>
                <a:off x="1639" y="3953"/>
                <a:ext cx="65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31" name="Rectangle 102"/>
              <p:cNvSpPr>
                <a:spLocks noChangeArrowheads="1"/>
              </p:cNvSpPr>
              <p:nvPr/>
            </p:nvSpPr>
            <p:spPr bwMode="auto">
              <a:xfrm>
                <a:off x="936" y="3341"/>
                <a:ext cx="16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32" name="Oval 103"/>
              <p:cNvSpPr>
                <a:spLocks noChangeArrowheads="1"/>
              </p:cNvSpPr>
              <p:nvPr/>
            </p:nvSpPr>
            <p:spPr bwMode="auto">
              <a:xfrm>
                <a:off x="472" y="3953"/>
                <a:ext cx="66" cy="61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33" name="Rectangle 104"/>
              <p:cNvSpPr>
                <a:spLocks noChangeArrowheads="1"/>
              </p:cNvSpPr>
              <p:nvPr/>
            </p:nvSpPr>
            <p:spPr bwMode="auto">
              <a:xfrm>
                <a:off x="434" y="3577"/>
                <a:ext cx="17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34" name="Rectangle 105"/>
              <p:cNvSpPr>
                <a:spLocks noChangeArrowheads="1"/>
              </p:cNvSpPr>
              <p:nvPr/>
            </p:nvSpPr>
            <p:spPr bwMode="auto">
              <a:xfrm>
                <a:off x="1649" y="3045"/>
                <a:ext cx="301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35" name="Rectangle 106"/>
              <p:cNvSpPr>
                <a:spLocks noChangeArrowheads="1"/>
              </p:cNvSpPr>
              <p:nvPr/>
            </p:nvSpPr>
            <p:spPr bwMode="auto">
              <a:xfrm>
                <a:off x="292" y="5267"/>
                <a:ext cx="301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36" name="Rectangle 107"/>
              <p:cNvSpPr>
                <a:spLocks noChangeArrowheads="1"/>
              </p:cNvSpPr>
              <p:nvPr/>
            </p:nvSpPr>
            <p:spPr bwMode="auto">
              <a:xfrm>
                <a:off x="195" y="4098"/>
                <a:ext cx="301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37" name="Rectangle 108"/>
              <p:cNvSpPr>
                <a:spLocks noChangeArrowheads="1"/>
              </p:cNvSpPr>
              <p:nvPr/>
            </p:nvSpPr>
            <p:spPr bwMode="auto">
              <a:xfrm>
                <a:off x="3459" y="1797"/>
                <a:ext cx="301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38" name="Rectangle 109"/>
              <p:cNvSpPr>
                <a:spLocks noChangeArrowheads="1"/>
              </p:cNvSpPr>
              <p:nvPr/>
            </p:nvSpPr>
            <p:spPr bwMode="auto">
              <a:xfrm>
                <a:off x="2213" y="2071"/>
                <a:ext cx="234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39" name="Rectangle 110"/>
              <p:cNvSpPr>
                <a:spLocks noChangeArrowheads="1"/>
              </p:cNvSpPr>
              <p:nvPr/>
            </p:nvSpPr>
            <p:spPr bwMode="auto">
              <a:xfrm>
                <a:off x="2355" y="2071"/>
                <a:ext cx="525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0" name="Rectangle 111"/>
              <p:cNvSpPr>
                <a:spLocks noChangeArrowheads="1"/>
              </p:cNvSpPr>
              <p:nvPr/>
            </p:nvSpPr>
            <p:spPr bwMode="auto">
              <a:xfrm>
                <a:off x="2213" y="2186"/>
                <a:ext cx="8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1" name="Rectangle 112"/>
              <p:cNvSpPr>
                <a:spLocks noChangeArrowheads="1"/>
              </p:cNvSpPr>
              <p:nvPr/>
            </p:nvSpPr>
            <p:spPr bwMode="auto">
              <a:xfrm>
                <a:off x="2213" y="2301"/>
                <a:ext cx="227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2" name="Rectangle 113"/>
              <p:cNvSpPr>
                <a:spLocks noChangeArrowheads="1"/>
              </p:cNvSpPr>
              <p:nvPr/>
            </p:nvSpPr>
            <p:spPr bwMode="auto">
              <a:xfrm>
                <a:off x="2338" y="2301"/>
                <a:ext cx="49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3" name="Rectangle 114"/>
              <p:cNvSpPr>
                <a:spLocks noChangeArrowheads="1"/>
              </p:cNvSpPr>
              <p:nvPr/>
            </p:nvSpPr>
            <p:spPr bwMode="auto">
              <a:xfrm>
                <a:off x="2213" y="2532"/>
                <a:ext cx="241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4" name="Rectangle 115"/>
              <p:cNvSpPr>
                <a:spLocks noChangeArrowheads="1"/>
              </p:cNvSpPr>
              <p:nvPr/>
            </p:nvSpPr>
            <p:spPr bwMode="auto">
              <a:xfrm>
                <a:off x="2338" y="2532"/>
                <a:ext cx="49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5" name="Rectangle 116"/>
              <p:cNvSpPr>
                <a:spLocks noChangeArrowheads="1"/>
              </p:cNvSpPr>
              <p:nvPr/>
            </p:nvSpPr>
            <p:spPr bwMode="auto">
              <a:xfrm>
                <a:off x="2213" y="2762"/>
                <a:ext cx="24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6" name="Rectangle 117"/>
              <p:cNvSpPr>
                <a:spLocks noChangeArrowheads="1"/>
              </p:cNvSpPr>
              <p:nvPr/>
            </p:nvSpPr>
            <p:spPr bwMode="auto">
              <a:xfrm>
                <a:off x="2346" y="2762"/>
                <a:ext cx="966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Reach-On-Area.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7" name="Rectangle 118"/>
              <p:cNvSpPr>
                <a:spLocks noChangeArrowheads="1"/>
              </p:cNvSpPr>
              <p:nvPr/>
            </p:nvSpPr>
            <p:spPr bwMode="auto">
              <a:xfrm>
                <a:off x="2213" y="2992"/>
                <a:ext cx="24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8" name="Rectangle 119"/>
              <p:cNvSpPr>
                <a:spLocks noChangeArrowheads="1"/>
              </p:cNvSpPr>
              <p:nvPr/>
            </p:nvSpPr>
            <p:spPr bwMode="auto">
              <a:xfrm>
                <a:off x="2352" y="2992"/>
                <a:ext cx="86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Pull-Wall Off.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9" name="Rectangle 120"/>
              <p:cNvSpPr>
                <a:spLocks noChangeArrowheads="1"/>
              </p:cNvSpPr>
              <p:nvPr/>
            </p:nvSpPr>
            <p:spPr bwMode="auto">
              <a:xfrm>
                <a:off x="2213" y="3223"/>
                <a:ext cx="227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0" name="Rectangle 121"/>
              <p:cNvSpPr>
                <a:spLocks noChangeArrowheads="1"/>
              </p:cNvSpPr>
              <p:nvPr/>
            </p:nvSpPr>
            <p:spPr bwMode="auto">
              <a:xfrm>
                <a:off x="2304" y="3223"/>
                <a:ext cx="1815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Gap-On-Area: 1st outside B gap.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1" name="Rectangle 122"/>
              <p:cNvSpPr>
                <a:spLocks noChangeArrowheads="1"/>
              </p:cNvSpPr>
              <p:nvPr/>
            </p:nvSpPr>
            <p:spPr bwMode="auto">
              <a:xfrm>
                <a:off x="2213" y="3453"/>
                <a:ext cx="212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2" name="Rectangle 123"/>
              <p:cNvSpPr>
                <a:spLocks noChangeArrowheads="1"/>
              </p:cNvSpPr>
              <p:nvPr/>
            </p:nvSpPr>
            <p:spPr bwMode="auto">
              <a:xfrm>
                <a:off x="2355" y="3453"/>
                <a:ext cx="1389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man back @ hole.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3" name="Rectangle 124"/>
              <p:cNvSpPr>
                <a:spLocks noChangeArrowheads="1"/>
              </p:cNvSpPr>
              <p:nvPr/>
            </p:nvSpPr>
            <p:spPr bwMode="auto">
              <a:xfrm>
                <a:off x="2213" y="3684"/>
                <a:ext cx="241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4" name="Rectangle 125"/>
              <p:cNvSpPr>
                <a:spLocks noChangeArrowheads="1"/>
              </p:cNvSpPr>
              <p:nvPr/>
            </p:nvSpPr>
            <p:spPr bwMode="auto">
              <a:xfrm>
                <a:off x="2363" y="3684"/>
                <a:ext cx="2101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12" over midline. Hand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5" name="Rectangle 126"/>
              <p:cNvSpPr>
                <a:spLocks noChangeArrowheads="1"/>
              </p:cNvSpPr>
              <p:nvPr/>
            </p:nvSpPr>
            <p:spPr bwMode="auto">
              <a:xfrm>
                <a:off x="2213" y="3799"/>
                <a:ext cx="2265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to Jet Back in playside A gap. Waggle @8.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6" name="Rectangle 127"/>
              <p:cNvSpPr>
                <a:spLocks noChangeArrowheads="1"/>
              </p:cNvSpPr>
              <p:nvPr/>
            </p:nvSpPr>
            <p:spPr bwMode="auto">
              <a:xfrm>
                <a:off x="2213" y="4029"/>
                <a:ext cx="241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7" name="Rectangle 128"/>
              <p:cNvSpPr>
                <a:spLocks noChangeArrowheads="1"/>
              </p:cNvSpPr>
              <p:nvPr/>
            </p:nvSpPr>
            <p:spPr bwMode="auto">
              <a:xfrm>
                <a:off x="2332" y="4029"/>
                <a:ext cx="208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Aim pt. 2 ft.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behing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QB.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8" name="Rectangle 129"/>
              <p:cNvSpPr>
                <a:spLocks noChangeArrowheads="1"/>
              </p:cNvSpPr>
              <p:nvPr/>
            </p:nvSpPr>
            <p:spPr bwMode="auto">
              <a:xfrm>
                <a:off x="2213" y="4145"/>
                <a:ext cx="2238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Run to JET motion. Think:HASHMARK,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9" name="Rectangle 130"/>
              <p:cNvSpPr>
                <a:spLocks noChangeArrowheads="1"/>
              </p:cNvSpPr>
              <p:nvPr/>
            </p:nvSpPr>
            <p:spPr bwMode="auto">
              <a:xfrm>
                <a:off x="2213" y="4260"/>
                <a:ext cx="830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#'s,SIDELINE.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60" name="Rectangle 131"/>
              <p:cNvSpPr>
                <a:spLocks noChangeArrowheads="1"/>
              </p:cNvSpPr>
              <p:nvPr/>
            </p:nvSpPr>
            <p:spPr bwMode="auto">
              <a:xfrm>
                <a:off x="2213" y="4490"/>
                <a:ext cx="24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61" name="Rectangle 132"/>
              <p:cNvSpPr>
                <a:spLocks noChangeArrowheads="1"/>
              </p:cNvSpPr>
              <p:nvPr/>
            </p:nvSpPr>
            <p:spPr bwMode="auto">
              <a:xfrm>
                <a:off x="2338" y="4490"/>
                <a:ext cx="1838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#2 outside B gap on or off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62" name="Rectangle 133"/>
              <p:cNvSpPr>
                <a:spLocks noChangeArrowheads="1"/>
              </p:cNvSpPr>
              <p:nvPr/>
            </p:nvSpPr>
            <p:spPr bwMode="auto">
              <a:xfrm>
                <a:off x="2213" y="4606"/>
                <a:ext cx="326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LOS.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63" name="Rectangle 134"/>
              <p:cNvSpPr>
                <a:spLocks noChangeArrowheads="1"/>
              </p:cNvSpPr>
              <p:nvPr/>
            </p:nvSpPr>
            <p:spPr bwMode="auto">
              <a:xfrm>
                <a:off x="2213" y="4836"/>
                <a:ext cx="219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64" name="Rectangle 135"/>
              <p:cNvSpPr>
                <a:spLocks noChangeArrowheads="1"/>
              </p:cNvSpPr>
              <p:nvPr/>
            </p:nvSpPr>
            <p:spPr bwMode="auto">
              <a:xfrm>
                <a:off x="2327" y="4836"/>
                <a:ext cx="2185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Offset in B gap. Lead blocker. Wall-off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65" name="Rectangle 136"/>
              <p:cNvSpPr>
                <a:spLocks noChangeArrowheads="1"/>
              </p:cNvSpPr>
              <p:nvPr/>
            </p:nvSpPr>
            <p:spPr bwMode="auto">
              <a:xfrm>
                <a:off x="2213" y="4951"/>
                <a:ext cx="1781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alley player. 1st step is crossover.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66" name="Rectangle 137"/>
              <p:cNvSpPr>
                <a:spLocks noChangeArrowheads="1"/>
              </p:cNvSpPr>
              <p:nvPr/>
            </p:nvSpPr>
            <p:spPr bwMode="auto">
              <a:xfrm>
                <a:off x="2213" y="5182"/>
                <a:ext cx="956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67" name="Rectangle 138"/>
              <p:cNvSpPr>
                <a:spLocks noChangeArrowheads="1"/>
              </p:cNvSpPr>
              <p:nvPr/>
            </p:nvSpPr>
            <p:spPr bwMode="auto">
              <a:xfrm>
                <a:off x="1556" y="27"/>
                <a:ext cx="430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68" name="Rectangle 139"/>
              <p:cNvSpPr>
                <a:spLocks noChangeArrowheads="1"/>
              </p:cNvSpPr>
              <p:nvPr/>
            </p:nvSpPr>
            <p:spPr bwMode="auto">
              <a:xfrm>
                <a:off x="1888" y="27"/>
                <a:ext cx="1424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Liz (+) 28  Jet Sweep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69" name="Freeform 140"/>
              <p:cNvSpPr>
                <a:spLocks/>
              </p:cNvSpPr>
              <p:nvPr/>
            </p:nvSpPr>
            <p:spPr bwMode="auto">
              <a:xfrm>
                <a:off x="2614" y="1123"/>
                <a:ext cx="79" cy="84"/>
              </a:xfrm>
              <a:custGeom>
                <a:avLst/>
                <a:gdLst>
                  <a:gd name="T0" fmla="*/ 0 w 203"/>
                  <a:gd name="T1" fmla="*/ 230 h 230"/>
                  <a:gd name="T2" fmla="*/ 203 w 203"/>
                  <a:gd name="T3" fmla="*/ 143 h 230"/>
                  <a:gd name="T4" fmla="*/ 203 w 203"/>
                  <a:gd name="T5" fmla="*/ 143 h 230"/>
                  <a:gd name="T6" fmla="*/ 203 w 203"/>
                  <a:gd name="T7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3" h="230">
                    <a:moveTo>
                      <a:pt x="0" y="230"/>
                    </a:moveTo>
                    <a:lnTo>
                      <a:pt x="203" y="143"/>
                    </a:lnTo>
                    <a:lnTo>
                      <a:pt x="203" y="143"/>
                    </a:lnTo>
                    <a:lnTo>
                      <a:pt x="20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0" name="Freeform 141"/>
              <p:cNvSpPr>
                <a:spLocks/>
              </p:cNvSpPr>
              <p:nvPr/>
            </p:nvSpPr>
            <p:spPr bwMode="auto">
              <a:xfrm>
                <a:off x="2652" y="1116"/>
                <a:ext cx="82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1" name="Line 142"/>
              <p:cNvSpPr>
                <a:spLocks noChangeShapeType="1"/>
              </p:cNvSpPr>
              <p:nvPr/>
            </p:nvSpPr>
            <p:spPr bwMode="auto">
              <a:xfrm>
                <a:off x="2652" y="1116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2" name="Freeform 143"/>
              <p:cNvSpPr>
                <a:spLocks/>
              </p:cNvSpPr>
              <p:nvPr/>
            </p:nvSpPr>
            <p:spPr bwMode="auto">
              <a:xfrm>
                <a:off x="410" y="5128"/>
                <a:ext cx="579" cy="53"/>
              </a:xfrm>
              <a:custGeom>
                <a:avLst/>
                <a:gdLst>
                  <a:gd name="T0" fmla="*/ 0 w 1483"/>
                  <a:gd name="T1" fmla="*/ 60 h 146"/>
                  <a:gd name="T2" fmla="*/ 31 w 1483"/>
                  <a:gd name="T3" fmla="*/ 0 h 146"/>
                  <a:gd name="T4" fmla="*/ 88 w 1483"/>
                  <a:gd name="T5" fmla="*/ 121 h 146"/>
                  <a:gd name="T6" fmla="*/ 151 w 1483"/>
                  <a:gd name="T7" fmla="*/ 2 h 146"/>
                  <a:gd name="T8" fmla="*/ 208 w 1483"/>
                  <a:gd name="T9" fmla="*/ 123 h 146"/>
                  <a:gd name="T10" fmla="*/ 271 w 1483"/>
                  <a:gd name="T11" fmla="*/ 5 h 146"/>
                  <a:gd name="T12" fmla="*/ 328 w 1483"/>
                  <a:gd name="T13" fmla="*/ 126 h 146"/>
                  <a:gd name="T14" fmla="*/ 391 w 1483"/>
                  <a:gd name="T15" fmla="*/ 7 h 146"/>
                  <a:gd name="T16" fmla="*/ 448 w 1483"/>
                  <a:gd name="T17" fmla="*/ 128 h 146"/>
                  <a:gd name="T18" fmla="*/ 511 w 1483"/>
                  <a:gd name="T19" fmla="*/ 9 h 146"/>
                  <a:gd name="T20" fmla="*/ 568 w 1483"/>
                  <a:gd name="T21" fmla="*/ 130 h 146"/>
                  <a:gd name="T22" fmla="*/ 631 w 1483"/>
                  <a:gd name="T23" fmla="*/ 11 h 146"/>
                  <a:gd name="T24" fmla="*/ 688 w 1483"/>
                  <a:gd name="T25" fmla="*/ 133 h 146"/>
                  <a:gd name="T26" fmla="*/ 750 w 1483"/>
                  <a:gd name="T27" fmla="*/ 14 h 146"/>
                  <a:gd name="T28" fmla="*/ 808 w 1483"/>
                  <a:gd name="T29" fmla="*/ 135 h 146"/>
                  <a:gd name="T30" fmla="*/ 870 w 1483"/>
                  <a:gd name="T31" fmla="*/ 16 h 146"/>
                  <a:gd name="T32" fmla="*/ 928 w 1483"/>
                  <a:gd name="T33" fmla="*/ 137 h 146"/>
                  <a:gd name="T34" fmla="*/ 990 w 1483"/>
                  <a:gd name="T35" fmla="*/ 18 h 146"/>
                  <a:gd name="T36" fmla="*/ 1048 w 1483"/>
                  <a:gd name="T37" fmla="*/ 139 h 146"/>
                  <a:gd name="T38" fmla="*/ 1110 w 1483"/>
                  <a:gd name="T39" fmla="*/ 20 h 146"/>
                  <a:gd name="T40" fmla="*/ 1168 w 1483"/>
                  <a:gd name="T41" fmla="*/ 142 h 146"/>
                  <a:gd name="T42" fmla="*/ 1230 w 1483"/>
                  <a:gd name="T43" fmla="*/ 23 h 146"/>
                  <a:gd name="T44" fmla="*/ 1288 w 1483"/>
                  <a:gd name="T45" fmla="*/ 144 h 146"/>
                  <a:gd name="T46" fmla="*/ 1350 w 1483"/>
                  <a:gd name="T47" fmla="*/ 25 h 146"/>
                  <a:gd name="T48" fmla="*/ 1408 w 1483"/>
                  <a:gd name="T49" fmla="*/ 146 h 146"/>
                  <a:gd name="T50" fmla="*/ 1439 w 1483"/>
                  <a:gd name="T51" fmla="*/ 87 h 146"/>
                  <a:gd name="T52" fmla="*/ 1483 w 1483"/>
                  <a:gd name="T53" fmla="*/ 88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483" h="146">
                    <a:moveTo>
                      <a:pt x="0" y="60"/>
                    </a:moveTo>
                    <a:lnTo>
                      <a:pt x="31" y="0"/>
                    </a:lnTo>
                    <a:lnTo>
                      <a:pt x="88" y="121"/>
                    </a:lnTo>
                    <a:lnTo>
                      <a:pt x="151" y="2"/>
                    </a:lnTo>
                    <a:lnTo>
                      <a:pt x="208" y="123"/>
                    </a:lnTo>
                    <a:lnTo>
                      <a:pt x="271" y="5"/>
                    </a:lnTo>
                    <a:lnTo>
                      <a:pt x="328" y="126"/>
                    </a:lnTo>
                    <a:lnTo>
                      <a:pt x="391" y="7"/>
                    </a:lnTo>
                    <a:lnTo>
                      <a:pt x="448" y="128"/>
                    </a:lnTo>
                    <a:lnTo>
                      <a:pt x="511" y="9"/>
                    </a:lnTo>
                    <a:lnTo>
                      <a:pt x="568" y="130"/>
                    </a:lnTo>
                    <a:lnTo>
                      <a:pt x="631" y="11"/>
                    </a:lnTo>
                    <a:lnTo>
                      <a:pt x="688" y="133"/>
                    </a:lnTo>
                    <a:lnTo>
                      <a:pt x="750" y="14"/>
                    </a:lnTo>
                    <a:lnTo>
                      <a:pt x="808" y="135"/>
                    </a:lnTo>
                    <a:lnTo>
                      <a:pt x="870" y="16"/>
                    </a:lnTo>
                    <a:lnTo>
                      <a:pt x="928" y="137"/>
                    </a:lnTo>
                    <a:lnTo>
                      <a:pt x="990" y="18"/>
                    </a:lnTo>
                    <a:lnTo>
                      <a:pt x="1048" y="139"/>
                    </a:lnTo>
                    <a:lnTo>
                      <a:pt x="1110" y="20"/>
                    </a:lnTo>
                    <a:lnTo>
                      <a:pt x="1168" y="142"/>
                    </a:lnTo>
                    <a:lnTo>
                      <a:pt x="1230" y="23"/>
                    </a:lnTo>
                    <a:lnTo>
                      <a:pt x="1288" y="144"/>
                    </a:lnTo>
                    <a:lnTo>
                      <a:pt x="1350" y="25"/>
                    </a:lnTo>
                    <a:lnTo>
                      <a:pt x="1408" y="146"/>
                    </a:lnTo>
                    <a:lnTo>
                      <a:pt x="1439" y="87"/>
                    </a:lnTo>
                    <a:lnTo>
                      <a:pt x="1483" y="88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3" name="Arc 144"/>
              <p:cNvSpPr>
                <a:spLocks/>
              </p:cNvSpPr>
              <p:nvPr/>
            </p:nvSpPr>
            <p:spPr bwMode="auto">
              <a:xfrm>
                <a:off x="989" y="4765"/>
                <a:ext cx="961" cy="39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55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54"/>
                    </a:moveTo>
                    <a:cubicBezTo>
                      <a:pt x="21569" y="11962"/>
                      <a:pt x="11907" y="21599"/>
                      <a:pt x="0" y="21600"/>
                    </a:cubicBezTo>
                  </a:path>
                  <a:path w="21600" h="21600" stroke="0" extrusionOk="0">
                    <a:moveTo>
                      <a:pt x="21599" y="54"/>
                    </a:moveTo>
                    <a:cubicBezTo>
                      <a:pt x="21569" y="11962"/>
                      <a:pt x="11907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4" name="Freeform 145"/>
              <p:cNvSpPr>
                <a:spLocks/>
              </p:cNvSpPr>
              <p:nvPr/>
            </p:nvSpPr>
            <p:spPr bwMode="auto">
              <a:xfrm>
                <a:off x="1930" y="4766"/>
                <a:ext cx="42" cy="54"/>
              </a:xfrm>
              <a:custGeom>
                <a:avLst/>
                <a:gdLst>
                  <a:gd name="T0" fmla="*/ 21 w 42"/>
                  <a:gd name="T1" fmla="*/ 0 h 54"/>
                  <a:gd name="T2" fmla="*/ 0 w 42"/>
                  <a:gd name="T3" fmla="*/ 54 h 54"/>
                  <a:gd name="T4" fmla="*/ 21 w 42"/>
                  <a:gd name="T5" fmla="*/ 40 h 54"/>
                  <a:gd name="T6" fmla="*/ 42 w 42"/>
                  <a:gd name="T7" fmla="*/ 54 h 54"/>
                  <a:gd name="T8" fmla="*/ 21 w 42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4">
                    <a:moveTo>
                      <a:pt x="21" y="0"/>
                    </a:moveTo>
                    <a:lnTo>
                      <a:pt x="0" y="54"/>
                    </a:lnTo>
                    <a:lnTo>
                      <a:pt x="21" y="40"/>
                    </a:lnTo>
                    <a:lnTo>
                      <a:pt x="42" y="54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5" name="Arc 146"/>
              <p:cNvSpPr>
                <a:spLocks/>
              </p:cNvSpPr>
              <p:nvPr/>
            </p:nvSpPr>
            <p:spPr bwMode="auto">
              <a:xfrm>
                <a:off x="1061" y="5138"/>
                <a:ext cx="63" cy="41"/>
              </a:xfrm>
              <a:custGeom>
                <a:avLst/>
                <a:gdLst>
                  <a:gd name="G0" fmla="+- 21593 0 0"/>
                  <a:gd name="G1" fmla="+- 0 0 0"/>
                  <a:gd name="G2" fmla="+- 21600 0 0"/>
                  <a:gd name="T0" fmla="*/ 21925 w 21925"/>
                  <a:gd name="T1" fmla="*/ 21597 h 21600"/>
                  <a:gd name="T2" fmla="*/ 0 w 21925"/>
                  <a:gd name="T3" fmla="*/ 535 h 21600"/>
                  <a:gd name="T4" fmla="*/ 21593 w 2192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925" h="21600" fill="none" extrusionOk="0">
                    <a:moveTo>
                      <a:pt x="21925" y="21597"/>
                    </a:moveTo>
                    <a:cubicBezTo>
                      <a:pt x="21814" y="21599"/>
                      <a:pt x="21703" y="21599"/>
                      <a:pt x="21593" y="21600"/>
                    </a:cubicBezTo>
                    <a:cubicBezTo>
                      <a:pt x="9872" y="21600"/>
                      <a:pt x="289" y="12252"/>
                      <a:pt x="-1" y="535"/>
                    </a:cubicBezTo>
                  </a:path>
                  <a:path w="21925" h="21600" stroke="0" extrusionOk="0">
                    <a:moveTo>
                      <a:pt x="21925" y="21597"/>
                    </a:moveTo>
                    <a:cubicBezTo>
                      <a:pt x="21814" y="21599"/>
                      <a:pt x="21703" y="21599"/>
                      <a:pt x="21593" y="21600"/>
                    </a:cubicBezTo>
                    <a:cubicBezTo>
                      <a:pt x="9872" y="21600"/>
                      <a:pt x="289" y="12252"/>
                      <a:pt x="-1" y="535"/>
                    </a:cubicBezTo>
                    <a:lnTo>
                      <a:pt x="21593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6" name="Arc 147"/>
              <p:cNvSpPr>
                <a:spLocks/>
              </p:cNvSpPr>
              <p:nvPr/>
            </p:nvSpPr>
            <p:spPr bwMode="auto">
              <a:xfrm>
                <a:off x="775" y="5180"/>
                <a:ext cx="349" cy="15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142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141"/>
                    </a:moveTo>
                    <a:cubicBezTo>
                      <a:pt x="21521" y="12015"/>
                      <a:pt x="11873" y="21599"/>
                      <a:pt x="0" y="21600"/>
                    </a:cubicBezTo>
                  </a:path>
                  <a:path w="21600" h="21600" stroke="0" extrusionOk="0">
                    <a:moveTo>
                      <a:pt x="21599" y="141"/>
                    </a:moveTo>
                    <a:cubicBezTo>
                      <a:pt x="21521" y="12015"/>
                      <a:pt x="11873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7" name="Freeform 148"/>
              <p:cNvSpPr>
                <a:spLocks/>
              </p:cNvSpPr>
              <p:nvPr/>
            </p:nvSpPr>
            <p:spPr bwMode="auto">
              <a:xfrm>
                <a:off x="775" y="5314"/>
                <a:ext cx="58" cy="39"/>
              </a:xfrm>
              <a:custGeom>
                <a:avLst/>
                <a:gdLst>
                  <a:gd name="T0" fmla="*/ 0 w 58"/>
                  <a:gd name="T1" fmla="*/ 20 h 39"/>
                  <a:gd name="T2" fmla="*/ 58 w 58"/>
                  <a:gd name="T3" fmla="*/ 39 h 39"/>
                  <a:gd name="T4" fmla="*/ 44 w 58"/>
                  <a:gd name="T5" fmla="*/ 20 h 39"/>
                  <a:gd name="T6" fmla="*/ 58 w 58"/>
                  <a:gd name="T7" fmla="*/ 0 h 39"/>
                  <a:gd name="T8" fmla="*/ 0 w 58"/>
                  <a:gd name="T9" fmla="*/ 2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39">
                    <a:moveTo>
                      <a:pt x="0" y="20"/>
                    </a:moveTo>
                    <a:lnTo>
                      <a:pt x="58" y="39"/>
                    </a:lnTo>
                    <a:lnTo>
                      <a:pt x="44" y="20"/>
                    </a:lnTo>
                    <a:lnTo>
                      <a:pt x="58" y="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8" name="Arc 149"/>
              <p:cNvSpPr>
                <a:spLocks/>
              </p:cNvSpPr>
              <p:nvPr/>
            </p:nvSpPr>
            <p:spPr bwMode="auto">
              <a:xfrm>
                <a:off x="1343" y="4775"/>
                <a:ext cx="483" cy="45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48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47"/>
                    </a:moveTo>
                    <a:cubicBezTo>
                      <a:pt x="21573" y="11958"/>
                      <a:pt x="11910" y="21599"/>
                      <a:pt x="0" y="21600"/>
                    </a:cubicBezTo>
                  </a:path>
                  <a:path w="21600" h="21600" stroke="0" extrusionOk="0">
                    <a:moveTo>
                      <a:pt x="21599" y="47"/>
                    </a:moveTo>
                    <a:cubicBezTo>
                      <a:pt x="21573" y="11958"/>
                      <a:pt x="11910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9" name="Freeform 150"/>
              <p:cNvSpPr>
                <a:spLocks/>
              </p:cNvSpPr>
              <p:nvPr/>
            </p:nvSpPr>
            <p:spPr bwMode="auto">
              <a:xfrm>
                <a:off x="1786" y="4769"/>
                <a:ext cx="82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0" name="Line 151"/>
              <p:cNvSpPr>
                <a:spLocks noChangeShapeType="1"/>
              </p:cNvSpPr>
              <p:nvPr/>
            </p:nvSpPr>
            <p:spPr bwMode="auto">
              <a:xfrm>
                <a:off x="1786" y="4769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1" name="Arc 152"/>
              <p:cNvSpPr>
                <a:spLocks/>
              </p:cNvSpPr>
              <p:nvPr/>
            </p:nvSpPr>
            <p:spPr bwMode="auto">
              <a:xfrm>
                <a:off x="1421" y="4944"/>
                <a:ext cx="38" cy="8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3"/>
                  <a:gd name="T2" fmla="*/ 559 w 21600"/>
                  <a:gd name="T3" fmla="*/ 21593 h 21593"/>
                  <a:gd name="T4" fmla="*/ 0 w 21600"/>
                  <a:gd name="T5" fmla="*/ 0 h 21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3" fill="none" extrusionOk="0">
                    <a:moveTo>
                      <a:pt x="21600" y="0"/>
                    </a:moveTo>
                    <a:cubicBezTo>
                      <a:pt x="21600" y="11711"/>
                      <a:pt x="12266" y="21289"/>
                      <a:pt x="558" y="21592"/>
                    </a:cubicBezTo>
                  </a:path>
                  <a:path w="21600" h="21593" stroke="0" extrusionOk="0">
                    <a:moveTo>
                      <a:pt x="21600" y="0"/>
                    </a:moveTo>
                    <a:cubicBezTo>
                      <a:pt x="21600" y="11711"/>
                      <a:pt x="12266" y="21289"/>
                      <a:pt x="558" y="21592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2" name="Arc 153"/>
              <p:cNvSpPr>
                <a:spLocks/>
              </p:cNvSpPr>
              <p:nvPr/>
            </p:nvSpPr>
            <p:spPr bwMode="auto">
              <a:xfrm>
                <a:off x="1440" y="4922"/>
                <a:ext cx="21" cy="20"/>
              </a:xfrm>
              <a:custGeom>
                <a:avLst/>
                <a:gdLst>
                  <a:gd name="G0" fmla="+- 21574 0 0"/>
                  <a:gd name="G1" fmla="+- 0 0 0"/>
                  <a:gd name="G2" fmla="+- 21600 0 0"/>
                  <a:gd name="T0" fmla="*/ 21574 w 21574"/>
                  <a:gd name="T1" fmla="*/ 21600 h 21600"/>
                  <a:gd name="T2" fmla="*/ 0 w 21574"/>
                  <a:gd name="T3" fmla="*/ 1054 h 21600"/>
                  <a:gd name="T4" fmla="*/ 21574 w 2157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74" h="21600" fill="none" extrusionOk="0">
                    <a:moveTo>
                      <a:pt x="21574" y="21600"/>
                    </a:moveTo>
                    <a:cubicBezTo>
                      <a:pt x="10054" y="21600"/>
                      <a:pt x="561" y="12559"/>
                      <a:pt x="-1" y="1054"/>
                    </a:cubicBezTo>
                  </a:path>
                  <a:path w="21574" h="21600" stroke="0" extrusionOk="0">
                    <a:moveTo>
                      <a:pt x="21574" y="21600"/>
                    </a:moveTo>
                    <a:cubicBezTo>
                      <a:pt x="10054" y="21600"/>
                      <a:pt x="561" y="12559"/>
                      <a:pt x="-1" y="1054"/>
                    </a:cubicBezTo>
                    <a:lnTo>
                      <a:pt x="21574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3" name="Freeform 154"/>
              <p:cNvSpPr>
                <a:spLocks/>
              </p:cNvSpPr>
              <p:nvPr/>
            </p:nvSpPr>
            <p:spPr bwMode="auto">
              <a:xfrm>
                <a:off x="1404" y="4891"/>
                <a:ext cx="64" cy="60"/>
              </a:xfrm>
              <a:custGeom>
                <a:avLst/>
                <a:gdLst>
                  <a:gd name="T0" fmla="*/ 149 w 164"/>
                  <a:gd name="T1" fmla="*/ 0 h 164"/>
                  <a:gd name="T2" fmla="*/ 164 w 164"/>
                  <a:gd name="T3" fmla="*/ 15 h 164"/>
                  <a:gd name="T4" fmla="*/ 15 w 164"/>
                  <a:gd name="T5" fmla="*/ 164 h 164"/>
                  <a:gd name="T6" fmla="*/ 0 w 164"/>
                  <a:gd name="T7" fmla="*/ 149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4" h="164">
                    <a:moveTo>
                      <a:pt x="149" y="0"/>
                    </a:moveTo>
                    <a:lnTo>
                      <a:pt x="164" y="15"/>
                    </a:lnTo>
                    <a:lnTo>
                      <a:pt x="15" y="164"/>
                    </a:lnTo>
                    <a:lnTo>
                      <a:pt x="0" y="14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4" name="Line 155"/>
              <p:cNvSpPr>
                <a:spLocks noChangeShapeType="1"/>
              </p:cNvSpPr>
              <p:nvPr/>
            </p:nvSpPr>
            <p:spPr bwMode="auto">
              <a:xfrm>
                <a:off x="1404" y="4945"/>
                <a:ext cx="6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5" name="Arc 156"/>
              <p:cNvSpPr>
                <a:spLocks/>
              </p:cNvSpPr>
              <p:nvPr/>
            </p:nvSpPr>
            <p:spPr bwMode="auto">
              <a:xfrm>
                <a:off x="1258" y="5049"/>
                <a:ext cx="240" cy="1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82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897"/>
                      <a:pt x="11979" y="21554"/>
                      <a:pt x="81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897"/>
                      <a:pt x="11979" y="21554"/>
                      <a:pt x="81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6" name="Freeform 157"/>
              <p:cNvSpPr>
                <a:spLocks/>
              </p:cNvSpPr>
              <p:nvPr/>
            </p:nvSpPr>
            <p:spPr bwMode="auto">
              <a:xfrm>
                <a:off x="1460" y="4880"/>
                <a:ext cx="81" cy="6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7" name="Line 158"/>
              <p:cNvSpPr>
                <a:spLocks noChangeShapeType="1"/>
              </p:cNvSpPr>
              <p:nvPr/>
            </p:nvSpPr>
            <p:spPr bwMode="auto">
              <a:xfrm>
                <a:off x="1460" y="4880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8" name="Line 159"/>
              <p:cNvSpPr>
                <a:spLocks noChangeShapeType="1"/>
              </p:cNvSpPr>
              <p:nvPr/>
            </p:nvSpPr>
            <p:spPr bwMode="auto">
              <a:xfrm flipV="1">
                <a:off x="1592" y="4749"/>
                <a:ext cx="94" cy="3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9" name="Freeform 160"/>
              <p:cNvSpPr>
                <a:spLocks/>
              </p:cNvSpPr>
              <p:nvPr/>
            </p:nvSpPr>
            <p:spPr bwMode="auto">
              <a:xfrm>
                <a:off x="1646" y="4734"/>
                <a:ext cx="82" cy="24"/>
              </a:xfrm>
              <a:custGeom>
                <a:avLst/>
                <a:gdLst>
                  <a:gd name="T0" fmla="*/ 209 w 209"/>
                  <a:gd name="T1" fmla="*/ 47 h 66"/>
                  <a:gd name="T2" fmla="*/ 205 w 209"/>
                  <a:gd name="T3" fmla="*/ 66 h 66"/>
                  <a:gd name="T4" fmla="*/ 0 w 209"/>
                  <a:gd name="T5" fmla="*/ 19 h 66"/>
                  <a:gd name="T6" fmla="*/ 4 w 209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66">
                    <a:moveTo>
                      <a:pt x="209" y="47"/>
                    </a:moveTo>
                    <a:lnTo>
                      <a:pt x="205" y="66"/>
                    </a:lnTo>
                    <a:lnTo>
                      <a:pt x="0" y="19"/>
                    </a:lnTo>
                    <a:lnTo>
                      <a:pt x="4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0" name="Line 161"/>
              <p:cNvSpPr>
                <a:spLocks noChangeShapeType="1"/>
              </p:cNvSpPr>
              <p:nvPr/>
            </p:nvSpPr>
            <p:spPr bwMode="auto">
              <a:xfrm flipH="1">
                <a:off x="1646" y="4734"/>
                <a:ext cx="2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1" name="Freeform 162"/>
              <p:cNvSpPr>
                <a:spLocks/>
              </p:cNvSpPr>
              <p:nvPr/>
            </p:nvSpPr>
            <p:spPr bwMode="auto">
              <a:xfrm>
                <a:off x="1113" y="4897"/>
                <a:ext cx="39" cy="106"/>
              </a:xfrm>
              <a:custGeom>
                <a:avLst/>
                <a:gdLst>
                  <a:gd name="T0" fmla="*/ 0 w 100"/>
                  <a:gd name="T1" fmla="*/ 290 h 290"/>
                  <a:gd name="T2" fmla="*/ 100 w 100"/>
                  <a:gd name="T3" fmla="*/ 232 h 290"/>
                  <a:gd name="T4" fmla="*/ 100 w 100"/>
                  <a:gd name="T5" fmla="*/ 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0" h="290">
                    <a:moveTo>
                      <a:pt x="0" y="290"/>
                    </a:moveTo>
                    <a:lnTo>
                      <a:pt x="100" y="232"/>
                    </a:lnTo>
                    <a:lnTo>
                      <a:pt x="10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2" name="Freeform 163"/>
              <p:cNvSpPr>
                <a:spLocks/>
              </p:cNvSpPr>
              <p:nvPr/>
            </p:nvSpPr>
            <p:spPr bwMode="auto">
              <a:xfrm>
                <a:off x="1111" y="4890"/>
                <a:ext cx="81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3" name="Line 164"/>
              <p:cNvSpPr>
                <a:spLocks noChangeShapeType="1"/>
              </p:cNvSpPr>
              <p:nvPr/>
            </p:nvSpPr>
            <p:spPr bwMode="auto">
              <a:xfrm>
                <a:off x="1111" y="4890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4" name="Freeform 165"/>
              <p:cNvSpPr>
                <a:spLocks/>
              </p:cNvSpPr>
              <p:nvPr/>
            </p:nvSpPr>
            <p:spPr bwMode="auto">
              <a:xfrm>
                <a:off x="927" y="4892"/>
                <a:ext cx="45" cy="121"/>
              </a:xfrm>
              <a:custGeom>
                <a:avLst/>
                <a:gdLst>
                  <a:gd name="T0" fmla="*/ 0 w 115"/>
                  <a:gd name="T1" fmla="*/ 330 h 330"/>
                  <a:gd name="T2" fmla="*/ 115 w 115"/>
                  <a:gd name="T3" fmla="*/ 258 h 330"/>
                  <a:gd name="T4" fmla="*/ 115 w 115"/>
                  <a:gd name="T5" fmla="*/ 0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5" h="330">
                    <a:moveTo>
                      <a:pt x="0" y="330"/>
                    </a:moveTo>
                    <a:lnTo>
                      <a:pt x="115" y="258"/>
                    </a:lnTo>
                    <a:lnTo>
                      <a:pt x="11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5" name="Freeform 166"/>
              <p:cNvSpPr>
                <a:spLocks/>
              </p:cNvSpPr>
              <p:nvPr/>
            </p:nvSpPr>
            <p:spPr bwMode="auto">
              <a:xfrm>
                <a:off x="931" y="4885"/>
                <a:ext cx="82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6" name="Line 167"/>
              <p:cNvSpPr>
                <a:spLocks noChangeShapeType="1"/>
              </p:cNvSpPr>
              <p:nvPr/>
            </p:nvSpPr>
            <p:spPr bwMode="auto">
              <a:xfrm>
                <a:off x="931" y="4885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7" name="Freeform 168"/>
              <p:cNvSpPr>
                <a:spLocks/>
              </p:cNvSpPr>
              <p:nvPr/>
            </p:nvSpPr>
            <p:spPr bwMode="auto">
              <a:xfrm>
                <a:off x="763" y="4902"/>
                <a:ext cx="74" cy="111"/>
              </a:xfrm>
              <a:custGeom>
                <a:avLst/>
                <a:gdLst>
                  <a:gd name="T0" fmla="*/ 0 w 188"/>
                  <a:gd name="T1" fmla="*/ 302 h 302"/>
                  <a:gd name="T2" fmla="*/ 188 w 188"/>
                  <a:gd name="T3" fmla="*/ 160 h 302"/>
                  <a:gd name="T4" fmla="*/ 188 w 188"/>
                  <a:gd name="T5" fmla="*/ 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8" h="302">
                    <a:moveTo>
                      <a:pt x="0" y="302"/>
                    </a:moveTo>
                    <a:lnTo>
                      <a:pt x="188" y="160"/>
                    </a:lnTo>
                    <a:lnTo>
                      <a:pt x="188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8" name="Freeform 169"/>
              <p:cNvSpPr>
                <a:spLocks/>
              </p:cNvSpPr>
              <p:nvPr/>
            </p:nvSpPr>
            <p:spPr bwMode="auto">
              <a:xfrm>
                <a:off x="796" y="4895"/>
                <a:ext cx="82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9" name="Line 170"/>
              <p:cNvSpPr>
                <a:spLocks noChangeShapeType="1"/>
              </p:cNvSpPr>
              <p:nvPr/>
            </p:nvSpPr>
            <p:spPr bwMode="auto">
              <a:xfrm>
                <a:off x="796" y="4895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0" name="Freeform 171"/>
              <p:cNvSpPr>
                <a:spLocks/>
              </p:cNvSpPr>
              <p:nvPr/>
            </p:nvSpPr>
            <p:spPr bwMode="auto">
              <a:xfrm>
                <a:off x="600" y="4923"/>
                <a:ext cx="57" cy="95"/>
              </a:xfrm>
              <a:custGeom>
                <a:avLst/>
                <a:gdLst>
                  <a:gd name="T0" fmla="*/ 0 w 145"/>
                  <a:gd name="T1" fmla="*/ 260 h 260"/>
                  <a:gd name="T2" fmla="*/ 145 w 145"/>
                  <a:gd name="T3" fmla="*/ 188 h 260"/>
                  <a:gd name="T4" fmla="*/ 145 w 145"/>
                  <a:gd name="T5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5" h="260">
                    <a:moveTo>
                      <a:pt x="0" y="260"/>
                    </a:moveTo>
                    <a:lnTo>
                      <a:pt x="145" y="188"/>
                    </a:lnTo>
                    <a:lnTo>
                      <a:pt x="14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1" name="Freeform 172"/>
              <p:cNvSpPr>
                <a:spLocks/>
              </p:cNvSpPr>
              <p:nvPr/>
            </p:nvSpPr>
            <p:spPr bwMode="auto">
              <a:xfrm>
                <a:off x="616" y="4916"/>
                <a:ext cx="82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2" name="Line 173"/>
              <p:cNvSpPr>
                <a:spLocks noChangeShapeType="1"/>
              </p:cNvSpPr>
              <p:nvPr/>
            </p:nvSpPr>
            <p:spPr bwMode="auto">
              <a:xfrm>
                <a:off x="616" y="4916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3" name="Freeform 174"/>
              <p:cNvSpPr>
                <a:spLocks/>
              </p:cNvSpPr>
              <p:nvPr/>
            </p:nvSpPr>
            <p:spPr bwMode="auto">
              <a:xfrm>
                <a:off x="157" y="4529"/>
                <a:ext cx="967" cy="499"/>
              </a:xfrm>
              <a:custGeom>
                <a:avLst/>
                <a:gdLst>
                  <a:gd name="T0" fmla="*/ 0 w 2475"/>
                  <a:gd name="T1" fmla="*/ 1365 h 1365"/>
                  <a:gd name="T2" fmla="*/ 2475 w 2475"/>
                  <a:gd name="T3" fmla="*/ 85 h 1365"/>
                  <a:gd name="T4" fmla="*/ 2230 w 2475"/>
                  <a:gd name="T5" fmla="*/ 0 h 1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75" h="1365">
                    <a:moveTo>
                      <a:pt x="0" y="1365"/>
                    </a:moveTo>
                    <a:lnTo>
                      <a:pt x="2475" y="85"/>
                    </a:lnTo>
                    <a:lnTo>
                      <a:pt x="223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4" name="Freeform 175"/>
              <p:cNvSpPr>
                <a:spLocks/>
              </p:cNvSpPr>
              <p:nvPr/>
            </p:nvSpPr>
            <p:spPr bwMode="auto">
              <a:xfrm>
                <a:off x="1008" y="4490"/>
                <a:ext cx="34" cy="76"/>
              </a:xfrm>
              <a:custGeom>
                <a:avLst/>
                <a:gdLst>
                  <a:gd name="T0" fmla="*/ 68 w 87"/>
                  <a:gd name="T1" fmla="*/ 0 h 207"/>
                  <a:gd name="T2" fmla="*/ 87 w 87"/>
                  <a:gd name="T3" fmla="*/ 7 h 207"/>
                  <a:gd name="T4" fmla="*/ 19 w 87"/>
                  <a:gd name="T5" fmla="*/ 207 h 207"/>
                  <a:gd name="T6" fmla="*/ 0 w 87"/>
                  <a:gd name="T7" fmla="*/ 20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7" h="207">
                    <a:moveTo>
                      <a:pt x="68" y="0"/>
                    </a:moveTo>
                    <a:lnTo>
                      <a:pt x="87" y="7"/>
                    </a:lnTo>
                    <a:lnTo>
                      <a:pt x="19" y="207"/>
                    </a:lnTo>
                    <a:lnTo>
                      <a:pt x="0" y="20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5" name="Line 176"/>
              <p:cNvSpPr>
                <a:spLocks noChangeShapeType="1"/>
              </p:cNvSpPr>
              <p:nvPr/>
            </p:nvSpPr>
            <p:spPr bwMode="auto">
              <a:xfrm>
                <a:off x="1008" y="4563"/>
                <a:ext cx="7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6" name="Freeform 177"/>
              <p:cNvSpPr>
                <a:spLocks/>
              </p:cNvSpPr>
              <p:nvPr/>
            </p:nvSpPr>
            <p:spPr bwMode="auto">
              <a:xfrm>
                <a:off x="153" y="3407"/>
                <a:ext cx="1125" cy="453"/>
              </a:xfrm>
              <a:custGeom>
                <a:avLst/>
                <a:gdLst>
                  <a:gd name="T0" fmla="*/ 0 w 2878"/>
                  <a:gd name="T1" fmla="*/ 1238 h 1238"/>
                  <a:gd name="T2" fmla="*/ 2878 w 2878"/>
                  <a:gd name="T3" fmla="*/ 45 h 1238"/>
                  <a:gd name="T4" fmla="*/ 2648 w 2878"/>
                  <a:gd name="T5" fmla="*/ 0 h 1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78" h="1238">
                    <a:moveTo>
                      <a:pt x="0" y="1238"/>
                    </a:moveTo>
                    <a:lnTo>
                      <a:pt x="2878" y="45"/>
                    </a:lnTo>
                    <a:lnTo>
                      <a:pt x="2648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7" name="Freeform 178"/>
              <p:cNvSpPr>
                <a:spLocks/>
              </p:cNvSpPr>
              <p:nvPr/>
            </p:nvSpPr>
            <p:spPr bwMode="auto">
              <a:xfrm>
                <a:off x="1173" y="3368"/>
                <a:ext cx="23" cy="77"/>
              </a:xfrm>
              <a:custGeom>
                <a:avLst/>
                <a:gdLst>
                  <a:gd name="T0" fmla="*/ 39 w 58"/>
                  <a:gd name="T1" fmla="*/ 0 h 211"/>
                  <a:gd name="T2" fmla="*/ 58 w 58"/>
                  <a:gd name="T3" fmla="*/ 2 h 211"/>
                  <a:gd name="T4" fmla="*/ 20 w 58"/>
                  <a:gd name="T5" fmla="*/ 211 h 211"/>
                  <a:gd name="T6" fmla="*/ 0 w 58"/>
                  <a:gd name="T7" fmla="*/ 209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211">
                    <a:moveTo>
                      <a:pt x="39" y="0"/>
                    </a:moveTo>
                    <a:lnTo>
                      <a:pt x="58" y="2"/>
                    </a:lnTo>
                    <a:lnTo>
                      <a:pt x="20" y="211"/>
                    </a:lnTo>
                    <a:lnTo>
                      <a:pt x="0" y="20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8" name="Line 179"/>
              <p:cNvSpPr>
                <a:spLocks noChangeShapeType="1"/>
              </p:cNvSpPr>
              <p:nvPr/>
            </p:nvSpPr>
            <p:spPr bwMode="auto">
              <a:xfrm>
                <a:off x="1173" y="3445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9" name="Freeform 180"/>
              <p:cNvSpPr>
                <a:spLocks/>
              </p:cNvSpPr>
              <p:nvPr/>
            </p:nvSpPr>
            <p:spPr bwMode="auto">
              <a:xfrm>
                <a:off x="710" y="3760"/>
                <a:ext cx="56" cy="100"/>
              </a:xfrm>
              <a:custGeom>
                <a:avLst/>
                <a:gdLst>
                  <a:gd name="T0" fmla="*/ 0 w 143"/>
                  <a:gd name="T1" fmla="*/ 273 h 273"/>
                  <a:gd name="T2" fmla="*/ 143 w 143"/>
                  <a:gd name="T3" fmla="*/ 188 h 273"/>
                  <a:gd name="T4" fmla="*/ 128 w 143"/>
                  <a:gd name="T5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3" h="273">
                    <a:moveTo>
                      <a:pt x="0" y="273"/>
                    </a:moveTo>
                    <a:lnTo>
                      <a:pt x="143" y="188"/>
                    </a:lnTo>
                    <a:lnTo>
                      <a:pt x="128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0" name="Freeform 181"/>
              <p:cNvSpPr>
                <a:spLocks/>
              </p:cNvSpPr>
              <p:nvPr/>
            </p:nvSpPr>
            <p:spPr bwMode="auto">
              <a:xfrm>
                <a:off x="720" y="3751"/>
                <a:ext cx="81" cy="11"/>
              </a:xfrm>
              <a:custGeom>
                <a:avLst/>
                <a:gdLst>
                  <a:gd name="T0" fmla="*/ 208 w 208"/>
                  <a:gd name="T1" fmla="*/ 0 h 32"/>
                  <a:gd name="T2" fmla="*/ 208 w 208"/>
                  <a:gd name="T3" fmla="*/ 19 h 32"/>
                  <a:gd name="T4" fmla="*/ 0 w 208"/>
                  <a:gd name="T5" fmla="*/ 32 h 32"/>
                  <a:gd name="T6" fmla="*/ 0 w 208"/>
                  <a:gd name="T7" fmla="*/ 13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32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32"/>
                    </a:lnTo>
                    <a:lnTo>
                      <a:pt x="0" y="13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1" name="Line 182"/>
              <p:cNvSpPr>
                <a:spLocks noChangeShapeType="1"/>
              </p:cNvSpPr>
              <p:nvPr/>
            </p:nvSpPr>
            <p:spPr bwMode="auto">
              <a:xfrm>
                <a:off x="720" y="3755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2" name="Freeform 183"/>
              <p:cNvSpPr>
                <a:spLocks/>
              </p:cNvSpPr>
              <p:nvPr/>
            </p:nvSpPr>
            <p:spPr bwMode="auto">
              <a:xfrm>
                <a:off x="868" y="3750"/>
                <a:ext cx="67" cy="100"/>
              </a:xfrm>
              <a:custGeom>
                <a:avLst/>
                <a:gdLst>
                  <a:gd name="T0" fmla="*/ 0 w 172"/>
                  <a:gd name="T1" fmla="*/ 272 h 272"/>
                  <a:gd name="T2" fmla="*/ 172 w 172"/>
                  <a:gd name="T3" fmla="*/ 200 h 272"/>
                  <a:gd name="T4" fmla="*/ 157 w 172"/>
                  <a:gd name="T5" fmla="*/ 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2" h="272">
                    <a:moveTo>
                      <a:pt x="0" y="272"/>
                    </a:moveTo>
                    <a:lnTo>
                      <a:pt x="172" y="200"/>
                    </a:lnTo>
                    <a:lnTo>
                      <a:pt x="157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3" name="Freeform 184"/>
              <p:cNvSpPr>
                <a:spLocks/>
              </p:cNvSpPr>
              <p:nvPr/>
            </p:nvSpPr>
            <p:spPr bwMode="auto">
              <a:xfrm>
                <a:off x="889" y="3740"/>
                <a:ext cx="81" cy="12"/>
              </a:xfrm>
              <a:custGeom>
                <a:avLst/>
                <a:gdLst>
                  <a:gd name="T0" fmla="*/ 209 w 209"/>
                  <a:gd name="T1" fmla="*/ 0 h 32"/>
                  <a:gd name="T2" fmla="*/ 209 w 209"/>
                  <a:gd name="T3" fmla="*/ 19 h 32"/>
                  <a:gd name="T4" fmla="*/ 0 w 209"/>
                  <a:gd name="T5" fmla="*/ 32 h 32"/>
                  <a:gd name="T6" fmla="*/ 0 w 209"/>
                  <a:gd name="T7" fmla="*/ 13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32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32"/>
                    </a:lnTo>
                    <a:lnTo>
                      <a:pt x="0" y="13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4" name="Line 185"/>
              <p:cNvSpPr>
                <a:spLocks noChangeShapeType="1"/>
              </p:cNvSpPr>
              <p:nvPr/>
            </p:nvSpPr>
            <p:spPr bwMode="auto">
              <a:xfrm>
                <a:off x="889" y="3745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5" name="Freeform 186"/>
              <p:cNvSpPr>
                <a:spLocks/>
              </p:cNvSpPr>
              <p:nvPr/>
            </p:nvSpPr>
            <p:spPr bwMode="auto">
              <a:xfrm>
                <a:off x="1042" y="3760"/>
                <a:ext cx="51" cy="79"/>
              </a:xfrm>
              <a:custGeom>
                <a:avLst/>
                <a:gdLst>
                  <a:gd name="T0" fmla="*/ 0 w 130"/>
                  <a:gd name="T1" fmla="*/ 215 h 215"/>
                  <a:gd name="T2" fmla="*/ 130 w 130"/>
                  <a:gd name="T3" fmla="*/ 188 h 215"/>
                  <a:gd name="T4" fmla="*/ 130 w 130"/>
                  <a:gd name="T5" fmla="*/ 0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0" h="215">
                    <a:moveTo>
                      <a:pt x="0" y="215"/>
                    </a:moveTo>
                    <a:lnTo>
                      <a:pt x="130" y="188"/>
                    </a:lnTo>
                    <a:lnTo>
                      <a:pt x="13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6" name="Freeform 187"/>
              <p:cNvSpPr>
                <a:spLocks/>
              </p:cNvSpPr>
              <p:nvPr/>
            </p:nvSpPr>
            <p:spPr bwMode="auto">
              <a:xfrm>
                <a:off x="1052" y="3753"/>
                <a:ext cx="81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7" name="Line 188"/>
              <p:cNvSpPr>
                <a:spLocks noChangeShapeType="1"/>
              </p:cNvSpPr>
              <p:nvPr/>
            </p:nvSpPr>
            <p:spPr bwMode="auto">
              <a:xfrm>
                <a:off x="1052" y="3753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8" name="Freeform 189"/>
              <p:cNvSpPr>
                <a:spLocks/>
              </p:cNvSpPr>
              <p:nvPr/>
            </p:nvSpPr>
            <p:spPr bwMode="auto">
              <a:xfrm>
                <a:off x="1217" y="3754"/>
                <a:ext cx="61" cy="90"/>
              </a:xfrm>
              <a:custGeom>
                <a:avLst/>
                <a:gdLst>
                  <a:gd name="T0" fmla="*/ 0 w 158"/>
                  <a:gd name="T1" fmla="*/ 245 h 245"/>
                  <a:gd name="T2" fmla="*/ 158 w 158"/>
                  <a:gd name="T3" fmla="*/ 130 h 245"/>
                  <a:gd name="T4" fmla="*/ 143 w 158"/>
                  <a:gd name="T5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8" h="245">
                    <a:moveTo>
                      <a:pt x="0" y="245"/>
                    </a:moveTo>
                    <a:lnTo>
                      <a:pt x="158" y="130"/>
                    </a:lnTo>
                    <a:lnTo>
                      <a:pt x="14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9" name="Freeform 190"/>
              <p:cNvSpPr>
                <a:spLocks/>
              </p:cNvSpPr>
              <p:nvPr/>
            </p:nvSpPr>
            <p:spPr bwMode="auto">
              <a:xfrm>
                <a:off x="1231" y="3744"/>
                <a:ext cx="82" cy="14"/>
              </a:xfrm>
              <a:custGeom>
                <a:avLst/>
                <a:gdLst>
                  <a:gd name="T0" fmla="*/ 209 w 211"/>
                  <a:gd name="T1" fmla="*/ 0 h 40"/>
                  <a:gd name="T2" fmla="*/ 211 w 211"/>
                  <a:gd name="T3" fmla="*/ 19 h 40"/>
                  <a:gd name="T4" fmla="*/ 2 w 211"/>
                  <a:gd name="T5" fmla="*/ 40 h 40"/>
                  <a:gd name="T6" fmla="*/ 0 w 211"/>
                  <a:gd name="T7" fmla="*/ 2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40">
                    <a:moveTo>
                      <a:pt x="209" y="0"/>
                    </a:moveTo>
                    <a:lnTo>
                      <a:pt x="211" y="19"/>
                    </a:lnTo>
                    <a:lnTo>
                      <a:pt x="2" y="40"/>
                    </a:lnTo>
                    <a:lnTo>
                      <a:pt x="0" y="21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0" name="Line 191"/>
              <p:cNvSpPr>
                <a:spLocks noChangeShapeType="1"/>
              </p:cNvSpPr>
              <p:nvPr/>
            </p:nvSpPr>
            <p:spPr bwMode="auto">
              <a:xfrm>
                <a:off x="1231" y="3751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1" name="Line 192"/>
              <p:cNvSpPr>
                <a:spLocks noChangeShapeType="1"/>
              </p:cNvSpPr>
              <p:nvPr/>
            </p:nvSpPr>
            <p:spPr bwMode="auto">
              <a:xfrm flipV="1">
                <a:off x="1689" y="3649"/>
                <a:ext cx="62" cy="32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2" name="Freeform 193"/>
              <p:cNvSpPr>
                <a:spLocks/>
              </p:cNvSpPr>
              <p:nvPr/>
            </p:nvSpPr>
            <p:spPr bwMode="auto">
              <a:xfrm>
                <a:off x="1710" y="3636"/>
                <a:ext cx="83" cy="20"/>
              </a:xfrm>
              <a:custGeom>
                <a:avLst/>
                <a:gdLst>
                  <a:gd name="T0" fmla="*/ 211 w 211"/>
                  <a:gd name="T1" fmla="*/ 34 h 53"/>
                  <a:gd name="T2" fmla="*/ 209 w 211"/>
                  <a:gd name="T3" fmla="*/ 53 h 53"/>
                  <a:gd name="T4" fmla="*/ 0 w 211"/>
                  <a:gd name="T5" fmla="*/ 19 h 53"/>
                  <a:gd name="T6" fmla="*/ 2 w 211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53">
                    <a:moveTo>
                      <a:pt x="211" y="34"/>
                    </a:moveTo>
                    <a:lnTo>
                      <a:pt x="209" y="53"/>
                    </a:lnTo>
                    <a:lnTo>
                      <a:pt x="0" y="19"/>
                    </a:lnTo>
                    <a:lnTo>
                      <a:pt x="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3" name="Line 194"/>
              <p:cNvSpPr>
                <a:spLocks noChangeShapeType="1"/>
              </p:cNvSpPr>
              <p:nvPr/>
            </p:nvSpPr>
            <p:spPr bwMode="auto">
              <a:xfrm flipH="1">
                <a:off x="1710" y="3636"/>
                <a:ext cx="1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4" name="Arc 195"/>
              <p:cNvSpPr>
                <a:spLocks/>
              </p:cNvSpPr>
              <p:nvPr/>
            </p:nvSpPr>
            <p:spPr bwMode="auto">
              <a:xfrm>
                <a:off x="1368" y="3849"/>
                <a:ext cx="314" cy="2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75 w 21575"/>
                  <a:gd name="T1" fmla="*/ 1047 h 21600"/>
                  <a:gd name="T2" fmla="*/ 0 w 21575"/>
                  <a:gd name="T3" fmla="*/ 21600 h 21600"/>
                  <a:gd name="T4" fmla="*/ 0 w 2157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75" h="21600" fill="none" extrusionOk="0">
                    <a:moveTo>
                      <a:pt x="21574" y="1046"/>
                    </a:moveTo>
                    <a:cubicBezTo>
                      <a:pt x="21016" y="12555"/>
                      <a:pt x="11522" y="21599"/>
                      <a:pt x="0" y="21600"/>
                    </a:cubicBezTo>
                  </a:path>
                  <a:path w="21575" h="21600" stroke="0" extrusionOk="0">
                    <a:moveTo>
                      <a:pt x="21574" y="1046"/>
                    </a:moveTo>
                    <a:cubicBezTo>
                      <a:pt x="21016" y="12555"/>
                      <a:pt x="11522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5" name="Arc 196"/>
              <p:cNvSpPr>
                <a:spLocks/>
              </p:cNvSpPr>
              <p:nvPr/>
            </p:nvSpPr>
            <p:spPr bwMode="auto">
              <a:xfrm>
                <a:off x="1671" y="3666"/>
                <a:ext cx="11" cy="184"/>
              </a:xfrm>
              <a:custGeom>
                <a:avLst/>
                <a:gdLst>
                  <a:gd name="G0" fmla="+- 0 0 0"/>
                  <a:gd name="G1" fmla="+- 21512 0 0"/>
                  <a:gd name="G2" fmla="+- 21600 0 0"/>
                  <a:gd name="T0" fmla="*/ 1950 w 21600"/>
                  <a:gd name="T1" fmla="*/ 0 h 21612"/>
                  <a:gd name="T2" fmla="*/ 21600 w 21600"/>
                  <a:gd name="T3" fmla="*/ 21612 h 21612"/>
                  <a:gd name="T4" fmla="*/ 0 w 21600"/>
                  <a:gd name="T5" fmla="*/ 21512 h 21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12" fill="none" extrusionOk="0">
                    <a:moveTo>
                      <a:pt x="1949" y="0"/>
                    </a:moveTo>
                    <a:cubicBezTo>
                      <a:pt x="13078" y="1008"/>
                      <a:pt x="21600" y="10338"/>
                      <a:pt x="21600" y="21512"/>
                    </a:cubicBezTo>
                    <a:cubicBezTo>
                      <a:pt x="21600" y="21545"/>
                      <a:pt x="21599" y="21578"/>
                      <a:pt x="21599" y="21611"/>
                    </a:cubicBezTo>
                  </a:path>
                  <a:path w="21600" h="21612" stroke="0" extrusionOk="0">
                    <a:moveTo>
                      <a:pt x="1949" y="0"/>
                    </a:moveTo>
                    <a:cubicBezTo>
                      <a:pt x="13078" y="1008"/>
                      <a:pt x="21600" y="10338"/>
                      <a:pt x="21600" y="21512"/>
                    </a:cubicBezTo>
                    <a:cubicBezTo>
                      <a:pt x="21600" y="21545"/>
                      <a:pt x="21599" y="21578"/>
                      <a:pt x="21599" y="21611"/>
                    </a:cubicBezTo>
                    <a:lnTo>
                      <a:pt x="0" y="21512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6" name="Freeform 197"/>
              <p:cNvSpPr>
                <a:spLocks/>
              </p:cNvSpPr>
              <p:nvPr/>
            </p:nvSpPr>
            <p:spPr bwMode="auto">
              <a:xfrm>
                <a:off x="1631" y="3656"/>
                <a:ext cx="82" cy="11"/>
              </a:xfrm>
              <a:custGeom>
                <a:avLst/>
                <a:gdLst>
                  <a:gd name="T0" fmla="*/ 209 w 209"/>
                  <a:gd name="T1" fmla="*/ 0 h 28"/>
                  <a:gd name="T2" fmla="*/ 209 w 209"/>
                  <a:gd name="T3" fmla="*/ 19 h 28"/>
                  <a:gd name="T4" fmla="*/ 0 w 209"/>
                  <a:gd name="T5" fmla="*/ 28 h 28"/>
                  <a:gd name="T6" fmla="*/ 0 w 209"/>
                  <a:gd name="T7" fmla="*/ 9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8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28"/>
                    </a:lnTo>
                    <a:lnTo>
                      <a:pt x="0" y="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7" name="Line 198"/>
              <p:cNvSpPr>
                <a:spLocks noChangeShapeType="1"/>
              </p:cNvSpPr>
              <p:nvPr/>
            </p:nvSpPr>
            <p:spPr bwMode="auto">
              <a:xfrm>
                <a:off x="1631" y="3660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8" name="Arc 199"/>
              <p:cNvSpPr>
                <a:spLocks/>
              </p:cNvSpPr>
              <p:nvPr/>
            </p:nvSpPr>
            <p:spPr bwMode="auto">
              <a:xfrm>
                <a:off x="1531" y="3828"/>
                <a:ext cx="72" cy="3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88 w 21588"/>
                  <a:gd name="T1" fmla="*/ 705 h 21600"/>
                  <a:gd name="T2" fmla="*/ 0 w 21588"/>
                  <a:gd name="T3" fmla="*/ 21600 h 21600"/>
                  <a:gd name="T4" fmla="*/ 0 w 2158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88" h="21600" fill="none" extrusionOk="0">
                    <a:moveTo>
                      <a:pt x="21588" y="705"/>
                    </a:moveTo>
                    <a:cubicBezTo>
                      <a:pt x="21208" y="12353"/>
                      <a:pt x="11654" y="21599"/>
                      <a:pt x="0" y="21600"/>
                    </a:cubicBezTo>
                  </a:path>
                  <a:path w="21588" h="21600" stroke="0" extrusionOk="0">
                    <a:moveTo>
                      <a:pt x="21588" y="705"/>
                    </a:moveTo>
                    <a:cubicBezTo>
                      <a:pt x="21208" y="12353"/>
                      <a:pt x="11654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9" name="Arc 200"/>
              <p:cNvSpPr>
                <a:spLocks/>
              </p:cNvSpPr>
              <p:nvPr/>
            </p:nvSpPr>
            <p:spPr bwMode="auto">
              <a:xfrm>
                <a:off x="1598" y="3777"/>
                <a:ext cx="5" cy="52"/>
              </a:xfrm>
              <a:custGeom>
                <a:avLst/>
                <a:gdLst>
                  <a:gd name="G0" fmla="+- 0 0 0"/>
                  <a:gd name="G1" fmla="+- 21181 0 0"/>
                  <a:gd name="G2" fmla="+- 21600 0 0"/>
                  <a:gd name="T0" fmla="*/ 4236 w 21600"/>
                  <a:gd name="T1" fmla="*/ 0 h 21478"/>
                  <a:gd name="T2" fmla="*/ 21598 w 21600"/>
                  <a:gd name="T3" fmla="*/ 21478 h 21478"/>
                  <a:gd name="T4" fmla="*/ 0 w 21600"/>
                  <a:gd name="T5" fmla="*/ 21181 h 21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478" fill="none" extrusionOk="0">
                    <a:moveTo>
                      <a:pt x="4235" y="0"/>
                    </a:moveTo>
                    <a:cubicBezTo>
                      <a:pt x="14332" y="2019"/>
                      <a:pt x="21600" y="10884"/>
                      <a:pt x="21600" y="21181"/>
                    </a:cubicBezTo>
                    <a:cubicBezTo>
                      <a:pt x="21600" y="21280"/>
                      <a:pt x="21599" y="21379"/>
                      <a:pt x="21597" y="21477"/>
                    </a:cubicBezTo>
                  </a:path>
                  <a:path w="21600" h="21478" stroke="0" extrusionOk="0">
                    <a:moveTo>
                      <a:pt x="4235" y="0"/>
                    </a:moveTo>
                    <a:cubicBezTo>
                      <a:pt x="14332" y="2019"/>
                      <a:pt x="21600" y="10884"/>
                      <a:pt x="21600" y="21181"/>
                    </a:cubicBezTo>
                    <a:cubicBezTo>
                      <a:pt x="21600" y="21280"/>
                      <a:pt x="21599" y="21379"/>
                      <a:pt x="21597" y="21477"/>
                    </a:cubicBezTo>
                    <a:lnTo>
                      <a:pt x="0" y="21181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30" name="Freeform 201"/>
              <p:cNvSpPr>
                <a:spLocks/>
              </p:cNvSpPr>
              <p:nvPr/>
            </p:nvSpPr>
            <p:spPr bwMode="auto">
              <a:xfrm>
                <a:off x="1557" y="3765"/>
                <a:ext cx="83" cy="15"/>
              </a:xfrm>
              <a:custGeom>
                <a:avLst/>
                <a:gdLst>
                  <a:gd name="T0" fmla="*/ 209 w 211"/>
                  <a:gd name="T1" fmla="*/ 0 h 41"/>
                  <a:gd name="T2" fmla="*/ 211 w 211"/>
                  <a:gd name="T3" fmla="*/ 19 h 41"/>
                  <a:gd name="T4" fmla="*/ 2 w 211"/>
                  <a:gd name="T5" fmla="*/ 41 h 41"/>
                  <a:gd name="T6" fmla="*/ 0 w 211"/>
                  <a:gd name="T7" fmla="*/ 2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41">
                    <a:moveTo>
                      <a:pt x="209" y="0"/>
                    </a:moveTo>
                    <a:lnTo>
                      <a:pt x="211" y="19"/>
                    </a:lnTo>
                    <a:lnTo>
                      <a:pt x="2" y="41"/>
                    </a:lnTo>
                    <a:lnTo>
                      <a:pt x="0" y="21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31" name="Line 202"/>
              <p:cNvSpPr>
                <a:spLocks noChangeShapeType="1"/>
              </p:cNvSpPr>
              <p:nvPr/>
            </p:nvSpPr>
            <p:spPr bwMode="auto">
              <a:xfrm>
                <a:off x="1557" y="3772"/>
                <a:ext cx="1" cy="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32" name="Arc 203"/>
              <p:cNvSpPr>
                <a:spLocks/>
              </p:cNvSpPr>
              <p:nvPr/>
            </p:nvSpPr>
            <p:spPr bwMode="auto">
              <a:xfrm>
                <a:off x="1469" y="3660"/>
                <a:ext cx="410" cy="41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53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08"/>
                      <a:pt x="11961" y="21570"/>
                      <a:pt x="52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08"/>
                      <a:pt x="11961" y="21570"/>
                      <a:pt x="52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33" name="Freeform 204"/>
              <p:cNvSpPr>
                <a:spLocks/>
              </p:cNvSpPr>
              <p:nvPr/>
            </p:nvSpPr>
            <p:spPr bwMode="auto">
              <a:xfrm>
                <a:off x="1839" y="3653"/>
                <a:ext cx="82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Line 206"/>
            <p:cNvSpPr>
              <a:spLocks noChangeShapeType="1"/>
            </p:cNvSpPr>
            <p:nvPr/>
          </p:nvSpPr>
          <p:spPr bwMode="auto">
            <a:xfrm>
              <a:off x="1839" y="3653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Arc 207"/>
            <p:cNvSpPr>
              <a:spLocks/>
            </p:cNvSpPr>
            <p:nvPr/>
          </p:nvSpPr>
          <p:spPr bwMode="auto">
            <a:xfrm>
              <a:off x="1154" y="3965"/>
              <a:ext cx="96" cy="41"/>
            </a:xfrm>
            <a:custGeom>
              <a:avLst/>
              <a:gdLst>
                <a:gd name="G0" fmla="+- 21594 0 0"/>
                <a:gd name="G1" fmla="+- 0 0 0"/>
                <a:gd name="G2" fmla="+- 21600 0 0"/>
                <a:gd name="T0" fmla="*/ 21811 w 21811"/>
                <a:gd name="T1" fmla="*/ 21599 h 21600"/>
                <a:gd name="T2" fmla="*/ 0 w 21811"/>
                <a:gd name="T3" fmla="*/ 527 h 21600"/>
                <a:gd name="T4" fmla="*/ 21594 w 2181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11" h="21600" fill="none" extrusionOk="0">
                  <a:moveTo>
                    <a:pt x="21810" y="21598"/>
                  </a:moveTo>
                  <a:cubicBezTo>
                    <a:pt x="21738" y="21599"/>
                    <a:pt x="21666" y="21599"/>
                    <a:pt x="21594" y="21600"/>
                  </a:cubicBezTo>
                  <a:cubicBezTo>
                    <a:pt x="9869" y="21600"/>
                    <a:pt x="286" y="12247"/>
                    <a:pt x="0" y="526"/>
                  </a:cubicBezTo>
                </a:path>
                <a:path w="21811" h="21600" stroke="0" extrusionOk="0">
                  <a:moveTo>
                    <a:pt x="21810" y="21598"/>
                  </a:moveTo>
                  <a:cubicBezTo>
                    <a:pt x="21738" y="21599"/>
                    <a:pt x="21666" y="21599"/>
                    <a:pt x="21594" y="21600"/>
                  </a:cubicBezTo>
                  <a:cubicBezTo>
                    <a:pt x="9869" y="21600"/>
                    <a:pt x="286" y="12247"/>
                    <a:pt x="0" y="526"/>
                  </a:cubicBezTo>
                  <a:lnTo>
                    <a:pt x="21594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Arc 208"/>
            <p:cNvSpPr>
              <a:spLocks/>
            </p:cNvSpPr>
            <p:nvPr/>
          </p:nvSpPr>
          <p:spPr bwMode="auto">
            <a:xfrm>
              <a:off x="839" y="4007"/>
              <a:ext cx="410" cy="18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18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17"/>
                  </a:moveTo>
                  <a:cubicBezTo>
                    <a:pt x="21534" y="12001"/>
                    <a:pt x="11883" y="21599"/>
                    <a:pt x="0" y="21600"/>
                  </a:cubicBezTo>
                </a:path>
                <a:path w="21600" h="21600" stroke="0" extrusionOk="0">
                  <a:moveTo>
                    <a:pt x="21599" y="117"/>
                  </a:moveTo>
                  <a:cubicBezTo>
                    <a:pt x="21534" y="12001"/>
                    <a:pt x="1188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9"/>
            <p:cNvSpPr>
              <a:spLocks/>
            </p:cNvSpPr>
            <p:nvPr/>
          </p:nvSpPr>
          <p:spPr bwMode="auto">
            <a:xfrm>
              <a:off x="839" y="4172"/>
              <a:ext cx="59" cy="39"/>
            </a:xfrm>
            <a:custGeom>
              <a:avLst/>
              <a:gdLst>
                <a:gd name="T0" fmla="*/ 0 w 59"/>
                <a:gd name="T1" fmla="*/ 20 h 39"/>
                <a:gd name="T2" fmla="*/ 59 w 59"/>
                <a:gd name="T3" fmla="*/ 39 h 39"/>
                <a:gd name="T4" fmla="*/ 44 w 59"/>
                <a:gd name="T5" fmla="*/ 20 h 39"/>
                <a:gd name="T6" fmla="*/ 59 w 59"/>
                <a:gd name="T7" fmla="*/ 0 h 39"/>
                <a:gd name="T8" fmla="*/ 0 w 59"/>
                <a:gd name="T9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9">
                  <a:moveTo>
                    <a:pt x="0" y="20"/>
                  </a:moveTo>
                  <a:lnTo>
                    <a:pt x="59" y="39"/>
                  </a:lnTo>
                  <a:lnTo>
                    <a:pt x="44" y="20"/>
                  </a:lnTo>
                  <a:lnTo>
                    <a:pt x="59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10"/>
            <p:cNvSpPr>
              <a:spLocks/>
            </p:cNvSpPr>
            <p:nvPr/>
          </p:nvSpPr>
          <p:spPr bwMode="auto">
            <a:xfrm>
              <a:off x="564" y="3965"/>
              <a:ext cx="574" cy="53"/>
            </a:xfrm>
            <a:custGeom>
              <a:avLst/>
              <a:gdLst>
                <a:gd name="T0" fmla="*/ 0 w 1468"/>
                <a:gd name="T1" fmla="*/ 86 h 144"/>
                <a:gd name="T2" fmla="*/ 28 w 1468"/>
                <a:gd name="T3" fmla="*/ 25 h 144"/>
                <a:gd name="T4" fmla="*/ 91 w 1468"/>
                <a:gd name="T5" fmla="*/ 144 h 144"/>
                <a:gd name="T6" fmla="*/ 148 w 1468"/>
                <a:gd name="T7" fmla="*/ 23 h 144"/>
                <a:gd name="T8" fmla="*/ 211 w 1468"/>
                <a:gd name="T9" fmla="*/ 141 h 144"/>
                <a:gd name="T10" fmla="*/ 268 w 1468"/>
                <a:gd name="T11" fmla="*/ 20 h 144"/>
                <a:gd name="T12" fmla="*/ 331 w 1468"/>
                <a:gd name="T13" fmla="*/ 139 h 144"/>
                <a:gd name="T14" fmla="*/ 388 w 1468"/>
                <a:gd name="T15" fmla="*/ 18 h 144"/>
                <a:gd name="T16" fmla="*/ 451 w 1468"/>
                <a:gd name="T17" fmla="*/ 137 h 144"/>
                <a:gd name="T18" fmla="*/ 508 w 1468"/>
                <a:gd name="T19" fmla="*/ 16 h 144"/>
                <a:gd name="T20" fmla="*/ 571 w 1468"/>
                <a:gd name="T21" fmla="*/ 135 h 144"/>
                <a:gd name="T22" fmla="*/ 628 w 1468"/>
                <a:gd name="T23" fmla="*/ 13 h 144"/>
                <a:gd name="T24" fmla="*/ 690 w 1468"/>
                <a:gd name="T25" fmla="*/ 132 h 144"/>
                <a:gd name="T26" fmla="*/ 748 w 1468"/>
                <a:gd name="T27" fmla="*/ 11 h 144"/>
                <a:gd name="T28" fmla="*/ 810 w 1468"/>
                <a:gd name="T29" fmla="*/ 130 h 144"/>
                <a:gd name="T30" fmla="*/ 868 w 1468"/>
                <a:gd name="T31" fmla="*/ 9 h 144"/>
                <a:gd name="T32" fmla="*/ 930 w 1468"/>
                <a:gd name="T33" fmla="*/ 128 h 144"/>
                <a:gd name="T34" fmla="*/ 988 w 1468"/>
                <a:gd name="T35" fmla="*/ 7 h 144"/>
                <a:gd name="T36" fmla="*/ 1050 w 1468"/>
                <a:gd name="T37" fmla="*/ 125 h 144"/>
                <a:gd name="T38" fmla="*/ 1108 w 1468"/>
                <a:gd name="T39" fmla="*/ 4 h 144"/>
                <a:gd name="T40" fmla="*/ 1170 w 1468"/>
                <a:gd name="T41" fmla="*/ 123 h 144"/>
                <a:gd name="T42" fmla="*/ 1228 w 1468"/>
                <a:gd name="T43" fmla="*/ 2 h 144"/>
                <a:gd name="T44" fmla="*/ 1290 w 1468"/>
                <a:gd name="T45" fmla="*/ 121 h 144"/>
                <a:gd name="T46" fmla="*/ 1348 w 1468"/>
                <a:gd name="T47" fmla="*/ 0 h 144"/>
                <a:gd name="T48" fmla="*/ 1410 w 1468"/>
                <a:gd name="T49" fmla="*/ 119 h 144"/>
                <a:gd name="T50" fmla="*/ 1439 w 1468"/>
                <a:gd name="T51" fmla="*/ 58 h 144"/>
                <a:gd name="T52" fmla="*/ 1468 w 1468"/>
                <a:gd name="T53" fmla="*/ 5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68" h="144">
                  <a:moveTo>
                    <a:pt x="0" y="86"/>
                  </a:moveTo>
                  <a:lnTo>
                    <a:pt x="28" y="25"/>
                  </a:lnTo>
                  <a:lnTo>
                    <a:pt x="91" y="144"/>
                  </a:lnTo>
                  <a:lnTo>
                    <a:pt x="148" y="23"/>
                  </a:lnTo>
                  <a:lnTo>
                    <a:pt x="211" y="141"/>
                  </a:lnTo>
                  <a:lnTo>
                    <a:pt x="268" y="20"/>
                  </a:lnTo>
                  <a:lnTo>
                    <a:pt x="331" y="139"/>
                  </a:lnTo>
                  <a:lnTo>
                    <a:pt x="388" y="18"/>
                  </a:lnTo>
                  <a:lnTo>
                    <a:pt x="451" y="137"/>
                  </a:lnTo>
                  <a:lnTo>
                    <a:pt x="508" y="16"/>
                  </a:lnTo>
                  <a:lnTo>
                    <a:pt x="571" y="135"/>
                  </a:lnTo>
                  <a:lnTo>
                    <a:pt x="628" y="13"/>
                  </a:lnTo>
                  <a:lnTo>
                    <a:pt x="690" y="132"/>
                  </a:lnTo>
                  <a:lnTo>
                    <a:pt x="748" y="11"/>
                  </a:lnTo>
                  <a:lnTo>
                    <a:pt x="810" y="130"/>
                  </a:lnTo>
                  <a:lnTo>
                    <a:pt x="868" y="9"/>
                  </a:lnTo>
                  <a:lnTo>
                    <a:pt x="930" y="128"/>
                  </a:lnTo>
                  <a:lnTo>
                    <a:pt x="988" y="7"/>
                  </a:lnTo>
                  <a:lnTo>
                    <a:pt x="1050" y="125"/>
                  </a:lnTo>
                  <a:lnTo>
                    <a:pt x="1108" y="4"/>
                  </a:lnTo>
                  <a:lnTo>
                    <a:pt x="1170" y="123"/>
                  </a:lnTo>
                  <a:lnTo>
                    <a:pt x="1228" y="2"/>
                  </a:lnTo>
                  <a:lnTo>
                    <a:pt x="1290" y="121"/>
                  </a:lnTo>
                  <a:lnTo>
                    <a:pt x="1348" y="0"/>
                  </a:lnTo>
                  <a:lnTo>
                    <a:pt x="1410" y="119"/>
                  </a:lnTo>
                  <a:lnTo>
                    <a:pt x="1439" y="58"/>
                  </a:lnTo>
                  <a:lnTo>
                    <a:pt x="1468" y="5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Arc 211"/>
            <p:cNvSpPr>
              <a:spLocks/>
            </p:cNvSpPr>
            <p:nvPr/>
          </p:nvSpPr>
          <p:spPr bwMode="auto">
            <a:xfrm>
              <a:off x="1137" y="3685"/>
              <a:ext cx="854" cy="3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72 h 21600"/>
                <a:gd name="T2" fmla="*/ 25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71"/>
                  </a:moveTo>
                  <a:cubicBezTo>
                    <a:pt x="21560" y="11963"/>
                    <a:pt x="11916" y="21586"/>
                    <a:pt x="24" y="21599"/>
                  </a:cubicBezTo>
                </a:path>
                <a:path w="21600" h="21600" stroke="0" extrusionOk="0">
                  <a:moveTo>
                    <a:pt x="21599" y="71"/>
                  </a:moveTo>
                  <a:cubicBezTo>
                    <a:pt x="21560" y="11963"/>
                    <a:pt x="11916" y="21586"/>
                    <a:pt x="24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2"/>
            <p:cNvSpPr>
              <a:spLocks/>
            </p:cNvSpPr>
            <p:nvPr/>
          </p:nvSpPr>
          <p:spPr bwMode="auto">
            <a:xfrm>
              <a:off x="1972" y="3686"/>
              <a:ext cx="42" cy="54"/>
            </a:xfrm>
            <a:custGeom>
              <a:avLst/>
              <a:gdLst>
                <a:gd name="T0" fmla="*/ 21 w 42"/>
                <a:gd name="T1" fmla="*/ 0 h 54"/>
                <a:gd name="T2" fmla="*/ 0 w 42"/>
                <a:gd name="T3" fmla="*/ 54 h 54"/>
                <a:gd name="T4" fmla="*/ 21 w 42"/>
                <a:gd name="T5" fmla="*/ 41 h 54"/>
                <a:gd name="T6" fmla="*/ 42 w 42"/>
                <a:gd name="T7" fmla="*/ 54 h 54"/>
                <a:gd name="T8" fmla="*/ 21 w 42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4">
                  <a:moveTo>
                    <a:pt x="21" y="0"/>
                  </a:moveTo>
                  <a:lnTo>
                    <a:pt x="0" y="54"/>
                  </a:lnTo>
                  <a:lnTo>
                    <a:pt x="21" y="41"/>
                  </a:lnTo>
                  <a:lnTo>
                    <a:pt x="42" y="5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3"/>
            <p:cNvSpPr>
              <a:spLocks/>
            </p:cNvSpPr>
            <p:nvPr/>
          </p:nvSpPr>
          <p:spPr bwMode="auto">
            <a:xfrm>
              <a:off x="506" y="2949"/>
              <a:ext cx="614" cy="69"/>
            </a:xfrm>
            <a:custGeom>
              <a:avLst/>
              <a:gdLst>
                <a:gd name="T0" fmla="*/ 0 w 1570"/>
                <a:gd name="T1" fmla="*/ 59 h 187"/>
                <a:gd name="T2" fmla="*/ 32 w 1570"/>
                <a:gd name="T3" fmla="*/ 0 h 187"/>
                <a:gd name="T4" fmla="*/ 87 w 1570"/>
                <a:gd name="T5" fmla="*/ 122 h 187"/>
                <a:gd name="T6" fmla="*/ 152 w 1570"/>
                <a:gd name="T7" fmla="*/ 5 h 187"/>
                <a:gd name="T8" fmla="*/ 207 w 1570"/>
                <a:gd name="T9" fmla="*/ 128 h 187"/>
                <a:gd name="T10" fmla="*/ 272 w 1570"/>
                <a:gd name="T11" fmla="*/ 11 h 187"/>
                <a:gd name="T12" fmla="*/ 326 w 1570"/>
                <a:gd name="T13" fmla="*/ 133 h 187"/>
                <a:gd name="T14" fmla="*/ 392 w 1570"/>
                <a:gd name="T15" fmla="*/ 16 h 187"/>
                <a:gd name="T16" fmla="*/ 446 w 1570"/>
                <a:gd name="T17" fmla="*/ 138 h 187"/>
                <a:gd name="T18" fmla="*/ 512 w 1570"/>
                <a:gd name="T19" fmla="*/ 21 h 187"/>
                <a:gd name="T20" fmla="*/ 566 w 1570"/>
                <a:gd name="T21" fmla="*/ 144 h 187"/>
                <a:gd name="T22" fmla="*/ 632 w 1570"/>
                <a:gd name="T23" fmla="*/ 27 h 187"/>
                <a:gd name="T24" fmla="*/ 686 w 1570"/>
                <a:gd name="T25" fmla="*/ 149 h 187"/>
                <a:gd name="T26" fmla="*/ 751 w 1570"/>
                <a:gd name="T27" fmla="*/ 32 h 187"/>
                <a:gd name="T28" fmla="*/ 806 w 1570"/>
                <a:gd name="T29" fmla="*/ 155 h 187"/>
                <a:gd name="T30" fmla="*/ 871 w 1570"/>
                <a:gd name="T31" fmla="*/ 37 h 187"/>
                <a:gd name="T32" fmla="*/ 926 w 1570"/>
                <a:gd name="T33" fmla="*/ 160 h 187"/>
                <a:gd name="T34" fmla="*/ 991 w 1570"/>
                <a:gd name="T35" fmla="*/ 43 h 187"/>
                <a:gd name="T36" fmla="*/ 1046 w 1570"/>
                <a:gd name="T37" fmla="*/ 165 h 187"/>
                <a:gd name="T38" fmla="*/ 1111 w 1570"/>
                <a:gd name="T39" fmla="*/ 48 h 187"/>
                <a:gd name="T40" fmla="*/ 1166 w 1570"/>
                <a:gd name="T41" fmla="*/ 171 h 187"/>
                <a:gd name="T42" fmla="*/ 1231 w 1570"/>
                <a:gd name="T43" fmla="*/ 53 h 187"/>
                <a:gd name="T44" fmla="*/ 1286 w 1570"/>
                <a:gd name="T45" fmla="*/ 176 h 187"/>
                <a:gd name="T46" fmla="*/ 1351 w 1570"/>
                <a:gd name="T47" fmla="*/ 59 h 187"/>
                <a:gd name="T48" fmla="*/ 1405 w 1570"/>
                <a:gd name="T49" fmla="*/ 181 h 187"/>
                <a:gd name="T50" fmla="*/ 1471 w 1570"/>
                <a:gd name="T51" fmla="*/ 64 h 187"/>
                <a:gd name="T52" fmla="*/ 1525 w 1570"/>
                <a:gd name="T53" fmla="*/ 187 h 187"/>
                <a:gd name="T54" fmla="*/ 1558 w 1570"/>
                <a:gd name="T55" fmla="*/ 128 h 187"/>
                <a:gd name="T56" fmla="*/ 1570 w 1570"/>
                <a:gd name="T57" fmla="*/ 129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70" h="187">
                  <a:moveTo>
                    <a:pt x="0" y="59"/>
                  </a:moveTo>
                  <a:lnTo>
                    <a:pt x="32" y="0"/>
                  </a:lnTo>
                  <a:lnTo>
                    <a:pt x="87" y="122"/>
                  </a:lnTo>
                  <a:lnTo>
                    <a:pt x="152" y="5"/>
                  </a:lnTo>
                  <a:lnTo>
                    <a:pt x="207" y="128"/>
                  </a:lnTo>
                  <a:lnTo>
                    <a:pt x="272" y="11"/>
                  </a:lnTo>
                  <a:lnTo>
                    <a:pt x="326" y="133"/>
                  </a:lnTo>
                  <a:lnTo>
                    <a:pt x="392" y="16"/>
                  </a:lnTo>
                  <a:lnTo>
                    <a:pt x="446" y="138"/>
                  </a:lnTo>
                  <a:lnTo>
                    <a:pt x="512" y="21"/>
                  </a:lnTo>
                  <a:lnTo>
                    <a:pt x="566" y="144"/>
                  </a:lnTo>
                  <a:lnTo>
                    <a:pt x="632" y="27"/>
                  </a:lnTo>
                  <a:lnTo>
                    <a:pt x="686" y="149"/>
                  </a:lnTo>
                  <a:lnTo>
                    <a:pt x="751" y="32"/>
                  </a:lnTo>
                  <a:lnTo>
                    <a:pt x="806" y="155"/>
                  </a:lnTo>
                  <a:lnTo>
                    <a:pt x="871" y="37"/>
                  </a:lnTo>
                  <a:lnTo>
                    <a:pt x="926" y="160"/>
                  </a:lnTo>
                  <a:lnTo>
                    <a:pt x="991" y="43"/>
                  </a:lnTo>
                  <a:lnTo>
                    <a:pt x="1046" y="165"/>
                  </a:lnTo>
                  <a:lnTo>
                    <a:pt x="1111" y="48"/>
                  </a:lnTo>
                  <a:lnTo>
                    <a:pt x="1166" y="171"/>
                  </a:lnTo>
                  <a:lnTo>
                    <a:pt x="1231" y="53"/>
                  </a:lnTo>
                  <a:lnTo>
                    <a:pt x="1286" y="176"/>
                  </a:lnTo>
                  <a:lnTo>
                    <a:pt x="1351" y="59"/>
                  </a:lnTo>
                  <a:lnTo>
                    <a:pt x="1405" y="181"/>
                  </a:lnTo>
                  <a:lnTo>
                    <a:pt x="1471" y="64"/>
                  </a:lnTo>
                  <a:lnTo>
                    <a:pt x="1525" y="187"/>
                  </a:lnTo>
                  <a:lnTo>
                    <a:pt x="1558" y="128"/>
                  </a:lnTo>
                  <a:lnTo>
                    <a:pt x="1570" y="12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Arc 214"/>
            <p:cNvSpPr>
              <a:spLocks/>
            </p:cNvSpPr>
            <p:nvPr/>
          </p:nvSpPr>
          <p:spPr bwMode="auto">
            <a:xfrm>
              <a:off x="1119" y="2686"/>
              <a:ext cx="804" cy="31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27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18"/>
                    <a:pt x="11945" y="21585"/>
                    <a:pt x="26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18"/>
                    <a:pt x="11945" y="21585"/>
                    <a:pt x="2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5"/>
            <p:cNvSpPr>
              <a:spLocks/>
            </p:cNvSpPr>
            <p:nvPr/>
          </p:nvSpPr>
          <p:spPr bwMode="auto">
            <a:xfrm>
              <a:off x="1903" y="2686"/>
              <a:ext cx="42" cy="55"/>
            </a:xfrm>
            <a:custGeom>
              <a:avLst/>
              <a:gdLst>
                <a:gd name="T0" fmla="*/ 22 w 42"/>
                <a:gd name="T1" fmla="*/ 0 h 55"/>
                <a:gd name="T2" fmla="*/ 0 w 42"/>
                <a:gd name="T3" fmla="*/ 55 h 55"/>
                <a:gd name="T4" fmla="*/ 22 w 42"/>
                <a:gd name="T5" fmla="*/ 41 h 55"/>
                <a:gd name="T6" fmla="*/ 42 w 42"/>
                <a:gd name="T7" fmla="*/ 55 h 55"/>
                <a:gd name="T8" fmla="*/ 22 w 42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5">
                  <a:moveTo>
                    <a:pt x="22" y="0"/>
                  </a:moveTo>
                  <a:lnTo>
                    <a:pt x="0" y="55"/>
                  </a:lnTo>
                  <a:lnTo>
                    <a:pt x="22" y="41"/>
                  </a:lnTo>
                  <a:lnTo>
                    <a:pt x="42" y="55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Arc 216"/>
            <p:cNvSpPr>
              <a:spLocks/>
            </p:cNvSpPr>
            <p:nvPr/>
          </p:nvSpPr>
          <p:spPr bwMode="auto">
            <a:xfrm>
              <a:off x="1137" y="2954"/>
              <a:ext cx="84" cy="4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857 w 21857"/>
                <a:gd name="T1" fmla="*/ 21598 h 21600"/>
                <a:gd name="T2" fmla="*/ 0 w 21857"/>
                <a:gd name="T3" fmla="*/ 0 h 21600"/>
                <a:gd name="T4" fmla="*/ 21600 w 2185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57" h="21600" fill="none" extrusionOk="0">
                  <a:moveTo>
                    <a:pt x="21857" y="21598"/>
                  </a:moveTo>
                  <a:cubicBezTo>
                    <a:pt x="21771" y="21599"/>
                    <a:pt x="21685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857" h="21600" stroke="0" extrusionOk="0">
                  <a:moveTo>
                    <a:pt x="21857" y="21598"/>
                  </a:moveTo>
                  <a:cubicBezTo>
                    <a:pt x="21771" y="21599"/>
                    <a:pt x="21685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Arc 217"/>
            <p:cNvSpPr>
              <a:spLocks/>
            </p:cNvSpPr>
            <p:nvPr/>
          </p:nvSpPr>
          <p:spPr bwMode="auto">
            <a:xfrm>
              <a:off x="826" y="2996"/>
              <a:ext cx="393" cy="15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54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08"/>
                    <a:pt x="11962" y="21570"/>
                    <a:pt x="53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08"/>
                    <a:pt x="11962" y="21570"/>
                    <a:pt x="53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8"/>
            <p:cNvSpPr>
              <a:spLocks/>
            </p:cNvSpPr>
            <p:nvPr/>
          </p:nvSpPr>
          <p:spPr bwMode="auto">
            <a:xfrm>
              <a:off x="827" y="3130"/>
              <a:ext cx="58" cy="39"/>
            </a:xfrm>
            <a:custGeom>
              <a:avLst/>
              <a:gdLst>
                <a:gd name="T0" fmla="*/ 0 w 58"/>
                <a:gd name="T1" fmla="*/ 19 h 39"/>
                <a:gd name="T2" fmla="*/ 58 w 58"/>
                <a:gd name="T3" fmla="*/ 39 h 39"/>
                <a:gd name="T4" fmla="*/ 43 w 58"/>
                <a:gd name="T5" fmla="*/ 19 h 39"/>
                <a:gd name="T6" fmla="*/ 58 w 58"/>
                <a:gd name="T7" fmla="*/ 0 h 39"/>
                <a:gd name="T8" fmla="*/ 0 w 58"/>
                <a:gd name="T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39">
                  <a:moveTo>
                    <a:pt x="0" y="19"/>
                  </a:moveTo>
                  <a:lnTo>
                    <a:pt x="58" y="39"/>
                  </a:lnTo>
                  <a:lnTo>
                    <a:pt x="43" y="19"/>
                  </a:lnTo>
                  <a:lnTo>
                    <a:pt x="58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Arc 219"/>
            <p:cNvSpPr>
              <a:spLocks/>
            </p:cNvSpPr>
            <p:nvPr/>
          </p:nvSpPr>
          <p:spPr bwMode="auto">
            <a:xfrm>
              <a:off x="1446" y="2533"/>
              <a:ext cx="388" cy="49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43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42"/>
                  </a:moveTo>
                  <a:cubicBezTo>
                    <a:pt x="21576" y="11955"/>
                    <a:pt x="11912" y="21599"/>
                    <a:pt x="0" y="21600"/>
                  </a:cubicBezTo>
                </a:path>
                <a:path w="21600" h="21600" stroke="0" extrusionOk="0">
                  <a:moveTo>
                    <a:pt x="21599" y="42"/>
                  </a:moveTo>
                  <a:cubicBezTo>
                    <a:pt x="21576" y="11955"/>
                    <a:pt x="11912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20"/>
            <p:cNvSpPr>
              <a:spLocks/>
            </p:cNvSpPr>
            <p:nvPr/>
          </p:nvSpPr>
          <p:spPr bwMode="auto">
            <a:xfrm>
              <a:off x="1794" y="2527"/>
              <a:ext cx="81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1"/>
            <p:cNvSpPr>
              <a:spLocks noChangeShapeType="1"/>
            </p:cNvSpPr>
            <p:nvPr/>
          </p:nvSpPr>
          <p:spPr bwMode="auto">
            <a:xfrm>
              <a:off x="1794" y="2527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2"/>
            <p:cNvSpPr>
              <a:spLocks/>
            </p:cNvSpPr>
            <p:nvPr/>
          </p:nvSpPr>
          <p:spPr bwMode="auto">
            <a:xfrm>
              <a:off x="253" y="2417"/>
              <a:ext cx="974" cy="411"/>
            </a:xfrm>
            <a:custGeom>
              <a:avLst/>
              <a:gdLst>
                <a:gd name="T0" fmla="*/ 0 w 2490"/>
                <a:gd name="T1" fmla="*/ 1123 h 1123"/>
                <a:gd name="T2" fmla="*/ 2490 w 2490"/>
                <a:gd name="T3" fmla="*/ 15 h 1123"/>
                <a:gd name="T4" fmla="*/ 2347 w 2490"/>
                <a:gd name="T5" fmla="*/ 0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90" h="1123">
                  <a:moveTo>
                    <a:pt x="0" y="1123"/>
                  </a:moveTo>
                  <a:lnTo>
                    <a:pt x="2490" y="15"/>
                  </a:lnTo>
                  <a:lnTo>
                    <a:pt x="234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3"/>
            <p:cNvSpPr>
              <a:spLocks/>
            </p:cNvSpPr>
            <p:nvPr/>
          </p:nvSpPr>
          <p:spPr bwMode="auto">
            <a:xfrm>
              <a:off x="1159" y="2379"/>
              <a:ext cx="16" cy="77"/>
            </a:xfrm>
            <a:custGeom>
              <a:avLst/>
              <a:gdLst>
                <a:gd name="T0" fmla="*/ 21 w 41"/>
                <a:gd name="T1" fmla="*/ 0 h 211"/>
                <a:gd name="T2" fmla="*/ 41 w 41"/>
                <a:gd name="T3" fmla="*/ 2 h 211"/>
                <a:gd name="T4" fmla="*/ 19 w 41"/>
                <a:gd name="T5" fmla="*/ 211 h 211"/>
                <a:gd name="T6" fmla="*/ 0 w 41"/>
                <a:gd name="T7" fmla="*/ 209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211">
                  <a:moveTo>
                    <a:pt x="21" y="0"/>
                  </a:moveTo>
                  <a:lnTo>
                    <a:pt x="41" y="2"/>
                  </a:lnTo>
                  <a:lnTo>
                    <a:pt x="19" y="211"/>
                  </a:lnTo>
                  <a:lnTo>
                    <a:pt x="0" y="20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4"/>
            <p:cNvSpPr>
              <a:spLocks noChangeShapeType="1"/>
            </p:cNvSpPr>
            <p:nvPr/>
          </p:nvSpPr>
          <p:spPr bwMode="auto">
            <a:xfrm>
              <a:off x="1159" y="2455"/>
              <a:ext cx="8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5"/>
            <p:cNvSpPr>
              <a:spLocks/>
            </p:cNvSpPr>
            <p:nvPr/>
          </p:nvSpPr>
          <p:spPr bwMode="auto">
            <a:xfrm>
              <a:off x="698" y="2691"/>
              <a:ext cx="51" cy="137"/>
            </a:xfrm>
            <a:custGeom>
              <a:avLst/>
              <a:gdLst>
                <a:gd name="T0" fmla="*/ 0 w 130"/>
                <a:gd name="T1" fmla="*/ 375 h 375"/>
                <a:gd name="T2" fmla="*/ 130 w 130"/>
                <a:gd name="T3" fmla="*/ 232 h 375"/>
                <a:gd name="T4" fmla="*/ 130 w 130"/>
                <a:gd name="T5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375">
                  <a:moveTo>
                    <a:pt x="0" y="375"/>
                  </a:moveTo>
                  <a:lnTo>
                    <a:pt x="130" y="232"/>
                  </a:lnTo>
                  <a:lnTo>
                    <a:pt x="13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6"/>
            <p:cNvSpPr>
              <a:spLocks/>
            </p:cNvSpPr>
            <p:nvPr/>
          </p:nvSpPr>
          <p:spPr bwMode="auto">
            <a:xfrm>
              <a:off x="708" y="2684"/>
              <a:ext cx="81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7"/>
            <p:cNvSpPr>
              <a:spLocks noChangeShapeType="1"/>
            </p:cNvSpPr>
            <p:nvPr/>
          </p:nvSpPr>
          <p:spPr bwMode="auto">
            <a:xfrm>
              <a:off x="708" y="2684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8"/>
            <p:cNvSpPr>
              <a:spLocks/>
            </p:cNvSpPr>
            <p:nvPr/>
          </p:nvSpPr>
          <p:spPr bwMode="auto">
            <a:xfrm>
              <a:off x="855" y="2733"/>
              <a:ext cx="63" cy="85"/>
            </a:xfrm>
            <a:custGeom>
              <a:avLst/>
              <a:gdLst>
                <a:gd name="T0" fmla="*/ 0 w 159"/>
                <a:gd name="T1" fmla="*/ 232 h 232"/>
                <a:gd name="T2" fmla="*/ 159 w 159"/>
                <a:gd name="T3" fmla="*/ 145 h 232"/>
                <a:gd name="T4" fmla="*/ 159 w 159"/>
                <a:gd name="T5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9" h="232">
                  <a:moveTo>
                    <a:pt x="0" y="232"/>
                  </a:moveTo>
                  <a:lnTo>
                    <a:pt x="159" y="145"/>
                  </a:lnTo>
                  <a:lnTo>
                    <a:pt x="15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9"/>
            <p:cNvSpPr>
              <a:spLocks/>
            </p:cNvSpPr>
            <p:nvPr/>
          </p:nvSpPr>
          <p:spPr bwMode="auto">
            <a:xfrm>
              <a:off x="877" y="2726"/>
              <a:ext cx="82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30"/>
            <p:cNvSpPr>
              <a:spLocks noChangeShapeType="1"/>
            </p:cNvSpPr>
            <p:nvPr/>
          </p:nvSpPr>
          <p:spPr bwMode="auto">
            <a:xfrm>
              <a:off x="877" y="272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1"/>
            <p:cNvSpPr>
              <a:spLocks/>
            </p:cNvSpPr>
            <p:nvPr/>
          </p:nvSpPr>
          <p:spPr bwMode="auto">
            <a:xfrm>
              <a:off x="1024" y="2733"/>
              <a:ext cx="68" cy="90"/>
            </a:xfrm>
            <a:custGeom>
              <a:avLst/>
              <a:gdLst>
                <a:gd name="T0" fmla="*/ 0 w 173"/>
                <a:gd name="T1" fmla="*/ 245 h 245"/>
                <a:gd name="T2" fmla="*/ 173 w 173"/>
                <a:gd name="T3" fmla="*/ 187 h 245"/>
                <a:gd name="T4" fmla="*/ 158 w 173"/>
                <a:gd name="T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3" h="245">
                  <a:moveTo>
                    <a:pt x="0" y="245"/>
                  </a:moveTo>
                  <a:lnTo>
                    <a:pt x="173" y="187"/>
                  </a:lnTo>
                  <a:lnTo>
                    <a:pt x="158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4" name="Freeform 232"/>
            <p:cNvSpPr>
              <a:spLocks/>
            </p:cNvSpPr>
            <p:nvPr/>
          </p:nvSpPr>
          <p:spPr bwMode="auto">
            <a:xfrm>
              <a:off x="1045" y="2724"/>
              <a:ext cx="82" cy="11"/>
            </a:xfrm>
            <a:custGeom>
              <a:avLst/>
              <a:gdLst>
                <a:gd name="T0" fmla="*/ 209 w 209"/>
                <a:gd name="T1" fmla="*/ 0 h 32"/>
                <a:gd name="T2" fmla="*/ 209 w 209"/>
                <a:gd name="T3" fmla="*/ 20 h 32"/>
                <a:gd name="T4" fmla="*/ 0 w 209"/>
                <a:gd name="T5" fmla="*/ 32 h 32"/>
                <a:gd name="T6" fmla="*/ 0 w 209"/>
                <a:gd name="T7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32">
                  <a:moveTo>
                    <a:pt x="209" y="0"/>
                  </a:moveTo>
                  <a:lnTo>
                    <a:pt x="209" y="20"/>
                  </a:lnTo>
                  <a:lnTo>
                    <a:pt x="0" y="32"/>
                  </a:lnTo>
                  <a:lnTo>
                    <a:pt x="0" y="13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5" name="Line 233"/>
            <p:cNvSpPr>
              <a:spLocks noChangeShapeType="1"/>
            </p:cNvSpPr>
            <p:nvPr/>
          </p:nvSpPr>
          <p:spPr bwMode="auto">
            <a:xfrm>
              <a:off x="1045" y="272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7" name="Freeform 234"/>
            <p:cNvSpPr>
              <a:spLocks/>
            </p:cNvSpPr>
            <p:nvPr/>
          </p:nvSpPr>
          <p:spPr bwMode="auto">
            <a:xfrm>
              <a:off x="1210" y="2765"/>
              <a:ext cx="45" cy="63"/>
            </a:xfrm>
            <a:custGeom>
              <a:avLst/>
              <a:gdLst>
                <a:gd name="T0" fmla="*/ 0 w 115"/>
                <a:gd name="T1" fmla="*/ 173 h 173"/>
                <a:gd name="T2" fmla="*/ 100 w 115"/>
                <a:gd name="T3" fmla="*/ 130 h 173"/>
                <a:gd name="T4" fmla="*/ 115 w 115"/>
                <a:gd name="T5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" h="173">
                  <a:moveTo>
                    <a:pt x="0" y="173"/>
                  </a:moveTo>
                  <a:lnTo>
                    <a:pt x="100" y="130"/>
                  </a:lnTo>
                  <a:lnTo>
                    <a:pt x="1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8" name="Freeform 235"/>
            <p:cNvSpPr>
              <a:spLocks/>
            </p:cNvSpPr>
            <p:nvPr/>
          </p:nvSpPr>
          <p:spPr bwMode="auto">
            <a:xfrm>
              <a:off x="1214" y="2754"/>
              <a:ext cx="83" cy="15"/>
            </a:xfrm>
            <a:custGeom>
              <a:avLst/>
              <a:gdLst>
                <a:gd name="T0" fmla="*/ 211 w 211"/>
                <a:gd name="T1" fmla="*/ 21 h 40"/>
                <a:gd name="T2" fmla="*/ 208 w 211"/>
                <a:gd name="T3" fmla="*/ 40 h 40"/>
                <a:gd name="T4" fmla="*/ 0 w 211"/>
                <a:gd name="T5" fmla="*/ 19 h 40"/>
                <a:gd name="T6" fmla="*/ 2 w 211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40">
                  <a:moveTo>
                    <a:pt x="211" y="21"/>
                  </a:moveTo>
                  <a:lnTo>
                    <a:pt x="208" y="40"/>
                  </a:lnTo>
                  <a:lnTo>
                    <a:pt x="0" y="19"/>
                  </a:lnTo>
                  <a:lnTo>
                    <a:pt x="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9" name="Line 236"/>
            <p:cNvSpPr>
              <a:spLocks noChangeShapeType="1"/>
            </p:cNvSpPr>
            <p:nvPr/>
          </p:nvSpPr>
          <p:spPr bwMode="auto">
            <a:xfrm flipH="1">
              <a:off x="1214" y="2754"/>
              <a:ext cx="1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0" name="Line 237"/>
            <p:cNvSpPr>
              <a:spLocks noChangeShapeType="1"/>
            </p:cNvSpPr>
            <p:nvPr/>
          </p:nvSpPr>
          <p:spPr bwMode="auto">
            <a:xfrm flipV="1">
              <a:off x="1682" y="2691"/>
              <a:ext cx="46" cy="24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1" name="Freeform 238"/>
            <p:cNvSpPr>
              <a:spLocks/>
            </p:cNvSpPr>
            <p:nvPr/>
          </p:nvSpPr>
          <p:spPr bwMode="auto">
            <a:xfrm>
              <a:off x="1687" y="2678"/>
              <a:ext cx="82" cy="19"/>
            </a:xfrm>
            <a:custGeom>
              <a:avLst/>
              <a:gdLst>
                <a:gd name="T0" fmla="*/ 210 w 210"/>
                <a:gd name="T1" fmla="*/ 34 h 53"/>
                <a:gd name="T2" fmla="*/ 208 w 210"/>
                <a:gd name="T3" fmla="*/ 53 h 53"/>
                <a:gd name="T4" fmla="*/ 0 w 210"/>
                <a:gd name="T5" fmla="*/ 19 h 53"/>
                <a:gd name="T6" fmla="*/ 2 w 210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" h="53">
                  <a:moveTo>
                    <a:pt x="210" y="34"/>
                  </a:moveTo>
                  <a:lnTo>
                    <a:pt x="208" y="53"/>
                  </a:lnTo>
                  <a:lnTo>
                    <a:pt x="0" y="19"/>
                  </a:lnTo>
                  <a:lnTo>
                    <a:pt x="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2" name="Line 239"/>
            <p:cNvSpPr>
              <a:spLocks noChangeShapeType="1"/>
            </p:cNvSpPr>
            <p:nvPr/>
          </p:nvSpPr>
          <p:spPr bwMode="auto">
            <a:xfrm flipH="1">
              <a:off x="1687" y="2678"/>
              <a:ext cx="1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3" name="Arc 240"/>
            <p:cNvSpPr>
              <a:spLocks/>
            </p:cNvSpPr>
            <p:nvPr/>
          </p:nvSpPr>
          <p:spPr bwMode="auto">
            <a:xfrm>
              <a:off x="1344" y="2843"/>
              <a:ext cx="286" cy="3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2 w 21592"/>
                <a:gd name="T1" fmla="*/ 581 h 21600"/>
                <a:gd name="T2" fmla="*/ 73 w 21592"/>
                <a:gd name="T3" fmla="*/ 21600 h 21600"/>
                <a:gd name="T4" fmla="*/ 0 w 2159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2" h="21600" fill="none" extrusionOk="0">
                  <a:moveTo>
                    <a:pt x="21592" y="581"/>
                  </a:moveTo>
                  <a:cubicBezTo>
                    <a:pt x="21278" y="12251"/>
                    <a:pt x="11747" y="21560"/>
                    <a:pt x="72" y="21599"/>
                  </a:cubicBezTo>
                </a:path>
                <a:path w="21592" h="21600" stroke="0" extrusionOk="0">
                  <a:moveTo>
                    <a:pt x="21592" y="581"/>
                  </a:moveTo>
                  <a:cubicBezTo>
                    <a:pt x="21278" y="12251"/>
                    <a:pt x="11747" y="21560"/>
                    <a:pt x="72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4" name="Arc 241"/>
            <p:cNvSpPr>
              <a:spLocks/>
            </p:cNvSpPr>
            <p:nvPr/>
          </p:nvSpPr>
          <p:spPr bwMode="auto">
            <a:xfrm>
              <a:off x="1597" y="2650"/>
              <a:ext cx="33" cy="194"/>
            </a:xfrm>
            <a:custGeom>
              <a:avLst/>
              <a:gdLst>
                <a:gd name="G0" fmla="+- 0 0 0"/>
                <a:gd name="G1" fmla="+- 21590 0 0"/>
                <a:gd name="G2" fmla="+- 21600 0 0"/>
                <a:gd name="T0" fmla="*/ 653 w 21600"/>
                <a:gd name="T1" fmla="*/ 0 h 21695"/>
                <a:gd name="T2" fmla="*/ 21600 w 21600"/>
                <a:gd name="T3" fmla="*/ 21695 h 21695"/>
                <a:gd name="T4" fmla="*/ 0 w 21600"/>
                <a:gd name="T5" fmla="*/ 21590 h 21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5" fill="none" extrusionOk="0">
                  <a:moveTo>
                    <a:pt x="653" y="-1"/>
                  </a:moveTo>
                  <a:cubicBezTo>
                    <a:pt x="12322" y="352"/>
                    <a:pt x="21600" y="9914"/>
                    <a:pt x="21600" y="21590"/>
                  </a:cubicBezTo>
                  <a:cubicBezTo>
                    <a:pt x="21600" y="21624"/>
                    <a:pt x="21599" y="21659"/>
                    <a:pt x="21599" y="21694"/>
                  </a:cubicBezTo>
                </a:path>
                <a:path w="21600" h="21695" stroke="0" extrusionOk="0">
                  <a:moveTo>
                    <a:pt x="653" y="-1"/>
                  </a:moveTo>
                  <a:cubicBezTo>
                    <a:pt x="12322" y="352"/>
                    <a:pt x="21600" y="9914"/>
                    <a:pt x="21600" y="21590"/>
                  </a:cubicBezTo>
                  <a:cubicBezTo>
                    <a:pt x="21600" y="21624"/>
                    <a:pt x="21599" y="21659"/>
                    <a:pt x="21599" y="21694"/>
                  </a:cubicBezTo>
                  <a:lnTo>
                    <a:pt x="0" y="2159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5" name="Freeform 242"/>
            <p:cNvSpPr>
              <a:spLocks/>
            </p:cNvSpPr>
            <p:nvPr/>
          </p:nvSpPr>
          <p:spPr bwMode="auto">
            <a:xfrm>
              <a:off x="1556" y="2636"/>
              <a:ext cx="83" cy="19"/>
            </a:xfrm>
            <a:custGeom>
              <a:avLst/>
              <a:gdLst>
                <a:gd name="T0" fmla="*/ 209 w 211"/>
                <a:gd name="T1" fmla="*/ 0 h 53"/>
                <a:gd name="T2" fmla="*/ 211 w 211"/>
                <a:gd name="T3" fmla="*/ 19 h 53"/>
                <a:gd name="T4" fmla="*/ 2 w 211"/>
                <a:gd name="T5" fmla="*/ 53 h 53"/>
                <a:gd name="T6" fmla="*/ 0 w 211"/>
                <a:gd name="T7" fmla="*/ 3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53">
                  <a:moveTo>
                    <a:pt x="209" y="0"/>
                  </a:moveTo>
                  <a:lnTo>
                    <a:pt x="211" y="19"/>
                  </a:lnTo>
                  <a:lnTo>
                    <a:pt x="2" y="53"/>
                  </a:lnTo>
                  <a:lnTo>
                    <a:pt x="0" y="3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6" name="Line 243"/>
            <p:cNvSpPr>
              <a:spLocks noChangeShapeType="1"/>
            </p:cNvSpPr>
            <p:nvPr/>
          </p:nvSpPr>
          <p:spPr bwMode="auto">
            <a:xfrm>
              <a:off x="1556" y="2648"/>
              <a:ext cx="1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7" name="Arc 244"/>
            <p:cNvSpPr>
              <a:spLocks/>
            </p:cNvSpPr>
            <p:nvPr/>
          </p:nvSpPr>
          <p:spPr bwMode="auto">
            <a:xfrm>
              <a:off x="1518" y="2764"/>
              <a:ext cx="55" cy="5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7"/>
                <a:gd name="T2" fmla="*/ 383 w 21600"/>
                <a:gd name="T3" fmla="*/ 21597 h 21597"/>
                <a:gd name="T4" fmla="*/ 0 w 21600"/>
                <a:gd name="T5" fmla="*/ 0 h 21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7" fill="none" extrusionOk="0">
                  <a:moveTo>
                    <a:pt x="21600" y="0"/>
                  </a:moveTo>
                  <a:cubicBezTo>
                    <a:pt x="21600" y="11780"/>
                    <a:pt x="12161" y="21387"/>
                    <a:pt x="382" y="21596"/>
                  </a:cubicBezTo>
                </a:path>
                <a:path w="21600" h="21597" stroke="0" extrusionOk="0">
                  <a:moveTo>
                    <a:pt x="21600" y="0"/>
                  </a:moveTo>
                  <a:cubicBezTo>
                    <a:pt x="21600" y="11780"/>
                    <a:pt x="12161" y="21387"/>
                    <a:pt x="382" y="2159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8" name="Arc 245"/>
            <p:cNvSpPr>
              <a:spLocks/>
            </p:cNvSpPr>
            <p:nvPr/>
          </p:nvSpPr>
          <p:spPr bwMode="auto">
            <a:xfrm>
              <a:off x="1551" y="2741"/>
              <a:ext cx="24" cy="22"/>
            </a:xfrm>
            <a:custGeom>
              <a:avLst/>
              <a:gdLst>
                <a:gd name="G0" fmla="+- 21578 0 0"/>
                <a:gd name="G1" fmla="+- 0 0 0"/>
                <a:gd name="G2" fmla="+- 21600 0 0"/>
                <a:gd name="T0" fmla="*/ 22437 w 22437"/>
                <a:gd name="T1" fmla="*/ 21583 h 21600"/>
                <a:gd name="T2" fmla="*/ 0 w 22437"/>
                <a:gd name="T3" fmla="*/ 983 h 21600"/>
                <a:gd name="T4" fmla="*/ 21578 w 2243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437" h="21600" fill="none" extrusionOk="0">
                  <a:moveTo>
                    <a:pt x="22436" y="21582"/>
                  </a:moveTo>
                  <a:cubicBezTo>
                    <a:pt x="22150" y="21594"/>
                    <a:pt x="21864" y="21599"/>
                    <a:pt x="21578" y="21600"/>
                  </a:cubicBezTo>
                  <a:cubicBezTo>
                    <a:pt x="10030" y="21600"/>
                    <a:pt x="525" y="12518"/>
                    <a:pt x="0" y="982"/>
                  </a:cubicBezTo>
                </a:path>
                <a:path w="22437" h="21600" stroke="0" extrusionOk="0">
                  <a:moveTo>
                    <a:pt x="22436" y="21582"/>
                  </a:moveTo>
                  <a:cubicBezTo>
                    <a:pt x="22150" y="21594"/>
                    <a:pt x="21864" y="21599"/>
                    <a:pt x="21578" y="21600"/>
                  </a:cubicBezTo>
                  <a:cubicBezTo>
                    <a:pt x="10030" y="21600"/>
                    <a:pt x="525" y="12518"/>
                    <a:pt x="0" y="982"/>
                  </a:cubicBezTo>
                  <a:lnTo>
                    <a:pt x="21578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9" name="Freeform 246"/>
            <p:cNvSpPr>
              <a:spLocks/>
            </p:cNvSpPr>
            <p:nvPr/>
          </p:nvSpPr>
          <p:spPr bwMode="auto">
            <a:xfrm>
              <a:off x="1516" y="2709"/>
              <a:ext cx="64" cy="60"/>
            </a:xfrm>
            <a:custGeom>
              <a:avLst/>
              <a:gdLst>
                <a:gd name="T0" fmla="*/ 149 w 164"/>
                <a:gd name="T1" fmla="*/ 0 h 164"/>
                <a:gd name="T2" fmla="*/ 164 w 164"/>
                <a:gd name="T3" fmla="*/ 15 h 164"/>
                <a:gd name="T4" fmla="*/ 15 w 164"/>
                <a:gd name="T5" fmla="*/ 164 h 164"/>
                <a:gd name="T6" fmla="*/ 0 w 164"/>
                <a:gd name="T7" fmla="*/ 14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49" y="0"/>
                  </a:moveTo>
                  <a:lnTo>
                    <a:pt x="164" y="15"/>
                  </a:lnTo>
                  <a:lnTo>
                    <a:pt x="15" y="164"/>
                  </a:lnTo>
                  <a:lnTo>
                    <a:pt x="0" y="14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0" name="Line 247"/>
            <p:cNvSpPr>
              <a:spLocks noChangeShapeType="1"/>
            </p:cNvSpPr>
            <p:nvPr/>
          </p:nvSpPr>
          <p:spPr bwMode="auto">
            <a:xfrm>
              <a:off x="1516" y="2763"/>
              <a:ext cx="6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1" name="Arc 248"/>
            <p:cNvSpPr>
              <a:spLocks/>
            </p:cNvSpPr>
            <p:nvPr/>
          </p:nvSpPr>
          <p:spPr bwMode="auto">
            <a:xfrm>
              <a:off x="3076" y="806"/>
              <a:ext cx="573" cy="86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25 h 21600"/>
                <a:gd name="T2" fmla="*/ 38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24"/>
                  </a:moveTo>
                  <a:cubicBezTo>
                    <a:pt x="21586" y="11929"/>
                    <a:pt x="11942" y="21579"/>
                    <a:pt x="37" y="21599"/>
                  </a:cubicBezTo>
                </a:path>
                <a:path w="21600" h="21600" stroke="0" extrusionOk="0">
                  <a:moveTo>
                    <a:pt x="21599" y="24"/>
                  </a:moveTo>
                  <a:cubicBezTo>
                    <a:pt x="21586" y="11929"/>
                    <a:pt x="11942" y="21579"/>
                    <a:pt x="37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2" name="Freeform 249"/>
            <p:cNvSpPr>
              <a:spLocks/>
            </p:cNvSpPr>
            <p:nvPr/>
          </p:nvSpPr>
          <p:spPr bwMode="auto">
            <a:xfrm>
              <a:off x="3610" y="799"/>
              <a:ext cx="81" cy="8"/>
            </a:xfrm>
            <a:custGeom>
              <a:avLst/>
              <a:gdLst>
                <a:gd name="T0" fmla="*/ 208 w 208"/>
                <a:gd name="T1" fmla="*/ 0 h 20"/>
                <a:gd name="T2" fmla="*/ 208 w 208"/>
                <a:gd name="T3" fmla="*/ 20 h 20"/>
                <a:gd name="T4" fmla="*/ 0 w 208"/>
                <a:gd name="T5" fmla="*/ 20 h 20"/>
                <a:gd name="T6" fmla="*/ 0 w 20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0">
                  <a:moveTo>
                    <a:pt x="208" y="0"/>
                  </a:moveTo>
                  <a:lnTo>
                    <a:pt x="20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3" name="Line 250"/>
            <p:cNvSpPr>
              <a:spLocks noChangeShapeType="1"/>
            </p:cNvSpPr>
            <p:nvPr/>
          </p:nvSpPr>
          <p:spPr bwMode="auto">
            <a:xfrm>
              <a:off x="3610" y="799"/>
              <a:ext cx="0" cy="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4" name="Arc 251"/>
            <p:cNvSpPr>
              <a:spLocks/>
            </p:cNvSpPr>
            <p:nvPr/>
          </p:nvSpPr>
          <p:spPr bwMode="auto">
            <a:xfrm>
              <a:off x="2843" y="1002"/>
              <a:ext cx="537" cy="30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70 h 21600"/>
                <a:gd name="T2" fmla="*/ 4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69"/>
                  </a:moveTo>
                  <a:cubicBezTo>
                    <a:pt x="21561" y="11956"/>
                    <a:pt x="11926" y="21577"/>
                    <a:pt x="39" y="21599"/>
                  </a:cubicBezTo>
                </a:path>
                <a:path w="21600" h="21600" stroke="0" extrusionOk="0">
                  <a:moveTo>
                    <a:pt x="21599" y="69"/>
                  </a:moveTo>
                  <a:cubicBezTo>
                    <a:pt x="21561" y="11956"/>
                    <a:pt x="11926" y="21577"/>
                    <a:pt x="39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5" name="Arc 252"/>
            <p:cNvSpPr>
              <a:spLocks/>
            </p:cNvSpPr>
            <p:nvPr/>
          </p:nvSpPr>
          <p:spPr bwMode="auto">
            <a:xfrm>
              <a:off x="3296" y="829"/>
              <a:ext cx="83" cy="174"/>
            </a:xfrm>
            <a:custGeom>
              <a:avLst/>
              <a:gdLst>
                <a:gd name="G0" fmla="+- 0 0 0"/>
                <a:gd name="G1" fmla="+- 21594 0 0"/>
                <a:gd name="G2" fmla="+- 21600 0 0"/>
                <a:gd name="T0" fmla="*/ 520 w 21600"/>
                <a:gd name="T1" fmla="*/ 0 h 21714"/>
                <a:gd name="T2" fmla="*/ 21600 w 21600"/>
                <a:gd name="T3" fmla="*/ 21714 h 21714"/>
                <a:gd name="T4" fmla="*/ 0 w 21600"/>
                <a:gd name="T5" fmla="*/ 21594 h 21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14" fill="none" extrusionOk="0">
                  <a:moveTo>
                    <a:pt x="519" y="0"/>
                  </a:moveTo>
                  <a:cubicBezTo>
                    <a:pt x="12243" y="282"/>
                    <a:pt x="21600" y="9867"/>
                    <a:pt x="21600" y="21594"/>
                  </a:cubicBezTo>
                  <a:cubicBezTo>
                    <a:pt x="21600" y="21633"/>
                    <a:pt x="21599" y="21673"/>
                    <a:pt x="21599" y="21713"/>
                  </a:cubicBezTo>
                </a:path>
                <a:path w="21600" h="21714" stroke="0" extrusionOk="0">
                  <a:moveTo>
                    <a:pt x="519" y="0"/>
                  </a:moveTo>
                  <a:cubicBezTo>
                    <a:pt x="12243" y="282"/>
                    <a:pt x="21600" y="9867"/>
                    <a:pt x="21600" y="21594"/>
                  </a:cubicBezTo>
                  <a:cubicBezTo>
                    <a:pt x="21600" y="21633"/>
                    <a:pt x="21599" y="21673"/>
                    <a:pt x="21599" y="21713"/>
                  </a:cubicBezTo>
                  <a:lnTo>
                    <a:pt x="0" y="21594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6" name="Freeform 253"/>
            <p:cNvSpPr>
              <a:spLocks/>
            </p:cNvSpPr>
            <p:nvPr/>
          </p:nvSpPr>
          <p:spPr bwMode="auto">
            <a:xfrm>
              <a:off x="3290" y="791"/>
              <a:ext cx="8" cy="76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7" name="Line 254"/>
            <p:cNvSpPr>
              <a:spLocks noChangeShapeType="1"/>
            </p:cNvSpPr>
            <p:nvPr/>
          </p:nvSpPr>
          <p:spPr bwMode="auto">
            <a:xfrm>
              <a:off x="3290" y="867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8" name="Line 255"/>
            <p:cNvSpPr>
              <a:spLocks noChangeShapeType="1"/>
            </p:cNvSpPr>
            <p:nvPr/>
          </p:nvSpPr>
          <p:spPr bwMode="auto">
            <a:xfrm flipV="1">
              <a:off x="3399" y="734"/>
              <a:ext cx="13" cy="58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9" name="Freeform 256"/>
            <p:cNvSpPr>
              <a:spLocks/>
            </p:cNvSpPr>
            <p:nvPr/>
          </p:nvSpPr>
          <p:spPr bwMode="auto">
            <a:xfrm>
              <a:off x="3371" y="727"/>
              <a:ext cx="81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0" name="Line 257"/>
            <p:cNvSpPr>
              <a:spLocks noChangeShapeType="1"/>
            </p:cNvSpPr>
            <p:nvPr/>
          </p:nvSpPr>
          <p:spPr bwMode="auto">
            <a:xfrm>
              <a:off x="3371" y="727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1" name="Freeform 258"/>
            <p:cNvSpPr>
              <a:spLocks/>
            </p:cNvSpPr>
            <p:nvPr/>
          </p:nvSpPr>
          <p:spPr bwMode="auto">
            <a:xfrm>
              <a:off x="2283" y="1000"/>
              <a:ext cx="180" cy="207"/>
            </a:xfrm>
            <a:custGeom>
              <a:avLst/>
              <a:gdLst>
                <a:gd name="T0" fmla="*/ 0 w 460"/>
                <a:gd name="T1" fmla="*/ 564 h 564"/>
                <a:gd name="T2" fmla="*/ 432 w 460"/>
                <a:gd name="T3" fmla="*/ 277 h 564"/>
                <a:gd name="T4" fmla="*/ 460 w 460"/>
                <a:gd name="T5" fmla="*/ 2 h 564"/>
                <a:gd name="T6" fmla="*/ 457 w 460"/>
                <a:gd name="T7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0" h="564">
                  <a:moveTo>
                    <a:pt x="0" y="564"/>
                  </a:moveTo>
                  <a:lnTo>
                    <a:pt x="432" y="277"/>
                  </a:lnTo>
                  <a:lnTo>
                    <a:pt x="460" y="2"/>
                  </a:lnTo>
                  <a:lnTo>
                    <a:pt x="45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2" name="Freeform 259"/>
            <p:cNvSpPr>
              <a:spLocks/>
            </p:cNvSpPr>
            <p:nvPr/>
          </p:nvSpPr>
          <p:spPr bwMode="auto">
            <a:xfrm>
              <a:off x="2427" y="967"/>
              <a:ext cx="64" cy="60"/>
            </a:xfrm>
            <a:custGeom>
              <a:avLst/>
              <a:gdLst>
                <a:gd name="T0" fmla="*/ 149 w 164"/>
                <a:gd name="T1" fmla="*/ 0 h 164"/>
                <a:gd name="T2" fmla="*/ 164 w 164"/>
                <a:gd name="T3" fmla="*/ 15 h 164"/>
                <a:gd name="T4" fmla="*/ 15 w 164"/>
                <a:gd name="T5" fmla="*/ 164 h 164"/>
                <a:gd name="T6" fmla="*/ 0 w 164"/>
                <a:gd name="T7" fmla="*/ 15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49" y="0"/>
                  </a:moveTo>
                  <a:lnTo>
                    <a:pt x="164" y="15"/>
                  </a:lnTo>
                  <a:lnTo>
                    <a:pt x="15" y="164"/>
                  </a:lnTo>
                  <a:lnTo>
                    <a:pt x="0" y="15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3" name="Line 260"/>
            <p:cNvSpPr>
              <a:spLocks noChangeShapeType="1"/>
            </p:cNvSpPr>
            <p:nvPr/>
          </p:nvSpPr>
          <p:spPr bwMode="auto">
            <a:xfrm>
              <a:off x="2427" y="1022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4" name="Freeform 261"/>
            <p:cNvSpPr>
              <a:spLocks/>
            </p:cNvSpPr>
            <p:nvPr/>
          </p:nvSpPr>
          <p:spPr bwMode="auto">
            <a:xfrm>
              <a:off x="2007" y="1112"/>
              <a:ext cx="123" cy="100"/>
            </a:xfrm>
            <a:custGeom>
              <a:avLst/>
              <a:gdLst>
                <a:gd name="T0" fmla="*/ 0 w 315"/>
                <a:gd name="T1" fmla="*/ 275 h 275"/>
                <a:gd name="T2" fmla="*/ 315 w 315"/>
                <a:gd name="T3" fmla="*/ 115 h 275"/>
                <a:gd name="T4" fmla="*/ 315 w 315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5" h="275">
                  <a:moveTo>
                    <a:pt x="0" y="275"/>
                  </a:moveTo>
                  <a:lnTo>
                    <a:pt x="315" y="115"/>
                  </a:lnTo>
                  <a:lnTo>
                    <a:pt x="3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5" name="Freeform 262"/>
            <p:cNvSpPr>
              <a:spLocks/>
            </p:cNvSpPr>
            <p:nvPr/>
          </p:nvSpPr>
          <p:spPr bwMode="auto">
            <a:xfrm>
              <a:off x="2089" y="1105"/>
              <a:ext cx="82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6" name="Line 263"/>
            <p:cNvSpPr>
              <a:spLocks noChangeShapeType="1"/>
            </p:cNvSpPr>
            <p:nvPr/>
          </p:nvSpPr>
          <p:spPr bwMode="auto">
            <a:xfrm>
              <a:off x="2089" y="1105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7" name="Freeform 264"/>
            <p:cNvSpPr>
              <a:spLocks/>
            </p:cNvSpPr>
            <p:nvPr/>
          </p:nvSpPr>
          <p:spPr bwMode="auto">
            <a:xfrm>
              <a:off x="1709" y="996"/>
              <a:ext cx="208" cy="211"/>
            </a:xfrm>
            <a:custGeom>
              <a:avLst/>
              <a:gdLst>
                <a:gd name="T0" fmla="*/ 0 w 532"/>
                <a:gd name="T1" fmla="*/ 575 h 575"/>
                <a:gd name="T2" fmla="*/ 532 w 532"/>
                <a:gd name="T3" fmla="*/ 230 h 575"/>
                <a:gd name="T4" fmla="*/ 532 w 532"/>
                <a:gd name="T5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2" h="575">
                  <a:moveTo>
                    <a:pt x="0" y="575"/>
                  </a:moveTo>
                  <a:lnTo>
                    <a:pt x="532" y="230"/>
                  </a:lnTo>
                  <a:lnTo>
                    <a:pt x="53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8" name="Freeform 265"/>
            <p:cNvSpPr>
              <a:spLocks/>
            </p:cNvSpPr>
            <p:nvPr/>
          </p:nvSpPr>
          <p:spPr bwMode="auto">
            <a:xfrm>
              <a:off x="1876" y="989"/>
              <a:ext cx="82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9" name="Line 266"/>
            <p:cNvSpPr>
              <a:spLocks noChangeShapeType="1"/>
            </p:cNvSpPr>
            <p:nvPr/>
          </p:nvSpPr>
          <p:spPr bwMode="auto">
            <a:xfrm>
              <a:off x="1876" y="989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0" name="Freeform 267"/>
            <p:cNvSpPr>
              <a:spLocks/>
            </p:cNvSpPr>
            <p:nvPr/>
          </p:nvSpPr>
          <p:spPr bwMode="auto">
            <a:xfrm>
              <a:off x="3144" y="1081"/>
              <a:ext cx="50" cy="120"/>
            </a:xfrm>
            <a:custGeom>
              <a:avLst/>
              <a:gdLst>
                <a:gd name="T0" fmla="*/ 0 w 128"/>
                <a:gd name="T1" fmla="*/ 330 h 330"/>
                <a:gd name="T2" fmla="*/ 128 w 128"/>
                <a:gd name="T3" fmla="*/ 188 h 330"/>
                <a:gd name="T4" fmla="*/ 128 w 128"/>
                <a:gd name="T5" fmla="*/ 28 h 330"/>
                <a:gd name="T6" fmla="*/ 43 w 128"/>
                <a:gd name="T7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330">
                  <a:moveTo>
                    <a:pt x="0" y="330"/>
                  </a:moveTo>
                  <a:lnTo>
                    <a:pt x="128" y="188"/>
                  </a:lnTo>
                  <a:lnTo>
                    <a:pt x="128" y="28"/>
                  </a:lnTo>
                  <a:lnTo>
                    <a:pt x="4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1" name="Freeform 268"/>
            <p:cNvSpPr>
              <a:spLocks/>
            </p:cNvSpPr>
            <p:nvPr/>
          </p:nvSpPr>
          <p:spPr bwMode="auto">
            <a:xfrm>
              <a:off x="3140" y="1042"/>
              <a:ext cx="33" cy="75"/>
            </a:xfrm>
            <a:custGeom>
              <a:avLst/>
              <a:gdLst>
                <a:gd name="T0" fmla="*/ 64 w 84"/>
                <a:gd name="T1" fmla="*/ 0 h 206"/>
                <a:gd name="T2" fmla="*/ 84 w 84"/>
                <a:gd name="T3" fmla="*/ 6 h 206"/>
                <a:gd name="T4" fmla="*/ 20 w 84"/>
                <a:gd name="T5" fmla="*/ 206 h 206"/>
                <a:gd name="T6" fmla="*/ 0 w 84"/>
                <a:gd name="T7" fmla="*/ 20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206">
                  <a:moveTo>
                    <a:pt x="64" y="0"/>
                  </a:moveTo>
                  <a:lnTo>
                    <a:pt x="84" y="6"/>
                  </a:lnTo>
                  <a:lnTo>
                    <a:pt x="20" y="206"/>
                  </a:lnTo>
                  <a:lnTo>
                    <a:pt x="0" y="20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2" name="Line 269"/>
            <p:cNvSpPr>
              <a:spLocks noChangeShapeType="1"/>
            </p:cNvSpPr>
            <p:nvPr/>
          </p:nvSpPr>
          <p:spPr bwMode="auto">
            <a:xfrm>
              <a:off x="3140" y="1115"/>
              <a:ext cx="8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3" name="Freeform 270"/>
            <p:cNvSpPr>
              <a:spLocks/>
            </p:cNvSpPr>
            <p:nvPr/>
          </p:nvSpPr>
          <p:spPr bwMode="auto">
            <a:xfrm>
              <a:off x="1427" y="1475"/>
              <a:ext cx="1221" cy="69"/>
            </a:xfrm>
            <a:custGeom>
              <a:avLst/>
              <a:gdLst>
                <a:gd name="T0" fmla="*/ 0 w 3123"/>
                <a:gd name="T1" fmla="*/ 60 h 189"/>
                <a:gd name="T2" fmla="*/ 31 w 3123"/>
                <a:gd name="T3" fmla="*/ 0 h 189"/>
                <a:gd name="T4" fmla="*/ 88 w 3123"/>
                <a:gd name="T5" fmla="*/ 122 h 189"/>
                <a:gd name="T6" fmla="*/ 151 w 3123"/>
                <a:gd name="T7" fmla="*/ 3 h 189"/>
                <a:gd name="T8" fmla="*/ 208 w 3123"/>
                <a:gd name="T9" fmla="*/ 124 h 189"/>
                <a:gd name="T10" fmla="*/ 271 w 3123"/>
                <a:gd name="T11" fmla="*/ 6 h 189"/>
                <a:gd name="T12" fmla="*/ 328 w 3123"/>
                <a:gd name="T13" fmla="*/ 127 h 189"/>
                <a:gd name="T14" fmla="*/ 391 w 3123"/>
                <a:gd name="T15" fmla="*/ 8 h 189"/>
                <a:gd name="T16" fmla="*/ 448 w 3123"/>
                <a:gd name="T17" fmla="*/ 130 h 189"/>
                <a:gd name="T18" fmla="*/ 511 w 3123"/>
                <a:gd name="T19" fmla="*/ 11 h 189"/>
                <a:gd name="T20" fmla="*/ 568 w 3123"/>
                <a:gd name="T21" fmla="*/ 132 h 189"/>
                <a:gd name="T22" fmla="*/ 631 w 3123"/>
                <a:gd name="T23" fmla="*/ 14 h 189"/>
                <a:gd name="T24" fmla="*/ 688 w 3123"/>
                <a:gd name="T25" fmla="*/ 135 h 189"/>
                <a:gd name="T26" fmla="*/ 751 w 3123"/>
                <a:gd name="T27" fmla="*/ 16 h 189"/>
                <a:gd name="T28" fmla="*/ 808 w 3123"/>
                <a:gd name="T29" fmla="*/ 138 h 189"/>
                <a:gd name="T30" fmla="*/ 871 w 3123"/>
                <a:gd name="T31" fmla="*/ 19 h 189"/>
                <a:gd name="T32" fmla="*/ 928 w 3123"/>
                <a:gd name="T33" fmla="*/ 140 h 189"/>
                <a:gd name="T34" fmla="*/ 991 w 3123"/>
                <a:gd name="T35" fmla="*/ 22 h 189"/>
                <a:gd name="T36" fmla="*/ 1048 w 3123"/>
                <a:gd name="T37" fmla="*/ 143 h 189"/>
                <a:gd name="T38" fmla="*/ 1111 w 3123"/>
                <a:gd name="T39" fmla="*/ 24 h 189"/>
                <a:gd name="T40" fmla="*/ 1168 w 3123"/>
                <a:gd name="T41" fmla="*/ 146 h 189"/>
                <a:gd name="T42" fmla="*/ 1231 w 3123"/>
                <a:gd name="T43" fmla="*/ 27 h 189"/>
                <a:gd name="T44" fmla="*/ 1288 w 3123"/>
                <a:gd name="T45" fmla="*/ 148 h 189"/>
                <a:gd name="T46" fmla="*/ 1350 w 3123"/>
                <a:gd name="T47" fmla="*/ 30 h 189"/>
                <a:gd name="T48" fmla="*/ 1408 w 3123"/>
                <a:gd name="T49" fmla="*/ 151 h 189"/>
                <a:gd name="T50" fmla="*/ 1470 w 3123"/>
                <a:gd name="T51" fmla="*/ 32 h 189"/>
                <a:gd name="T52" fmla="*/ 1528 w 3123"/>
                <a:gd name="T53" fmla="*/ 154 h 189"/>
                <a:gd name="T54" fmla="*/ 1590 w 3123"/>
                <a:gd name="T55" fmla="*/ 35 h 189"/>
                <a:gd name="T56" fmla="*/ 1648 w 3123"/>
                <a:gd name="T57" fmla="*/ 156 h 189"/>
                <a:gd name="T58" fmla="*/ 1710 w 3123"/>
                <a:gd name="T59" fmla="*/ 38 h 189"/>
                <a:gd name="T60" fmla="*/ 1768 w 3123"/>
                <a:gd name="T61" fmla="*/ 159 h 189"/>
                <a:gd name="T62" fmla="*/ 1830 w 3123"/>
                <a:gd name="T63" fmla="*/ 41 h 189"/>
                <a:gd name="T64" fmla="*/ 1888 w 3123"/>
                <a:gd name="T65" fmla="*/ 162 h 189"/>
                <a:gd name="T66" fmla="*/ 1950 w 3123"/>
                <a:gd name="T67" fmla="*/ 43 h 189"/>
                <a:gd name="T68" fmla="*/ 2008 w 3123"/>
                <a:gd name="T69" fmla="*/ 165 h 189"/>
                <a:gd name="T70" fmla="*/ 2070 w 3123"/>
                <a:gd name="T71" fmla="*/ 46 h 189"/>
                <a:gd name="T72" fmla="*/ 2128 w 3123"/>
                <a:gd name="T73" fmla="*/ 167 h 189"/>
                <a:gd name="T74" fmla="*/ 2190 w 3123"/>
                <a:gd name="T75" fmla="*/ 49 h 189"/>
                <a:gd name="T76" fmla="*/ 2248 w 3123"/>
                <a:gd name="T77" fmla="*/ 170 h 189"/>
                <a:gd name="T78" fmla="*/ 2310 w 3123"/>
                <a:gd name="T79" fmla="*/ 51 h 189"/>
                <a:gd name="T80" fmla="*/ 2367 w 3123"/>
                <a:gd name="T81" fmla="*/ 173 h 189"/>
                <a:gd name="T82" fmla="*/ 2430 w 3123"/>
                <a:gd name="T83" fmla="*/ 54 h 189"/>
                <a:gd name="T84" fmla="*/ 2487 w 3123"/>
                <a:gd name="T85" fmla="*/ 175 h 189"/>
                <a:gd name="T86" fmla="*/ 2550 w 3123"/>
                <a:gd name="T87" fmla="*/ 57 h 189"/>
                <a:gd name="T88" fmla="*/ 2607 w 3123"/>
                <a:gd name="T89" fmla="*/ 178 h 189"/>
                <a:gd name="T90" fmla="*/ 2670 w 3123"/>
                <a:gd name="T91" fmla="*/ 59 h 189"/>
                <a:gd name="T92" fmla="*/ 2727 w 3123"/>
                <a:gd name="T93" fmla="*/ 181 h 189"/>
                <a:gd name="T94" fmla="*/ 2790 w 3123"/>
                <a:gd name="T95" fmla="*/ 62 h 189"/>
                <a:gd name="T96" fmla="*/ 2847 w 3123"/>
                <a:gd name="T97" fmla="*/ 183 h 189"/>
                <a:gd name="T98" fmla="*/ 2910 w 3123"/>
                <a:gd name="T99" fmla="*/ 65 h 189"/>
                <a:gd name="T100" fmla="*/ 2967 w 3123"/>
                <a:gd name="T101" fmla="*/ 186 h 189"/>
                <a:gd name="T102" fmla="*/ 3030 w 3123"/>
                <a:gd name="T103" fmla="*/ 67 h 189"/>
                <a:gd name="T104" fmla="*/ 3087 w 3123"/>
                <a:gd name="T105" fmla="*/ 189 h 189"/>
                <a:gd name="T106" fmla="*/ 3119 w 3123"/>
                <a:gd name="T107" fmla="*/ 129 h 189"/>
                <a:gd name="T108" fmla="*/ 3123 w 3123"/>
                <a:gd name="T109" fmla="*/ 13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23" h="189">
                  <a:moveTo>
                    <a:pt x="0" y="60"/>
                  </a:moveTo>
                  <a:lnTo>
                    <a:pt x="31" y="0"/>
                  </a:lnTo>
                  <a:lnTo>
                    <a:pt x="88" y="122"/>
                  </a:lnTo>
                  <a:lnTo>
                    <a:pt x="151" y="3"/>
                  </a:lnTo>
                  <a:lnTo>
                    <a:pt x="208" y="124"/>
                  </a:lnTo>
                  <a:lnTo>
                    <a:pt x="271" y="6"/>
                  </a:lnTo>
                  <a:lnTo>
                    <a:pt x="328" y="127"/>
                  </a:lnTo>
                  <a:lnTo>
                    <a:pt x="391" y="8"/>
                  </a:lnTo>
                  <a:lnTo>
                    <a:pt x="448" y="130"/>
                  </a:lnTo>
                  <a:lnTo>
                    <a:pt x="511" y="11"/>
                  </a:lnTo>
                  <a:lnTo>
                    <a:pt x="568" y="132"/>
                  </a:lnTo>
                  <a:lnTo>
                    <a:pt x="631" y="14"/>
                  </a:lnTo>
                  <a:lnTo>
                    <a:pt x="688" y="135"/>
                  </a:lnTo>
                  <a:lnTo>
                    <a:pt x="751" y="16"/>
                  </a:lnTo>
                  <a:lnTo>
                    <a:pt x="808" y="138"/>
                  </a:lnTo>
                  <a:lnTo>
                    <a:pt x="871" y="19"/>
                  </a:lnTo>
                  <a:lnTo>
                    <a:pt x="928" y="140"/>
                  </a:lnTo>
                  <a:lnTo>
                    <a:pt x="991" y="22"/>
                  </a:lnTo>
                  <a:lnTo>
                    <a:pt x="1048" y="143"/>
                  </a:lnTo>
                  <a:lnTo>
                    <a:pt x="1111" y="24"/>
                  </a:lnTo>
                  <a:lnTo>
                    <a:pt x="1168" y="146"/>
                  </a:lnTo>
                  <a:lnTo>
                    <a:pt x="1231" y="27"/>
                  </a:lnTo>
                  <a:lnTo>
                    <a:pt x="1288" y="148"/>
                  </a:lnTo>
                  <a:lnTo>
                    <a:pt x="1350" y="30"/>
                  </a:lnTo>
                  <a:lnTo>
                    <a:pt x="1408" y="151"/>
                  </a:lnTo>
                  <a:lnTo>
                    <a:pt x="1470" y="32"/>
                  </a:lnTo>
                  <a:lnTo>
                    <a:pt x="1528" y="154"/>
                  </a:lnTo>
                  <a:lnTo>
                    <a:pt x="1590" y="35"/>
                  </a:lnTo>
                  <a:lnTo>
                    <a:pt x="1648" y="156"/>
                  </a:lnTo>
                  <a:lnTo>
                    <a:pt x="1710" y="38"/>
                  </a:lnTo>
                  <a:lnTo>
                    <a:pt x="1768" y="159"/>
                  </a:lnTo>
                  <a:lnTo>
                    <a:pt x="1830" y="41"/>
                  </a:lnTo>
                  <a:lnTo>
                    <a:pt x="1888" y="162"/>
                  </a:lnTo>
                  <a:lnTo>
                    <a:pt x="1950" y="43"/>
                  </a:lnTo>
                  <a:lnTo>
                    <a:pt x="2008" y="165"/>
                  </a:lnTo>
                  <a:lnTo>
                    <a:pt x="2070" y="46"/>
                  </a:lnTo>
                  <a:lnTo>
                    <a:pt x="2128" y="167"/>
                  </a:lnTo>
                  <a:lnTo>
                    <a:pt x="2190" y="49"/>
                  </a:lnTo>
                  <a:lnTo>
                    <a:pt x="2248" y="170"/>
                  </a:lnTo>
                  <a:lnTo>
                    <a:pt x="2310" y="51"/>
                  </a:lnTo>
                  <a:lnTo>
                    <a:pt x="2367" y="173"/>
                  </a:lnTo>
                  <a:lnTo>
                    <a:pt x="2430" y="54"/>
                  </a:lnTo>
                  <a:lnTo>
                    <a:pt x="2487" y="175"/>
                  </a:lnTo>
                  <a:lnTo>
                    <a:pt x="2550" y="57"/>
                  </a:lnTo>
                  <a:lnTo>
                    <a:pt x="2607" y="178"/>
                  </a:lnTo>
                  <a:lnTo>
                    <a:pt x="2670" y="59"/>
                  </a:lnTo>
                  <a:lnTo>
                    <a:pt x="2727" y="181"/>
                  </a:lnTo>
                  <a:lnTo>
                    <a:pt x="2790" y="62"/>
                  </a:lnTo>
                  <a:lnTo>
                    <a:pt x="2847" y="183"/>
                  </a:lnTo>
                  <a:lnTo>
                    <a:pt x="2910" y="65"/>
                  </a:lnTo>
                  <a:lnTo>
                    <a:pt x="2967" y="186"/>
                  </a:lnTo>
                  <a:lnTo>
                    <a:pt x="3030" y="67"/>
                  </a:lnTo>
                  <a:lnTo>
                    <a:pt x="3087" y="189"/>
                  </a:lnTo>
                  <a:lnTo>
                    <a:pt x="3119" y="129"/>
                  </a:lnTo>
                  <a:lnTo>
                    <a:pt x="3123" y="13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4" name="Line 271"/>
            <p:cNvSpPr>
              <a:spLocks noChangeShapeType="1"/>
            </p:cNvSpPr>
            <p:nvPr/>
          </p:nvSpPr>
          <p:spPr bwMode="auto">
            <a:xfrm flipH="1">
              <a:off x="2642" y="1522"/>
              <a:ext cx="6" cy="1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5" name="Arc 272"/>
            <p:cNvSpPr>
              <a:spLocks/>
            </p:cNvSpPr>
            <p:nvPr/>
          </p:nvSpPr>
          <p:spPr bwMode="auto">
            <a:xfrm>
              <a:off x="2648" y="859"/>
              <a:ext cx="1119" cy="66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6" name="Freeform 273"/>
            <p:cNvSpPr>
              <a:spLocks/>
            </p:cNvSpPr>
            <p:nvPr/>
          </p:nvSpPr>
          <p:spPr bwMode="auto">
            <a:xfrm>
              <a:off x="3747" y="859"/>
              <a:ext cx="42" cy="55"/>
            </a:xfrm>
            <a:custGeom>
              <a:avLst/>
              <a:gdLst>
                <a:gd name="T0" fmla="*/ 21 w 42"/>
                <a:gd name="T1" fmla="*/ 0 h 55"/>
                <a:gd name="T2" fmla="*/ 0 w 42"/>
                <a:gd name="T3" fmla="*/ 55 h 55"/>
                <a:gd name="T4" fmla="*/ 21 w 42"/>
                <a:gd name="T5" fmla="*/ 41 h 55"/>
                <a:gd name="T6" fmla="*/ 42 w 42"/>
                <a:gd name="T7" fmla="*/ 55 h 55"/>
                <a:gd name="T8" fmla="*/ 21 w 42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5">
                  <a:moveTo>
                    <a:pt x="21" y="0"/>
                  </a:moveTo>
                  <a:lnTo>
                    <a:pt x="0" y="55"/>
                  </a:lnTo>
                  <a:lnTo>
                    <a:pt x="21" y="41"/>
                  </a:lnTo>
                  <a:lnTo>
                    <a:pt x="42" y="55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7" name="Arc 274"/>
            <p:cNvSpPr>
              <a:spLocks/>
            </p:cNvSpPr>
            <p:nvPr/>
          </p:nvSpPr>
          <p:spPr bwMode="auto">
            <a:xfrm>
              <a:off x="2497" y="1433"/>
              <a:ext cx="145" cy="88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245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65" y="21600"/>
                    <a:pt x="134" y="12078"/>
                    <a:pt x="0" y="244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65" y="21600"/>
                    <a:pt x="134" y="12078"/>
                    <a:pt x="0" y="244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8" name="Arc 275"/>
            <p:cNvSpPr>
              <a:spLocks/>
            </p:cNvSpPr>
            <p:nvPr/>
          </p:nvSpPr>
          <p:spPr bwMode="auto">
            <a:xfrm>
              <a:off x="2045" y="1517"/>
              <a:ext cx="590" cy="29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72 h 21600"/>
                <a:gd name="T2" fmla="*/ 36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71"/>
                  </a:moveTo>
                  <a:cubicBezTo>
                    <a:pt x="21560" y="11959"/>
                    <a:pt x="11923" y="21580"/>
                    <a:pt x="35" y="21599"/>
                  </a:cubicBezTo>
                </a:path>
                <a:path w="21600" h="21600" stroke="0" extrusionOk="0">
                  <a:moveTo>
                    <a:pt x="21599" y="71"/>
                  </a:moveTo>
                  <a:cubicBezTo>
                    <a:pt x="21560" y="11959"/>
                    <a:pt x="11923" y="21580"/>
                    <a:pt x="35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9" name="Line 276"/>
            <p:cNvSpPr>
              <a:spLocks noChangeShapeType="1"/>
            </p:cNvSpPr>
            <p:nvPr/>
          </p:nvSpPr>
          <p:spPr bwMode="auto">
            <a:xfrm>
              <a:off x="2304" y="1819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30" name="Freeform 277"/>
            <p:cNvSpPr>
              <a:spLocks/>
            </p:cNvSpPr>
            <p:nvPr/>
          </p:nvSpPr>
          <p:spPr bwMode="auto">
            <a:xfrm>
              <a:off x="2287" y="1800"/>
              <a:ext cx="59" cy="39"/>
            </a:xfrm>
            <a:custGeom>
              <a:avLst/>
              <a:gdLst>
                <a:gd name="T0" fmla="*/ 59 w 59"/>
                <a:gd name="T1" fmla="*/ 19 h 39"/>
                <a:gd name="T2" fmla="*/ 0 w 59"/>
                <a:gd name="T3" fmla="*/ 0 h 39"/>
                <a:gd name="T4" fmla="*/ 16 w 59"/>
                <a:gd name="T5" fmla="*/ 19 h 39"/>
                <a:gd name="T6" fmla="*/ 0 w 59"/>
                <a:gd name="T7" fmla="*/ 39 h 39"/>
                <a:gd name="T8" fmla="*/ 59 w 59"/>
                <a:gd name="T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9">
                  <a:moveTo>
                    <a:pt x="59" y="19"/>
                  </a:moveTo>
                  <a:lnTo>
                    <a:pt x="0" y="0"/>
                  </a:lnTo>
                  <a:lnTo>
                    <a:pt x="16" y="19"/>
                  </a:lnTo>
                  <a:lnTo>
                    <a:pt x="0" y="39"/>
                  </a:lnTo>
                  <a:lnTo>
                    <a:pt x="59" y="19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31" name="Freeform 278"/>
            <p:cNvSpPr>
              <a:spLocks/>
            </p:cNvSpPr>
            <p:nvPr/>
          </p:nvSpPr>
          <p:spPr bwMode="auto">
            <a:xfrm>
              <a:off x="1017" y="611"/>
              <a:ext cx="1494" cy="593"/>
            </a:xfrm>
            <a:custGeom>
              <a:avLst/>
              <a:gdLst>
                <a:gd name="T0" fmla="*/ 0 w 3821"/>
                <a:gd name="T1" fmla="*/ 1621 h 1621"/>
                <a:gd name="T2" fmla="*/ 3821 w 3821"/>
                <a:gd name="T3" fmla="*/ 0 h 1621"/>
                <a:gd name="T4" fmla="*/ 3408 w 3821"/>
                <a:gd name="T5" fmla="*/ 0 h 1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21" h="1621">
                  <a:moveTo>
                    <a:pt x="0" y="1621"/>
                  </a:moveTo>
                  <a:lnTo>
                    <a:pt x="3821" y="0"/>
                  </a:lnTo>
                  <a:lnTo>
                    <a:pt x="3408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32" name="Freeform 279"/>
            <p:cNvSpPr>
              <a:spLocks/>
            </p:cNvSpPr>
            <p:nvPr/>
          </p:nvSpPr>
          <p:spPr bwMode="auto">
            <a:xfrm>
              <a:off x="2342" y="573"/>
              <a:ext cx="7" cy="76"/>
            </a:xfrm>
            <a:custGeom>
              <a:avLst/>
              <a:gdLst>
                <a:gd name="T0" fmla="*/ 0 w 19"/>
                <a:gd name="T1" fmla="*/ 0 h 208"/>
                <a:gd name="T2" fmla="*/ 19 w 19"/>
                <a:gd name="T3" fmla="*/ 0 h 208"/>
                <a:gd name="T4" fmla="*/ 19 w 19"/>
                <a:gd name="T5" fmla="*/ 208 h 208"/>
                <a:gd name="T6" fmla="*/ 0 w 19"/>
                <a:gd name="T7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8">
                  <a:moveTo>
                    <a:pt x="0" y="0"/>
                  </a:moveTo>
                  <a:lnTo>
                    <a:pt x="19" y="0"/>
                  </a:lnTo>
                  <a:lnTo>
                    <a:pt x="19" y="208"/>
                  </a:lnTo>
                  <a:lnTo>
                    <a:pt x="0" y="20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33" name="Line 280"/>
            <p:cNvSpPr>
              <a:spLocks noChangeShapeType="1"/>
            </p:cNvSpPr>
            <p:nvPr/>
          </p:nvSpPr>
          <p:spPr bwMode="auto">
            <a:xfrm>
              <a:off x="5990" y="1774"/>
              <a:ext cx="1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4875</Words>
  <Application>Microsoft Office PowerPoint</Application>
  <PresentationFormat>On-screen Show (4:3)</PresentationFormat>
  <Paragraphs>2133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PLUS/MINUS SERIES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Vincent G Giacalone</dc:creator>
  <cp:lastModifiedBy>jalapkow</cp:lastModifiedBy>
  <cp:revision>43</cp:revision>
  <cp:lastPrinted>2013-06-28T14:47:43Z</cp:lastPrinted>
  <dcterms:created xsi:type="dcterms:W3CDTF">2006-08-16T00:00:00Z</dcterms:created>
  <dcterms:modified xsi:type="dcterms:W3CDTF">2013-07-05T15:14:19Z</dcterms:modified>
</cp:coreProperties>
</file>