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83" r:id="rId3"/>
    <p:sldId id="258" r:id="rId4"/>
    <p:sldId id="282" r:id="rId5"/>
    <p:sldId id="272" r:id="rId6"/>
    <p:sldId id="277" r:id="rId7"/>
    <p:sldId id="285" r:id="rId8"/>
    <p:sldId id="286" r:id="rId9"/>
    <p:sldId id="278" r:id="rId10"/>
    <p:sldId id="284" r:id="rId11"/>
    <p:sldId id="271" r:id="rId12"/>
    <p:sldId id="281" r:id="rId13"/>
    <p:sldId id="273" r:id="rId14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4" autoAdjust="0"/>
    <p:restoredTop sz="94707" autoAdjust="0"/>
  </p:normalViewPr>
  <p:slideViewPr>
    <p:cSldViewPr>
      <p:cViewPr varScale="1">
        <p:scale>
          <a:sx n="65" d="100"/>
          <a:sy n="65" d="100"/>
        </p:scale>
        <p:origin x="-2652" y="-11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C5B62A-9550-407A-A760-04C88E0918CE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8CAF6F-0129-4FBA-99D7-5A31DB5E8F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489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DE55D-0628-4C7A-9BDB-10ECE70A0C5D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B10CC-2541-4FF4-84D3-99CEA0ADF69F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72232-1BDF-4AD8-B84D-3A28AA14BC9B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D8471-ED88-469F-8592-ACF5AF52796E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FB46E-00FC-43B6-92E1-02832B0F6C57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4F24-ED34-4299-93F2-51C4AD13EDF5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CE95-148D-43F7-8317-5A95AB437793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6FE1B-68A5-47AF-B4E2-7D9E7D939B5C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36655-82A4-4EAB-A122-5B85A384FB79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9B409-AFA6-485F-B868-52D6FE2D5497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9AA69-256C-402C-8AE8-ACD91C16807E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C27B8-70AE-4D49-8907-D815C092AAEA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Video/Pistol%2022%20Rocket%20Counter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Video/Pistol%2028%20Rocket%20Sweep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Video/Pistol%2032%20Rocket%20Zone%20(380616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Video/Pistol%2032%20Rocket%20Counter%20Iso%20(380620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Video/Pistol%2049%20Rocket%20Choice%20(378965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Video/Pistol%2049%20Rokcet%20Naked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PISTOL SERIES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911225" indent="-911225">
              <a:buNone/>
            </a:pPr>
            <a:r>
              <a:rPr lang="en-US" dirty="0" smtClean="0"/>
              <a:t>PAGE	      PLAYS</a:t>
            </a:r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/>
              <a:t>Table of Contents</a:t>
            </a:r>
          </a:p>
          <a:p>
            <a:pPr marL="911225" indent="-911225">
              <a:buFont typeface="+mj-lt"/>
              <a:buAutoNum type="arabicPeriod"/>
            </a:pPr>
            <a:r>
              <a:rPr lang="en-US" dirty="0">
                <a:hlinkClick r:id="rId2" action="ppaction://hlinksldjump"/>
              </a:rPr>
              <a:t>Pistol 22 Rocket </a:t>
            </a:r>
            <a:r>
              <a:rPr lang="en-US" dirty="0" smtClean="0">
                <a:hlinkClick r:id="rId2" action="ppaction://hlinksldjump"/>
              </a:rPr>
              <a:t>Counter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3" action="ppaction://hlinksldjump"/>
              </a:rPr>
              <a:t>Pistol 28 Rocket Sweep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4" action="ppaction://hlinksldjump"/>
              </a:rPr>
              <a:t>Pistol 28 Rocket Choice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5" action="ppaction://hlinksldjump"/>
              </a:rPr>
              <a:t>Pistol 28 Rocket Naked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6" action="ppaction://hlinksldjump"/>
              </a:rPr>
              <a:t>Pistol 32 Rocket Zone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7" action="ppaction://hlinksldjump"/>
              </a:rPr>
              <a:t>Pistol 32 Rocket Counter </a:t>
            </a:r>
            <a:r>
              <a:rPr lang="en-US" dirty="0" err="1" smtClean="0">
                <a:hlinkClick r:id="rId7" action="ppaction://hlinksldjump"/>
              </a:rPr>
              <a:t>Iso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8" action="ppaction://hlinksldjump"/>
              </a:rPr>
              <a:t>Pistol 33 Rocket Zone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9" action="ppaction://hlinksldjump"/>
              </a:rPr>
              <a:t>Pistol 33 Rocket Counter </a:t>
            </a:r>
            <a:r>
              <a:rPr lang="en-US" dirty="0" err="1" smtClean="0">
                <a:hlinkClick r:id="rId9" action="ppaction://hlinksldjump"/>
              </a:rPr>
              <a:t>Iso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10" action="ppaction://hlinksldjump"/>
              </a:rPr>
              <a:t>Pistol 43 Rocket Counter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11" action="ppaction://hlinksldjump"/>
              </a:rPr>
              <a:t>Pistol 49 Rocket Sweep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12" action="ppaction://hlinksldjump"/>
              </a:rPr>
              <a:t>Pistol 49 Rocket Choice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13" action="ppaction://hlinksldjump"/>
              </a:rPr>
              <a:t>Pistol 49 Rocket Naked</a:t>
            </a:r>
            <a:endParaRPr lang="en-US" dirty="0" smtClean="0"/>
          </a:p>
          <a:p>
            <a:pPr marL="911225" indent="-911225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1752600" y="83058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228600"/>
            <a:ext cx="7137400" cy="9601200"/>
            <a:chOff x="144" y="144"/>
            <a:chExt cx="4496" cy="604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4368" cy="6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5"/>
            <p:cNvGrpSpPr>
              <a:grpSpLocks/>
            </p:cNvGrpSpPr>
            <p:nvPr/>
          </p:nvGrpSpPr>
          <p:grpSpPr bwMode="auto">
            <a:xfrm>
              <a:off x="172" y="169"/>
              <a:ext cx="4468" cy="5257"/>
              <a:chOff x="172" y="169"/>
              <a:chExt cx="4468" cy="5257"/>
            </a:xfrm>
          </p:grpSpPr>
          <p:sp>
            <p:nvSpPr>
              <p:cNvPr id="83" name="Rectangle 5"/>
              <p:cNvSpPr>
                <a:spLocks noChangeArrowheads="1"/>
              </p:cNvSpPr>
              <p:nvPr/>
            </p:nvSpPr>
            <p:spPr bwMode="auto">
              <a:xfrm>
                <a:off x="172" y="4177"/>
                <a:ext cx="1996" cy="98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Rectangle 6"/>
              <p:cNvSpPr>
                <a:spLocks noChangeArrowheads="1"/>
              </p:cNvSpPr>
              <p:nvPr/>
            </p:nvSpPr>
            <p:spPr bwMode="auto">
              <a:xfrm>
                <a:off x="172" y="2136"/>
                <a:ext cx="1996" cy="98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Rectangle 7"/>
              <p:cNvSpPr>
                <a:spLocks noChangeArrowheads="1"/>
              </p:cNvSpPr>
              <p:nvPr/>
            </p:nvSpPr>
            <p:spPr bwMode="auto">
              <a:xfrm>
                <a:off x="172" y="3157"/>
                <a:ext cx="1996" cy="979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Rectangle 8"/>
              <p:cNvSpPr>
                <a:spLocks noChangeArrowheads="1"/>
              </p:cNvSpPr>
              <p:nvPr/>
            </p:nvSpPr>
            <p:spPr bwMode="auto">
              <a:xfrm>
                <a:off x="632" y="314"/>
                <a:ext cx="3457" cy="1699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Oval 9"/>
              <p:cNvSpPr>
                <a:spLocks noChangeArrowheads="1"/>
              </p:cNvSpPr>
              <p:nvPr/>
            </p:nvSpPr>
            <p:spPr bwMode="auto">
              <a:xfrm>
                <a:off x="1937" y="3726"/>
                <a:ext cx="65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Rectangle 10"/>
              <p:cNvSpPr>
                <a:spLocks noChangeArrowheads="1"/>
              </p:cNvSpPr>
              <p:nvPr/>
            </p:nvSpPr>
            <p:spPr bwMode="auto">
              <a:xfrm>
                <a:off x="1487" y="3606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" name="Oval 11"/>
              <p:cNvSpPr>
                <a:spLocks noChangeArrowheads="1"/>
              </p:cNvSpPr>
              <p:nvPr/>
            </p:nvSpPr>
            <p:spPr bwMode="auto">
              <a:xfrm>
                <a:off x="1433" y="3726"/>
                <a:ext cx="65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Rectangle 12"/>
              <p:cNvSpPr>
                <a:spLocks noChangeArrowheads="1"/>
              </p:cNvSpPr>
              <p:nvPr/>
            </p:nvSpPr>
            <p:spPr bwMode="auto">
              <a:xfrm>
                <a:off x="1099" y="3606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" name="Oval 13"/>
              <p:cNvSpPr>
                <a:spLocks noChangeArrowheads="1"/>
              </p:cNvSpPr>
              <p:nvPr/>
            </p:nvSpPr>
            <p:spPr bwMode="auto">
              <a:xfrm>
                <a:off x="1268" y="3726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Rectangle 14"/>
              <p:cNvSpPr>
                <a:spLocks noChangeArrowheads="1"/>
              </p:cNvSpPr>
              <p:nvPr/>
            </p:nvSpPr>
            <p:spPr bwMode="auto">
              <a:xfrm>
                <a:off x="767" y="3606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" name="Rectangle 15"/>
              <p:cNvSpPr>
                <a:spLocks noChangeArrowheads="1"/>
              </p:cNvSpPr>
              <p:nvPr/>
            </p:nvSpPr>
            <p:spPr bwMode="auto">
              <a:xfrm>
                <a:off x="1098" y="3726"/>
                <a:ext cx="66" cy="57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Line 16"/>
              <p:cNvSpPr>
                <a:spLocks noChangeShapeType="1"/>
              </p:cNvSpPr>
              <p:nvPr/>
            </p:nvSpPr>
            <p:spPr bwMode="auto">
              <a:xfrm>
                <a:off x="1098" y="3726"/>
                <a:ext cx="66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Line 17"/>
              <p:cNvSpPr>
                <a:spLocks noChangeShapeType="1"/>
              </p:cNvSpPr>
              <p:nvPr/>
            </p:nvSpPr>
            <p:spPr bwMode="auto">
              <a:xfrm flipV="1">
                <a:off x="1098" y="3726"/>
                <a:ext cx="66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Rectangle 18"/>
              <p:cNvSpPr>
                <a:spLocks noChangeArrowheads="1"/>
              </p:cNvSpPr>
              <p:nvPr/>
            </p:nvSpPr>
            <p:spPr bwMode="auto">
              <a:xfrm>
                <a:off x="1609" y="3517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7" name="Oval 19"/>
              <p:cNvSpPr>
                <a:spLocks noChangeArrowheads="1"/>
              </p:cNvSpPr>
              <p:nvPr/>
            </p:nvSpPr>
            <p:spPr bwMode="auto">
              <a:xfrm>
                <a:off x="928" y="3726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Rectangle 20"/>
              <p:cNvSpPr>
                <a:spLocks noChangeArrowheads="1"/>
              </p:cNvSpPr>
              <p:nvPr/>
            </p:nvSpPr>
            <p:spPr bwMode="auto">
              <a:xfrm>
                <a:off x="1269" y="3517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9" name="Oval 21"/>
              <p:cNvSpPr>
                <a:spLocks noChangeArrowheads="1"/>
              </p:cNvSpPr>
              <p:nvPr/>
            </p:nvSpPr>
            <p:spPr bwMode="auto">
              <a:xfrm>
                <a:off x="764" y="3726"/>
                <a:ext cx="65" cy="57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Rectangle 22"/>
              <p:cNvSpPr>
                <a:spLocks noChangeArrowheads="1"/>
              </p:cNvSpPr>
              <p:nvPr/>
            </p:nvSpPr>
            <p:spPr bwMode="auto">
              <a:xfrm>
                <a:off x="934" y="3517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" name="Oval 23"/>
              <p:cNvSpPr>
                <a:spLocks noChangeArrowheads="1"/>
              </p:cNvSpPr>
              <p:nvPr/>
            </p:nvSpPr>
            <p:spPr bwMode="auto">
              <a:xfrm>
                <a:off x="283" y="3721"/>
                <a:ext cx="65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Rectangle 24"/>
              <p:cNvSpPr>
                <a:spLocks noChangeArrowheads="1"/>
              </p:cNvSpPr>
              <p:nvPr/>
            </p:nvSpPr>
            <p:spPr bwMode="auto">
              <a:xfrm>
                <a:off x="600" y="3606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" name="Oval 25"/>
              <p:cNvSpPr>
                <a:spLocks noChangeArrowheads="1"/>
              </p:cNvSpPr>
              <p:nvPr/>
            </p:nvSpPr>
            <p:spPr bwMode="auto">
              <a:xfrm>
                <a:off x="1098" y="3849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Rectangle 26"/>
              <p:cNvSpPr>
                <a:spLocks noChangeArrowheads="1"/>
              </p:cNvSpPr>
              <p:nvPr/>
            </p:nvSpPr>
            <p:spPr bwMode="auto">
              <a:xfrm>
                <a:off x="1937" y="3517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" name="Oval 27"/>
              <p:cNvSpPr>
                <a:spLocks noChangeArrowheads="1"/>
              </p:cNvSpPr>
              <p:nvPr/>
            </p:nvSpPr>
            <p:spPr bwMode="auto">
              <a:xfrm>
                <a:off x="1093" y="3953"/>
                <a:ext cx="65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Rectangle 28"/>
              <p:cNvSpPr>
                <a:spLocks noChangeArrowheads="1"/>
              </p:cNvSpPr>
              <p:nvPr/>
            </p:nvSpPr>
            <p:spPr bwMode="auto">
              <a:xfrm>
                <a:off x="345" y="3517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" name="Oval 29"/>
              <p:cNvSpPr>
                <a:spLocks noChangeArrowheads="1"/>
              </p:cNvSpPr>
              <p:nvPr/>
            </p:nvSpPr>
            <p:spPr bwMode="auto">
              <a:xfrm>
                <a:off x="1602" y="3810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Rectangle 30"/>
              <p:cNvSpPr>
                <a:spLocks noChangeArrowheads="1"/>
              </p:cNvSpPr>
              <p:nvPr/>
            </p:nvSpPr>
            <p:spPr bwMode="auto">
              <a:xfrm>
                <a:off x="1495" y="3300"/>
                <a:ext cx="16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" name="Oval 31"/>
              <p:cNvSpPr>
                <a:spLocks noChangeArrowheads="1"/>
              </p:cNvSpPr>
              <p:nvPr/>
            </p:nvSpPr>
            <p:spPr bwMode="auto">
              <a:xfrm>
                <a:off x="628" y="3800"/>
                <a:ext cx="65" cy="57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Rectangle 32"/>
              <p:cNvSpPr>
                <a:spLocks noChangeArrowheads="1"/>
              </p:cNvSpPr>
              <p:nvPr/>
            </p:nvSpPr>
            <p:spPr bwMode="auto">
              <a:xfrm>
                <a:off x="575" y="3300"/>
                <a:ext cx="16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" name="Oval 33"/>
              <p:cNvSpPr>
                <a:spLocks noChangeArrowheads="1"/>
              </p:cNvSpPr>
              <p:nvPr/>
            </p:nvSpPr>
            <p:spPr bwMode="auto">
              <a:xfrm>
                <a:off x="1937" y="4746"/>
                <a:ext cx="65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Rectangle 34"/>
              <p:cNvSpPr>
                <a:spLocks noChangeArrowheads="1"/>
              </p:cNvSpPr>
              <p:nvPr/>
            </p:nvSpPr>
            <p:spPr bwMode="auto">
              <a:xfrm>
                <a:off x="1458" y="4625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" name="Oval 35"/>
              <p:cNvSpPr>
                <a:spLocks noChangeArrowheads="1"/>
              </p:cNvSpPr>
              <p:nvPr/>
            </p:nvSpPr>
            <p:spPr bwMode="auto">
              <a:xfrm>
                <a:off x="1433" y="4746"/>
                <a:ext cx="65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Rectangle 36"/>
              <p:cNvSpPr>
                <a:spLocks noChangeArrowheads="1"/>
              </p:cNvSpPr>
              <p:nvPr/>
            </p:nvSpPr>
            <p:spPr bwMode="auto">
              <a:xfrm>
                <a:off x="1099" y="4625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" name="Oval 37"/>
              <p:cNvSpPr>
                <a:spLocks noChangeArrowheads="1"/>
              </p:cNvSpPr>
              <p:nvPr/>
            </p:nvSpPr>
            <p:spPr bwMode="auto">
              <a:xfrm>
                <a:off x="1268" y="4746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Rectangle 38"/>
              <p:cNvSpPr>
                <a:spLocks noChangeArrowheads="1"/>
              </p:cNvSpPr>
              <p:nvPr/>
            </p:nvSpPr>
            <p:spPr bwMode="auto">
              <a:xfrm>
                <a:off x="767" y="4625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" name="Rectangle 39"/>
              <p:cNvSpPr>
                <a:spLocks noChangeArrowheads="1"/>
              </p:cNvSpPr>
              <p:nvPr/>
            </p:nvSpPr>
            <p:spPr bwMode="auto">
              <a:xfrm>
                <a:off x="1098" y="4746"/>
                <a:ext cx="66" cy="56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Line 40"/>
              <p:cNvSpPr>
                <a:spLocks noChangeShapeType="1"/>
              </p:cNvSpPr>
              <p:nvPr/>
            </p:nvSpPr>
            <p:spPr bwMode="auto">
              <a:xfrm>
                <a:off x="1098" y="4746"/>
                <a:ext cx="66" cy="5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Line 41"/>
              <p:cNvSpPr>
                <a:spLocks noChangeShapeType="1"/>
              </p:cNvSpPr>
              <p:nvPr/>
            </p:nvSpPr>
            <p:spPr bwMode="auto">
              <a:xfrm flipV="1">
                <a:off x="1098" y="4746"/>
                <a:ext cx="66" cy="5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Rectangle 42"/>
              <p:cNvSpPr>
                <a:spLocks noChangeArrowheads="1"/>
              </p:cNvSpPr>
              <p:nvPr/>
            </p:nvSpPr>
            <p:spPr bwMode="auto">
              <a:xfrm>
                <a:off x="1662" y="4527"/>
                <a:ext cx="16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" name="Oval 43"/>
              <p:cNvSpPr>
                <a:spLocks noChangeArrowheads="1"/>
              </p:cNvSpPr>
              <p:nvPr/>
            </p:nvSpPr>
            <p:spPr bwMode="auto">
              <a:xfrm>
                <a:off x="928" y="4746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Rectangle 44"/>
              <p:cNvSpPr>
                <a:spLocks noChangeArrowheads="1"/>
              </p:cNvSpPr>
              <p:nvPr/>
            </p:nvSpPr>
            <p:spPr bwMode="auto">
              <a:xfrm>
                <a:off x="1461" y="4536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" name="Oval 45"/>
              <p:cNvSpPr>
                <a:spLocks noChangeArrowheads="1"/>
              </p:cNvSpPr>
              <p:nvPr/>
            </p:nvSpPr>
            <p:spPr bwMode="auto">
              <a:xfrm>
                <a:off x="764" y="4746"/>
                <a:ext cx="65" cy="56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Rectangle 46"/>
              <p:cNvSpPr>
                <a:spLocks noChangeArrowheads="1"/>
              </p:cNvSpPr>
              <p:nvPr/>
            </p:nvSpPr>
            <p:spPr bwMode="auto">
              <a:xfrm>
                <a:off x="1099" y="4536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5" name="Oval 47"/>
              <p:cNvSpPr>
                <a:spLocks noChangeArrowheads="1"/>
              </p:cNvSpPr>
              <p:nvPr/>
            </p:nvSpPr>
            <p:spPr bwMode="auto">
              <a:xfrm>
                <a:off x="300" y="4731"/>
                <a:ext cx="65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Rectangle 48"/>
              <p:cNvSpPr>
                <a:spLocks noChangeArrowheads="1"/>
              </p:cNvSpPr>
              <p:nvPr/>
            </p:nvSpPr>
            <p:spPr bwMode="auto">
              <a:xfrm>
                <a:off x="764" y="4551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7" name="Oval 49"/>
              <p:cNvSpPr>
                <a:spLocks noChangeArrowheads="1"/>
              </p:cNvSpPr>
              <p:nvPr/>
            </p:nvSpPr>
            <p:spPr bwMode="auto">
              <a:xfrm>
                <a:off x="1098" y="4869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Rectangle 50"/>
              <p:cNvSpPr>
                <a:spLocks noChangeArrowheads="1"/>
              </p:cNvSpPr>
              <p:nvPr/>
            </p:nvSpPr>
            <p:spPr bwMode="auto">
              <a:xfrm>
                <a:off x="1937" y="4468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9" name="Oval 51"/>
              <p:cNvSpPr>
                <a:spLocks noChangeArrowheads="1"/>
              </p:cNvSpPr>
              <p:nvPr/>
            </p:nvSpPr>
            <p:spPr bwMode="auto">
              <a:xfrm>
                <a:off x="1098" y="5007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Rectangle 52"/>
              <p:cNvSpPr>
                <a:spLocks noChangeArrowheads="1"/>
              </p:cNvSpPr>
              <p:nvPr/>
            </p:nvSpPr>
            <p:spPr bwMode="auto">
              <a:xfrm>
                <a:off x="345" y="4468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1" name="Oval 53"/>
              <p:cNvSpPr>
                <a:spLocks noChangeArrowheads="1"/>
              </p:cNvSpPr>
              <p:nvPr/>
            </p:nvSpPr>
            <p:spPr bwMode="auto">
              <a:xfrm>
                <a:off x="1602" y="4844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Rectangle 54"/>
              <p:cNvSpPr>
                <a:spLocks noChangeArrowheads="1"/>
              </p:cNvSpPr>
              <p:nvPr/>
            </p:nvSpPr>
            <p:spPr bwMode="auto">
              <a:xfrm>
                <a:off x="1161" y="4320"/>
                <a:ext cx="16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" name="Oval 55"/>
              <p:cNvSpPr>
                <a:spLocks noChangeArrowheads="1"/>
              </p:cNvSpPr>
              <p:nvPr/>
            </p:nvSpPr>
            <p:spPr bwMode="auto">
              <a:xfrm>
                <a:off x="639" y="4839"/>
                <a:ext cx="66" cy="57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Rectangle 56"/>
              <p:cNvSpPr>
                <a:spLocks noChangeArrowheads="1"/>
              </p:cNvSpPr>
              <p:nvPr/>
            </p:nvSpPr>
            <p:spPr bwMode="auto">
              <a:xfrm>
                <a:off x="490" y="4610"/>
                <a:ext cx="166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" name="Oval 57"/>
              <p:cNvSpPr>
                <a:spLocks noChangeArrowheads="1"/>
              </p:cNvSpPr>
              <p:nvPr/>
            </p:nvSpPr>
            <p:spPr bwMode="auto">
              <a:xfrm>
                <a:off x="1937" y="2702"/>
                <a:ext cx="65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Rectangle 58"/>
              <p:cNvSpPr>
                <a:spLocks noChangeArrowheads="1"/>
              </p:cNvSpPr>
              <p:nvPr/>
            </p:nvSpPr>
            <p:spPr bwMode="auto">
              <a:xfrm>
                <a:off x="1470" y="2586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7" name="Oval 59"/>
              <p:cNvSpPr>
                <a:spLocks noChangeArrowheads="1"/>
              </p:cNvSpPr>
              <p:nvPr/>
            </p:nvSpPr>
            <p:spPr bwMode="auto">
              <a:xfrm>
                <a:off x="1433" y="2702"/>
                <a:ext cx="65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Rectangle 60"/>
              <p:cNvSpPr>
                <a:spLocks noChangeArrowheads="1"/>
              </p:cNvSpPr>
              <p:nvPr/>
            </p:nvSpPr>
            <p:spPr bwMode="auto">
              <a:xfrm>
                <a:off x="1186" y="2586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9" name="Oval 61"/>
              <p:cNvSpPr>
                <a:spLocks noChangeArrowheads="1"/>
              </p:cNvSpPr>
              <p:nvPr/>
            </p:nvSpPr>
            <p:spPr bwMode="auto">
              <a:xfrm>
                <a:off x="1268" y="2702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Rectangle 62"/>
              <p:cNvSpPr>
                <a:spLocks noChangeArrowheads="1"/>
              </p:cNvSpPr>
              <p:nvPr/>
            </p:nvSpPr>
            <p:spPr bwMode="auto">
              <a:xfrm>
                <a:off x="852" y="2586"/>
                <a:ext cx="10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1" name="Rectangle 63"/>
              <p:cNvSpPr>
                <a:spLocks noChangeArrowheads="1"/>
              </p:cNvSpPr>
              <p:nvPr/>
            </p:nvSpPr>
            <p:spPr bwMode="auto">
              <a:xfrm>
                <a:off x="1098" y="2702"/>
                <a:ext cx="66" cy="57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Line 64"/>
              <p:cNvSpPr>
                <a:spLocks noChangeShapeType="1"/>
              </p:cNvSpPr>
              <p:nvPr/>
            </p:nvSpPr>
            <p:spPr bwMode="auto">
              <a:xfrm>
                <a:off x="1098" y="2702"/>
                <a:ext cx="66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Line 65"/>
              <p:cNvSpPr>
                <a:spLocks noChangeShapeType="1"/>
              </p:cNvSpPr>
              <p:nvPr/>
            </p:nvSpPr>
            <p:spPr bwMode="auto">
              <a:xfrm flipV="1">
                <a:off x="1098" y="2702"/>
                <a:ext cx="66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Rectangle 66"/>
              <p:cNvSpPr>
                <a:spLocks noChangeArrowheads="1"/>
              </p:cNvSpPr>
              <p:nvPr/>
            </p:nvSpPr>
            <p:spPr bwMode="auto">
              <a:xfrm>
                <a:off x="1603" y="2498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" name="Oval 67"/>
              <p:cNvSpPr>
                <a:spLocks noChangeArrowheads="1"/>
              </p:cNvSpPr>
              <p:nvPr/>
            </p:nvSpPr>
            <p:spPr bwMode="auto">
              <a:xfrm>
                <a:off x="928" y="2702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Rectangle 68"/>
              <p:cNvSpPr>
                <a:spLocks noChangeArrowheads="1"/>
              </p:cNvSpPr>
              <p:nvPr/>
            </p:nvSpPr>
            <p:spPr bwMode="auto">
              <a:xfrm>
                <a:off x="1269" y="2498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7" name="Oval 69"/>
              <p:cNvSpPr>
                <a:spLocks noChangeArrowheads="1"/>
              </p:cNvSpPr>
              <p:nvPr/>
            </p:nvSpPr>
            <p:spPr bwMode="auto">
              <a:xfrm>
                <a:off x="764" y="2702"/>
                <a:ext cx="65" cy="57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Rectangle 70"/>
              <p:cNvSpPr>
                <a:spLocks noChangeArrowheads="1"/>
              </p:cNvSpPr>
              <p:nvPr/>
            </p:nvSpPr>
            <p:spPr bwMode="auto">
              <a:xfrm>
                <a:off x="934" y="2498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9" name="Oval 71"/>
              <p:cNvSpPr>
                <a:spLocks noChangeArrowheads="1"/>
              </p:cNvSpPr>
              <p:nvPr/>
            </p:nvSpPr>
            <p:spPr bwMode="auto">
              <a:xfrm>
                <a:off x="260" y="2702"/>
                <a:ext cx="65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Rectangle 72"/>
              <p:cNvSpPr>
                <a:spLocks noChangeArrowheads="1"/>
              </p:cNvSpPr>
              <p:nvPr/>
            </p:nvSpPr>
            <p:spPr bwMode="auto">
              <a:xfrm>
                <a:off x="710" y="2586"/>
                <a:ext cx="10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1" name="Oval 73"/>
              <p:cNvSpPr>
                <a:spLocks noChangeArrowheads="1"/>
              </p:cNvSpPr>
              <p:nvPr/>
            </p:nvSpPr>
            <p:spPr bwMode="auto">
              <a:xfrm>
                <a:off x="1098" y="2825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Rectangle 74"/>
              <p:cNvSpPr>
                <a:spLocks noChangeArrowheads="1"/>
              </p:cNvSpPr>
              <p:nvPr/>
            </p:nvSpPr>
            <p:spPr bwMode="auto">
              <a:xfrm>
                <a:off x="1937" y="2424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3" name="Oval 75"/>
              <p:cNvSpPr>
                <a:spLocks noChangeArrowheads="1"/>
              </p:cNvSpPr>
              <p:nvPr/>
            </p:nvSpPr>
            <p:spPr bwMode="auto">
              <a:xfrm>
                <a:off x="1098" y="2894"/>
                <a:ext cx="66" cy="57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Rectangle 76"/>
              <p:cNvSpPr>
                <a:spLocks noChangeArrowheads="1"/>
              </p:cNvSpPr>
              <p:nvPr/>
            </p:nvSpPr>
            <p:spPr bwMode="auto">
              <a:xfrm>
                <a:off x="430" y="2498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" name="Oval 77"/>
              <p:cNvSpPr>
                <a:spLocks noChangeArrowheads="1"/>
              </p:cNvSpPr>
              <p:nvPr/>
            </p:nvSpPr>
            <p:spPr bwMode="auto">
              <a:xfrm>
                <a:off x="1602" y="2791"/>
                <a:ext cx="66" cy="5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Rectangle 78"/>
              <p:cNvSpPr>
                <a:spLocks noChangeArrowheads="1"/>
              </p:cNvSpPr>
              <p:nvPr/>
            </p:nvSpPr>
            <p:spPr bwMode="auto">
              <a:xfrm>
                <a:off x="1161" y="2281"/>
                <a:ext cx="161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7" name="Oval 79"/>
              <p:cNvSpPr>
                <a:spLocks noChangeArrowheads="1"/>
              </p:cNvSpPr>
              <p:nvPr/>
            </p:nvSpPr>
            <p:spPr bwMode="auto">
              <a:xfrm>
                <a:off x="600" y="2805"/>
                <a:ext cx="65" cy="57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Rectangle 80"/>
              <p:cNvSpPr>
                <a:spLocks noChangeArrowheads="1"/>
              </p:cNvSpPr>
              <p:nvPr/>
            </p:nvSpPr>
            <p:spPr bwMode="auto">
              <a:xfrm>
                <a:off x="260" y="2424"/>
                <a:ext cx="110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9" name="Oval 81"/>
              <p:cNvSpPr>
                <a:spLocks noChangeArrowheads="1"/>
              </p:cNvSpPr>
              <p:nvPr/>
            </p:nvSpPr>
            <p:spPr bwMode="auto">
              <a:xfrm>
                <a:off x="3769" y="1198"/>
                <a:ext cx="114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Rectangle 82"/>
              <p:cNvSpPr>
                <a:spLocks noChangeArrowheads="1"/>
              </p:cNvSpPr>
              <p:nvPr/>
            </p:nvSpPr>
            <p:spPr bwMode="auto">
              <a:xfrm>
                <a:off x="2906" y="989"/>
                <a:ext cx="161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1" name="Oval 83"/>
              <p:cNvSpPr>
                <a:spLocks noChangeArrowheads="1"/>
              </p:cNvSpPr>
              <p:nvPr/>
            </p:nvSpPr>
            <p:spPr bwMode="auto">
              <a:xfrm>
                <a:off x="2897" y="1198"/>
                <a:ext cx="113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Rectangle 84"/>
              <p:cNvSpPr>
                <a:spLocks noChangeArrowheads="1"/>
              </p:cNvSpPr>
              <p:nvPr/>
            </p:nvSpPr>
            <p:spPr bwMode="auto">
              <a:xfrm>
                <a:off x="2475" y="1003"/>
                <a:ext cx="177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3" name="Oval 85"/>
              <p:cNvSpPr>
                <a:spLocks noChangeArrowheads="1"/>
              </p:cNvSpPr>
              <p:nvPr/>
            </p:nvSpPr>
            <p:spPr bwMode="auto">
              <a:xfrm>
                <a:off x="2608" y="1198"/>
                <a:ext cx="113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Rectangle 86"/>
              <p:cNvSpPr>
                <a:spLocks noChangeArrowheads="1"/>
              </p:cNvSpPr>
              <p:nvPr/>
            </p:nvSpPr>
            <p:spPr bwMode="auto">
              <a:xfrm>
                <a:off x="1994" y="1028"/>
                <a:ext cx="161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" name="Rectangle 87"/>
              <p:cNvSpPr>
                <a:spLocks noChangeArrowheads="1"/>
              </p:cNvSpPr>
              <p:nvPr/>
            </p:nvSpPr>
            <p:spPr bwMode="auto">
              <a:xfrm>
                <a:off x="2314" y="1198"/>
                <a:ext cx="113" cy="98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Line 88"/>
              <p:cNvSpPr>
                <a:spLocks noChangeShapeType="1"/>
              </p:cNvSpPr>
              <p:nvPr/>
            </p:nvSpPr>
            <p:spPr bwMode="auto">
              <a:xfrm>
                <a:off x="2314" y="1198"/>
                <a:ext cx="107" cy="9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Line 89"/>
              <p:cNvSpPr>
                <a:spLocks noChangeShapeType="1"/>
              </p:cNvSpPr>
              <p:nvPr/>
            </p:nvSpPr>
            <p:spPr bwMode="auto">
              <a:xfrm flipV="1">
                <a:off x="2314" y="1198"/>
                <a:ext cx="107" cy="9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Rectangle 90"/>
              <p:cNvSpPr>
                <a:spLocks noChangeArrowheads="1"/>
              </p:cNvSpPr>
              <p:nvPr/>
            </p:nvSpPr>
            <p:spPr bwMode="auto">
              <a:xfrm>
                <a:off x="3189" y="861"/>
                <a:ext cx="177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9" name="Oval 91"/>
              <p:cNvSpPr>
                <a:spLocks noChangeArrowheads="1"/>
              </p:cNvSpPr>
              <p:nvPr/>
            </p:nvSpPr>
            <p:spPr bwMode="auto">
              <a:xfrm>
                <a:off x="2025" y="1198"/>
                <a:ext cx="113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Rectangle 92"/>
              <p:cNvSpPr>
                <a:spLocks noChangeArrowheads="1"/>
              </p:cNvSpPr>
              <p:nvPr/>
            </p:nvSpPr>
            <p:spPr bwMode="auto">
              <a:xfrm>
                <a:off x="2317" y="841"/>
                <a:ext cx="177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1" name="Oval 93"/>
              <p:cNvSpPr>
                <a:spLocks noChangeArrowheads="1"/>
              </p:cNvSpPr>
              <p:nvPr/>
            </p:nvSpPr>
            <p:spPr bwMode="auto">
              <a:xfrm>
                <a:off x="1736" y="1198"/>
                <a:ext cx="113" cy="98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Rectangle 94"/>
              <p:cNvSpPr>
                <a:spLocks noChangeArrowheads="1"/>
              </p:cNvSpPr>
              <p:nvPr/>
            </p:nvSpPr>
            <p:spPr bwMode="auto">
              <a:xfrm>
                <a:off x="1739" y="841"/>
                <a:ext cx="177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3" name="Oval 95"/>
              <p:cNvSpPr>
                <a:spLocks noChangeArrowheads="1"/>
              </p:cNvSpPr>
              <p:nvPr/>
            </p:nvSpPr>
            <p:spPr bwMode="auto">
              <a:xfrm>
                <a:off x="858" y="1198"/>
                <a:ext cx="113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Rectangle 96"/>
              <p:cNvSpPr>
                <a:spLocks noChangeArrowheads="1"/>
              </p:cNvSpPr>
              <p:nvPr/>
            </p:nvSpPr>
            <p:spPr bwMode="auto">
              <a:xfrm>
                <a:off x="1450" y="989"/>
                <a:ext cx="168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" name="Oval 97"/>
              <p:cNvSpPr>
                <a:spLocks noChangeArrowheads="1"/>
              </p:cNvSpPr>
              <p:nvPr/>
            </p:nvSpPr>
            <p:spPr bwMode="auto">
              <a:xfrm>
                <a:off x="2314" y="1429"/>
                <a:ext cx="113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Rectangle 98"/>
              <p:cNvSpPr>
                <a:spLocks noChangeArrowheads="1"/>
              </p:cNvSpPr>
              <p:nvPr/>
            </p:nvSpPr>
            <p:spPr bwMode="auto">
              <a:xfrm>
                <a:off x="3772" y="841"/>
                <a:ext cx="177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7" name="Oval 99"/>
              <p:cNvSpPr>
                <a:spLocks noChangeArrowheads="1"/>
              </p:cNvSpPr>
              <p:nvPr/>
            </p:nvSpPr>
            <p:spPr bwMode="auto">
              <a:xfrm>
                <a:off x="2314" y="1631"/>
                <a:ext cx="113" cy="9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Rectangle 100"/>
              <p:cNvSpPr>
                <a:spLocks noChangeArrowheads="1"/>
              </p:cNvSpPr>
              <p:nvPr/>
            </p:nvSpPr>
            <p:spPr bwMode="auto">
              <a:xfrm>
                <a:off x="1014" y="841"/>
                <a:ext cx="177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9" name="Oval 101"/>
              <p:cNvSpPr>
                <a:spLocks noChangeArrowheads="1"/>
              </p:cNvSpPr>
              <p:nvPr/>
            </p:nvSpPr>
            <p:spPr bwMode="auto">
              <a:xfrm>
                <a:off x="3158" y="1380"/>
                <a:ext cx="113" cy="9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Rectangle 102"/>
              <p:cNvSpPr>
                <a:spLocks noChangeArrowheads="1"/>
              </p:cNvSpPr>
              <p:nvPr/>
            </p:nvSpPr>
            <p:spPr bwMode="auto">
              <a:xfrm>
                <a:off x="3008" y="462"/>
                <a:ext cx="25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1" name="Oval 103"/>
              <p:cNvSpPr>
                <a:spLocks noChangeArrowheads="1"/>
              </p:cNvSpPr>
              <p:nvPr/>
            </p:nvSpPr>
            <p:spPr bwMode="auto">
              <a:xfrm>
                <a:off x="1589" y="1355"/>
                <a:ext cx="113" cy="99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Rectangle 104"/>
              <p:cNvSpPr>
                <a:spLocks noChangeArrowheads="1"/>
              </p:cNvSpPr>
              <p:nvPr/>
            </p:nvSpPr>
            <p:spPr bwMode="auto">
              <a:xfrm>
                <a:off x="1407" y="462"/>
                <a:ext cx="267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3" name="Rectangle 105"/>
              <p:cNvSpPr>
                <a:spLocks noChangeArrowheads="1"/>
              </p:cNvSpPr>
              <p:nvPr/>
            </p:nvSpPr>
            <p:spPr bwMode="auto">
              <a:xfrm>
                <a:off x="1883" y="2991"/>
                <a:ext cx="297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Rectangle 106"/>
              <p:cNvSpPr>
                <a:spLocks noChangeArrowheads="1"/>
              </p:cNvSpPr>
              <p:nvPr/>
            </p:nvSpPr>
            <p:spPr bwMode="auto">
              <a:xfrm>
                <a:off x="1910" y="5070"/>
                <a:ext cx="297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" name="Rectangle 107"/>
              <p:cNvSpPr>
                <a:spLocks noChangeArrowheads="1"/>
              </p:cNvSpPr>
              <p:nvPr/>
            </p:nvSpPr>
            <p:spPr bwMode="auto">
              <a:xfrm>
                <a:off x="1923" y="4049"/>
                <a:ext cx="297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" name="Rectangle 108"/>
              <p:cNvSpPr>
                <a:spLocks noChangeArrowheads="1"/>
              </p:cNvSpPr>
              <p:nvPr/>
            </p:nvSpPr>
            <p:spPr bwMode="auto">
              <a:xfrm>
                <a:off x="757" y="1824"/>
                <a:ext cx="297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7" name="Rectangle 109"/>
              <p:cNvSpPr>
                <a:spLocks noChangeArrowheads="1"/>
              </p:cNvSpPr>
              <p:nvPr/>
            </p:nvSpPr>
            <p:spPr bwMode="auto">
              <a:xfrm>
                <a:off x="1709" y="169"/>
                <a:ext cx="43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8" name="Rectangle 110"/>
              <p:cNvSpPr>
                <a:spLocks noChangeArrowheads="1"/>
              </p:cNvSpPr>
              <p:nvPr/>
            </p:nvSpPr>
            <p:spPr bwMode="auto">
              <a:xfrm>
                <a:off x="1998" y="169"/>
                <a:ext cx="162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Pistol 22 Rocket Counter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9" name="Rectangle 111"/>
              <p:cNvSpPr>
                <a:spLocks noChangeArrowheads="1"/>
              </p:cNvSpPr>
              <p:nvPr/>
            </p:nvSpPr>
            <p:spPr bwMode="auto">
              <a:xfrm>
                <a:off x="2204" y="2153"/>
                <a:ext cx="24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" name="Rectangle 112"/>
              <p:cNvSpPr>
                <a:spLocks noChangeArrowheads="1"/>
              </p:cNvSpPr>
              <p:nvPr/>
            </p:nvSpPr>
            <p:spPr bwMode="auto">
              <a:xfrm>
                <a:off x="2357" y="2158"/>
                <a:ext cx="170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. Block up @hole.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" name="Rectangle 113"/>
              <p:cNvSpPr>
                <a:spLocks noChangeArrowheads="1"/>
              </p:cNvSpPr>
              <p:nvPr/>
            </p:nvSpPr>
            <p:spPr bwMode="auto">
              <a:xfrm>
                <a:off x="2204" y="2271"/>
                <a:ext cx="9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Rectangle 114"/>
              <p:cNvSpPr>
                <a:spLocks noChangeArrowheads="1"/>
              </p:cNvSpPr>
              <p:nvPr/>
            </p:nvSpPr>
            <p:spPr bwMode="auto">
              <a:xfrm>
                <a:off x="2204" y="2385"/>
                <a:ext cx="24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3" name="Rectangle 115"/>
              <p:cNvSpPr>
                <a:spLocks noChangeArrowheads="1"/>
              </p:cNvSpPr>
              <p:nvPr/>
            </p:nvSpPr>
            <p:spPr bwMode="auto">
              <a:xfrm>
                <a:off x="2357" y="2389"/>
                <a:ext cx="104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 Thru hole.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Rectangle 116"/>
              <p:cNvSpPr>
                <a:spLocks noChangeArrowheads="1"/>
              </p:cNvSpPr>
              <p:nvPr/>
            </p:nvSpPr>
            <p:spPr bwMode="auto">
              <a:xfrm>
                <a:off x="2204" y="2616"/>
                <a:ext cx="25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" name="Rectangle 117"/>
              <p:cNvSpPr>
                <a:spLocks noChangeArrowheads="1"/>
              </p:cNvSpPr>
              <p:nvPr/>
            </p:nvSpPr>
            <p:spPr bwMode="auto">
              <a:xfrm>
                <a:off x="2374" y="2621"/>
                <a:ext cx="102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On-Area-Away.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Rectangle 118"/>
              <p:cNvSpPr>
                <a:spLocks noChangeArrowheads="1"/>
              </p:cNvSpPr>
              <p:nvPr/>
            </p:nvSpPr>
            <p:spPr bwMode="auto">
              <a:xfrm>
                <a:off x="2204" y="2847"/>
                <a:ext cx="266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7" name="Rectangle 119"/>
              <p:cNvSpPr>
                <a:spLocks noChangeArrowheads="1"/>
              </p:cNvSpPr>
              <p:nvPr/>
            </p:nvSpPr>
            <p:spPr bwMode="auto">
              <a:xfrm>
                <a:off x="2379" y="2852"/>
                <a:ext cx="106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8" name="Rectangle 120"/>
              <p:cNvSpPr>
                <a:spLocks noChangeArrowheads="1"/>
              </p:cNvSpPr>
              <p:nvPr/>
            </p:nvSpPr>
            <p:spPr bwMode="auto">
              <a:xfrm>
                <a:off x="2204" y="3079"/>
                <a:ext cx="266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9" name="Rectangle 121"/>
              <p:cNvSpPr>
                <a:spLocks noChangeArrowheads="1"/>
              </p:cNvSpPr>
              <p:nvPr/>
            </p:nvSpPr>
            <p:spPr bwMode="auto">
              <a:xfrm>
                <a:off x="2379" y="3084"/>
                <a:ext cx="200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Gap-Post-Lead.(Campie call vs.3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Rectangle 122"/>
              <p:cNvSpPr>
                <a:spLocks noChangeArrowheads="1"/>
              </p:cNvSpPr>
              <p:nvPr/>
            </p:nvSpPr>
            <p:spPr bwMode="auto">
              <a:xfrm>
                <a:off x="2204" y="3197"/>
                <a:ext cx="36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tech.)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1" name="Rectangle 123"/>
              <p:cNvSpPr>
                <a:spLocks noChangeArrowheads="1"/>
              </p:cNvSpPr>
              <p:nvPr/>
            </p:nvSpPr>
            <p:spPr bwMode="auto">
              <a:xfrm>
                <a:off x="2204" y="3424"/>
                <a:ext cx="25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2" name="Rectangle 124"/>
              <p:cNvSpPr>
                <a:spLocks noChangeArrowheads="1"/>
              </p:cNvSpPr>
              <p:nvPr/>
            </p:nvSpPr>
            <p:spPr bwMode="auto">
              <a:xfrm>
                <a:off x="2362" y="3428"/>
                <a:ext cx="168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Gap-Lead-Backer-Influence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3" name="Rectangle 125"/>
              <p:cNvSpPr>
                <a:spLocks noChangeArrowheads="1"/>
              </p:cNvSpPr>
              <p:nvPr/>
            </p:nvSpPr>
            <p:spPr bwMode="auto">
              <a:xfrm>
                <a:off x="2204" y="3655"/>
                <a:ext cx="22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Rectangle 126"/>
              <p:cNvSpPr>
                <a:spLocks noChangeArrowheads="1"/>
              </p:cNvSpPr>
              <p:nvPr/>
            </p:nvSpPr>
            <p:spPr bwMode="auto">
              <a:xfrm>
                <a:off x="2351" y="3660"/>
                <a:ext cx="170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Crossfield. Block up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" name="Rectangle 127"/>
              <p:cNvSpPr>
                <a:spLocks noChangeArrowheads="1"/>
              </p:cNvSpPr>
              <p:nvPr/>
            </p:nvSpPr>
            <p:spPr bwMode="auto">
              <a:xfrm>
                <a:off x="2204" y="3886"/>
                <a:ext cx="25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" name="Rectangle 128"/>
              <p:cNvSpPr>
                <a:spLocks noChangeArrowheads="1"/>
              </p:cNvSpPr>
              <p:nvPr/>
            </p:nvSpPr>
            <p:spPr bwMode="auto">
              <a:xfrm>
                <a:off x="2379" y="3891"/>
                <a:ext cx="198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-Fake Rocket toss.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7" name="Rectangle 129"/>
              <p:cNvSpPr>
                <a:spLocks noChangeArrowheads="1"/>
              </p:cNvSpPr>
              <p:nvPr/>
            </p:nvSpPr>
            <p:spPr bwMode="auto">
              <a:xfrm>
                <a:off x="2204" y="4005"/>
                <a:ext cx="215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Outside HO to wing. Fake Keep Pass.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" name="Rectangle 130"/>
              <p:cNvSpPr>
                <a:spLocks noChangeArrowheads="1"/>
              </p:cNvSpPr>
              <p:nvPr/>
            </p:nvSpPr>
            <p:spPr bwMode="auto">
              <a:xfrm>
                <a:off x="2204" y="4231"/>
                <a:ext cx="25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9" name="Rectangle 131"/>
              <p:cNvSpPr>
                <a:spLocks noChangeArrowheads="1"/>
              </p:cNvSpPr>
              <p:nvPr/>
            </p:nvSpPr>
            <p:spPr bwMode="auto">
              <a:xfrm>
                <a:off x="2374" y="4236"/>
                <a:ext cx="226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Drop step. aim 1/2 yd. in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" name="Rectangle 132"/>
              <p:cNvSpPr>
                <a:spLocks noChangeArrowheads="1"/>
              </p:cNvSpPr>
              <p:nvPr/>
            </p:nvSpPr>
            <p:spPr bwMode="auto">
              <a:xfrm>
                <a:off x="2204" y="4349"/>
                <a:ext cx="230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font of FB. Receive outside HO. Follow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" name="Rectangle 133"/>
              <p:cNvSpPr>
                <a:spLocks noChangeArrowheads="1"/>
              </p:cNvSpPr>
              <p:nvPr/>
            </p:nvSpPr>
            <p:spPr bwMode="auto">
              <a:xfrm>
                <a:off x="2204" y="4463"/>
                <a:ext cx="69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 &amp;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" name="Rectangle 134"/>
              <p:cNvSpPr>
                <a:spLocks noChangeArrowheads="1"/>
              </p:cNvSpPr>
              <p:nvPr/>
            </p:nvSpPr>
            <p:spPr bwMode="auto">
              <a:xfrm>
                <a:off x="2204" y="4689"/>
                <a:ext cx="266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" name="Rectangle 135"/>
              <p:cNvSpPr>
                <a:spLocks noChangeArrowheads="1"/>
              </p:cNvSpPr>
              <p:nvPr/>
            </p:nvSpPr>
            <p:spPr bwMode="auto">
              <a:xfrm>
                <a:off x="2379" y="4694"/>
                <a:ext cx="187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Fake Rocket Sweep. Stay wide.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" name="Rectangle 136"/>
              <p:cNvSpPr>
                <a:spLocks noChangeArrowheads="1"/>
              </p:cNvSpPr>
              <p:nvPr/>
            </p:nvSpPr>
            <p:spPr bwMode="auto">
              <a:xfrm>
                <a:off x="2204" y="4921"/>
                <a:ext cx="235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" name="Rectangle 137"/>
              <p:cNvSpPr>
                <a:spLocks noChangeArrowheads="1"/>
              </p:cNvSpPr>
              <p:nvPr/>
            </p:nvSpPr>
            <p:spPr bwMode="auto">
              <a:xfrm>
                <a:off x="2368" y="4925"/>
                <a:ext cx="205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Dive for PSG. Kickout 5/9 tech or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" name="Rectangle 138"/>
              <p:cNvSpPr>
                <a:spLocks noChangeArrowheads="1"/>
              </p:cNvSpPr>
              <p:nvPr/>
            </p:nvSpPr>
            <p:spPr bwMode="auto">
              <a:xfrm>
                <a:off x="2204" y="5039"/>
                <a:ext cx="167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OLB. Listen for Campie call.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" name="Rectangle 139"/>
              <p:cNvSpPr>
                <a:spLocks noChangeArrowheads="1"/>
              </p:cNvSpPr>
              <p:nvPr/>
            </p:nvSpPr>
            <p:spPr bwMode="auto">
              <a:xfrm>
                <a:off x="2204" y="5265"/>
                <a:ext cx="1026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" name="Line 140"/>
              <p:cNvSpPr>
                <a:spLocks noChangeShapeType="1"/>
              </p:cNvSpPr>
              <p:nvPr/>
            </p:nvSpPr>
            <p:spPr bwMode="auto">
              <a:xfrm flipV="1">
                <a:off x="2098" y="1149"/>
                <a:ext cx="0" cy="4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141"/>
              <p:cNvSpPr>
                <a:spLocks/>
              </p:cNvSpPr>
              <p:nvPr/>
            </p:nvSpPr>
            <p:spPr bwMode="auto">
              <a:xfrm>
                <a:off x="2057" y="1142"/>
                <a:ext cx="82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Line 142"/>
              <p:cNvSpPr>
                <a:spLocks noChangeShapeType="1"/>
              </p:cNvSpPr>
              <p:nvPr/>
            </p:nvSpPr>
            <p:spPr bwMode="auto">
              <a:xfrm>
                <a:off x="2057" y="114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Freeform 143"/>
              <p:cNvSpPr>
                <a:spLocks/>
              </p:cNvSpPr>
              <p:nvPr/>
            </p:nvSpPr>
            <p:spPr bwMode="auto">
              <a:xfrm>
                <a:off x="371" y="4374"/>
                <a:ext cx="506" cy="370"/>
              </a:xfrm>
              <a:custGeom>
                <a:avLst/>
                <a:gdLst>
                  <a:gd name="T0" fmla="*/ 0 w 1341"/>
                  <a:gd name="T1" fmla="*/ 1126 h 1126"/>
                  <a:gd name="T2" fmla="*/ 1183 w 1341"/>
                  <a:gd name="T3" fmla="*/ 306 h 1126"/>
                  <a:gd name="T4" fmla="*/ 1341 w 1341"/>
                  <a:gd name="T5" fmla="*/ 0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41" h="1126">
                    <a:moveTo>
                      <a:pt x="0" y="1126"/>
                    </a:moveTo>
                    <a:lnTo>
                      <a:pt x="1183" y="306"/>
                    </a:lnTo>
                    <a:lnTo>
                      <a:pt x="134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Freeform 144"/>
              <p:cNvSpPr>
                <a:spLocks/>
              </p:cNvSpPr>
              <p:nvPr/>
            </p:nvSpPr>
            <p:spPr bwMode="auto">
              <a:xfrm>
                <a:off x="840" y="4353"/>
                <a:ext cx="78" cy="37"/>
              </a:xfrm>
              <a:custGeom>
                <a:avLst/>
                <a:gdLst>
                  <a:gd name="T0" fmla="*/ 205 w 205"/>
                  <a:gd name="T1" fmla="*/ 97 h 115"/>
                  <a:gd name="T2" fmla="*/ 196 w 205"/>
                  <a:gd name="T3" fmla="*/ 115 h 115"/>
                  <a:gd name="T4" fmla="*/ 0 w 205"/>
                  <a:gd name="T5" fmla="*/ 17 h 115"/>
                  <a:gd name="T6" fmla="*/ 9 w 205"/>
                  <a:gd name="T7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15">
                    <a:moveTo>
                      <a:pt x="205" y="97"/>
                    </a:moveTo>
                    <a:lnTo>
                      <a:pt x="196" y="115"/>
                    </a:lnTo>
                    <a:lnTo>
                      <a:pt x="0" y="17"/>
                    </a:lnTo>
                    <a:lnTo>
                      <a:pt x="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Line 145"/>
              <p:cNvSpPr>
                <a:spLocks noChangeShapeType="1"/>
              </p:cNvSpPr>
              <p:nvPr/>
            </p:nvSpPr>
            <p:spPr bwMode="auto">
              <a:xfrm flipH="1">
                <a:off x="840" y="4353"/>
                <a:ext cx="4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146"/>
              <p:cNvSpPr>
                <a:spLocks/>
              </p:cNvSpPr>
              <p:nvPr/>
            </p:nvSpPr>
            <p:spPr bwMode="auto">
              <a:xfrm>
                <a:off x="359" y="3399"/>
                <a:ext cx="360" cy="340"/>
              </a:xfrm>
              <a:custGeom>
                <a:avLst/>
                <a:gdLst>
                  <a:gd name="T0" fmla="*/ 0 w 952"/>
                  <a:gd name="T1" fmla="*/ 1034 h 1034"/>
                  <a:gd name="T2" fmla="*/ 937 w 952"/>
                  <a:gd name="T3" fmla="*/ 366 h 1034"/>
                  <a:gd name="T4" fmla="*/ 952 w 952"/>
                  <a:gd name="T5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52" h="1034">
                    <a:moveTo>
                      <a:pt x="0" y="1034"/>
                    </a:moveTo>
                    <a:lnTo>
                      <a:pt x="937" y="366"/>
                    </a:lnTo>
                    <a:lnTo>
                      <a:pt x="95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147"/>
              <p:cNvSpPr>
                <a:spLocks/>
              </p:cNvSpPr>
              <p:nvPr/>
            </p:nvSpPr>
            <p:spPr bwMode="auto">
              <a:xfrm>
                <a:off x="678" y="3391"/>
                <a:ext cx="82" cy="10"/>
              </a:xfrm>
              <a:custGeom>
                <a:avLst/>
                <a:gdLst>
                  <a:gd name="T0" fmla="*/ 217 w 217"/>
                  <a:gd name="T1" fmla="*/ 9 h 29"/>
                  <a:gd name="T2" fmla="*/ 217 w 217"/>
                  <a:gd name="T3" fmla="*/ 29 h 29"/>
                  <a:gd name="T4" fmla="*/ 0 w 217"/>
                  <a:gd name="T5" fmla="*/ 20 h 29"/>
                  <a:gd name="T6" fmla="*/ 0 w 217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9">
                    <a:moveTo>
                      <a:pt x="217" y="9"/>
                    </a:moveTo>
                    <a:lnTo>
                      <a:pt x="217" y="29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Line 148"/>
              <p:cNvSpPr>
                <a:spLocks noChangeShapeType="1"/>
              </p:cNvSpPr>
              <p:nvPr/>
            </p:nvSpPr>
            <p:spPr bwMode="auto">
              <a:xfrm>
                <a:off x="678" y="339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149"/>
              <p:cNvSpPr>
                <a:spLocks/>
              </p:cNvSpPr>
              <p:nvPr/>
            </p:nvSpPr>
            <p:spPr bwMode="auto">
              <a:xfrm>
                <a:off x="331" y="2358"/>
                <a:ext cx="451" cy="364"/>
              </a:xfrm>
              <a:custGeom>
                <a:avLst/>
                <a:gdLst>
                  <a:gd name="T0" fmla="*/ 0 w 1194"/>
                  <a:gd name="T1" fmla="*/ 1110 h 1110"/>
                  <a:gd name="T2" fmla="*/ 1185 w 1194"/>
                  <a:gd name="T3" fmla="*/ 487 h 1110"/>
                  <a:gd name="T4" fmla="*/ 1194 w 1194"/>
                  <a:gd name="T5" fmla="*/ 0 h 1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94" h="1110">
                    <a:moveTo>
                      <a:pt x="0" y="1110"/>
                    </a:moveTo>
                    <a:lnTo>
                      <a:pt x="1185" y="487"/>
                    </a:lnTo>
                    <a:lnTo>
                      <a:pt x="119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150"/>
              <p:cNvSpPr>
                <a:spLocks/>
              </p:cNvSpPr>
              <p:nvPr/>
            </p:nvSpPr>
            <p:spPr bwMode="auto">
              <a:xfrm>
                <a:off x="741" y="2351"/>
                <a:ext cx="82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Line 151"/>
              <p:cNvSpPr>
                <a:spLocks noChangeShapeType="1"/>
              </p:cNvSpPr>
              <p:nvPr/>
            </p:nvSpPr>
            <p:spPr bwMode="auto">
              <a:xfrm>
                <a:off x="741" y="235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152"/>
              <p:cNvSpPr>
                <a:spLocks/>
              </p:cNvSpPr>
              <p:nvPr/>
            </p:nvSpPr>
            <p:spPr bwMode="auto">
              <a:xfrm>
                <a:off x="977" y="607"/>
                <a:ext cx="697" cy="611"/>
              </a:xfrm>
              <a:custGeom>
                <a:avLst/>
                <a:gdLst>
                  <a:gd name="T0" fmla="*/ 0 w 1845"/>
                  <a:gd name="T1" fmla="*/ 1860 h 1860"/>
                  <a:gd name="T2" fmla="*/ 1845 w 1845"/>
                  <a:gd name="T3" fmla="*/ 599 h 1860"/>
                  <a:gd name="T4" fmla="*/ 1845 w 1845"/>
                  <a:gd name="T5" fmla="*/ 0 h 1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45" h="1860">
                    <a:moveTo>
                      <a:pt x="0" y="1860"/>
                    </a:moveTo>
                    <a:lnTo>
                      <a:pt x="1845" y="599"/>
                    </a:lnTo>
                    <a:lnTo>
                      <a:pt x="184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153"/>
              <p:cNvSpPr>
                <a:spLocks/>
              </p:cNvSpPr>
              <p:nvPr/>
            </p:nvSpPr>
            <p:spPr bwMode="auto">
              <a:xfrm>
                <a:off x="1633" y="601"/>
                <a:ext cx="82" cy="6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Line 154"/>
              <p:cNvSpPr>
                <a:spLocks noChangeShapeType="1"/>
              </p:cNvSpPr>
              <p:nvPr/>
            </p:nvSpPr>
            <p:spPr bwMode="auto">
              <a:xfrm>
                <a:off x="1633" y="601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Line 155"/>
              <p:cNvSpPr>
                <a:spLocks noChangeShapeType="1"/>
              </p:cNvSpPr>
              <p:nvPr/>
            </p:nvSpPr>
            <p:spPr bwMode="auto">
              <a:xfrm>
                <a:off x="1629" y="1429"/>
                <a:ext cx="129" cy="16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Arc 156"/>
              <p:cNvSpPr>
                <a:spLocks/>
              </p:cNvSpPr>
              <p:nvPr/>
            </p:nvSpPr>
            <p:spPr bwMode="auto">
              <a:xfrm>
                <a:off x="1758" y="1597"/>
                <a:ext cx="442" cy="5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Arc 157"/>
              <p:cNvSpPr>
                <a:spLocks/>
              </p:cNvSpPr>
              <p:nvPr/>
            </p:nvSpPr>
            <p:spPr bwMode="auto">
              <a:xfrm>
                <a:off x="2200" y="641"/>
                <a:ext cx="493" cy="1010"/>
              </a:xfrm>
              <a:custGeom>
                <a:avLst/>
                <a:gdLst>
                  <a:gd name="G0" fmla="+- 0 0 0"/>
                  <a:gd name="G1" fmla="+- 21 0 0"/>
                  <a:gd name="G2" fmla="+- 21600 0 0"/>
                  <a:gd name="T0" fmla="*/ 21600 w 21600"/>
                  <a:gd name="T1" fmla="*/ 0 h 21621"/>
                  <a:gd name="T2" fmla="*/ 0 w 21600"/>
                  <a:gd name="T3" fmla="*/ 21621 h 21621"/>
                  <a:gd name="T4" fmla="*/ 0 w 21600"/>
                  <a:gd name="T5" fmla="*/ 21 h 21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21" fill="none" extrusionOk="0">
                    <a:moveTo>
                      <a:pt x="21599" y="0"/>
                    </a:moveTo>
                    <a:cubicBezTo>
                      <a:pt x="21599" y="7"/>
                      <a:pt x="21600" y="14"/>
                      <a:pt x="21600" y="21"/>
                    </a:cubicBezTo>
                    <a:cubicBezTo>
                      <a:pt x="21600" y="11950"/>
                      <a:pt x="11929" y="21620"/>
                      <a:pt x="0" y="21621"/>
                    </a:cubicBezTo>
                  </a:path>
                  <a:path w="21600" h="21621" stroke="0" extrusionOk="0">
                    <a:moveTo>
                      <a:pt x="21599" y="0"/>
                    </a:moveTo>
                    <a:cubicBezTo>
                      <a:pt x="21599" y="7"/>
                      <a:pt x="21600" y="14"/>
                      <a:pt x="21600" y="21"/>
                    </a:cubicBezTo>
                    <a:cubicBezTo>
                      <a:pt x="21600" y="11950"/>
                      <a:pt x="11929" y="21620"/>
                      <a:pt x="0" y="21621"/>
                    </a:cubicBezTo>
                    <a:lnTo>
                      <a:pt x="0" y="21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Freeform 158"/>
              <p:cNvSpPr>
                <a:spLocks/>
              </p:cNvSpPr>
              <p:nvPr/>
            </p:nvSpPr>
            <p:spPr bwMode="auto">
              <a:xfrm>
                <a:off x="2672" y="641"/>
                <a:ext cx="42" cy="52"/>
              </a:xfrm>
              <a:custGeom>
                <a:avLst/>
                <a:gdLst>
                  <a:gd name="T0" fmla="*/ 21 w 42"/>
                  <a:gd name="T1" fmla="*/ 0 h 52"/>
                  <a:gd name="T2" fmla="*/ 0 w 42"/>
                  <a:gd name="T3" fmla="*/ 52 h 52"/>
                  <a:gd name="T4" fmla="*/ 21 w 42"/>
                  <a:gd name="T5" fmla="*/ 38 h 52"/>
                  <a:gd name="T6" fmla="*/ 42 w 42"/>
                  <a:gd name="T7" fmla="*/ 52 h 52"/>
                  <a:gd name="T8" fmla="*/ 21 w 42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2">
                    <a:moveTo>
                      <a:pt x="21" y="0"/>
                    </a:moveTo>
                    <a:lnTo>
                      <a:pt x="0" y="52"/>
                    </a:lnTo>
                    <a:lnTo>
                      <a:pt x="21" y="38"/>
                    </a:lnTo>
                    <a:lnTo>
                      <a:pt x="42" y="52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Line 159"/>
              <p:cNvSpPr>
                <a:spLocks noChangeShapeType="1"/>
              </p:cNvSpPr>
              <p:nvPr/>
            </p:nvSpPr>
            <p:spPr bwMode="auto">
              <a:xfrm flipH="1">
                <a:off x="2224" y="1508"/>
                <a:ext cx="112" cy="3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Arc 160"/>
              <p:cNvSpPr>
                <a:spLocks/>
              </p:cNvSpPr>
              <p:nvPr/>
            </p:nvSpPr>
            <p:spPr bwMode="auto">
              <a:xfrm>
                <a:off x="2158" y="1547"/>
                <a:ext cx="66" cy="9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Arc 161"/>
              <p:cNvSpPr>
                <a:spLocks/>
              </p:cNvSpPr>
              <p:nvPr/>
            </p:nvSpPr>
            <p:spPr bwMode="auto">
              <a:xfrm>
                <a:off x="1556" y="1641"/>
                <a:ext cx="603" cy="188"/>
              </a:xfrm>
              <a:custGeom>
                <a:avLst/>
                <a:gdLst>
                  <a:gd name="G0" fmla="+- 36 0 0"/>
                  <a:gd name="G1" fmla="+- 0 0 0"/>
                  <a:gd name="G2" fmla="+- 21600 0 0"/>
                  <a:gd name="T0" fmla="*/ 21636 w 21636"/>
                  <a:gd name="T1" fmla="*/ 0 h 21600"/>
                  <a:gd name="T2" fmla="*/ 0 w 21636"/>
                  <a:gd name="T3" fmla="*/ 21600 h 21600"/>
                  <a:gd name="T4" fmla="*/ 36 w 2163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6" h="21600" fill="none" extrusionOk="0">
                    <a:moveTo>
                      <a:pt x="21636" y="0"/>
                    </a:moveTo>
                    <a:cubicBezTo>
                      <a:pt x="21636" y="11929"/>
                      <a:pt x="11965" y="21600"/>
                      <a:pt x="36" y="21600"/>
                    </a:cubicBezTo>
                    <a:cubicBezTo>
                      <a:pt x="24" y="21600"/>
                      <a:pt x="12" y="21599"/>
                      <a:pt x="0" y="21599"/>
                    </a:cubicBezTo>
                  </a:path>
                  <a:path w="21636" h="21600" stroke="0" extrusionOk="0">
                    <a:moveTo>
                      <a:pt x="21636" y="0"/>
                    </a:moveTo>
                    <a:cubicBezTo>
                      <a:pt x="21636" y="11929"/>
                      <a:pt x="11965" y="21600"/>
                      <a:pt x="36" y="21600"/>
                    </a:cubicBezTo>
                    <a:cubicBezTo>
                      <a:pt x="24" y="21600"/>
                      <a:pt x="12" y="21599"/>
                      <a:pt x="0" y="21599"/>
                    </a:cubicBezTo>
                    <a:lnTo>
                      <a:pt x="36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Arc 162"/>
              <p:cNvSpPr>
                <a:spLocks/>
              </p:cNvSpPr>
              <p:nvPr/>
            </p:nvSpPr>
            <p:spPr bwMode="auto">
              <a:xfrm>
                <a:off x="1153" y="1724"/>
                <a:ext cx="404" cy="105"/>
              </a:xfrm>
              <a:custGeom>
                <a:avLst/>
                <a:gdLst>
                  <a:gd name="G0" fmla="+- 21600 0 0"/>
                  <a:gd name="G1" fmla="+- 206 0 0"/>
                  <a:gd name="G2" fmla="+- 21600 0 0"/>
                  <a:gd name="T0" fmla="*/ 21546 w 21600"/>
                  <a:gd name="T1" fmla="*/ 21806 h 21806"/>
                  <a:gd name="T2" fmla="*/ 1 w 21600"/>
                  <a:gd name="T3" fmla="*/ 0 h 21806"/>
                  <a:gd name="T4" fmla="*/ 21600 w 21600"/>
                  <a:gd name="T5" fmla="*/ 206 h 21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06" fill="none" extrusionOk="0">
                    <a:moveTo>
                      <a:pt x="21546" y="21805"/>
                    </a:moveTo>
                    <a:cubicBezTo>
                      <a:pt x="9637" y="21776"/>
                      <a:pt x="0" y="12114"/>
                      <a:pt x="0" y="206"/>
                    </a:cubicBezTo>
                    <a:cubicBezTo>
                      <a:pt x="-1" y="137"/>
                      <a:pt x="0" y="68"/>
                      <a:pt x="0" y="-1"/>
                    </a:cubicBezTo>
                  </a:path>
                  <a:path w="21600" h="21806" stroke="0" extrusionOk="0">
                    <a:moveTo>
                      <a:pt x="21546" y="21805"/>
                    </a:moveTo>
                    <a:cubicBezTo>
                      <a:pt x="9637" y="21776"/>
                      <a:pt x="0" y="12114"/>
                      <a:pt x="0" y="206"/>
                    </a:cubicBezTo>
                    <a:cubicBezTo>
                      <a:pt x="-1" y="137"/>
                      <a:pt x="0" y="68"/>
                      <a:pt x="0" y="-1"/>
                    </a:cubicBezTo>
                    <a:lnTo>
                      <a:pt x="21600" y="206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163"/>
              <p:cNvSpPr>
                <a:spLocks/>
              </p:cNvSpPr>
              <p:nvPr/>
            </p:nvSpPr>
            <p:spPr bwMode="auto">
              <a:xfrm>
                <a:off x="1132" y="1724"/>
                <a:ext cx="42" cy="52"/>
              </a:xfrm>
              <a:custGeom>
                <a:avLst/>
                <a:gdLst>
                  <a:gd name="T0" fmla="*/ 21 w 42"/>
                  <a:gd name="T1" fmla="*/ 0 h 52"/>
                  <a:gd name="T2" fmla="*/ 0 w 42"/>
                  <a:gd name="T3" fmla="*/ 52 h 52"/>
                  <a:gd name="T4" fmla="*/ 21 w 42"/>
                  <a:gd name="T5" fmla="*/ 38 h 52"/>
                  <a:gd name="T6" fmla="*/ 42 w 42"/>
                  <a:gd name="T7" fmla="*/ 52 h 52"/>
                  <a:gd name="T8" fmla="*/ 21 w 42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2">
                    <a:moveTo>
                      <a:pt x="21" y="0"/>
                    </a:moveTo>
                    <a:lnTo>
                      <a:pt x="0" y="52"/>
                    </a:lnTo>
                    <a:lnTo>
                      <a:pt x="21" y="38"/>
                    </a:lnTo>
                    <a:lnTo>
                      <a:pt x="42" y="52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164"/>
              <p:cNvSpPr>
                <a:spLocks/>
              </p:cNvSpPr>
              <p:nvPr/>
            </p:nvSpPr>
            <p:spPr bwMode="auto">
              <a:xfrm>
                <a:off x="2386" y="1485"/>
                <a:ext cx="819" cy="376"/>
              </a:xfrm>
              <a:custGeom>
                <a:avLst/>
                <a:gdLst>
                  <a:gd name="T0" fmla="*/ 2167 w 2168"/>
                  <a:gd name="T1" fmla="*/ 12 h 1144"/>
                  <a:gd name="T2" fmla="*/ 2168 w 2168"/>
                  <a:gd name="T3" fmla="*/ 79 h 1144"/>
                  <a:gd name="T4" fmla="*/ 2059 w 2168"/>
                  <a:gd name="T5" fmla="*/ 0 h 1144"/>
                  <a:gd name="T6" fmla="*/ 2061 w 2168"/>
                  <a:gd name="T7" fmla="*/ 134 h 1144"/>
                  <a:gd name="T8" fmla="*/ 1953 w 2168"/>
                  <a:gd name="T9" fmla="*/ 56 h 1144"/>
                  <a:gd name="T10" fmla="*/ 1955 w 2168"/>
                  <a:gd name="T11" fmla="*/ 190 h 1144"/>
                  <a:gd name="T12" fmla="*/ 1846 w 2168"/>
                  <a:gd name="T13" fmla="*/ 111 h 1144"/>
                  <a:gd name="T14" fmla="*/ 1849 w 2168"/>
                  <a:gd name="T15" fmla="*/ 245 h 1144"/>
                  <a:gd name="T16" fmla="*/ 1740 w 2168"/>
                  <a:gd name="T17" fmla="*/ 167 h 1144"/>
                  <a:gd name="T18" fmla="*/ 1742 w 2168"/>
                  <a:gd name="T19" fmla="*/ 301 h 1144"/>
                  <a:gd name="T20" fmla="*/ 1634 w 2168"/>
                  <a:gd name="T21" fmla="*/ 222 h 1144"/>
                  <a:gd name="T22" fmla="*/ 1636 w 2168"/>
                  <a:gd name="T23" fmla="*/ 356 h 1144"/>
                  <a:gd name="T24" fmla="*/ 1527 w 2168"/>
                  <a:gd name="T25" fmla="*/ 278 h 1144"/>
                  <a:gd name="T26" fmla="*/ 1530 w 2168"/>
                  <a:gd name="T27" fmla="*/ 412 h 1144"/>
                  <a:gd name="T28" fmla="*/ 1421 w 2168"/>
                  <a:gd name="T29" fmla="*/ 333 h 1144"/>
                  <a:gd name="T30" fmla="*/ 1423 w 2168"/>
                  <a:gd name="T31" fmla="*/ 467 h 1144"/>
                  <a:gd name="T32" fmla="*/ 1314 w 2168"/>
                  <a:gd name="T33" fmla="*/ 389 h 1144"/>
                  <a:gd name="T34" fmla="*/ 1317 w 2168"/>
                  <a:gd name="T35" fmla="*/ 523 h 1144"/>
                  <a:gd name="T36" fmla="*/ 1208 w 2168"/>
                  <a:gd name="T37" fmla="*/ 444 h 1144"/>
                  <a:gd name="T38" fmla="*/ 1210 w 2168"/>
                  <a:gd name="T39" fmla="*/ 579 h 1144"/>
                  <a:gd name="T40" fmla="*/ 1102 w 2168"/>
                  <a:gd name="T41" fmla="*/ 500 h 1144"/>
                  <a:gd name="T42" fmla="*/ 1104 w 2168"/>
                  <a:gd name="T43" fmla="*/ 634 h 1144"/>
                  <a:gd name="T44" fmla="*/ 995 w 2168"/>
                  <a:gd name="T45" fmla="*/ 556 h 1144"/>
                  <a:gd name="T46" fmla="*/ 998 w 2168"/>
                  <a:gd name="T47" fmla="*/ 690 h 1144"/>
                  <a:gd name="T48" fmla="*/ 889 w 2168"/>
                  <a:gd name="T49" fmla="*/ 611 h 1144"/>
                  <a:gd name="T50" fmla="*/ 891 w 2168"/>
                  <a:gd name="T51" fmla="*/ 745 h 1144"/>
                  <a:gd name="T52" fmla="*/ 783 w 2168"/>
                  <a:gd name="T53" fmla="*/ 667 h 1144"/>
                  <a:gd name="T54" fmla="*/ 785 w 2168"/>
                  <a:gd name="T55" fmla="*/ 801 h 1144"/>
                  <a:gd name="T56" fmla="*/ 676 w 2168"/>
                  <a:gd name="T57" fmla="*/ 722 h 1144"/>
                  <a:gd name="T58" fmla="*/ 679 w 2168"/>
                  <a:gd name="T59" fmla="*/ 856 h 1144"/>
                  <a:gd name="T60" fmla="*/ 570 w 2168"/>
                  <a:gd name="T61" fmla="*/ 778 h 1144"/>
                  <a:gd name="T62" fmla="*/ 572 w 2168"/>
                  <a:gd name="T63" fmla="*/ 912 h 1144"/>
                  <a:gd name="T64" fmla="*/ 464 w 2168"/>
                  <a:gd name="T65" fmla="*/ 833 h 1144"/>
                  <a:gd name="T66" fmla="*/ 466 w 2168"/>
                  <a:gd name="T67" fmla="*/ 968 h 1144"/>
                  <a:gd name="T68" fmla="*/ 357 w 2168"/>
                  <a:gd name="T69" fmla="*/ 889 h 1144"/>
                  <a:gd name="T70" fmla="*/ 360 w 2168"/>
                  <a:gd name="T71" fmla="*/ 1023 h 1144"/>
                  <a:gd name="T72" fmla="*/ 251 w 2168"/>
                  <a:gd name="T73" fmla="*/ 945 h 1144"/>
                  <a:gd name="T74" fmla="*/ 253 w 2168"/>
                  <a:gd name="T75" fmla="*/ 1079 h 1144"/>
                  <a:gd name="T76" fmla="*/ 144 w 2168"/>
                  <a:gd name="T77" fmla="*/ 1000 h 1144"/>
                  <a:gd name="T78" fmla="*/ 147 w 2168"/>
                  <a:gd name="T79" fmla="*/ 1134 h 1144"/>
                  <a:gd name="T80" fmla="*/ 38 w 2168"/>
                  <a:gd name="T81" fmla="*/ 1056 h 1144"/>
                  <a:gd name="T82" fmla="*/ 39 w 2168"/>
                  <a:gd name="T83" fmla="*/ 1123 h 1144"/>
                  <a:gd name="T84" fmla="*/ 0 w 2168"/>
                  <a:gd name="T85" fmla="*/ 1144 h 1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68" h="1144">
                    <a:moveTo>
                      <a:pt x="2167" y="12"/>
                    </a:moveTo>
                    <a:lnTo>
                      <a:pt x="2168" y="79"/>
                    </a:lnTo>
                    <a:lnTo>
                      <a:pt x="2059" y="0"/>
                    </a:lnTo>
                    <a:lnTo>
                      <a:pt x="2061" y="134"/>
                    </a:lnTo>
                    <a:lnTo>
                      <a:pt x="1953" y="56"/>
                    </a:lnTo>
                    <a:lnTo>
                      <a:pt x="1955" y="190"/>
                    </a:lnTo>
                    <a:lnTo>
                      <a:pt x="1846" y="111"/>
                    </a:lnTo>
                    <a:lnTo>
                      <a:pt x="1849" y="245"/>
                    </a:lnTo>
                    <a:lnTo>
                      <a:pt x="1740" y="167"/>
                    </a:lnTo>
                    <a:lnTo>
                      <a:pt x="1742" y="301"/>
                    </a:lnTo>
                    <a:lnTo>
                      <a:pt x="1634" y="222"/>
                    </a:lnTo>
                    <a:lnTo>
                      <a:pt x="1636" y="356"/>
                    </a:lnTo>
                    <a:lnTo>
                      <a:pt x="1527" y="278"/>
                    </a:lnTo>
                    <a:lnTo>
                      <a:pt x="1530" y="412"/>
                    </a:lnTo>
                    <a:lnTo>
                      <a:pt x="1421" y="333"/>
                    </a:lnTo>
                    <a:lnTo>
                      <a:pt x="1423" y="467"/>
                    </a:lnTo>
                    <a:lnTo>
                      <a:pt x="1314" y="389"/>
                    </a:lnTo>
                    <a:lnTo>
                      <a:pt x="1317" y="523"/>
                    </a:lnTo>
                    <a:lnTo>
                      <a:pt x="1208" y="444"/>
                    </a:lnTo>
                    <a:lnTo>
                      <a:pt x="1210" y="579"/>
                    </a:lnTo>
                    <a:lnTo>
                      <a:pt x="1102" y="500"/>
                    </a:lnTo>
                    <a:lnTo>
                      <a:pt x="1104" y="634"/>
                    </a:lnTo>
                    <a:lnTo>
                      <a:pt x="995" y="556"/>
                    </a:lnTo>
                    <a:lnTo>
                      <a:pt x="998" y="690"/>
                    </a:lnTo>
                    <a:lnTo>
                      <a:pt x="889" y="611"/>
                    </a:lnTo>
                    <a:lnTo>
                      <a:pt x="891" y="745"/>
                    </a:lnTo>
                    <a:lnTo>
                      <a:pt x="783" y="667"/>
                    </a:lnTo>
                    <a:lnTo>
                      <a:pt x="785" y="801"/>
                    </a:lnTo>
                    <a:lnTo>
                      <a:pt x="676" y="722"/>
                    </a:lnTo>
                    <a:lnTo>
                      <a:pt x="679" y="856"/>
                    </a:lnTo>
                    <a:lnTo>
                      <a:pt x="570" y="778"/>
                    </a:lnTo>
                    <a:lnTo>
                      <a:pt x="572" y="912"/>
                    </a:lnTo>
                    <a:lnTo>
                      <a:pt x="464" y="833"/>
                    </a:lnTo>
                    <a:lnTo>
                      <a:pt x="466" y="968"/>
                    </a:lnTo>
                    <a:lnTo>
                      <a:pt x="357" y="889"/>
                    </a:lnTo>
                    <a:lnTo>
                      <a:pt x="360" y="1023"/>
                    </a:lnTo>
                    <a:lnTo>
                      <a:pt x="251" y="945"/>
                    </a:lnTo>
                    <a:lnTo>
                      <a:pt x="253" y="1079"/>
                    </a:lnTo>
                    <a:lnTo>
                      <a:pt x="144" y="1000"/>
                    </a:lnTo>
                    <a:lnTo>
                      <a:pt x="147" y="1134"/>
                    </a:lnTo>
                    <a:lnTo>
                      <a:pt x="38" y="1056"/>
                    </a:lnTo>
                    <a:lnTo>
                      <a:pt x="39" y="1123"/>
                    </a:lnTo>
                    <a:lnTo>
                      <a:pt x="0" y="114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Arc 165"/>
              <p:cNvSpPr>
                <a:spLocks/>
              </p:cNvSpPr>
              <p:nvPr/>
            </p:nvSpPr>
            <p:spPr bwMode="auto">
              <a:xfrm>
                <a:off x="877" y="1270"/>
                <a:ext cx="1510" cy="59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86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86" y="21599"/>
                    </a:moveTo>
                    <a:cubicBezTo>
                      <a:pt x="9662" y="21592"/>
                      <a:pt x="0" y="11923"/>
                      <a:pt x="0" y="0"/>
                    </a:cubicBezTo>
                  </a:path>
                  <a:path w="21600" h="21600" stroke="0" extrusionOk="0">
                    <a:moveTo>
                      <a:pt x="21586" y="21599"/>
                    </a:moveTo>
                    <a:cubicBezTo>
                      <a:pt x="9662" y="21592"/>
                      <a:pt x="0" y="11923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166"/>
              <p:cNvSpPr>
                <a:spLocks/>
              </p:cNvSpPr>
              <p:nvPr/>
            </p:nvSpPr>
            <p:spPr bwMode="auto">
              <a:xfrm>
                <a:off x="855" y="1270"/>
                <a:ext cx="42" cy="51"/>
              </a:xfrm>
              <a:custGeom>
                <a:avLst/>
                <a:gdLst>
                  <a:gd name="T0" fmla="*/ 22 w 42"/>
                  <a:gd name="T1" fmla="*/ 0 h 51"/>
                  <a:gd name="T2" fmla="*/ 0 w 42"/>
                  <a:gd name="T3" fmla="*/ 51 h 51"/>
                  <a:gd name="T4" fmla="*/ 22 w 42"/>
                  <a:gd name="T5" fmla="*/ 37 h 51"/>
                  <a:gd name="T6" fmla="*/ 42 w 42"/>
                  <a:gd name="T7" fmla="*/ 51 h 51"/>
                  <a:gd name="T8" fmla="*/ 22 w 42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1">
                    <a:moveTo>
                      <a:pt x="22" y="0"/>
                    </a:moveTo>
                    <a:lnTo>
                      <a:pt x="0" y="51"/>
                    </a:lnTo>
                    <a:lnTo>
                      <a:pt x="22" y="37"/>
                    </a:lnTo>
                    <a:lnTo>
                      <a:pt x="42" y="51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Line 167"/>
              <p:cNvSpPr>
                <a:spLocks noChangeShapeType="1"/>
              </p:cNvSpPr>
              <p:nvPr/>
            </p:nvSpPr>
            <p:spPr bwMode="auto">
              <a:xfrm>
                <a:off x="1845" y="1295"/>
                <a:ext cx="108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Arc 168"/>
              <p:cNvSpPr>
                <a:spLocks/>
              </p:cNvSpPr>
              <p:nvPr/>
            </p:nvSpPr>
            <p:spPr bwMode="auto">
              <a:xfrm>
                <a:off x="1953" y="908"/>
                <a:ext cx="885" cy="452"/>
              </a:xfrm>
              <a:custGeom>
                <a:avLst/>
                <a:gdLst>
                  <a:gd name="G0" fmla="+- 0 0 0"/>
                  <a:gd name="G1" fmla="+- 48 0 0"/>
                  <a:gd name="G2" fmla="+- 21600 0 0"/>
                  <a:gd name="T0" fmla="*/ 21600 w 21600"/>
                  <a:gd name="T1" fmla="*/ 0 h 21648"/>
                  <a:gd name="T2" fmla="*/ 0 w 21600"/>
                  <a:gd name="T3" fmla="*/ 21648 h 21648"/>
                  <a:gd name="T4" fmla="*/ 0 w 21600"/>
                  <a:gd name="T5" fmla="*/ 48 h 21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48" fill="none" extrusionOk="0">
                    <a:moveTo>
                      <a:pt x="21599" y="0"/>
                    </a:moveTo>
                    <a:cubicBezTo>
                      <a:pt x="21599" y="16"/>
                      <a:pt x="21600" y="32"/>
                      <a:pt x="21600" y="48"/>
                    </a:cubicBezTo>
                    <a:cubicBezTo>
                      <a:pt x="21600" y="11977"/>
                      <a:pt x="11929" y="21647"/>
                      <a:pt x="0" y="21648"/>
                    </a:cubicBezTo>
                  </a:path>
                  <a:path w="21600" h="21648" stroke="0" extrusionOk="0">
                    <a:moveTo>
                      <a:pt x="21599" y="0"/>
                    </a:moveTo>
                    <a:cubicBezTo>
                      <a:pt x="21599" y="16"/>
                      <a:pt x="21600" y="32"/>
                      <a:pt x="21600" y="48"/>
                    </a:cubicBezTo>
                    <a:cubicBezTo>
                      <a:pt x="21600" y="11977"/>
                      <a:pt x="11929" y="21647"/>
                      <a:pt x="0" y="21648"/>
                    </a:cubicBezTo>
                    <a:lnTo>
                      <a:pt x="0" y="48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Arc 169"/>
              <p:cNvSpPr>
                <a:spLocks/>
              </p:cNvSpPr>
              <p:nvPr/>
            </p:nvSpPr>
            <p:spPr bwMode="auto">
              <a:xfrm>
                <a:off x="2837" y="908"/>
                <a:ext cx="91" cy="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170"/>
              <p:cNvSpPr>
                <a:spLocks/>
              </p:cNvSpPr>
              <p:nvPr/>
            </p:nvSpPr>
            <p:spPr bwMode="auto">
              <a:xfrm>
                <a:off x="2925" y="878"/>
                <a:ext cx="13" cy="72"/>
              </a:xfrm>
              <a:custGeom>
                <a:avLst/>
                <a:gdLst>
                  <a:gd name="T0" fmla="*/ 20 w 34"/>
                  <a:gd name="T1" fmla="*/ 217 h 217"/>
                  <a:gd name="T2" fmla="*/ 0 w 34"/>
                  <a:gd name="T3" fmla="*/ 217 h 217"/>
                  <a:gd name="T4" fmla="*/ 14 w 34"/>
                  <a:gd name="T5" fmla="*/ 0 h 217"/>
                  <a:gd name="T6" fmla="*/ 34 w 34"/>
                  <a:gd name="T7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217">
                    <a:moveTo>
                      <a:pt x="20" y="217"/>
                    </a:moveTo>
                    <a:lnTo>
                      <a:pt x="0" y="217"/>
                    </a:lnTo>
                    <a:lnTo>
                      <a:pt x="14" y="0"/>
                    </a:lnTo>
                    <a:lnTo>
                      <a:pt x="3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Line 171"/>
              <p:cNvSpPr>
                <a:spLocks noChangeShapeType="1"/>
              </p:cNvSpPr>
              <p:nvPr/>
            </p:nvSpPr>
            <p:spPr bwMode="auto">
              <a:xfrm flipH="1">
                <a:off x="2931" y="878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172"/>
              <p:cNvSpPr>
                <a:spLocks/>
              </p:cNvSpPr>
              <p:nvPr/>
            </p:nvSpPr>
            <p:spPr bwMode="auto">
              <a:xfrm>
                <a:off x="2928" y="605"/>
                <a:ext cx="896" cy="586"/>
              </a:xfrm>
              <a:custGeom>
                <a:avLst/>
                <a:gdLst>
                  <a:gd name="T0" fmla="*/ 2373 w 2373"/>
                  <a:gd name="T1" fmla="*/ 1785 h 1785"/>
                  <a:gd name="T2" fmla="*/ 0 w 2373"/>
                  <a:gd name="T3" fmla="*/ 526 h 1785"/>
                  <a:gd name="T4" fmla="*/ 0 w 2373"/>
                  <a:gd name="T5" fmla="*/ 0 h 1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73" h="1785">
                    <a:moveTo>
                      <a:pt x="2373" y="1785"/>
                    </a:moveTo>
                    <a:lnTo>
                      <a:pt x="0" y="526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173"/>
              <p:cNvSpPr>
                <a:spLocks/>
              </p:cNvSpPr>
              <p:nvPr/>
            </p:nvSpPr>
            <p:spPr bwMode="auto">
              <a:xfrm>
                <a:off x="2887" y="598"/>
                <a:ext cx="82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Line 174"/>
              <p:cNvSpPr>
                <a:spLocks noChangeShapeType="1"/>
              </p:cNvSpPr>
              <p:nvPr/>
            </p:nvSpPr>
            <p:spPr bwMode="auto">
              <a:xfrm>
                <a:off x="2887" y="59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175"/>
              <p:cNvSpPr>
                <a:spLocks/>
              </p:cNvSpPr>
              <p:nvPr/>
            </p:nvSpPr>
            <p:spPr bwMode="auto">
              <a:xfrm>
                <a:off x="2386" y="1081"/>
                <a:ext cx="512" cy="549"/>
              </a:xfrm>
              <a:custGeom>
                <a:avLst/>
                <a:gdLst>
                  <a:gd name="T0" fmla="*/ 0 w 1354"/>
                  <a:gd name="T1" fmla="*/ 1674 h 1674"/>
                  <a:gd name="T2" fmla="*/ 1003 w 1354"/>
                  <a:gd name="T3" fmla="*/ 144 h 1674"/>
                  <a:gd name="T4" fmla="*/ 1354 w 1354"/>
                  <a:gd name="T5" fmla="*/ 0 h 1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54" h="1674">
                    <a:moveTo>
                      <a:pt x="0" y="1674"/>
                    </a:moveTo>
                    <a:lnTo>
                      <a:pt x="1003" y="144"/>
                    </a:lnTo>
                    <a:lnTo>
                      <a:pt x="135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Freeform 176"/>
              <p:cNvSpPr>
                <a:spLocks/>
              </p:cNvSpPr>
              <p:nvPr/>
            </p:nvSpPr>
            <p:spPr bwMode="auto">
              <a:xfrm>
                <a:off x="2882" y="1045"/>
                <a:ext cx="39" cy="69"/>
              </a:xfrm>
              <a:custGeom>
                <a:avLst/>
                <a:gdLst>
                  <a:gd name="T0" fmla="*/ 104 w 104"/>
                  <a:gd name="T1" fmla="*/ 204 h 211"/>
                  <a:gd name="T2" fmla="*/ 84 w 104"/>
                  <a:gd name="T3" fmla="*/ 211 h 211"/>
                  <a:gd name="T4" fmla="*/ 0 w 104"/>
                  <a:gd name="T5" fmla="*/ 7 h 211"/>
                  <a:gd name="T6" fmla="*/ 20 w 104"/>
                  <a:gd name="T7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211">
                    <a:moveTo>
                      <a:pt x="104" y="204"/>
                    </a:moveTo>
                    <a:lnTo>
                      <a:pt x="84" y="211"/>
                    </a:lnTo>
                    <a:lnTo>
                      <a:pt x="0" y="7"/>
                    </a:lnTo>
                    <a:lnTo>
                      <a:pt x="2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Line 177"/>
              <p:cNvSpPr>
                <a:spLocks noChangeShapeType="1"/>
              </p:cNvSpPr>
              <p:nvPr/>
            </p:nvSpPr>
            <p:spPr bwMode="auto">
              <a:xfrm flipH="1">
                <a:off x="2882" y="1045"/>
                <a:ext cx="8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Line 178"/>
              <p:cNvSpPr>
                <a:spLocks noChangeShapeType="1"/>
              </p:cNvSpPr>
              <p:nvPr/>
            </p:nvSpPr>
            <p:spPr bwMode="auto">
              <a:xfrm flipH="1" flipV="1">
                <a:off x="2579" y="908"/>
                <a:ext cx="385" cy="28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179"/>
              <p:cNvSpPr>
                <a:spLocks/>
              </p:cNvSpPr>
              <p:nvPr/>
            </p:nvSpPr>
            <p:spPr bwMode="auto">
              <a:xfrm>
                <a:off x="2547" y="876"/>
                <a:ext cx="59" cy="60"/>
              </a:xfrm>
              <a:custGeom>
                <a:avLst/>
                <a:gdLst>
                  <a:gd name="T0" fmla="*/ 142 w 158"/>
                  <a:gd name="T1" fmla="*/ 0 h 182"/>
                  <a:gd name="T2" fmla="*/ 158 w 158"/>
                  <a:gd name="T3" fmla="*/ 13 h 182"/>
                  <a:gd name="T4" fmla="*/ 16 w 158"/>
                  <a:gd name="T5" fmla="*/ 182 h 182"/>
                  <a:gd name="T6" fmla="*/ 0 w 158"/>
                  <a:gd name="T7" fmla="*/ 169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82">
                    <a:moveTo>
                      <a:pt x="142" y="0"/>
                    </a:moveTo>
                    <a:lnTo>
                      <a:pt x="158" y="13"/>
                    </a:lnTo>
                    <a:lnTo>
                      <a:pt x="16" y="182"/>
                    </a:lnTo>
                    <a:lnTo>
                      <a:pt x="0" y="16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Line 180"/>
              <p:cNvSpPr>
                <a:spLocks noChangeShapeType="1"/>
              </p:cNvSpPr>
              <p:nvPr/>
            </p:nvSpPr>
            <p:spPr bwMode="auto">
              <a:xfrm>
                <a:off x="2547" y="932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Line 181"/>
              <p:cNvSpPr>
                <a:spLocks noChangeShapeType="1"/>
              </p:cNvSpPr>
              <p:nvPr/>
            </p:nvSpPr>
            <p:spPr bwMode="auto">
              <a:xfrm flipH="1" flipV="1">
                <a:off x="2615" y="1092"/>
                <a:ext cx="78" cy="9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182"/>
              <p:cNvSpPr>
                <a:spLocks/>
              </p:cNvSpPr>
              <p:nvPr/>
            </p:nvSpPr>
            <p:spPr bwMode="auto">
              <a:xfrm>
                <a:off x="2577" y="1065"/>
                <a:ext cx="73" cy="47"/>
              </a:xfrm>
              <a:custGeom>
                <a:avLst/>
                <a:gdLst>
                  <a:gd name="T0" fmla="*/ 182 w 193"/>
                  <a:gd name="T1" fmla="*/ 0 h 142"/>
                  <a:gd name="T2" fmla="*/ 193 w 193"/>
                  <a:gd name="T3" fmla="*/ 18 h 142"/>
                  <a:gd name="T4" fmla="*/ 11 w 193"/>
                  <a:gd name="T5" fmla="*/ 142 h 142"/>
                  <a:gd name="T6" fmla="*/ 0 w 193"/>
                  <a:gd name="T7" fmla="*/ 125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3" h="142">
                    <a:moveTo>
                      <a:pt x="182" y="0"/>
                    </a:moveTo>
                    <a:lnTo>
                      <a:pt x="193" y="18"/>
                    </a:lnTo>
                    <a:lnTo>
                      <a:pt x="11" y="142"/>
                    </a:lnTo>
                    <a:lnTo>
                      <a:pt x="0" y="12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Line 183"/>
              <p:cNvSpPr>
                <a:spLocks noChangeShapeType="1"/>
              </p:cNvSpPr>
              <p:nvPr/>
            </p:nvSpPr>
            <p:spPr bwMode="auto">
              <a:xfrm>
                <a:off x="2577" y="1107"/>
                <a:ext cx="4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Line 184"/>
              <p:cNvSpPr>
                <a:spLocks noChangeShapeType="1"/>
              </p:cNvSpPr>
              <p:nvPr/>
            </p:nvSpPr>
            <p:spPr bwMode="auto">
              <a:xfrm flipH="1" flipV="1">
                <a:off x="2422" y="1107"/>
                <a:ext cx="6" cy="8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185"/>
              <p:cNvSpPr>
                <a:spLocks/>
              </p:cNvSpPr>
              <p:nvPr/>
            </p:nvSpPr>
            <p:spPr bwMode="auto">
              <a:xfrm>
                <a:off x="2382" y="1098"/>
                <a:ext cx="82" cy="11"/>
              </a:xfrm>
              <a:custGeom>
                <a:avLst/>
                <a:gdLst>
                  <a:gd name="T0" fmla="*/ 217 w 217"/>
                  <a:gd name="T1" fmla="*/ 0 h 34"/>
                  <a:gd name="T2" fmla="*/ 217 w 217"/>
                  <a:gd name="T3" fmla="*/ 20 h 34"/>
                  <a:gd name="T4" fmla="*/ 0 w 217"/>
                  <a:gd name="T5" fmla="*/ 34 h 34"/>
                  <a:gd name="T6" fmla="*/ 0 w 217"/>
                  <a:gd name="T7" fmla="*/ 1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34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34"/>
                    </a:lnTo>
                    <a:lnTo>
                      <a:pt x="0" y="1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Line 186"/>
              <p:cNvSpPr>
                <a:spLocks noChangeShapeType="1"/>
              </p:cNvSpPr>
              <p:nvPr/>
            </p:nvSpPr>
            <p:spPr bwMode="auto">
              <a:xfrm>
                <a:off x="2382" y="1103"/>
                <a:ext cx="0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Line 187"/>
              <p:cNvSpPr>
                <a:spLocks noChangeShapeType="1"/>
              </p:cNvSpPr>
              <p:nvPr/>
            </p:nvSpPr>
            <p:spPr bwMode="auto">
              <a:xfrm flipH="1" flipV="1">
                <a:off x="1340" y="2572"/>
                <a:ext cx="133" cy="12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188"/>
              <p:cNvSpPr>
                <a:spLocks/>
              </p:cNvSpPr>
              <p:nvPr/>
            </p:nvSpPr>
            <p:spPr bwMode="auto">
              <a:xfrm>
                <a:off x="1305" y="2543"/>
                <a:ext cx="65" cy="53"/>
              </a:xfrm>
              <a:custGeom>
                <a:avLst/>
                <a:gdLst>
                  <a:gd name="T0" fmla="*/ 160 w 173"/>
                  <a:gd name="T1" fmla="*/ 0 h 162"/>
                  <a:gd name="T2" fmla="*/ 173 w 173"/>
                  <a:gd name="T3" fmla="*/ 16 h 162"/>
                  <a:gd name="T4" fmla="*/ 13 w 173"/>
                  <a:gd name="T5" fmla="*/ 162 h 162"/>
                  <a:gd name="T6" fmla="*/ 0 w 173"/>
                  <a:gd name="T7" fmla="*/ 147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162">
                    <a:moveTo>
                      <a:pt x="160" y="0"/>
                    </a:moveTo>
                    <a:lnTo>
                      <a:pt x="173" y="16"/>
                    </a:lnTo>
                    <a:lnTo>
                      <a:pt x="13" y="162"/>
                    </a:lnTo>
                    <a:lnTo>
                      <a:pt x="0" y="14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Line 189"/>
              <p:cNvSpPr>
                <a:spLocks noChangeShapeType="1"/>
              </p:cNvSpPr>
              <p:nvPr/>
            </p:nvSpPr>
            <p:spPr bwMode="auto">
              <a:xfrm>
                <a:off x="1305" y="2591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Line 190"/>
              <p:cNvSpPr>
                <a:spLocks noChangeShapeType="1"/>
              </p:cNvSpPr>
              <p:nvPr/>
            </p:nvSpPr>
            <p:spPr bwMode="auto">
              <a:xfrm flipH="1" flipV="1">
                <a:off x="1255" y="2661"/>
                <a:ext cx="49" cy="3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191"/>
              <p:cNvSpPr>
                <a:spLocks/>
              </p:cNvSpPr>
              <p:nvPr/>
            </p:nvSpPr>
            <p:spPr bwMode="auto">
              <a:xfrm>
                <a:off x="1223" y="2629"/>
                <a:ext cx="59" cy="59"/>
              </a:xfrm>
              <a:custGeom>
                <a:avLst/>
                <a:gdLst>
                  <a:gd name="T0" fmla="*/ 142 w 157"/>
                  <a:gd name="T1" fmla="*/ 0 h 178"/>
                  <a:gd name="T2" fmla="*/ 157 w 157"/>
                  <a:gd name="T3" fmla="*/ 14 h 178"/>
                  <a:gd name="T4" fmla="*/ 15 w 157"/>
                  <a:gd name="T5" fmla="*/ 178 h 178"/>
                  <a:gd name="T6" fmla="*/ 0 w 157"/>
                  <a:gd name="T7" fmla="*/ 165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178">
                    <a:moveTo>
                      <a:pt x="142" y="0"/>
                    </a:moveTo>
                    <a:lnTo>
                      <a:pt x="157" y="14"/>
                    </a:lnTo>
                    <a:lnTo>
                      <a:pt x="15" y="178"/>
                    </a:lnTo>
                    <a:lnTo>
                      <a:pt x="0" y="16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Line 192"/>
              <p:cNvSpPr>
                <a:spLocks noChangeShapeType="1"/>
              </p:cNvSpPr>
              <p:nvPr/>
            </p:nvSpPr>
            <p:spPr bwMode="auto">
              <a:xfrm>
                <a:off x="1223" y="2684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Line 193"/>
              <p:cNvSpPr>
                <a:spLocks noChangeShapeType="1"/>
              </p:cNvSpPr>
              <p:nvPr/>
            </p:nvSpPr>
            <p:spPr bwMode="auto">
              <a:xfrm flipH="1" flipV="1">
                <a:off x="1039" y="2588"/>
                <a:ext cx="97" cy="10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194"/>
              <p:cNvSpPr>
                <a:spLocks/>
              </p:cNvSpPr>
              <p:nvPr/>
            </p:nvSpPr>
            <p:spPr bwMode="auto">
              <a:xfrm>
                <a:off x="1002" y="2561"/>
                <a:ext cx="69" cy="50"/>
              </a:xfrm>
              <a:custGeom>
                <a:avLst/>
                <a:gdLst>
                  <a:gd name="T0" fmla="*/ 168 w 182"/>
                  <a:gd name="T1" fmla="*/ 0 h 153"/>
                  <a:gd name="T2" fmla="*/ 182 w 182"/>
                  <a:gd name="T3" fmla="*/ 15 h 153"/>
                  <a:gd name="T4" fmla="*/ 13 w 182"/>
                  <a:gd name="T5" fmla="*/ 153 h 153"/>
                  <a:gd name="T6" fmla="*/ 0 w 182"/>
                  <a:gd name="T7" fmla="*/ 137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2" h="153">
                    <a:moveTo>
                      <a:pt x="168" y="0"/>
                    </a:moveTo>
                    <a:lnTo>
                      <a:pt x="182" y="15"/>
                    </a:lnTo>
                    <a:lnTo>
                      <a:pt x="13" y="153"/>
                    </a:lnTo>
                    <a:lnTo>
                      <a:pt x="0" y="13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Line 195"/>
              <p:cNvSpPr>
                <a:spLocks noChangeShapeType="1"/>
              </p:cNvSpPr>
              <p:nvPr/>
            </p:nvSpPr>
            <p:spPr bwMode="auto">
              <a:xfrm>
                <a:off x="1002" y="2605"/>
                <a:ext cx="5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Line 196"/>
              <p:cNvSpPr>
                <a:spLocks noChangeShapeType="1"/>
              </p:cNvSpPr>
              <p:nvPr/>
            </p:nvSpPr>
            <p:spPr bwMode="auto">
              <a:xfrm flipH="1" flipV="1">
                <a:off x="931" y="2666"/>
                <a:ext cx="42" cy="3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197"/>
              <p:cNvSpPr>
                <a:spLocks/>
              </p:cNvSpPr>
              <p:nvPr/>
            </p:nvSpPr>
            <p:spPr bwMode="auto">
              <a:xfrm>
                <a:off x="896" y="2635"/>
                <a:ext cx="64" cy="56"/>
              </a:xfrm>
              <a:custGeom>
                <a:avLst/>
                <a:gdLst>
                  <a:gd name="T0" fmla="*/ 155 w 171"/>
                  <a:gd name="T1" fmla="*/ 0 h 171"/>
                  <a:gd name="T2" fmla="*/ 171 w 171"/>
                  <a:gd name="T3" fmla="*/ 16 h 171"/>
                  <a:gd name="T4" fmla="*/ 15 w 171"/>
                  <a:gd name="T5" fmla="*/ 171 h 171"/>
                  <a:gd name="T6" fmla="*/ 0 w 171"/>
                  <a:gd name="T7" fmla="*/ 156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155" y="0"/>
                    </a:moveTo>
                    <a:lnTo>
                      <a:pt x="171" y="16"/>
                    </a:lnTo>
                    <a:lnTo>
                      <a:pt x="15" y="171"/>
                    </a:lnTo>
                    <a:lnTo>
                      <a:pt x="0" y="15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Line 198"/>
              <p:cNvSpPr>
                <a:spLocks noChangeShapeType="1"/>
              </p:cNvSpPr>
              <p:nvPr/>
            </p:nvSpPr>
            <p:spPr bwMode="auto">
              <a:xfrm>
                <a:off x="896" y="2687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Freeform 199"/>
              <p:cNvSpPr>
                <a:spLocks/>
              </p:cNvSpPr>
              <p:nvPr/>
            </p:nvSpPr>
            <p:spPr bwMode="auto">
              <a:xfrm>
                <a:off x="1153" y="2651"/>
                <a:ext cx="326" cy="240"/>
              </a:xfrm>
              <a:custGeom>
                <a:avLst/>
                <a:gdLst>
                  <a:gd name="T0" fmla="*/ 0 w 862"/>
                  <a:gd name="T1" fmla="*/ 732 h 732"/>
                  <a:gd name="T2" fmla="*/ 637 w 862"/>
                  <a:gd name="T3" fmla="*/ 46 h 732"/>
                  <a:gd name="T4" fmla="*/ 862 w 862"/>
                  <a:gd name="T5" fmla="*/ 0 h 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62" h="732">
                    <a:moveTo>
                      <a:pt x="0" y="732"/>
                    </a:moveTo>
                    <a:lnTo>
                      <a:pt x="637" y="46"/>
                    </a:lnTo>
                    <a:lnTo>
                      <a:pt x="86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Freeform 200"/>
              <p:cNvSpPr>
                <a:spLocks/>
              </p:cNvSpPr>
              <p:nvPr/>
            </p:nvSpPr>
            <p:spPr bwMode="auto">
              <a:xfrm>
                <a:off x="1470" y="2614"/>
                <a:ext cx="24" cy="72"/>
              </a:xfrm>
              <a:custGeom>
                <a:avLst/>
                <a:gdLst>
                  <a:gd name="T0" fmla="*/ 65 w 65"/>
                  <a:gd name="T1" fmla="*/ 213 h 217"/>
                  <a:gd name="T2" fmla="*/ 45 w 65"/>
                  <a:gd name="T3" fmla="*/ 217 h 217"/>
                  <a:gd name="T4" fmla="*/ 0 w 65"/>
                  <a:gd name="T5" fmla="*/ 4 h 217"/>
                  <a:gd name="T6" fmla="*/ 20 w 65"/>
                  <a:gd name="T7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217">
                    <a:moveTo>
                      <a:pt x="65" y="213"/>
                    </a:moveTo>
                    <a:lnTo>
                      <a:pt x="45" y="217"/>
                    </a:lnTo>
                    <a:lnTo>
                      <a:pt x="0" y="4"/>
                    </a:lnTo>
                    <a:lnTo>
                      <a:pt x="2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Line 201"/>
              <p:cNvSpPr>
                <a:spLocks noChangeShapeType="1"/>
              </p:cNvSpPr>
              <p:nvPr/>
            </p:nvSpPr>
            <p:spPr bwMode="auto">
              <a:xfrm flipH="1">
                <a:off x="1470" y="2614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Freeform 202"/>
              <p:cNvSpPr>
                <a:spLocks/>
              </p:cNvSpPr>
              <p:nvPr/>
            </p:nvSpPr>
            <p:spPr bwMode="auto">
              <a:xfrm>
                <a:off x="805" y="2536"/>
                <a:ext cx="763" cy="266"/>
              </a:xfrm>
              <a:custGeom>
                <a:avLst/>
                <a:gdLst>
                  <a:gd name="T0" fmla="*/ 0 w 2022"/>
                  <a:gd name="T1" fmla="*/ 702 h 813"/>
                  <a:gd name="T2" fmla="*/ 191 w 2022"/>
                  <a:gd name="T3" fmla="*/ 813 h 813"/>
                  <a:gd name="T4" fmla="*/ 2022 w 2022"/>
                  <a:gd name="T5" fmla="*/ 0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2" h="813">
                    <a:moveTo>
                      <a:pt x="0" y="702"/>
                    </a:moveTo>
                    <a:lnTo>
                      <a:pt x="191" y="813"/>
                    </a:lnTo>
                    <a:lnTo>
                      <a:pt x="202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Freeform 203"/>
              <p:cNvSpPr>
                <a:spLocks/>
              </p:cNvSpPr>
              <p:nvPr/>
            </p:nvSpPr>
            <p:spPr bwMode="auto">
              <a:xfrm>
                <a:off x="1552" y="2500"/>
                <a:ext cx="41" cy="68"/>
              </a:xfrm>
              <a:custGeom>
                <a:avLst/>
                <a:gdLst>
                  <a:gd name="T0" fmla="*/ 109 w 109"/>
                  <a:gd name="T1" fmla="*/ 200 h 209"/>
                  <a:gd name="T2" fmla="*/ 89 w 109"/>
                  <a:gd name="T3" fmla="*/ 209 h 209"/>
                  <a:gd name="T4" fmla="*/ 0 w 109"/>
                  <a:gd name="T5" fmla="*/ 9 h 209"/>
                  <a:gd name="T6" fmla="*/ 20 w 109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209">
                    <a:moveTo>
                      <a:pt x="109" y="200"/>
                    </a:moveTo>
                    <a:lnTo>
                      <a:pt x="89" y="209"/>
                    </a:lnTo>
                    <a:lnTo>
                      <a:pt x="0" y="9"/>
                    </a:lnTo>
                    <a:lnTo>
                      <a:pt x="2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Line 204"/>
              <p:cNvSpPr>
                <a:spLocks noChangeShapeType="1"/>
              </p:cNvSpPr>
              <p:nvPr/>
            </p:nvSpPr>
            <p:spPr bwMode="auto">
              <a:xfrm flipH="1">
                <a:off x="1552" y="2500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Freeform 206"/>
            <p:cNvSpPr>
              <a:spLocks/>
            </p:cNvSpPr>
            <p:nvPr/>
          </p:nvSpPr>
          <p:spPr bwMode="auto">
            <a:xfrm>
              <a:off x="1473" y="2379"/>
              <a:ext cx="498" cy="318"/>
            </a:xfrm>
            <a:custGeom>
              <a:avLst/>
              <a:gdLst>
                <a:gd name="T0" fmla="*/ 1321 w 1321"/>
                <a:gd name="T1" fmla="*/ 970 h 970"/>
                <a:gd name="T2" fmla="*/ 0 w 1321"/>
                <a:gd name="T3" fmla="*/ 95 h 970"/>
                <a:gd name="T4" fmla="*/ 0 w 1321"/>
                <a:gd name="T5" fmla="*/ 0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1" h="970">
                  <a:moveTo>
                    <a:pt x="1321" y="970"/>
                  </a:moveTo>
                  <a:lnTo>
                    <a:pt x="0" y="95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7"/>
            <p:cNvSpPr>
              <a:spLocks/>
            </p:cNvSpPr>
            <p:nvPr/>
          </p:nvSpPr>
          <p:spPr bwMode="auto">
            <a:xfrm>
              <a:off x="1431" y="2372"/>
              <a:ext cx="83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8"/>
            <p:cNvSpPr>
              <a:spLocks noChangeShapeType="1"/>
            </p:cNvSpPr>
            <p:nvPr/>
          </p:nvSpPr>
          <p:spPr bwMode="auto">
            <a:xfrm>
              <a:off x="1431" y="237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09"/>
            <p:cNvSpPr>
              <a:spLocks noChangeShapeType="1"/>
            </p:cNvSpPr>
            <p:nvPr/>
          </p:nvSpPr>
          <p:spPr bwMode="auto">
            <a:xfrm flipH="1" flipV="1">
              <a:off x="1340" y="3598"/>
              <a:ext cx="144" cy="12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0"/>
            <p:cNvSpPr>
              <a:spLocks/>
            </p:cNvSpPr>
            <p:nvPr/>
          </p:nvSpPr>
          <p:spPr bwMode="auto">
            <a:xfrm>
              <a:off x="1305" y="3567"/>
              <a:ext cx="64" cy="56"/>
            </a:xfrm>
            <a:custGeom>
              <a:avLst/>
              <a:gdLst>
                <a:gd name="T0" fmla="*/ 156 w 171"/>
                <a:gd name="T1" fmla="*/ 0 h 171"/>
                <a:gd name="T2" fmla="*/ 171 w 171"/>
                <a:gd name="T3" fmla="*/ 16 h 171"/>
                <a:gd name="T4" fmla="*/ 16 w 171"/>
                <a:gd name="T5" fmla="*/ 171 h 171"/>
                <a:gd name="T6" fmla="*/ 0 w 171"/>
                <a:gd name="T7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71">
                  <a:moveTo>
                    <a:pt x="156" y="0"/>
                  </a:moveTo>
                  <a:lnTo>
                    <a:pt x="171" y="16"/>
                  </a:lnTo>
                  <a:lnTo>
                    <a:pt x="16" y="171"/>
                  </a:lnTo>
                  <a:lnTo>
                    <a:pt x="0" y="15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1"/>
            <p:cNvSpPr>
              <a:spLocks noChangeShapeType="1"/>
            </p:cNvSpPr>
            <p:nvPr/>
          </p:nvSpPr>
          <p:spPr bwMode="auto">
            <a:xfrm>
              <a:off x="1305" y="3618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2"/>
            <p:cNvSpPr>
              <a:spLocks noChangeShapeType="1"/>
            </p:cNvSpPr>
            <p:nvPr/>
          </p:nvSpPr>
          <p:spPr bwMode="auto">
            <a:xfrm flipH="1" flipV="1">
              <a:off x="1208" y="3660"/>
              <a:ext cx="108" cy="5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3"/>
            <p:cNvSpPr>
              <a:spLocks/>
            </p:cNvSpPr>
            <p:nvPr/>
          </p:nvSpPr>
          <p:spPr bwMode="auto">
            <a:xfrm>
              <a:off x="1179" y="3626"/>
              <a:ext cx="50" cy="65"/>
            </a:xfrm>
            <a:custGeom>
              <a:avLst/>
              <a:gdLst>
                <a:gd name="T0" fmla="*/ 116 w 133"/>
                <a:gd name="T1" fmla="*/ 0 h 198"/>
                <a:gd name="T2" fmla="*/ 133 w 133"/>
                <a:gd name="T3" fmla="*/ 11 h 198"/>
                <a:gd name="T4" fmla="*/ 18 w 133"/>
                <a:gd name="T5" fmla="*/ 198 h 198"/>
                <a:gd name="T6" fmla="*/ 0 w 133"/>
                <a:gd name="T7" fmla="*/ 18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198">
                  <a:moveTo>
                    <a:pt x="116" y="0"/>
                  </a:moveTo>
                  <a:lnTo>
                    <a:pt x="133" y="11"/>
                  </a:lnTo>
                  <a:lnTo>
                    <a:pt x="18" y="198"/>
                  </a:lnTo>
                  <a:lnTo>
                    <a:pt x="0" y="18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4"/>
            <p:cNvSpPr>
              <a:spLocks noChangeShapeType="1"/>
            </p:cNvSpPr>
            <p:nvPr/>
          </p:nvSpPr>
          <p:spPr bwMode="auto">
            <a:xfrm>
              <a:off x="1179" y="3687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5"/>
            <p:cNvSpPr>
              <a:spLocks noChangeShapeType="1"/>
            </p:cNvSpPr>
            <p:nvPr/>
          </p:nvSpPr>
          <p:spPr bwMode="auto">
            <a:xfrm flipV="1">
              <a:off x="1123" y="3686"/>
              <a:ext cx="0" cy="3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6"/>
            <p:cNvSpPr>
              <a:spLocks/>
            </p:cNvSpPr>
            <p:nvPr/>
          </p:nvSpPr>
          <p:spPr bwMode="auto">
            <a:xfrm>
              <a:off x="1082" y="3680"/>
              <a:ext cx="82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7"/>
            <p:cNvSpPr>
              <a:spLocks noChangeShapeType="1"/>
            </p:cNvSpPr>
            <p:nvPr/>
          </p:nvSpPr>
          <p:spPr bwMode="auto">
            <a:xfrm>
              <a:off x="1082" y="3680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8"/>
            <p:cNvSpPr>
              <a:spLocks noChangeShapeType="1"/>
            </p:cNvSpPr>
            <p:nvPr/>
          </p:nvSpPr>
          <p:spPr bwMode="auto">
            <a:xfrm flipV="1">
              <a:off x="967" y="3681"/>
              <a:ext cx="0" cy="4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9"/>
            <p:cNvSpPr>
              <a:spLocks/>
            </p:cNvSpPr>
            <p:nvPr/>
          </p:nvSpPr>
          <p:spPr bwMode="auto">
            <a:xfrm>
              <a:off x="926" y="3675"/>
              <a:ext cx="82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0"/>
            <p:cNvSpPr>
              <a:spLocks noChangeShapeType="1"/>
            </p:cNvSpPr>
            <p:nvPr/>
          </p:nvSpPr>
          <p:spPr bwMode="auto">
            <a:xfrm>
              <a:off x="926" y="3675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1"/>
            <p:cNvSpPr>
              <a:spLocks/>
            </p:cNvSpPr>
            <p:nvPr/>
          </p:nvSpPr>
          <p:spPr bwMode="auto">
            <a:xfrm>
              <a:off x="1141" y="3650"/>
              <a:ext cx="368" cy="305"/>
            </a:xfrm>
            <a:custGeom>
              <a:avLst/>
              <a:gdLst>
                <a:gd name="T0" fmla="*/ 0 w 973"/>
                <a:gd name="T1" fmla="*/ 931 h 931"/>
                <a:gd name="T2" fmla="*/ 797 w 973"/>
                <a:gd name="T3" fmla="*/ 0 h 931"/>
                <a:gd name="T4" fmla="*/ 973 w 973"/>
                <a:gd name="T5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3" h="931">
                  <a:moveTo>
                    <a:pt x="0" y="931"/>
                  </a:moveTo>
                  <a:lnTo>
                    <a:pt x="797" y="0"/>
                  </a:lnTo>
                  <a:lnTo>
                    <a:pt x="97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2"/>
            <p:cNvSpPr>
              <a:spLocks/>
            </p:cNvSpPr>
            <p:nvPr/>
          </p:nvSpPr>
          <p:spPr bwMode="auto">
            <a:xfrm>
              <a:off x="1509" y="3614"/>
              <a:ext cx="8" cy="72"/>
            </a:xfrm>
            <a:custGeom>
              <a:avLst/>
              <a:gdLst>
                <a:gd name="T0" fmla="*/ 22 w 22"/>
                <a:gd name="T1" fmla="*/ 217 h 217"/>
                <a:gd name="T2" fmla="*/ 0 w 22"/>
                <a:gd name="T3" fmla="*/ 217 h 217"/>
                <a:gd name="T4" fmla="*/ 0 w 22"/>
                <a:gd name="T5" fmla="*/ 0 h 217"/>
                <a:gd name="T6" fmla="*/ 22 w 22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7">
                  <a:moveTo>
                    <a:pt x="22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3"/>
            <p:cNvSpPr>
              <a:spLocks noChangeShapeType="1"/>
            </p:cNvSpPr>
            <p:nvPr/>
          </p:nvSpPr>
          <p:spPr bwMode="auto">
            <a:xfrm flipH="1">
              <a:off x="1509" y="3614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4"/>
            <p:cNvSpPr>
              <a:spLocks/>
            </p:cNvSpPr>
            <p:nvPr/>
          </p:nvSpPr>
          <p:spPr bwMode="auto">
            <a:xfrm>
              <a:off x="1521" y="3420"/>
              <a:ext cx="457" cy="303"/>
            </a:xfrm>
            <a:custGeom>
              <a:avLst/>
              <a:gdLst>
                <a:gd name="T0" fmla="*/ 1212 w 1212"/>
                <a:gd name="T1" fmla="*/ 923 h 923"/>
                <a:gd name="T2" fmla="*/ 0 w 1212"/>
                <a:gd name="T3" fmla="*/ 142 h 923"/>
                <a:gd name="T4" fmla="*/ 0 w 1212"/>
                <a:gd name="T5" fmla="*/ 0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2" h="923">
                  <a:moveTo>
                    <a:pt x="1212" y="923"/>
                  </a:moveTo>
                  <a:lnTo>
                    <a:pt x="0" y="142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5"/>
            <p:cNvSpPr>
              <a:spLocks/>
            </p:cNvSpPr>
            <p:nvPr/>
          </p:nvSpPr>
          <p:spPr bwMode="auto">
            <a:xfrm>
              <a:off x="1479" y="3413"/>
              <a:ext cx="82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6"/>
            <p:cNvSpPr>
              <a:spLocks noChangeShapeType="1"/>
            </p:cNvSpPr>
            <p:nvPr/>
          </p:nvSpPr>
          <p:spPr bwMode="auto">
            <a:xfrm>
              <a:off x="1479" y="341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7"/>
            <p:cNvSpPr>
              <a:spLocks/>
            </p:cNvSpPr>
            <p:nvPr/>
          </p:nvSpPr>
          <p:spPr bwMode="auto">
            <a:xfrm>
              <a:off x="805" y="3545"/>
              <a:ext cx="740" cy="277"/>
            </a:xfrm>
            <a:custGeom>
              <a:avLst/>
              <a:gdLst>
                <a:gd name="T0" fmla="*/ 0 w 1960"/>
                <a:gd name="T1" fmla="*/ 732 h 843"/>
                <a:gd name="T2" fmla="*/ 222 w 1960"/>
                <a:gd name="T3" fmla="*/ 843 h 843"/>
                <a:gd name="T4" fmla="*/ 1960 w 1960"/>
                <a:gd name="T5" fmla="*/ 0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0" h="843">
                  <a:moveTo>
                    <a:pt x="0" y="732"/>
                  </a:moveTo>
                  <a:lnTo>
                    <a:pt x="222" y="843"/>
                  </a:lnTo>
                  <a:lnTo>
                    <a:pt x="196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8"/>
            <p:cNvSpPr>
              <a:spLocks/>
            </p:cNvSpPr>
            <p:nvPr/>
          </p:nvSpPr>
          <p:spPr bwMode="auto">
            <a:xfrm>
              <a:off x="1527" y="3510"/>
              <a:ext cx="42" cy="67"/>
            </a:xfrm>
            <a:custGeom>
              <a:avLst/>
              <a:gdLst>
                <a:gd name="T0" fmla="*/ 111 w 111"/>
                <a:gd name="T1" fmla="*/ 196 h 204"/>
                <a:gd name="T2" fmla="*/ 94 w 111"/>
                <a:gd name="T3" fmla="*/ 204 h 204"/>
                <a:gd name="T4" fmla="*/ 0 w 111"/>
                <a:gd name="T5" fmla="*/ 9 h 204"/>
                <a:gd name="T6" fmla="*/ 18 w 111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204">
                  <a:moveTo>
                    <a:pt x="111" y="196"/>
                  </a:moveTo>
                  <a:lnTo>
                    <a:pt x="94" y="204"/>
                  </a:lnTo>
                  <a:lnTo>
                    <a:pt x="0" y="9"/>
                  </a:lnTo>
                  <a:lnTo>
                    <a:pt x="1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29"/>
            <p:cNvSpPr>
              <a:spLocks noChangeShapeType="1"/>
            </p:cNvSpPr>
            <p:nvPr/>
          </p:nvSpPr>
          <p:spPr bwMode="auto">
            <a:xfrm flipH="1">
              <a:off x="1527" y="3510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30"/>
            <p:cNvSpPr>
              <a:spLocks noChangeShapeType="1"/>
            </p:cNvSpPr>
            <p:nvPr/>
          </p:nvSpPr>
          <p:spPr bwMode="auto">
            <a:xfrm flipH="1" flipV="1">
              <a:off x="852" y="3660"/>
              <a:ext cx="61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1"/>
            <p:cNvSpPr>
              <a:spLocks/>
            </p:cNvSpPr>
            <p:nvPr/>
          </p:nvSpPr>
          <p:spPr bwMode="auto">
            <a:xfrm>
              <a:off x="841" y="3624"/>
              <a:ext cx="14" cy="72"/>
            </a:xfrm>
            <a:custGeom>
              <a:avLst/>
              <a:gdLst>
                <a:gd name="T0" fmla="*/ 18 w 38"/>
                <a:gd name="T1" fmla="*/ 0 h 217"/>
                <a:gd name="T2" fmla="*/ 38 w 38"/>
                <a:gd name="T3" fmla="*/ 0 h 217"/>
                <a:gd name="T4" fmla="*/ 20 w 38"/>
                <a:gd name="T5" fmla="*/ 217 h 217"/>
                <a:gd name="T6" fmla="*/ 0 w 38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217">
                  <a:moveTo>
                    <a:pt x="18" y="0"/>
                  </a:moveTo>
                  <a:lnTo>
                    <a:pt x="38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232"/>
            <p:cNvSpPr>
              <a:spLocks noChangeShapeType="1"/>
            </p:cNvSpPr>
            <p:nvPr/>
          </p:nvSpPr>
          <p:spPr bwMode="auto">
            <a:xfrm>
              <a:off x="841" y="3696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233"/>
            <p:cNvSpPr>
              <a:spLocks noChangeShapeType="1"/>
            </p:cNvSpPr>
            <p:nvPr/>
          </p:nvSpPr>
          <p:spPr bwMode="auto">
            <a:xfrm flipH="1" flipV="1">
              <a:off x="1232" y="4586"/>
              <a:ext cx="247" cy="15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34"/>
            <p:cNvSpPr>
              <a:spLocks/>
            </p:cNvSpPr>
            <p:nvPr/>
          </p:nvSpPr>
          <p:spPr bwMode="auto">
            <a:xfrm>
              <a:off x="1202" y="4553"/>
              <a:ext cx="53" cy="62"/>
            </a:xfrm>
            <a:custGeom>
              <a:avLst/>
              <a:gdLst>
                <a:gd name="T0" fmla="*/ 124 w 142"/>
                <a:gd name="T1" fmla="*/ 0 h 189"/>
                <a:gd name="T2" fmla="*/ 142 w 142"/>
                <a:gd name="T3" fmla="*/ 11 h 189"/>
                <a:gd name="T4" fmla="*/ 18 w 142"/>
                <a:gd name="T5" fmla="*/ 189 h 189"/>
                <a:gd name="T6" fmla="*/ 0 w 142"/>
                <a:gd name="T7" fmla="*/ 17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89">
                  <a:moveTo>
                    <a:pt x="124" y="0"/>
                  </a:moveTo>
                  <a:lnTo>
                    <a:pt x="142" y="11"/>
                  </a:lnTo>
                  <a:lnTo>
                    <a:pt x="18" y="189"/>
                  </a:lnTo>
                  <a:lnTo>
                    <a:pt x="0" y="17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235"/>
            <p:cNvSpPr>
              <a:spLocks noChangeShapeType="1"/>
            </p:cNvSpPr>
            <p:nvPr/>
          </p:nvSpPr>
          <p:spPr bwMode="auto">
            <a:xfrm>
              <a:off x="1202" y="4611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236"/>
            <p:cNvSpPr>
              <a:spLocks noChangeShapeType="1"/>
            </p:cNvSpPr>
            <p:nvPr/>
          </p:nvSpPr>
          <p:spPr bwMode="auto">
            <a:xfrm flipH="1" flipV="1">
              <a:off x="1208" y="4691"/>
              <a:ext cx="9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7"/>
            <p:cNvSpPr>
              <a:spLocks/>
            </p:cNvSpPr>
            <p:nvPr/>
          </p:nvSpPr>
          <p:spPr bwMode="auto">
            <a:xfrm>
              <a:off x="1180" y="4656"/>
              <a:ext cx="49" cy="66"/>
            </a:xfrm>
            <a:custGeom>
              <a:avLst/>
              <a:gdLst>
                <a:gd name="T0" fmla="*/ 111 w 129"/>
                <a:gd name="T1" fmla="*/ 0 h 202"/>
                <a:gd name="T2" fmla="*/ 129 w 129"/>
                <a:gd name="T3" fmla="*/ 11 h 202"/>
                <a:gd name="T4" fmla="*/ 18 w 129"/>
                <a:gd name="T5" fmla="*/ 202 h 202"/>
                <a:gd name="T6" fmla="*/ 0 w 129"/>
                <a:gd name="T7" fmla="*/ 19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202">
                  <a:moveTo>
                    <a:pt x="111" y="0"/>
                  </a:moveTo>
                  <a:lnTo>
                    <a:pt x="129" y="11"/>
                  </a:lnTo>
                  <a:lnTo>
                    <a:pt x="18" y="202"/>
                  </a:lnTo>
                  <a:lnTo>
                    <a:pt x="0" y="19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238"/>
            <p:cNvSpPr>
              <a:spLocks noChangeShapeType="1"/>
            </p:cNvSpPr>
            <p:nvPr/>
          </p:nvSpPr>
          <p:spPr bwMode="auto">
            <a:xfrm>
              <a:off x="1180" y="4718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239"/>
            <p:cNvSpPr>
              <a:spLocks noChangeShapeType="1"/>
            </p:cNvSpPr>
            <p:nvPr/>
          </p:nvSpPr>
          <p:spPr bwMode="auto">
            <a:xfrm flipH="1" flipV="1">
              <a:off x="1039" y="4691"/>
              <a:ext cx="72" cy="5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40"/>
            <p:cNvSpPr>
              <a:spLocks/>
            </p:cNvSpPr>
            <p:nvPr/>
          </p:nvSpPr>
          <p:spPr bwMode="auto">
            <a:xfrm>
              <a:off x="1006" y="4660"/>
              <a:ext cx="61" cy="57"/>
            </a:xfrm>
            <a:custGeom>
              <a:avLst/>
              <a:gdLst>
                <a:gd name="T0" fmla="*/ 146 w 162"/>
                <a:gd name="T1" fmla="*/ 0 h 174"/>
                <a:gd name="T2" fmla="*/ 162 w 162"/>
                <a:gd name="T3" fmla="*/ 14 h 174"/>
                <a:gd name="T4" fmla="*/ 15 w 162"/>
                <a:gd name="T5" fmla="*/ 174 h 174"/>
                <a:gd name="T6" fmla="*/ 0 w 162"/>
                <a:gd name="T7" fmla="*/ 16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174">
                  <a:moveTo>
                    <a:pt x="146" y="0"/>
                  </a:moveTo>
                  <a:lnTo>
                    <a:pt x="162" y="14"/>
                  </a:lnTo>
                  <a:lnTo>
                    <a:pt x="15" y="174"/>
                  </a:lnTo>
                  <a:lnTo>
                    <a:pt x="0" y="16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241"/>
            <p:cNvSpPr>
              <a:spLocks noChangeShapeType="1"/>
            </p:cNvSpPr>
            <p:nvPr/>
          </p:nvSpPr>
          <p:spPr bwMode="auto">
            <a:xfrm>
              <a:off x="1006" y="4712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242"/>
            <p:cNvSpPr>
              <a:spLocks noChangeShapeType="1"/>
            </p:cNvSpPr>
            <p:nvPr/>
          </p:nvSpPr>
          <p:spPr bwMode="auto">
            <a:xfrm flipH="1" flipV="1">
              <a:off x="913" y="4706"/>
              <a:ext cx="48" cy="3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3"/>
            <p:cNvSpPr>
              <a:spLocks/>
            </p:cNvSpPr>
            <p:nvPr/>
          </p:nvSpPr>
          <p:spPr bwMode="auto">
            <a:xfrm>
              <a:off x="882" y="4673"/>
              <a:ext cx="55" cy="62"/>
            </a:xfrm>
            <a:custGeom>
              <a:avLst/>
              <a:gdLst>
                <a:gd name="T0" fmla="*/ 129 w 147"/>
                <a:gd name="T1" fmla="*/ 0 h 189"/>
                <a:gd name="T2" fmla="*/ 147 w 147"/>
                <a:gd name="T3" fmla="*/ 11 h 189"/>
                <a:gd name="T4" fmla="*/ 18 w 147"/>
                <a:gd name="T5" fmla="*/ 189 h 189"/>
                <a:gd name="T6" fmla="*/ 0 w 147"/>
                <a:gd name="T7" fmla="*/ 17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89">
                  <a:moveTo>
                    <a:pt x="129" y="0"/>
                  </a:moveTo>
                  <a:lnTo>
                    <a:pt x="147" y="11"/>
                  </a:lnTo>
                  <a:lnTo>
                    <a:pt x="18" y="189"/>
                  </a:lnTo>
                  <a:lnTo>
                    <a:pt x="0" y="17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244"/>
            <p:cNvSpPr>
              <a:spLocks noChangeShapeType="1"/>
            </p:cNvSpPr>
            <p:nvPr/>
          </p:nvSpPr>
          <p:spPr bwMode="auto">
            <a:xfrm>
              <a:off x="882" y="4731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45"/>
            <p:cNvSpPr>
              <a:spLocks/>
            </p:cNvSpPr>
            <p:nvPr/>
          </p:nvSpPr>
          <p:spPr bwMode="auto">
            <a:xfrm>
              <a:off x="1147" y="4664"/>
              <a:ext cx="313" cy="348"/>
            </a:xfrm>
            <a:custGeom>
              <a:avLst/>
              <a:gdLst>
                <a:gd name="T0" fmla="*/ 0 w 830"/>
                <a:gd name="T1" fmla="*/ 1059 h 1059"/>
                <a:gd name="T2" fmla="*/ 719 w 830"/>
                <a:gd name="T3" fmla="*/ 0 h 1059"/>
                <a:gd name="T4" fmla="*/ 830 w 830"/>
                <a:gd name="T5" fmla="*/ 0 h 1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30" h="1059">
                  <a:moveTo>
                    <a:pt x="0" y="1059"/>
                  </a:moveTo>
                  <a:lnTo>
                    <a:pt x="719" y="0"/>
                  </a:lnTo>
                  <a:lnTo>
                    <a:pt x="83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46"/>
            <p:cNvSpPr>
              <a:spLocks/>
            </p:cNvSpPr>
            <p:nvPr/>
          </p:nvSpPr>
          <p:spPr bwMode="auto">
            <a:xfrm>
              <a:off x="1460" y="4629"/>
              <a:ext cx="8" cy="71"/>
            </a:xfrm>
            <a:custGeom>
              <a:avLst/>
              <a:gdLst>
                <a:gd name="T0" fmla="*/ 22 w 22"/>
                <a:gd name="T1" fmla="*/ 217 h 217"/>
                <a:gd name="T2" fmla="*/ 0 w 22"/>
                <a:gd name="T3" fmla="*/ 217 h 217"/>
                <a:gd name="T4" fmla="*/ 0 w 22"/>
                <a:gd name="T5" fmla="*/ 0 h 217"/>
                <a:gd name="T6" fmla="*/ 22 w 22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7">
                  <a:moveTo>
                    <a:pt x="22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247"/>
            <p:cNvSpPr>
              <a:spLocks noChangeShapeType="1"/>
            </p:cNvSpPr>
            <p:nvPr/>
          </p:nvSpPr>
          <p:spPr bwMode="auto">
            <a:xfrm flipH="1">
              <a:off x="1460" y="4629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48"/>
            <p:cNvSpPr>
              <a:spLocks/>
            </p:cNvSpPr>
            <p:nvPr/>
          </p:nvSpPr>
          <p:spPr bwMode="auto">
            <a:xfrm>
              <a:off x="816" y="4576"/>
              <a:ext cx="614" cy="276"/>
            </a:xfrm>
            <a:custGeom>
              <a:avLst/>
              <a:gdLst>
                <a:gd name="T0" fmla="*/ 0 w 1625"/>
                <a:gd name="T1" fmla="*/ 701 h 843"/>
                <a:gd name="T2" fmla="*/ 144 w 1625"/>
                <a:gd name="T3" fmla="*/ 843 h 843"/>
                <a:gd name="T4" fmla="*/ 1625 w 1625"/>
                <a:gd name="T5" fmla="*/ 0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5" h="843">
                  <a:moveTo>
                    <a:pt x="0" y="701"/>
                  </a:moveTo>
                  <a:lnTo>
                    <a:pt x="144" y="843"/>
                  </a:lnTo>
                  <a:lnTo>
                    <a:pt x="162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49"/>
            <p:cNvSpPr>
              <a:spLocks/>
            </p:cNvSpPr>
            <p:nvPr/>
          </p:nvSpPr>
          <p:spPr bwMode="auto">
            <a:xfrm>
              <a:off x="1410" y="4541"/>
              <a:ext cx="47" cy="66"/>
            </a:xfrm>
            <a:custGeom>
              <a:avLst/>
              <a:gdLst>
                <a:gd name="T0" fmla="*/ 124 w 124"/>
                <a:gd name="T1" fmla="*/ 190 h 199"/>
                <a:gd name="T2" fmla="*/ 106 w 124"/>
                <a:gd name="T3" fmla="*/ 199 h 199"/>
                <a:gd name="T4" fmla="*/ 0 w 124"/>
                <a:gd name="T5" fmla="*/ 8 h 199"/>
                <a:gd name="T6" fmla="*/ 17 w 124"/>
                <a:gd name="T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199">
                  <a:moveTo>
                    <a:pt x="124" y="190"/>
                  </a:moveTo>
                  <a:lnTo>
                    <a:pt x="106" y="199"/>
                  </a:lnTo>
                  <a:lnTo>
                    <a:pt x="0" y="8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250"/>
            <p:cNvSpPr>
              <a:spLocks noChangeShapeType="1"/>
            </p:cNvSpPr>
            <p:nvPr/>
          </p:nvSpPr>
          <p:spPr bwMode="auto">
            <a:xfrm flipH="1">
              <a:off x="1410" y="4541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51"/>
            <p:cNvSpPr>
              <a:spLocks/>
            </p:cNvSpPr>
            <p:nvPr/>
          </p:nvSpPr>
          <p:spPr bwMode="auto">
            <a:xfrm>
              <a:off x="1364" y="4408"/>
              <a:ext cx="590" cy="340"/>
            </a:xfrm>
            <a:custGeom>
              <a:avLst/>
              <a:gdLst>
                <a:gd name="T0" fmla="*/ 1562 w 1562"/>
                <a:gd name="T1" fmla="*/ 1037 h 1037"/>
                <a:gd name="T2" fmla="*/ 1116 w 1562"/>
                <a:gd name="T3" fmla="*/ 240 h 1037"/>
                <a:gd name="T4" fmla="*/ 0 w 1562"/>
                <a:gd name="T5" fmla="*/ 96 h 1037"/>
                <a:gd name="T6" fmla="*/ 0 w 1562"/>
                <a:gd name="T7" fmla="*/ 0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2" h="1037">
                  <a:moveTo>
                    <a:pt x="1562" y="1037"/>
                  </a:moveTo>
                  <a:lnTo>
                    <a:pt x="1116" y="240"/>
                  </a:lnTo>
                  <a:lnTo>
                    <a:pt x="0" y="96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52"/>
            <p:cNvSpPr>
              <a:spLocks/>
            </p:cNvSpPr>
            <p:nvPr/>
          </p:nvSpPr>
          <p:spPr bwMode="auto">
            <a:xfrm>
              <a:off x="1323" y="4401"/>
              <a:ext cx="82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253"/>
            <p:cNvSpPr>
              <a:spLocks noChangeShapeType="1"/>
            </p:cNvSpPr>
            <p:nvPr/>
          </p:nvSpPr>
          <p:spPr bwMode="auto">
            <a:xfrm>
              <a:off x="1323" y="440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54"/>
            <p:cNvSpPr>
              <a:spLocks/>
            </p:cNvSpPr>
            <p:nvPr/>
          </p:nvSpPr>
          <p:spPr bwMode="auto">
            <a:xfrm>
              <a:off x="1136" y="2841"/>
              <a:ext cx="499" cy="177"/>
            </a:xfrm>
            <a:custGeom>
              <a:avLst/>
              <a:gdLst>
                <a:gd name="T0" fmla="*/ 1321 w 1321"/>
                <a:gd name="T1" fmla="*/ 26 h 542"/>
                <a:gd name="T2" fmla="*/ 1313 w 1321"/>
                <a:gd name="T3" fmla="*/ 92 h 542"/>
                <a:gd name="T4" fmla="*/ 1215 w 1321"/>
                <a:gd name="T5" fmla="*/ 0 h 542"/>
                <a:gd name="T6" fmla="*/ 1200 w 1321"/>
                <a:gd name="T7" fmla="*/ 133 h 542"/>
                <a:gd name="T8" fmla="*/ 1103 w 1321"/>
                <a:gd name="T9" fmla="*/ 41 h 542"/>
                <a:gd name="T10" fmla="*/ 1087 w 1321"/>
                <a:gd name="T11" fmla="*/ 174 h 542"/>
                <a:gd name="T12" fmla="*/ 990 w 1321"/>
                <a:gd name="T13" fmla="*/ 82 h 542"/>
                <a:gd name="T14" fmla="*/ 974 w 1321"/>
                <a:gd name="T15" fmla="*/ 215 h 542"/>
                <a:gd name="T16" fmla="*/ 877 w 1321"/>
                <a:gd name="T17" fmla="*/ 122 h 542"/>
                <a:gd name="T18" fmla="*/ 862 w 1321"/>
                <a:gd name="T19" fmla="*/ 256 h 542"/>
                <a:gd name="T20" fmla="*/ 764 w 1321"/>
                <a:gd name="T21" fmla="*/ 163 h 542"/>
                <a:gd name="T22" fmla="*/ 749 w 1321"/>
                <a:gd name="T23" fmla="*/ 297 h 542"/>
                <a:gd name="T24" fmla="*/ 651 w 1321"/>
                <a:gd name="T25" fmla="*/ 204 h 542"/>
                <a:gd name="T26" fmla="*/ 636 w 1321"/>
                <a:gd name="T27" fmla="*/ 338 h 542"/>
                <a:gd name="T28" fmla="*/ 539 w 1321"/>
                <a:gd name="T29" fmla="*/ 245 h 542"/>
                <a:gd name="T30" fmla="*/ 523 w 1321"/>
                <a:gd name="T31" fmla="*/ 378 h 542"/>
                <a:gd name="T32" fmla="*/ 426 w 1321"/>
                <a:gd name="T33" fmla="*/ 286 h 542"/>
                <a:gd name="T34" fmla="*/ 410 w 1321"/>
                <a:gd name="T35" fmla="*/ 419 h 542"/>
                <a:gd name="T36" fmla="*/ 313 w 1321"/>
                <a:gd name="T37" fmla="*/ 327 h 542"/>
                <a:gd name="T38" fmla="*/ 297 w 1321"/>
                <a:gd name="T39" fmla="*/ 460 h 542"/>
                <a:gd name="T40" fmla="*/ 200 w 1321"/>
                <a:gd name="T41" fmla="*/ 368 h 542"/>
                <a:gd name="T42" fmla="*/ 185 w 1321"/>
                <a:gd name="T43" fmla="*/ 501 h 542"/>
                <a:gd name="T44" fmla="*/ 87 w 1321"/>
                <a:gd name="T45" fmla="*/ 409 h 542"/>
                <a:gd name="T46" fmla="*/ 72 w 1321"/>
                <a:gd name="T47" fmla="*/ 542 h 542"/>
                <a:gd name="T48" fmla="*/ 23 w 1321"/>
                <a:gd name="T49" fmla="*/ 496 h 542"/>
                <a:gd name="T50" fmla="*/ 0 w 1321"/>
                <a:gd name="T51" fmla="*/ 505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21" h="542">
                  <a:moveTo>
                    <a:pt x="1321" y="26"/>
                  </a:moveTo>
                  <a:lnTo>
                    <a:pt x="1313" y="92"/>
                  </a:lnTo>
                  <a:lnTo>
                    <a:pt x="1215" y="0"/>
                  </a:lnTo>
                  <a:lnTo>
                    <a:pt x="1200" y="133"/>
                  </a:lnTo>
                  <a:lnTo>
                    <a:pt x="1103" y="41"/>
                  </a:lnTo>
                  <a:lnTo>
                    <a:pt x="1087" y="174"/>
                  </a:lnTo>
                  <a:lnTo>
                    <a:pt x="990" y="82"/>
                  </a:lnTo>
                  <a:lnTo>
                    <a:pt x="974" y="215"/>
                  </a:lnTo>
                  <a:lnTo>
                    <a:pt x="877" y="122"/>
                  </a:lnTo>
                  <a:lnTo>
                    <a:pt x="862" y="256"/>
                  </a:lnTo>
                  <a:lnTo>
                    <a:pt x="764" y="163"/>
                  </a:lnTo>
                  <a:lnTo>
                    <a:pt x="749" y="297"/>
                  </a:lnTo>
                  <a:lnTo>
                    <a:pt x="651" y="204"/>
                  </a:lnTo>
                  <a:lnTo>
                    <a:pt x="636" y="338"/>
                  </a:lnTo>
                  <a:lnTo>
                    <a:pt x="539" y="245"/>
                  </a:lnTo>
                  <a:lnTo>
                    <a:pt x="523" y="378"/>
                  </a:lnTo>
                  <a:lnTo>
                    <a:pt x="426" y="286"/>
                  </a:lnTo>
                  <a:lnTo>
                    <a:pt x="410" y="419"/>
                  </a:lnTo>
                  <a:lnTo>
                    <a:pt x="313" y="327"/>
                  </a:lnTo>
                  <a:lnTo>
                    <a:pt x="297" y="460"/>
                  </a:lnTo>
                  <a:lnTo>
                    <a:pt x="200" y="368"/>
                  </a:lnTo>
                  <a:lnTo>
                    <a:pt x="185" y="501"/>
                  </a:lnTo>
                  <a:lnTo>
                    <a:pt x="87" y="409"/>
                  </a:lnTo>
                  <a:lnTo>
                    <a:pt x="72" y="542"/>
                  </a:lnTo>
                  <a:lnTo>
                    <a:pt x="23" y="496"/>
                  </a:lnTo>
                  <a:lnTo>
                    <a:pt x="0" y="5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Arc 255"/>
            <p:cNvSpPr>
              <a:spLocks/>
            </p:cNvSpPr>
            <p:nvPr/>
          </p:nvSpPr>
          <p:spPr bwMode="auto">
            <a:xfrm>
              <a:off x="251" y="2713"/>
              <a:ext cx="885" cy="294"/>
            </a:xfrm>
            <a:custGeom>
              <a:avLst/>
              <a:gdLst>
                <a:gd name="G0" fmla="+- 21600 0 0"/>
                <a:gd name="G1" fmla="+- 74 0 0"/>
                <a:gd name="G2" fmla="+- 21600 0 0"/>
                <a:gd name="T0" fmla="*/ 21600 w 21600"/>
                <a:gd name="T1" fmla="*/ 21674 h 21674"/>
                <a:gd name="T2" fmla="*/ 0 w 21600"/>
                <a:gd name="T3" fmla="*/ 0 h 21674"/>
                <a:gd name="T4" fmla="*/ 21600 w 21600"/>
                <a:gd name="T5" fmla="*/ 74 h 21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4" fill="none" extrusionOk="0">
                  <a:moveTo>
                    <a:pt x="21600" y="21674"/>
                  </a:moveTo>
                  <a:cubicBezTo>
                    <a:pt x="9670" y="21674"/>
                    <a:pt x="0" y="12003"/>
                    <a:pt x="0" y="74"/>
                  </a:cubicBezTo>
                  <a:cubicBezTo>
                    <a:pt x="-1" y="49"/>
                    <a:pt x="0" y="24"/>
                    <a:pt x="0" y="0"/>
                  </a:cubicBezTo>
                </a:path>
                <a:path w="21600" h="21674" stroke="0" extrusionOk="0">
                  <a:moveTo>
                    <a:pt x="21600" y="21674"/>
                  </a:moveTo>
                  <a:cubicBezTo>
                    <a:pt x="9670" y="21674"/>
                    <a:pt x="0" y="12003"/>
                    <a:pt x="0" y="74"/>
                  </a:cubicBezTo>
                  <a:cubicBezTo>
                    <a:pt x="-1" y="49"/>
                    <a:pt x="0" y="24"/>
                    <a:pt x="0" y="0"/>
                  </a:cubicBezTo>
                  <a:lnTo>
                    <a:pt x="21600" y="74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6"/>
            <p:cNvSpPr>
              <a:spLocks/>
            </p:cNvSpPr>
            <p:nvPr/>
          </p:nvSpPr>
          <p:spPr bwMode="auto">
            <a:xfrm>
              <a:off x="230" y="2713"/>
              <a:ext cx="42" cy="51"/>
            </a:xfrm>
            <a:custGeom>
              <a:avLst/>
              <a:gdLst>
                <a:gd name="T0" fmla="*/ 21 w 42"/>
                <a:gd name="T1" fmla="*/ 0 h 51"/>
                <a:gd name="T2" fmla="*/ 0 w 42"/>
                <a:gd name="T3" fmla="*/ 51 h 51"/>
                <a:gd name="T4" fmla="*/ 21 w 42"/>
                <a:gd name="T5" fmla="*/ 38 h 51"/>
                <a:gd name="T6" fmla="*/ 42 w 42"/>
                <a:gd name="T7" fmla="*/ 51 h 51"/>
                <a:gd name="T8" fmla="*/ 21 w 42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1">
                  <a:moveTo>
                    <a:pt x="21" y="0"/>
                  </a:moveTo>
                  <a:lnTo>
                    <a:pt x="0" y="51"/>
                  </a:lnTo>
                  <a:lnTo>
                    <a:pt x="21" y="38"/>
                  </a:lnTo>
                  <a:lnTo>
                    <a:pt x="42" y="5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57"/>
            <p:cNvSpPr>
              <a:spLocks/>
            </p:cNvSpPr>
            <p:nvPr/>
          </p:nvSpPr>
          <p:spPr bwMode="auto">
            <a:xfrm>
              <a:off x="1147" y="3861"/>
              <a:ext cx="482" cy="160"/>
            </a:xfrm>
            <a:custGeom>
              <a:avLst/>
              <a:gdLst>
                <a:gd name="T0" fmla="*/ 1274 w 1274"/>
                <a:gd name="T1" fmla="*/ 27 h 490"/>
                <a:gd name="T2" fmla="*/ 1265 w 1274"/>
                <a:gd name="T3" fmla="*/ 93 h 490"/>
                <a:gd name="T4" fmla="*/ 1169 w 1274"/>
                <a:gd name="T5" fmla="*/ 0 h 490"/>
                <a:gd name="T6" fmla="*/ 1152 w 1274"/>
                <a:gd name="T7" fmla="*/ 133 h 490"/>
                <a:gd name="T8" fmla="*/ 1055 w 1274"/>
                <a:gd name="T9" fmla="*/ 39 h 490"/>
                <a:gd name="T10" fmla="*/ 1038 w 1274"/>
                <a:gd name="T11" fmla="*/ 172 h 490"/>
                <a:gd name="T12" fmla="*/ 942 w 1274"/>
                <a:gd name="T13" fmla="*/ 79 h 490"/>
                <a:gd name="T14" fmla="*/ 925 w 1274"/>
                <a:gd name="T15" fmla="*/ 212 h 490"/>
                <a:gd name="T16" fmla="*/ 829 w 1274"/>
                <a:gd name="T17" fmla="*/ 119 h 490"/>
                <a:gd name="T18" fmla="*/ 812 w 1274"/>
                <a:gd name="T19" fmla="*/ 252 h 490"/>
                <a:gd name="T20" fmla="*/ 716 w 1274"/>
                <a:gd name="T21" fmla="*/ 158 h 490"/>
                <a:gd name="T22" fmla="*/ 699 w 1274"/>
                <a:gd name="T23" fmla="*/ 291 h 490"/>
                <a:gd name="T24" fmla="*/ 602 w 1274"/>
                <a:gd name="T25" fmla="*/ 198 h 490"/>
                <a:gd name="T26" fmla="*/ 585 w 1274"/>
                <a:gd name="T27" fmla="*/ 331 h 490"/>
                <a:gd name="T28" fmla="*/ 489 w 1274"/>
                <a:gd name="T29" fmla="*/ 237 h 490"/>
                <a:gd name="T30" fmla="*/ 472 w 1274"/>
                <a:gd name="T31" fmla="*/ 371 h 490"/>
                <a:gd name="T32" fmla="*/ 376 w 1274"/>
                <a:gd name="T33" fmla="*/ 277 h 490"/>
                <a:gd name="T34" fmla="*/ 359 w 1274"/>
                <a:gd name="T35" fmla="*/ 410 h 490"/>
                <a:gd name="T36" fmla="*/ 263 w 1274"/>
                <a:gd name="T37" fmla="*/ 317 h 490"/>
                <a:gd name="T38" fmla="*/ 246 w 1274"/>
                <a:gd name="T39" fmla="*/ 450 h 490"/>
                <a:gd name="T40" fmla="*/ 149 w 1274"/>
                <a:gd name="T41" fmla="*/ 356 h 490"/>
                <a:gd name="T42" fmla="*/ 132 w 1274"/>
                <a:gd name="T43" fmla="*/ 490 h 490"/>
                <a:gd name="T44" fmla="*/ 36 w 1274"/>
                <a:gd name="T45" fmla="*/ 396 h 490"/>
                <a:gd name="T46" fmla="*/ 28 w 1274"/>
                <a:gd name="T47" fmla="*/ 463 h 490"/>
                <a:gd name="T48" fmla="*/ 0 w 1274"/>
                <a:gd name="T49" fmla="*/ 473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74" h="490">
                  <a:moveTo>
                    <a:pt x="1274" y="27"/>
                  </a:moveTo>
                  <a:lnTo>
                    <a:pt x="1265" y="93"/>
                  </a:lnTo>
                  <a:lnTo>
                    <a:pt x="1169" y="0"/>
                  </a:lnTo>
                  <a:lnTo>
                    <a:pt x="1152" y="133"/>
                  </a:lnTo>
                  <a:lnTo>
                    <a:pt x="1055" y="39"/>
                  </a:lnTo>
                  <a:lnTo>
                    <a:pt x="1038" y="172"/>
                  </a:lnTo>
                  <a:lnTo>
                    <a:pt x="942" y="79"/>
                  </a:lnTo>
                  <a:lnTo>
                    <a:pt x="925" y="212"/>
                  </a:lnTo>
                  <a:lnTo>
                    <a:pt x="829" y="119"/>
                  </a:lnTo>
                  <a:lnTo>
                    <a:pt x="812" y="252"/>
                  </a:lnTo>
                  <a:lnTo>
                    <a:pt x="716" y="158"/>
                  </a:lnTo>
                  <a:lnTo>
                    <a:pt x="699" y="291"/>
                  </a:lnTo>
                  <a:lnTo>
                    <a:pt x="602" y="198"/>
                  </a:lnTo>
                  <a:lnTo>
                    <a:pt x="585" y="331"/>
                  </a:lnTo>
                  <a:lnTo>
                    <a:pt x="489" y="237"/>
                  </a:lnTo>
                  <a:lnTo>
                    <a:pt x="472" y="371"/>
                  </a:lnTo>
                  <a:lnTo>
                    <a:pt x="376" y="277"/>
                  </a:lnTo>
                  <a:lnTo>
                    <a:pt x="359" y="410"/>
                  </a:lnTo>
                  <a:lnTo>
                    <a:pt x="263" y="317"/>
                  </a:lnTo>
                  <a:lnTo>
                    <a:pt x="246" y="450"/>
                  </a:lnTo>
                  <a:lnTo>
                    <a:pt x="149" y="356"/>
                  </a:lnTo>
                  <a:lnTo>
                    <a:pt x="132" y="490"/>
                  </a:lnTo>
                  <a:lnTo>
                    <a:pt x="36" y="396"/>
                  </a:lnTo>
                  <a:lnTo>
                    <a:pt x="28" y="463"/>
                  </a:lnTo>
                  <a:lnTo>
                    <a:pt x="0" y="47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Arc 258"/>
            <p:cNvSpPr>
              <a:spLocks/>
            </p:cNvSpPr>
            <p:nvPr/>
          </p:nvSpPr>
          <p:spPr bwMode="auto">
            <a:xfrm>
              <a:off x="233" y="3686"/>
              <a:ext cx="915" cy="331"/>
            </a:xfrm>
            <a:custGeom>
              <a:avLst/>
              <a:gdLst>
                <a:gd name="G0" fmla="+- 21600 0 0"/>
                <a:gd name="G1" fmla="+- 66 0 0"/>
                <a:gd name="G2" fmla="+- 21600 0 0"/>
                <a:gd name="T0" fmla="*/ 21576 w 21600"/>
                <a:gd name="T1" fmla="*/ 21666 h 21666"/>
                <a:gd name="T2" fmla="*/ 0 w 21600"/>
                <a:gd name="T3" fmla="*/ 0 h 21666"/>
                <a:gd name="T4" fmla="*/ 21600 w 21600"/>
                <a:gd name="T5" fmla="*/ 66 h 21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66" fill="none" extrusionOk="0">
                  <a:moveTo>
                    <a:pt x="21576" y="21665"/>
                  </a:moveTo>
                  <a:cubicBezTo>
                    <a:pt x="9656" y="21652"/>
                    <a:pt x="0" y="11985"/>
                    <a:pt x="0" y="66"/>
                  </a:cubicBezTo>
                  <a:cubicBezTo>
                    <a:pt x="-1" y="44"/>
                    <a:pt x="0" y="22"/>
                    <a:pt x="0" y="0"/>
                  </a:cubicBezTo>
                </a:path>
                <a:path w="21600" h="21666" stroke="0" extrusionOk="0">
                  <a:moveTo>
                    <a:pt x="21576" y="21665"/>
                  </a:moveTo>
                  <a:cubicBezTo>
                    <a:pt x="9656" y="21652"/>
                    <a:pt x="0" y="11985"/>
                    <a:pt x="0" y="66"/>
                  </a:cubicBezTo>
                  <a:cubicBezTo>
                    <a:pt x="-1" y="44"/>
                    <a:pt x="0" y="22"/>
                    <a:pt x="0" y="0"/>
                  </a:cubicBezTo>
                  <a:lnTo>
                    <a:pt x="21600" y="66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59"/>
            <p:cNvSpPr>
              <a:spLocks/>
            </p:cNvSpPr>
            <p:nvPr/>
          </p:nvSpPr>
          <p:spPr bwMode="auto">
            <a:xfrm>
              <a:off x="212" y="3686"/>
              <a:ext cx="42" cy="51"/>
            </a:xfrm>
            <a:custGeom>
              <a:avLst/>
              <a:gdLst>
                <a:gd name="T0" fmla="*/ 21 w 42"/>
                <a:gd name="T1" fmla="*/ 0 h 51"/>
                <a:gd name="T2" fmla="*/ 0 w 42"/>
                <a:gd name="T3" fmla="*/ 51 h 51"/>
                <a:gd name="T4" fmla="*/ 21 w 42"/>
                <a:gd name="T5" fmla="*/ 38 h 51"/>
                <a:gd name="T6" fmla="*/ 42 w 42"/>
                <a:gd name="T7" fmla="*/ 51 h 51"/>
                <a:gd name="T8" fmla="*/ 21 w 42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1">
                  <a:moveTo>
                    <a:pt x="21" y="0"/>
                  </a:moveTo>
                  <a:lnTo>
                    <a:pt x="0" y="51"/>
                  </a:lnTo>
                  <a:lnTo>
                    <a:pt x="21" y="38"/>
                  </a:lnTo>
                  <a:lnTo>
                    <a:pt x="42" y="5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60"/>
            <p:cNvSpPr>
              <a:spLocks/>
            </p:cNvSpPr>
            <p:nvPr/>
          </p:nvSpPr>
          <p:spPr bwMode="auto">
            <a:xfrm>
              <a:off x="1159" y="4890"/>
              <a:ext cx="470" cy="156"/>
            </a:xfrm>
            <a:custGeom>
              <a:avLst/>
              <a:gdLst>
                <a:gd name="T0" fmla="*/ 1243 w 1243"/>
                <a:gd name="T1" fmla="*/ 29 h 473"/>
                <a:gd name="T2" fmla="*/ 1233 w 1243"/>
                <a:gd name="T3" fmla="*/ 95 h 473"/>
                <a:gd name="T4" fmla="*/ 1138 w 1243"/>
                <a:gd name="T5" fmla="*/ 0 h 473"/>
                <a:gd name="T6" fmla="*/ 1119 w 1243"/>
                <a:gd name="T7" fmla="*/ 133 h 473"/>
                <a:gd name="T8" fmla="*/ 1024 w 1243"/>
                <a:gd name="T9" fmla="*/ 38 h 473"/>
                <a:gd name="T10" fmla="*/ 1005 w 1243"/>
                <a:gd name="T11" fmla="*/ 171 h 473"/>
                <a:gd name="T12" fmla="*/ 910 w 1243"/>
                <a:gd name="T13" fmla="*/ 76 h 473"/>
                <a:gd name="T14" fmla="*/ 891 w 1243"/>
                <a:gd name="T15" fmla="*/ 208 h 473"/>
                <a:gd name="T16" fmla="*/ 797 w 1243"/>
                <a:gd name="T17" fmla="*/ 113 h 473"/>
                <a:gd name="T18" fmla="*/ 777 w 1243"/>
                <a:gd name="T19" fmla="*/ 246 h 473"/>
                <a:gd name="T20" fmla="*/ 683 w 1243"/>
                <a:gd name="T21" fmla="*/ 151 h 473"/>
                <a:gd name="T22" fmla="*/ 664 w 1243"/>
                <a:gd name="T23" fmla="*/ 284 h 473"/>
                <a:gd name="T24" fmla="*/ 569 w 1243"/>
                <a:gd name="T25" fmla="*/ 189 h 473"/>
                <a:gd name="T26" fmla="*/ 550 w 1243"/>
                <a:gd name="T27" fmla="*/ 322 h 473"/>
                <a:gd name="T28" fmla="*/ 455 w 1243"/>
                <a:gd name="T29" fmla="*/ 227 h 473"/>
                <a:gd name="T30" fmla="*/ 436 w 1243"/>
                <a:gd name="T31" fmla="*/ 360 h 473"/>
                <a:gd name="T32" fmla="*/ 341 w 1243"/>
                <a:gd name="T33" fmla="*/ 265 h 473"/>
                <a:gd name="T34" fmla="*/ 322 w 1243"/>
                <a:gd name="T35" fmla="*/ 398 h 473"/>
                <a:gd name="T36" fmla="*/ 227 w 1243"/>
                <a:gd name="T37" fmla="*/ 303 h 473"/>
                <a:gd name="T38" fmla="*/ 208 w 1243"/>
                <a:gd name="T39" fmla="*/ 435 h 473"/>
                <a:gd name="T40" fmla="*/ 113 w 1243"/>
                <a:gd name="T41" fmla="*/ 340 h 473"/>
                <a:gd name="T42" fmla="*/ 94 w 1243"/>
                <a:gd name="T43" fmla="*/ 473 h 473"/>
                <a:gd name="T44" fmla="*/ 47 w 1243"/>
                <a:gd name="T45" fmla="*/ 426 h 473"/>
                <a:gd name="T46" fmla="*/ 0 w 1243"/>
                <a:gd name="T47" fmla="*/ 442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43" h="473">
                  <a:moveTo>
                    <a:pt x="1243" y="29"/>
                  </a:moveTo>
                  <a:lnTo>
                    <a:pt x="1233" y="95"/>
                  </a:lnTo>
                  <a:lnTo>
                    <a:pt x="1138" y="0"/>
                  </a:lnTo>
                  <a:lnTo>
                    <a:pt x="1119" y="133"/>
                  </a:lnTo>
                  <a:lnTo>
                    <a:pt x="1024" y="38"/>
                  </a:lnTo>
                  <a:lnTo>
                    <a:pt x="1005" y="171"/>
                  </a:lnTo>
                  <a:lnTo>
                    <a:pt x="910" y="76"/>
                  </a:lnTo>
                  <a:lnTo>
                    <a:pt x="891" y="208"/>
                  </a:lnTo>
                  <a:lnTo>
                    <a:pt x="797" y="113"/>
                  </a:lnTo>
                  <a:lnTo>
                    <a:pt x="777" y="246"/>
                  </a:lnTo>
                  <a:lnTo>
                    <a:pt x="683" y="151"/>
                  </a:lnTo>
                  <a:lnTo>
                    <a:pt x="664" y="284"/>
                  </a:lnTo>
                  <a:lnTo>
                    <a:pt x="569" y="189"/>
                  </a:lnTo>
                  <a:lnTo>
                    <a:pt x="550" y="322"/>
                  </a:lnTo>
                  <a:lnTo>
                    <a:pt x="455" y="227"/>
                  </a:lnTo>
                  <a:lnTo>
                    <a:pt x="436" y="360"/>
                  </a:lnTo>
                  <a:lnTo>
                    <a:pt x="341" y="265"/>
                  </a:lnTo>
                  <a:lnTo>
                    <a:pt x="322" y="398"/>
                  </a:lnTo>
                  <a:lnTo>
                    <a:pt x="227" y="303"/>
                  </a:lnTo>
                  <a:lnTo>
                    <a:pt x="208" y="435"/>
                  </a:lnTo>
                  <a:lnTo>
                    <a:pt x="113" y="340"/>
                  </a:lnTo>
                  <a:lnTo>
                    <a:pt x="94" y="473"/>
                  </a:lnTo>
                  <a:lnTo>
                    <a:pt x="47" y="426"/>
                  </a:lnTo>
                  <a:lnTo>
                    <a:pt x="0" y="44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Arc 261"/>
            <p:cNvSpPr>
              <a:spLocks/>
            </p:cNvSpPr>
            <p:nvPr/>
          </p:nvSpPr>
          <p:spPr bwMode="auto">
            <a:xfrm>
              <a:off x="233" y="4696"/>
              <a:ext cx="927" cy="34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77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77" y="21599"/>
                  </a:moveTo>
                  <a:cubicBezTo>
                    <a:pt x="9656" y="21587"/>
                    <a:pt x="0" y="11920"/>
                    <a:pt x="0" y="0"/>
                  </a:cubicBezTo>
                </a:path>
                <a:path w="21600" h="21600" stroke="0" extrusionOk="0">
                  <a:moveTo>
                    <a:pt x="21577" y="21599"/>
                  </a:moveTo>
                  <a:cubicBezTo>
                    <a:pt x="9656" y="21587"/>
                    <a:pt x="0" y="11920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62"/>
            <p:cNvSpPr>
              <a:spLocks/>
            </p:cNvSpPr>
            <p:nvPr/>
          </p:nvSpPr>
          <p:spPr bwMode="auto">
            <a:xfrm>
              <a:off x="212" y="4696"/>
              <a:ext cx="42" cy="51"/>
            </a:xfrm>
            <a:custGeom>
              <a:avLst/>
              <a:gdLst>
                <a:gd name="T0" fmla="*/ 21 w 42"/>
                <a:gd name="T1" fmla="*/ 0 h 51"/>
                <a:gd name="T2" fmla="*/ 0 w 42"/>
                <a:gd name="T3" fmla="*/ 51 h 51"/>
                <a:gd name="T4" fmla="*/ 21 w 42"/>
                <a:gd name="T5" fmla="*/ 38 h 51"/>
                <a:gd name="T6" fmla="*/ 42 w 42"/>
                <a:gd name="T7" fmla="*/ 51 h 51"/>
                <a:gd name="T8" fmla="*/ 21 w 42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1">
                  <a:moveTo>
                    <a:pt x="21" y="0"/>
                  </a:moveTo>
                  <a:lnTo>
                    <a:pt x="0" y="51"/>
                  </a:lnTo>
                  <a:lnTo>
                    <a:pt x="21" y="38"/>
                  </a:lnTo>
                  <a:lnTo>
                    <a:pt x="42" y="5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63"/>
            <p:cNvSpPr>
              <a:spLocks/>
            </p:cNvSpPr>
            <p:nvPr/>
          </p:nvSpPr>
          <p:spPr bwMode="auto">
            <a:xfrm>
              <a:off x="637" y="2850"/>
              <a:ext cx="360" cy="52"/>
            </a:xfrm>
            <a:custGeom>
              <a:avLst/>
              <a:gdLst>
                <a:gd name="T0" fmla="*/ 0 w 954"/>
                <a:gd name="T1" fmla="*/ 0 h 156"/>
                <a:gd name="T2" fmla="*/ 0 w 954"/>
                <a:gd name="T3" fmla="*/ 149 h 156"/>
                <a:gd name="T4" fmla="*/ 954 w 954"/>
                <a:gd name="T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54" h="156">
                  <a:moveTo>
                    <a:pt x="0" y="0"/>
                  </a:moveTo>
                  <a:lnTo>
                    <a:pt x="0" y="149"/>
                  </a:lnTo>
                  <a:lnTo>
                    <a:pt x="954" y="15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Arc 264"/>
            <p:cNvSpPr>
              <a:spLocks/>
            </p:cNvSpPr>
            <p:nvPr/>
          </p:nvSpPr>
          <p:spPr bwMode="auto">
            <a:xfrm>
              <a:off x="997" y="2452"/>
              <a:ext cx="451" cy="45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65"/>
            <p:cNvSpPr>
              <a:spLocks/>
            </p:cNvSpPr>
            <p:nvPr/>
          </p:nvSpPr>
          <p:spPr bwMode="auto">
            <a:xfrm>
              <a:off x="1427" y="2452"/>
              <a:ext cx="42" cy="51"/>
            </a:xfrm>
            <a:custGeom>
              <a:avLst/>
              <a:gdLst>
                <a:gd name="T0" fmla="*/ 21 w 42"/>
                <a:gd name="T1" fmla="*/ 0 h 51"/>
                <a:gd name="T2" fmla="*/ 0 w 42"/>
                <a:gd name="T3" fmla="*/ 51 h 51"/>
                <a:gd name="T4" fmla="*/ 21 w 42"/>
                <a:gd name="T5" fmla="*/ 38 h 51"/>
                <a:gd name="T6" fmla="*/ 42 w 42"/>
                <a:gd name="T7" fmla="*/ 51 h 51"/>
                <a:gd name="T8" fmla="*/ 21 w 42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1">
                  <a:moveTo>
                    <a:pt x="21" y="0"/>
                  </a:moveTo>
                  <a:lnTo>
                    <a:pt x="0" y="51"/>
                  </a:lnTo>
                  <a:lnTo>
                    <a:pt x="21" y="38"/>
                  </a:lnTo>
                  <a:lnTo>
                    <a:pt x="42" y="5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66"/>
            <p:cNvSpPr>
              <a:spLocks/>
            </p:cNvSpPr>
            <p:nvPr/>
          </p:nvSpPr>
          <p:spPr bwMode="auto">
            <a:xfrm>
              <a:off x="659" y="3850"/>
              <a:ext cx="295" cy="61"/>
            </a:xfrm>
            <a:custGeom>
              <a:avLst/>
              <a:gdLst>
                <a:gd name="T0" fmla="*/ 0 w 781"/>
                <a:gd name="T1" fmla="*/ 0 h 186"/>
                <a:gd name="T2" fmla="*/ 37 w 781"/>
                <a:gd name="T3" fmla="*/ 173 h 186"/>
                <a:gd name="T4" fmla="*/ 781 w 781"/>
                <a:gd name="T5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1" h="186">
                  <a:moveTo>
                    <a:pt x="0" y="0"/>
                  </a:moveTo>
                  <a:lnTo>
                    <a:pt x="37" y="173"/>
                  </a:lnTo>
                  <a:lnTo>
                    <a:pt x="781" y="18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Arc 267"/>
            <p:cNvSpPr>
              <a:spLocks/>
            </p:cNvSpPr>
            <p:nvPr/>
          </p:nvSpPr>
          <p:spPr bwMode="auto">
            <a:xfrm>
              <a:off x="954" y="3367"/>
              <a:ext cx="525" cy="544"/>
            </a:xfrm>
            <a:custGeom>
              <a:avLst/>
              <a:gdLst>
                <a:gd name="G0" fmla="+- 41 0 0"/>
                <a:gd name="G1" fmla="+- 0 0 0"/>
                <a:gd name="G2" fmla="+- 21600 0 0"/>
                <a:gd name="T0" fmla="*/ 21641 w 21641"/>
                <a:gd name="T1" fmla="*/ 0 h 21600"/>
                <a:gd name="T2" fmla="*/ 0 w 21641"/>
                <a:gd name="T3" fmla="*/ 21600 h 21600"/>
                <a:gd name="T4" fmla="*/ 41 w 2164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1" h="21600" fill="none" extrusionOk="0">
                  <a:moveTo>
                    <a:pt x="21641" y="0"/>
                  </a:moveTo>
                  <a:cubicBezTo>
                    <a:pt x="21641" y="11929"/>
                    <a:pt x="11970" y="21600"/>
                    <a:pt x="41" y="21600"/>
                  </a:cubicBezTo>
                  <a:cubicBezTo>
                    <a:pt x="27" y="21600"/>
                    <a:pt x="13" y="21599"/>
                    <a:pt x="0" y="21599"/>
                  </a:cubicBezTo>
                </a:path>
                <a:path w="21641" h="21600" stroke="0" extrusionOk="0">
                  <a:moveTo>
                    <a:pt x="21641" y="0"/>
                  </a:moveTo>
                  <a:cubicBezTo>
                    <a:pt x="21641" y="11929"/>
                    <a:pt x="11970" y="21600"/>
                    <a:pt x="41" y="21600"/>
                  </a:cubicBezTo>
                  <a:cubicBezTo>
                    <a:pt x="27" y="21600"/>
                    <a:pt x="13" y="21599"/>
                    <a:pt x="0" y="21599"/>
                  </a:cubicBezTo>
                  <a:lnTo>
                    <a:pt x="41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68"/>
            <p:cNvSpPr>
              <a:spLocks/>
            </p:cNvSpPr>
            <p:nvPr/>
          </p:nvSpPr>
          <p:spPr bwMode="auto">
            <a:xfrm>
              <a:off x="1457" y="3367"/>
              <a:ext cx="42" cy="51"/>
            </a:xfrm>
            <a:custGeom>
              <a:avLst/>
              <a:gdLst>
                <a:gd name="T0" fmla="*/ 22 w 42"/>
                <a:gd name="T1" fmla="*/ 0 h 51"/>
                <a:gd name="T2" fmla="*/ 0 w 42"/>
                <a:gd name="T3" fmla="*/ 51 h 51"/>
                <a:gd name="T4" fmla="*/ 22 w 42"/>
                <a:gd name="T5" fmla="*/ 38 h 51"/>
                <a:gd name="T6" fmla="*/ 42 w 42"/>
                <a:gd name="T7" fmla="*/ 51 h 51"/>
                <a:gd name="T8" fmla="*/ 22 w 42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1">
                  <a:moveTo>
                    <a:pt x="22" y="0"/>
                  </a:moveTo>
                  <a:lnTo>
                    <a:pt x="0" y="51"/>
                  </a:lnTo>
                  <a:lnTo>
                    <a:pt x="22" y="38"/>
                  </a:lnTo>
                  <a:lnTo>
                    <a:pt x="42" y="5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69"/>
            <p:cNvSpPr>
              <a:spLocks/>
            </p:cNvSpPr>
            <p:nvPr/>
          </p:nvSpPr>
          <p:spPr bwMode="auto">
            <a:xfrm>
              <a:off x="654" y="4884"/>
              <a:ext cx="247" cy="57"/>
            </a:xfrm>
            <a:custGeom>
              <a:avLst/>
              <a:gdLst>
                <a:gd name="T0" fmla="*/ 0 w 653"/>
                <a:gd name="T1" fmla="*/ 0 h 175"/>
                <a:gd name="T2" fmla="*/ 51 w 653"/>
                <a:gd name="T3" fmla="*/ 158 h 175"/>
                <a:gd name="T4" fmla="*/ 653 w 653"/>
                <a:gd name="T5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3" h="175">
                  <a:moveTo>
                    <a:pt x="0" y="0"/>
                  </a:moveTo>
                  <a:lnTo>
                    <a:pt x="51" y="158"/>
                  </a:lnTo>
                  <a:lnTo>
                    <a:pt x="653" y="17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Arc 270"/>
            <p:cNvSpPr>
              <a:spLocks/>
            </p:cNvSpPr>
            <p:nvPr/>
          </p:nvSpPr>
          <p:spPr bwMode="auto">
            <a:xfrm>
              <a:off x="901" y="4345"/>
              <a:ext cx="578" cy="59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71"/>
            <p:cNvSpPr>
              <a:spLocks/>
            </p:cNvSpPr>
            <p:nvPr/>
          </p:nvSpPr>
          <p:spPr bwMode="auto">
            <a:xfrm>
              <a:off x="1457" y="4345"/>
              <a:ext cx="42" cy="51"/>
            </a:xfrm>
            <a:custGeom>
              <a:avLst/>
              <a:gdLst>
                <a:gd name="T0" fmla="*/ 22 w 42"/>
                <a:gd name="T1" fmla="*/ 0 h 51"/>
                <a:gd name="T2" fmla="*/ 0 w 42"/>
                <a:gd name="T3" fmla="*/ 51 h 51"/>
                <a:gd name="T4" fmla="*/ 22 w 42"/>
                <a:gd name="T5" fmla="*/ 38 h 51"/>
                <a:gd name="T6" fmla="*/ 42 w 42"/>
                <a:gd name="T7" fmla="*/ 51 h 51"/>
                <a:gd name="T8" fmla="*/ 22 w 42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1">
                  <a:moveTo>
                    <a:pt x="22" y="0"/>
                  </a:moveTo>
                  <a:lnTo>
                    <a:pt x="0" y="51"/>
                  </a:lnTo>
                  <a:lnTo>
                    <a:pt x="22" y="38"/>
                  </a:lnTo>
                  <a:lnTo>
                    <a:pt x="42" y="5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272"/>
            <p:cNvSpPr>
              <a:spLocks noChangeShapeType="1"/>
            </p:cNvSpPr>
            <p:nvPr/>
          </p:nvSpPr>
          <p:spPr bwMode="auto">
            <a:xfrm flipH="1">
              <a:off x="1021" y="2887"/>
              <a:ext cx="78" cy="8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Arc 273"/>
            <p:cNvSpPr>
              <a:spLocks/>
            </p:cNvSpPr>
            <p:nvPr/>
          </p:nvSpPr>
          <p:spPr bwMode="auto">
            <a:xfrm>
              <a:off x="630" y="2974"/>
              <a:ext cx="391" cy="94"/>
            </a:xfrm>
            <a:custGeom>
              <a:avLst/>
              <a:gdLst>
                <a:gd name="G0" fmla="+- 0 0 0"/>
                <a:gd name="G1" fmla="+- 231 0 0"/>
                <a:gd name="G2" fmla="+- 21600 0 0"/>
                <a:gd name="T0" fmla="*/ 21599 w 21600"/>
                <a:gd name="T1" fmla="*/ 0 h 21831"/>
                <a:gd name="T2" fmla="*/ 0 w 21600"/>
                <a:gd name="T3" fmla="*/ 21831 h 21831"/>
                <a:gd name="T4" fmla="*/ 0 w 21600"/>
                <a:gd name="T5" fmla="*/ 231 h 21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31" fill="none" extrusionOk="0">
                  <a:moveTo>
                    <a:pt x="21598" y="0"/>
                  </a:moveTo>
                  <a:cubicBezTo>
                    <a:pt x="21599" y="76"/>
                    <a:pt x="21600" y="153"/>
                    <a:pt x="21600" y="231"/>
                  </a:cubicBezTo>
                  <a:cubicBezTo>
                    <a:pt x="21600" y="12160"/>
                    <a:pt x="11929" y="21830"/>
                    <a:pt x="0" y="21831"/>
                  </a:cubicBezTo>
                </a:path>
                <a:path w="21600" h="21831" stroke="0" extrusionOk="0">
                  <a:moveTo>
                    <a:pt x="21598" y="0"/>
                  </a:moveTo>
                  <a:cubicBezTo>
                    <a:pt x="21599" y="76"/>
                    <a:pt x="21600" y="153"/>
                    <a:pt x="21600" y="231"/>
                  </a:cubicBezTo>
                  <a:cubicBezTo>
                    <a:pt x="21600" y="12160"/>
                    <a:pt x="11929" y="21830"/>
                    <a:pt x="0" y="21831"/>
                  </a:cubicBezTo>
                  <a:lnTo>
                    <a:pt x="0" y="231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274"/>
            <p:cNvSpPr>
              <a:spLocks/>
            </p:cNvSpPr>
            <p:nvPr/>
          </p:nvSpPr>
          <p:spPr bwMode="auto">
            <a:xfrm>
              <a:off x="630" y="3050"/>
              <a:ext cx="59" cy="36"/>
            </a:xfrm>
            <a:custGeom>
              <a:avLst/>
              <a:gdLst>
                <a:gd name="T0" fmla="*/ 0 w 59"/>
                <a:gd name="T1" fmla="*/ 18 h 36"/>
                <a:gd name="T2" fmla="*/ 59 w 59"/>
                <a:gd name="T3" fmla="*/ 36 h 36"/>
                <a:gd name="T4" fmla="*/ 43 w 59"/>
                <a:gd name="T5" fmla="*/ 18 h 36"/>
                <a:gd name="T6" fmla="*/ 59 w 59"/>
                <a:gd name="T7" fmla="*/ 0 h 36"/>
                <a:gd name="T8" fmla="*/ 0 w 59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6">
                  <a:moveTo>
                    <a:pt x="0" y="18"/>
                  </a:moveTo>
                  <a:lnTo>
                    <a:pt x="59" y="36"/>
                  </a:lnTo>
                  <a:lnTo>
                    <a:pt x="43" y="18"/>
                  </a:lnTo>
                  <a:lnTo>
                    <a:pt x="59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275"/>
            <p:cNvSpPr>
              <a:spLocks noChangeShapeType="1"/>
            </p:cNvSpPr>
            <p:nvPr/>
          </p:nvSpPr>
          <p:spPr bwMode="auto">
            <a:xfrm flipH="1">
              <a:off x="1057" y="3877"/>
              <a:ext cx="101" cy="2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Arc 276"/>
            <p:cNvSpPr>
              <a:spLocks/>
            </p:cNvSpPr>
            <p:nvPr/>
          </p:nvSpPr>
          <p:spPr bwMode="auto">
            <a:xfrm>
              <a:off x="654" y="3901"/>
              <a:ext cx="404" cy="131"/>
            </a:xfrm>
            <a:custGeom>
              <a:avLst/>
              <a:gdLst>
                <a:gd name="G0" fmla="+- 54 0 0"/>
                <a:gd name="G1" fmla="+- 0 0 0"/>
                <a:gd name="G2" fmla="+- 21600 0 0"/>
                <a:gd name="T0" fmla="*/ 21654 w 21654"/>
                <a:gd name="T1" fmla="*/ 0 h 21600"/>
                <a:gd name="T2" fmla="*/ 0 w 21654"/>
                <a:gd name="T3" fmla="*/ 21600 h 21600"/>
                <a:gd name="T4" fmla="*/ 54 w 2165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4" h="21600" fill="none" extrusionOk="0">
                  <a:moveTo>
                    <a:pt x="21654" y="0"/>
                  </a:moveTo>
                  <a:cubicBezTo>
                    <a:pt x="21654" y="11929"/>
                    <a:pt x="11983" y="21600"/>
                    <a:pt x="54" y="21600"/>
                  </a:cubicBezTo>
                  <a:cubicBezTo>
                    <a:pt x="36" y="21600"/>
                    <a:pt x="18" y="21599"/>
                    <a:pt x="0" y="21599"/>
                  </a:cubicBezTo>
                </a:path>
                <a:path w="21654" h="21600" stroke="0" extrusionOk="0">
                  <a:moveTo>
                    <a:pt x="21654" y="0"/>
                  </a:moveTo>
                  <a:cubicBezTo>
                    <a:pt x="21654" y="11929"/>
                    <a:pt x="11983" y="21600"/>
                    <a:pt x="54" y="21600"/>
                  </a:cubicBezTo>
                  <a:cubicBezTo>
                    <a:pt x="36" y="21600"/>
                    <a:pt x="18" y="21599"/>
                    <a:pt x="0" y="21599"/>
                  </a:cubicBezTo>
                  <a:lnTo>
                    <a:pt x="54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77"/>
            <p:cNvSpPr>
              <a:spLocks/>
            </p:cNvSpPr>
            <p:nvPr/>
          </p:nvSpPr>
          <p:spPr bwMode="auto">
            <a:xfrm>
              <a:off x="654" y="4013"/>
              <a:ext cx="59" cy="36"/>
            </a:xfrm>
            <a:custGeom>
              <a:avLst/>
              <a:gdLst>
                <a:gd name="T0" fmla="*/ 0 w 59"/>
                <a:gd name="T1" fmla="*/ 18 h 36"/>
                <a:gd name="T2" fmla="*/ 59 w 59"/>
                <a:gd name="T3" fmla="*/ 36 h 36"/>
                <a:gd name="T4" fmla="*/ 44 w 59"/>
                <a:gd name="T5" fmla="*/ 18 h 36"/>
                <a:gd name="T6" fmla="*/ 59 w 59"/>
                <a:gd name="T7" fmla="*/ 0 h 36"/>
                <a:gd name="T8" fmla="*/ 0 w 59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6">
                  <a:moveTo>
                    <a:pt x="0" y="18"/>
                  </a:moveTo>
                  <a:lnTo>
                    <a:pt x="59" y="36"/>
                  </a:lnTo>
                  <a:lnTo>
                    <a:pt x="44" y="18"/>
                  </a:lnTo>
                  <a:lnTo>
                    <a:pt x="59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278"/>
            <p:cNvSpPr>
              <a:spLocks noChangeShapeType="1"/>
            </p:cNvSpPr>
            <p:nvPr/>
          </p:nvSpPr>
          <p:spPr bwMode="auto">
            <a:xfrm flipH="1">
              <a:off x="1011" y="4903"/>
              <a:ext cx="167" cy="4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Arc 279"/>
            <p:cNvSpPr>
              <a:spLocks/>
            </p:cNvSpPr>
            <p:nvPr/>
          </p:nvSpPr>
          <p:spPr bwMode="auto">
            <a:xfrm>
              <a:off x="606" y="4943"/>
              <a:ext cx="405" cy="13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80"/>
            <p:cNvSpPr>
              <a:spLocks/>
            </p:cNvSpPr>
            <p:nvPr/>
          </p:nvSpPr>
          <p:spPr bwMode="auto">
            <a:xfrm>
              <a:off x="606" y="5057"/>
              <a:ext cx="58" cy="37"/>
            </a:xfrm>
            <a:custGeom>
              <a:avLst/>
              <a:gdLst>
                <a:gd name="T0" fmla="*/ 0 w 58"/>
                <a:gd name="T1" fmla="*/ 18 h 37"/>
                <a:gd name="T2" fmla="*/ 58 w 58"/>
                <a:gd name="T3" fmla="*/ 37 h 37"/>
                <a:gd name="T4" fmla="*/ 43 w 58"/>
                <a:gd name="T5" fmla="*/ 18 h 37"/>
                <a:gd name="T6" fmla="*/ 58 w 58"/>
                <a:gd name="T7" fmla="*/ 0 h 37"/>
                <a:gd name="T8" fmla="*/ 0 w 58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7">
                  <a:moveTo>
                    <a:pt x="0" y="18"/>
                  </a:moveTo>
                  <a:lnTo>
                    <a:pt x="58" y="37"/>
                  </a:lnTo>
                  <a:lnTo>
                    <a:pt x="43" y="18"/>
                  </a:lnTo>
                  <a:lnTo>
                    <a:pt x="58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311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1066800" y="8497669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0" y="0"/>
            <a:ext cx="6910388" cy="10452100"/>
            <a:chOff x="0" y="0"/>
            <a:chExt cx="4353" cy="658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0"/>
              <a:ext cx="4320" cy="6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5"/>
            <p:cNvGrpSpPr>
              <a:grpSpLocks/>
            </p:cNvGrpSpPr>
            <p:nvPr/>
          </p:nvGrpSpPr>
          <p:grpSpPr bwMode="auto">
            <a:xfrm>
              <a:off x="29" y="26"/>
              <a:ext cx="4324" cy="5721"/>
              <a:chOff x="29" y="26"/>
              <a:chExt cx="4324" cy="5721"/>
            </a:xfrm>
          </p:grpSpPr>
          <p:sp>
            <p:nvSpPr>
              <p:cNvPr id="114" name="Rectangle 5"/>
              <p:cNvSpPr>
                <a:spLocks noChangeArrowheads="1"/>
              </p:cNvSpPr>
              <p:nvPr/>
            </p:nvSpPr>
            <p:spPr bwMode="auto">
              <a:xfrm>
                <a:off x="29" y="4212"/>
                <a:ext cx="2023" cy="1023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Rectangle 6"/>
              <p:cNvSpPr>
                <a:spLocks noChangeArrowheads="1"/>
              </p:cNvSpPr>
              <p:nvPr/>
            </p:nvSpPr>
            <p:spPr bwMode="auto">
              <a:xfrm>
                <a:off x="29" y="2081"/>
                <a:ext cx="2023" cy="1023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Rectangle 7"/>
              <p:cNvSpPr>
                <a:spLocks noChangeArrowheads="1"/>
              </p:cNvSpPr>
              <p:nvPr/>
            </p:nvSpPr>
            <p:spPr bwMode="auto">
              <a:xfrm>
                <a:off x="29" y="3147"/>
                <a:ext cx="2023" cy="1023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Rectangle 8"/>
              <p:cNvSpPr>
                <a:spLocks noChangeArrowheads="1"/>
              </p:cNvSpPr>
              <p:nvPr/>
            </p:nvSpPr>
            <p:spPr bwMode="auto">
              <a:xfrm>
                <a:off x="494" y="178"/>
                <a:ext cx="3506" cy="1774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Oval 9"/>
              <p:cNvSpPr>
                <a:spLocks noChangeArrowheads="1"/>
              </p:cNvSpPr>
              <p:nvPr/>
            </p:nvSpPr>
            <p:spPr bwMode="auto">
              <a:xfrm>
                <a:off x="3590" y="1173"/>
                <a:ext cx="115" cy="103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Rectangle 10"/>
              <p:cNvSpPr>
                <a:spLocks noChangeArrowheads="1"/>
              </p:cNvSpPr>
              <p:nvPr/>
            </p:nvSpPr>
            <p:spPr bwMode="auto">
              <a:xfrm>
                <a:off x="2766" y="970"/>
                <a:ext cx="16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" name="Oval 11"/>
              <p:cNvSpPr>
                <a:spLocks noChangeArrowheads="1"/>
              </p:cNvSpPr>
              <p:nvPr/>
            </p:nvSpPr>
            <p:spPr bwMode="auto">
              <a:xfrm>
                <a:off x="2706" y="1173"/>
                <a:ext cx="114" cy="103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Rectangle 12"/>
              <p:cNvSpPr>
                <a:spLocks noChangeArrowheads="1"/>
              </p:cNvSpPr>
              <p:nvPr/>
            </p:nvSpPr>
            <p:spPr bwMode="auto">
              <a:xfrm>
                <a:off x="2341" y="975"/>
                <a:ext cx="18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" name="Oval 13"/>
              <p:cNvSpPr>
                <a:spLocks noChangeArrowheads="1"/>
              </p:cNvSpPr>
              <p:nvPr/>
            </p:nvSpPr>
            <p:spPr bwMode="auto">
              <a:xfrm>
                <a:off x="2413" y="1173"/>
                <a:ext cx="115" cy="103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Rectangle 14"/>
              <p:cNvSpPr>
                <a:spLocks noChangeArrowheads="1"/>
              </p:cNvSpPr>
              <p:nvPr/>
            </p:nvSpPr>
            <p:spPr bwMode="auto">
              <a:xfrm>
                <a:off x="1778" y="980"/>
                <a:ext cx="16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" name="Rectangle 15"/>
              <p:cNvSpPr>
                <a:spLocks noChangeArrowheads="1"/>
              </p:cNvSpPr>
              <p:nvPr/>
            </p:nvSpPr>
            <p:spPr bwMode="auto">
              <a:xfrm>
                <a:off x="2114" y="1173"/>
                <a:ext cx="115" cy="103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Line 16"/>
              <p:cNvSpPr>
                <a:spLocks noChangeShapeType="1"/>
              </p:cNvSpPr>
              <p:nvPr/>
            </p:nvSpPr>
            <p:spPr bwMode="auto">
              <a:xfrm>
                <a:off x="2114" y="1173"/>
                <a:ext cx="109" cy="9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Line 17"/>
              <p:cNvSpPr>
                <a:spLocks noChangeShapeType="1"/>
              </p:cNvSpPr>
              <p:nvPr/>
            </p:nvSpPr>
            <p:spPr bwMode="auto">
              <a:xfrm flipV="1">
                <a:off x="2114" y="1173"/>
                <a:ext cx="109" cy="9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Rectangle 18"/>
              <p:cNvSpPr>
                <a:spLocks noChangeArrowheads="1"/>
              </p:cNvSpPr>
              <p:nvPr/>
            </p:nvSpPr>
            <p:spPr bwMode="auto">
              <a:xfrm>
                <a:off x="3002" y="826"/>
                <a:ext cx="18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8" name="Oval 19"/>
              <p:cNvSpPr>
                <a:spLocks noChangeArrowheads="1"/>
              </p:cNvSpPr>
              <p:nvPr/>
            </p:nvSpPr>
            <p:spPr bwMode="auto">
              <a:xfrm>
                <a:off x="1821" y="1173"/>
                <a:ext cx="115" cy="103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Rectangle 20"/>
              <p:cNvSpPr>
                <a:spLocks noChangeArrowheads="1"/>
              </p:cNvSpPr>
              <p:nvPr/>
            </p:nvSpPr>
            <p:spPr bwMode="auto">
              <a:xfrm>
                <a:off x="2117" y="800"/>
                <a:ext cx="18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0" name="Oval 21"/>
              <p:cNvSpPr>
                <a:spLocks noChangeArrowheads="1"/>
              </p:cNvSpPr>
              <p:nvPr/>
            </p:nvSpPr>
            <p:spPr bwMode="auto">
              <a:xfrm>
                <a:off x="1528" y="1173"/>
                <a:ext cx="115" cy="103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Rectangle 22"/>
              <p:cNvSpPr>
                <a:spLocks noChangeArrowheads="1"/>
              </p:cNvSpPr>
              <p:nvPr/>
            </p:nvSpPr>
            <p:spPr bwMode="auto">
              <a:xfrm>
                <a:off x="1531" y="800"/>
                <a:ext cx="18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2" name="Oval 23"/>
              <p:cNvSpPr>
                <a:spLocks noChangeArrowheads="1"/>
              </p:cNvSpPr>
              <p:nvPr/>
            </p:nvSpPr>
            <p:spPr bwMode="auto">
              <a:xfrm>
                <a:off x="649" y="1168"/>
                <a:ext cx="115" cy="10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Rectangle 24"/>
              <p:cNvSpPr>
                <a:spLocks noChangeArrowheads="1"/>
              </p:cNvSpPr>
              <p:nvPr/>
            </p:nvSpPr>
            <p:spPr bwMode="auto">
              <a:xfrm>
                <a:off x="1474" y="990"/>
                <a:ext cx="174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" name="Oval 25"/>
              <p:cNvSpPr>
                <a:spLocks noChangeArrowheads="1"/>
              </p:cNvSpPr>
              <p:nvPr/>
            </p:nvSpPr>
            <p:spPr bwMode="auto">
              <a:xfrm>
                <a:off x="2114" y="1414"/>
                <a:ext cx="115" cy="103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Rectangle 26"/>
              <p:cNvSpPr>
                <a:spLocks noChangeArrowheads="1"/>
              </p:cNvSpPr>
              <p:nvPr/>
            </p:nvSpPr>
            <p:spPr bwMode="auto">
              <a:xfrm>
                <a:off x="3593" y="800"/>
                <a:ext cx="18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6" name="Oval 27"/>
              <p:cNvSpPr>
                <a:spLocks noChangeArrowheads="1"/>
              </p:cNvSpPr>
              <p:nvPr/>
            </p:nvSpPr>
            <p:spPr bwMode="auto">
              <a:xfrm>
                <a:off x="2114" y="1780"/>
                <a:ext cx="115" cy="10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Rectangle 28"/>
              <p:cNvSpPr>
                <a:spLocks noChangeArrowheads="1"/>
              </p:cNvSpPr>
              <p:nvPr/>
            </p:nvSpPr>
            <p:spPr bwMode="auto">
              <a:xfrm>
                <a:off x="623" y="800"/>
                <a:ext cx="18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8" name="Oval 29"/>
              <p:cNvSpPr>
                <a:spLocks noChangeArrowheads="1"/>
              </p:cNvSpPr>
              <p:nvPr/>
            </p:nvSpPr>
            <p:spPr bwMode="auto">
              <a:xfrm>
                <a:off x="2746" y="1378"/>
                <a:ext cx="115" cy="103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Rectangle 30"/>
              <p:cNvSpPr>
                <a:spLocks noChangeArrowheads="1"/>
              </p:cNvSpPr>
              <p:nvPr/>
            </p:nvSpPr>
            <p:spPr bwMode="auto">
              <a:xfrm>
                <a:off x="2824" y="404"/>
                <a:ext cx="267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0" name="Oval 31"/>
              <p:cNvSpPr>
                <a:spLocks noChangeArrowheads="1"/>
              </p:cNvSpPr>
              <p:nvPr/>
            </p:nvSpPr>
            <p:spPr bwMode="auto">
              <a:xfrm>
                <a:off x="1488" y="1368"/>
                <a:ext cx="115" cy="103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Rectangle 32"/>
              <p:cNvSpPr>
                <a:spLocks noChangeArrowheads="1"/>
              </p:cNvSpPr>
              <p:nvPr/>
            </p:nvSpPr>
            <p:spPr bwMode="auto">
              <a:xfrm>
                <a:off x="1201" y="404"/>
                <a:ext cx="275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2" name="Oval 33"/>
              <p:cNvSpPr>
                <a:spLocks noChangeArrowheads="1"/>
              </p:cNvSpPr>
              <p:nvPr/>
            </p:nvSpPr>
            <p:spPr bwMode="auto">
              <a:xfrm>
                <a:off x="1818" y="2672"/>
                <a:ext cx="66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Rectangle 34"/>
              <p:cNvSpPr>
                <a:spLocks noChangeArrowheads="1"/>
              </p:cNvSpPr>
              <p:nvPr/>
            </p:nvSpPr>
            <p:spPr bwMode="auto">
              <a:xfrm>
                <a:off x="1315" y="2551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" name="Oval 35"/>
              <p:cNvSpPr>
                <a:spLocks noChangeArrowheads="1"/>
              </p:cNvSpPr>
              <p:nvPr/>
            </p:nvSpPr>
            <p:spPr bwMode="auto">
              <a:xfrm>
                <a:off x="1307" y="2672"/>
                <a:ext cx="66" cy="59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Rectangle 36"/>
              <p:cNvSpPr>
                <a:spLocks noChangeArrowheads="1"/>
              </p:cNvSpPr>
              <p:nvPr/>
            </p:nvSpPr>
            <p:spPr bwMode="auto">
              <a:xfrm>
                <a:off x="1057" y="2551"/>
                <a:ext cx="9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6" name="Oval 37"/>
              <p:cNvSpPr>
                <a:spLocks noChangeArrowheads="1"/>
              </p:cNvSpPr>
              <p:nvPr/>
            </p:nvSpPr>
            <p:spPr bwMode="auto">
              <a:xfrm>
                <a:off x="1140" y="2672"/>
                <a:ext cx="66" cy="59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Rectangle 38"/>
              <p:cNvSpPr>
                <a:spLocks noChangeArrowheads="1"/>
              </p:cNvSpPr>
              <p:nvPr/>
            </p:nvSpPr>
            <p:spPr bwMode="auto">
              <a:xfrm>
                <a:off x="718" y="2551"/>
                <a:ext cx="9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8" name="Rectangle 39"/>
              <p:cNvSpPr>
                <a:spLocks noChangeArrowheads="1"/>
              </p:cNvSpPr>
              <p:nvPr/>
            </p:nvSpPr>
            <p:spPr bwMode="auto">
              <a:xfrm>
                <a:off x="968" y="2672"/>
                <a:ext cx="66" cy="59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Line 40"/>
              <p:cNvSpPr>
                <a:spLocks noChangeShapeType="1"/>
              </p:cNvSpPr>
              <p:nvPr/>
            </p:nvSpPr>
            <p:spPr bwMode="auto">
              <a:xfrm>
                <a:off x="968" y="2672"/>
                <a:ext cx="66" cy="5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Line 41"/>
              <p:cNvSpPr>
                <a:spLocks noChangeShapeType="1"/>
              </p:cNvSpPr>
              <p:nvPr/>
            </p:nvSpPr>
            <p:spPr bwMode="auto">
              <a:xfrm flipV="1">
                <a:off x="968" y="2672"/>
                <a:ext cx="66" cy="5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Rectangle 42"/>
              <p:cNvSpPr>
                <a:spLocks noChangeArrowheads="1"/>
              </p:cNvSpPr>
              <p:nvPr/>
            </p:nvSpPr>
            <p:spPr bwMode="auto">
              <a:xfrm>
                <a:off x="1479" y="2474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2" name="Oval 43"/>
              <p:cNvSpPr>
                <a:spLocks noChangeArrowheads="1"/>
              </p:cNvSpPr>
              <p:nvPr/>
            </p:nvSpPr>
            <p:spPr bwMode="auto">
              <a:xfrm>
                <a:off x="795" y="2672"/>
                <a:ext cx="67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Rectangle 44"/>
              <p:cNvSpPr>
                <a:spLocks noChangeArrowheads="1"/>
              </p:cNvSpPr>
              <p:nvPr/>
            </p:nvSpPr>
            <p:spPr bwMode="auto">
              <a:xfrm>
                <a:off x="1140" y="2458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" name="Oval 45"/>
              <p:cNvSpPr>
                <a:spLocks noChangeArrowheads="1"/>
              </p:cNvSpPr>
              <p:nvPr/>
            </p:nvSpPr>
            <p:spPr bwMode="auto">
              <a:xfrm>
                <a:off x="629" y="2672"/>
                <a:ext cx="66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Rectangle 46"/>
              <p:cNvSpPr>
                <a:spLocks noChangeArrowheads="1"/>
              </p:cNvSpPr>
              <p:nvPr/>
            </p:nvSpPr>
            <p:spPr bwMode="auto">
              <a:xfrm>
                <a:off x="802" y="2458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6" name="Oval 47"/>
              <p:cNvSpPr>
                <a:spLocks noChangeArrowheads="1"/>
              </p:cNvSpPr>
              <p:nvPr/>
            </p:nvSpPr>
            <p:spPr bwMode="auto">
              <a:xfrm>
                <a:off x="118" y="2672"/>
                <a:ext cx="66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Rectangle 48"/>
              <p:cNvSpPr>
                <a:spLocks noChangeArrowheads="1"/>
              </p:cNvSpPr>
              <p:nvPr/>
            </p:nvSpPr>
            <p:spPr bwMode="auto">
              <a:xfrm>
                <a:off x="465" y="2551"/>
                <a:ext cx="10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8" name="Oval 49"/>
              <p:cNvSpPr>
                <a:spLocks noChangeArrowheads="1"/>
              </p:cNvSpPr>
              <p:nvPr/>
            </p:nvSpPr>
            <p:spPr bwMode="auto">
              <a:xfrm>
                <a:off x="968" y="2847"/>
                <a:ext cx="66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Rectangle 50"/>
              <p:cNvSpPr>
                <a:spLocks noChangeArrowheads="1"/>
              </p:cNvSpPr>
              <p:nvPr/>
            </p:nvSpPr>
            <p:spPr bwMode="auto">
              <a:xfrm>
                <a:off x="1818" y="2381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0" name="Oval 51"/>
              <p:cNvSpPr>
                <a:spLocks noChangeArrowheads="1"/>
              </p:cNvSpPr>
              <p:nvPr/>
            </p:nvSpPr>
            <p:spPr bwMode="auto">
              <a:xfrm>
                <a:off x="962" y="2960"/>
                <a:ext cx="66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Rectangle 52"/>
              <p:cNvSpPr>
                <a:spLocks noChangeArrowheads="1"/>
              </p:cNvSpPr>
              <p:nvPr/>
            </p:nvSpPr>
            <p:spPr bwMode="auto">
              <a:xfrm>
                <a:off x="221" y="2464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2" name="Oval 53"/>
              <p:cNvSpPr>
                <a:spLocks noChangeArrowheads="1"/>
              </p:cNvSpPr>
              <p:nvPr/>
            </p:nvSpPr>
            <p:spPr bwMode="auto">
              <a:xfrm>
                <a:off x="1347" y="2780"/>
                <a:ext cx="66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Rectangle 54"/>
              <p:cNvSpPr>
                <a:spLocks noChangeArrowheads="1"/>
              </p:cNvSpPr>
              <p:nvPr/>
            </p:nvSpPr>
            <p:spPr bwMode="auto">
              <a:xfrm>
                <a:off x="1031" y="2232"/>
                <a:ext cx="15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" name="Oval 55"/>
              <p:cNvSpPr>
                <a:spLocks noChangeArrowheads="1"/>
              </p:cNvSpPr>
              <p:nvPr/>
            </p:nvSpPr>
            <p:spPr bwMode="auto">
              <a:xfrm>
                <a:off x="594" y="2790"/>
                <a:ext cx="67" cy="59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Rectangle 56"/>
              <p:cNvSpPr>
                <a:spLocks noChangeArrowheads="1"/>
              </p:cNvSpPr>
              <p:nvPr/>
            </p:nvSpPr>
            <p:spPr bwMode="auto">
              <a:xfrm>
                <a:off x="434" y="2273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6" name="Oval 57"/>
              <p:cNvSpPr>
                <a:spLocks noChangeArrowheads="1"/>
              </p:cNvSpPr>
              <p:nvPr/>
            </p:nvSpPr>
            <p:spPr bwMode="auto">
              <a:xfrm>
                <a:off x="1818" y="4806"/>
                <a:ext cx="66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Rectangle 58"/>
              <p:cNvSpPr>
                <a:spLocks noChangeArrowheads="1"/>
              </p:cNvSpPr>
              <p:nvPr/>
            </p:nvSpPr>
            <p:spPr bwMode="auto">
              <a:xfrm>
                <a:off x="1315" y="4680"/>
                <a:ext cx="9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8" name="Oval 59"/>
              <p:cNvSpPr>
                <a:spLocks noChangeArrowheads="1"/>
              </p:cNvSpPr>
              <p:nvPr/>
            </p:nvSpPr>
            <p:spPr bwMode="auto">
              <a:xfrm>
                <a:off x="1307" y="4806"/>
                <a:ext cx="66" cy="60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Rectangle 60"/>
              <p:cNvSpPr>
                <a:spLocks noChangeArrowheads="1"/>
              </p:cNvSpPr>
              <p:nvPr/>
            </p:nvSpPr>
            <p:spPr bwMode="auto">
              <a:xfrm>
                <a:off x="968" y="4680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0" name="Oval 61"/>
              <p:cNvSpPr>
                <a:spLocks noChangeArrowheads="1"/>
              </p:cNvSpPr>
              <p:nvPr/>
            </p:nvSpPr>
            <p:spPr bwMode="auto">
              <a:xfrm>
                <a:off x="1140" y="4806"/>
                <a:ext cx="66" cy="60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Rectangle 62"/>
              <p:cNvSpPr>
                <a:spLocks noChangeArrowheads="1"/>
              </p:cNvSpPr>
              <p:nvPr/>
            </p:nvSpPr>
            <p:spPr bwMode="auto">
              <a:xfrm>
                <a:off x="632" y="4680"/>
                <a:ext cx="9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2" name="Rectangle 63"/>
              <p:cNvSpPr>
                <a:spLocks noChangeArrowheads="1"/>
              </p:cNvSpPr>
              <p:nvPr/>
            </p:nvSpPr>
            <p:spPr bwMode="auto">
              <a:xfrm>
                <a:off x="968" y="4806"/>
                <a:ext cx="66" cy="60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Line 64"/>
              <p:cNvSpPr>
                <a:spLocks noChangeShapeType="1"/>
              </p:cNvSpPr>
              <p:nvPr/>
            </p:nvSpPr>
            <p:spPr bwMode="auto">
              <a:xfrm>
                <a:off x="968" y="4806"/>
                <a:ext cx="66" cy="6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Line 65"/>
              <p:cNvSpPr>
                <a:spLocks noChangeShapeType="1"/>
              </p:cNvSpPr>
              <p:nvPr/>
            </p:nvSpPr>
            <p:spPr bwMode="auto">
              <a:xfrm flipV="1">
                <a:off x="968" y="4806"/>
                <a:ext cx="66" cy="6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Rectangle 66"/>
              <p:cNvSpPr>
                <a:spLocks noChangeArrowheads="1"/>
              </p:cNvSpPr>
              <p:nvPr/>
            </p:nvSpPr>
            <p:spPr bwMode="auto">
              <a:xfrm>
                <a:off x="1511" y="4583"/>
                <a:ext cx="16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" name="Oval 67"/>
              <p:cNvSpPr>
                <a:spLocks noChangeArrowheads="1"/>
              </p:cNvSpPr>
              <p:nvPr/>
            </p:nvSpPr>
            <p:spPr bwMode="auto">
              <a:xfrm>
                <a:off x="795" y="4806"/>
                <a:ext cx="67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Rectangle 68"/>
              <p:cNvSpPr>
                <a:spLocks noChangeArrowheads="1"/>
              </p:cNvSpPr>
              <p:nvPr/>
            </p:nvSpPr>
            <p:spPr bwMode="auto">
              <a:xfrm>
                <a:off x="1313" y="4588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8" name="Oval 69"/>
              <p:cNvSpPr>
                <a:spLocks noChangeArrowheads="1"/>
              </p:cNvSpPr>
              <p:nvPr/>
            </p:nvSpPr>
            <p:spPr bwMode="auto">
              <a:xfrm>
                <a:off x="629" y="4806"/>
                <a:ext cx="66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Rectangle 70"/>
              <p:cNvSpPr>
                <a:spLocks noChangeArrowheads="1"/>
              </p:cNvSpPr>
              <p:nvPr/>
            </p:nvSpPr>
            <p:spPr bwMode="auto">
              <a:xfrm>
                <a:off x="968" y="4588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0" name="Oval 71"/>
              <p:cNvSpPr>
                <a:spLocks noChangeArrowheads="1"/>
              </p:cNvSpPr>
              <p:nvPr/>
            </p:nvSpPr>
            <p:spPr bwMode="auto">
              <a:xfrm>
                <a:off x="118" y="4806"/>
                <a:ext cx="66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Rectangle 72"/>
              <p:cNvSpPr>
                <a:spLocks noChangeArrowheads="1"/>
              </p:cNvSpPr>
              <p:nvPr/>
            </p:nvSpPr>
            <p:spPr bwMode="auto">
              <a:xfrm>
                <a:off x="629" y="4603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" name="Oval 73"/>
              <p:cNvSpPr>
                <a:spLocks noChangeArrowheads="1"/>
              </p:cNvSpPr>
              <p:nvPr/>
            </p:nvSpPr>
            <p:spPr bwMode="auto">
              <a:xfrm>
                <a:off x="968" y="4976"/>
                <a:ext cx="66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Rectangle 74"/>
              <p:cNvSpPr>
                <a:spLocks noChangeArrowheads="1"/>
              </p:cNvSpPr>
              <p:nvPr/>
            </p:nvSpPr>
            <p:spPr bwMode="auto">
              <a:xfrm>
                <a:off x="1818" y="4516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Oval 75"/>
              <p:cNvSpPr>
                <a:spLocks noChangeArrowheads="1"/>
              </p:cNvSpPr>
              <p:nvPr/>
            </p:nvSpPr>
            <p:spPr bwMode="auto">
              <a:xfrm>
                <a:off x="968" y="5104"/>
                <a:ext cx="66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Rectangle 76"/>
              <p:cNvSpPr>
                <a:spLocks noChangeArrowheads="1"/>
              </p:cNvSpPr>
              <p:nvPr/>
            </p:nvSpPr>
            <p:spPr bwMode="auto">
              <a:xfrm>
                <a:off x="204" y="4516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" name="Oval 77"/>
              <p:cNvSpPr>
                <a:spLocks noChangeArrowheads="1"/>
              </p:cNvSpPr>
              <p:nvPr/>
            </p:nvSpPr>
            <p:spPr bwMode="auto">
              <a:xfrm>
                <a:off x="1353" y="4919"/>
                <a:ext cx="66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Rectangle 78"/>
              <p:cNvSpPr>
                <a:spLocks noChangeArrowheads="1"/>
              </p:cNvSpPr>
              <p:nvPr/>
            </p:nvSpPr>
            <p:spPr bwMode="auto">
              <a:xfrm>
                <a:off x="1031" y="4361"/>
                <a:ext cx="15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8" name="Oval 79"/>
              <p:cNvSpPr>
                <a:spLocks noChangeArrowheads="1"/>
              </p:cNvSpPr>
              <p:nvPr/>
            </p:nvSpPr>
            <p:spPr bwMode="auto">
              <a:xfrm>
                <a:off x="600" y="4930"/>
                <a:ext cx="66" cy="59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Rectangle 80"/>
              <p:cNvSpPr>
                <a:spLocks noChangeArrowheads="1"/>
              </p:cNvSpPr>
              <p:nvPr/>
            </p:nvSpPr>
            <p:spPr bwMode="auto">
              <a:xfrm>
                <a:off x="350" y="4665"/>
                <a:ext cx="16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" name="Oval 81"/>
              <p:cNvSpPr>
                <a:spLocks noChangeArrowheads="1"/>
              </p:cNvSpPr>
              <p:nvPr/>
            </p:nvSpPr>
            <p:spPr bwMode="auto">
              <a:xfrm>
                <a:off x="1818" y="3742"/>
                <a:ext cx="66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Rectangle 82"/>
              <p:cNvSpPr>
                <a:spLocks noChangeArrowheads="1"/>
              </p:cNvSpPr>
              <p:nvPr/>
            </p:nvSpPr>
            <p:spPr bwMode="auto">
              <a:xfrm>
                <a:off x="1315" y="3616"/>
                <a:ext cx="9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Oval 83"/>
              <p:cNvSpPr>
                <a:spLocks noChangeArrowheads="1"/>
              </p:cNvSpPr>
              <p:nvPr/>
            </p:nvSpPr>
            <p:spPr bwMode="auto">
              <a:xfrm>
                <a:off x="1307" y="3742"/>
                <a:ext cx="66" cy="59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Rectangle 84"/>
              <p:cNvSpPr>
                <a:spLocks noChangeArrowheads="1"/>
              </p:cNvSpPr>
              <p:nvPr/>
            </p:nvSpPr>
            <p:spPr bwMode="auto">
              <a:xfrm>
                <a:off x="968" y="3616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" name="Oval 85"/>
              <p:cNvSpPr>
                <a:spLocks noChangeArrowheads="1"/>
              </p:cNvSpPr>
              <p:nvPr/>
            </p:nvSpPr>
            <p:spPr bwMode="auto">
              <a:xfrm>
                <a:off x="1140" y="3742"/>
                <a:ext cx="66" cy="59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Rectangle 86"/>
              <p:cNvSpPr>
                <a:spLocks noChangeArrowheads="1"/>
              </p:cNvSpPr>
              <p:nvPr/>
            </p:nvSpPr>
            <p:spPr bwMode="auto">
              <a:xfrm>
                <a:off x="632" y="3616"/>
                <a:ext cx="9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" name="Rectangle 87"/>
              <p:cNvSpPr>
                <a:spLocks noChangeArrowheads="1"/>
              </p:cNvSpPr>
              <p:nvPr/>
            </p:nvSpPr>
            <p:spPr bwMode="auto">
              <a:xfrm>
                <a:off x="968" y="3742"/>
                <a:ext cx="66" cy="59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Line 88"/>
              <p:cNvSpPr>
                <a:spLocks noChangeShapeType="1"/>
              </p:cNvSpPr>
              <p:nvPr/>
            </p:nvSpPr>
            <p:spPr bwMode="auto">
              <a:xfrm>
                <a:off x="968" y="3742"/>
                <a:ext cx="66" cy="5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Line 89"/>
              <p:cNvSpPr>
                <a:spLocks noChangeShapeType="1"/>
              </p:cNvSpPr>
              <p:nvPr/>
            </p:nvSpPr>
            <p:spPr bwMode="auto">
              <a:xfrm flipV="1">
                <a:off x="968" y="3742"/>
                <a:ext cx="66" cy="5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Rectangle 90"/>
              <p:cNvSpPr>
                <a:spLocks noChangeArrowheads="1"/>
              </p:cNvSpPr>
              <p:nvPr/>
            </p:nvSpPr>
            <p:spPr bwMode="auto">
              <a:xfrm>
                <a:off x="1491" y="3533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0" name="Oval 91"/>
              <p:cNvSpPr>
                <a:spLocks noChangeArrowheads="1"/>
              </p:cNvSpPr>
              <p:nvPr/>
            </p:nvSpPr>
            <p:spPr bwMode="auto">
              <a:xfrm>
                <a:off x="795" y="3742"/>
                <a:ext cx="67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Rectangle 92"/>
              <p:cNvSpPr>
                <a:spLocks noChangeArrowheads="1"/>
              </p:cNvSpPr>
              <p:nvPr/>
            </p:nvSpPr>
            <p:spPr bwMode="auto">
              <a:xfrm>
                <a:off x="1140" y="3523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2" name="Oval 93"/>
              <p:cNvSpPr>
                <a:spLocks noChangeArrowheads="1"/>
              </p:cNvSpPr>
              <p:nvPr/>
            </p:nvSpPr>
            <p:spPr bwMode="auto">
              <a:xfrm>
                <a:off x="629" y="3742"/>
                <a:ext cx="66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Rectangle 94"/>
              <p:cNvSpPr>
                <a:spLocks noChangeArrowheads="1"/>
              </p:cNvSpPr>
              <p:nvPr/>
            </p:nvSpPr>
            <p:spPr bwMode="auto">
              <a:xfrm>
                <a:off x="802" y="3523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Oval 95"/>
              <p:cNvSpPr>
                <a:spLocks noChangeArrowheads="1"/>
              </p:cNvSpPr>
              <p:nvPr/>
            </p:nvSpPr>
            <p:spPr bwMode="auto">
              <a:xfrm>
                <a:off x="118" y="3742"/>
                <a:ext cx="66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Rectangle 96"/>
              <p:cNvSpPr>
                <a:spLocks noChangeArrowheads="1"/>
              </p:cNvSpPr>
              <p:nvPr/>
            </p:nvSpPr>
            <p:spPr bwMode="auto">
              <a:xfrm>
                <a:off x="463" y="3616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" name="Oval 97"/>
              <p:cNvSpPr>
                <a:spLocks noChangeArrowheads="1"/>
              </p:cNvSpPr>
              <p:nvPr/>
            </p:nvSpPr>
            <p:spPr bwMode="auto">
              <a:xfrm>
                <a:off x="968" y="3911"/>
                <a:ext cx="66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Rectangle 98"/>
              <p:cNvSpPr>
                <a:spLocks noChangeArrowheads="1"/>
              </p:cNvSpPr>
              <p:nvPr/>
            </p:nvSpPr>
            <p:spPr bwMode="auto">
              <a:xfrm>
                <a:off x="1818" y="3523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" name="Oval 99"/>
              <p:cNvSpPr>
                <a:spLocks noChangeArrowheads="1"/>
              </p:cNvSpPr>
              <p:nvPr/>
            </p:nvSpPr>
            <p:spPr bwMode="auto">
              <a:xfrm>
                <a:off x="968" y="4040"/>
                <a:ext cx="66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Rectangle 100"/>
              <p:cNvSpPr>
                <a:spLocks noChangeArrowheads="1"/>
              </p:cNvSpPr>
              <p:nvPr/>
            </p:nvSpPr>
            <p:spPr bwMode="auto">
              <a:xfrm>
                <a:off x="204" y="3523"/>
                <a:ext cx="107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" name="Oval 101"/>
              <p:cNvSpPr>
                <a:spLocks noChangeArrowheads="1"/>
              </p:cNvSpPr>
              <p:nvPr/>
            </p:nvSpPr>
            <p:spPr bwMode="auto">
              <a:xfrm>
                <a:off x="1341" y="3850"/>
                <a:ext cx="66" cy="59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Rectangle 102"/>
              <p:cNvSpPr>
                <a:spLocks noChangeArrowheads="1"/>
              </p:cNvSpPr>
              <p:nvPr/>
            </p:nvSpPr>
            <p:spPr bwMode="auto">
              <a:xfrm>
                <a:off x="1370" y="3297"/>
                <a:ext cx="158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" name="Oval 103"/>
              <p:cNvSpPr>
                <a:spLocks noChangeArrowheads="1"/>
              </p:cNvSpPr>
              <p:nvPr/>
            </p:nvSpPr>
            <p:spPr bwMode="auto">
              <a:xfrm>
                <a:off x="589" y="3829"/>
                <a:ext cx="66" cy="59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Rectangle 104"/>
              <p:cNvSpPr>
                <a:spLocks noChangeArrowheads="1"/>
              </p:cNvSpPr>
              <p:nvPr/>
            </p:nvSpPr>
            <p:spPr bwMode="auto">
              <a:xfrm>
                <a:off x="437" y="3297"/>
                <a:ext cx="163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" name="Rectangle 105"/>
              <p:cNvSpPr>
                <a:spLocks noChangeArrowheads="1"/>
              </p:cNvSpPr>
              <p:nvPr/>
            </p:nvSpPr>
            <p:spPr bwMode="auto">
              <a:xfrm>
                <a:off x="1764" y="2974"/>
                <a:ext cx="290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" name="Rectangle 106"/>
              <p:cNvSpPr>
                <a:spLocks noChangeArrowheads="1"/>
              </p:cNvSpPr>
              <p:nvPr/>
            </p:nvSpPr>
            <p:spPr bwMode="auto">
              <a:xfrm>
                <a:off x="1790" y="5145"/>
                <a:ext cx="290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" name="Rectangle 107"/>
              <p:cNvSpPr>
                <a:spLocks noChangeArrowheads="1"/>
              </p:cNvSpPr>
              <p:nvPr/>
            </p:nvSpPr>
            <p:spPr bwMode="auto">
              <a:xfrm>
                <a:off x="1804" y="4078"/>
                <a:ext cx="290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" name="Rectangle 108"/>
              <p:cNvSpPr>
                <a:spLocks noChangeArrowheads="1"/>
              </p:cNvSpPr>
              <p:nvPr/>
            </p:nvSpPr>
            <p:spPr bwMode="auto">
              <a:xfrm>
                <a:off x="621" y="1755"/>
                <a:ext cx="290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50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" name="Rectangle 109"/>
              <p:cNvSpPr>
                <a:spLocks noChangeArrowheads="1"/>
              </p:cNvSpPr>
              <p:nvPr/>
            </p:nvSpPr>
            <p:spPr bwMode="auto">
              <a:xfrm>
                <a:off x="1587" y="26"/>
                <a:ext cx="421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" name="Rectangle 110"/>
              <p:cNvSpPr>
                <a:spLocks noChangeArrowheads="1"/>
              </p:cNvSpPr>
              <p:nvPr/>
            </p:nvSpPr>
            <p:spPr bwMode="auto">
              <a:xfrm>
                <a:off x="1880" y="26"/>
                <a:ext cx="151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Pistol 28 Rocket Sweep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" name="Rectangle 111"/>
              <p:cNvSpPr>
                <a:spLocks noChangeArrowheads="1"/>
              </p:cNvSpPr>
              <p:nvPr/>
            </p:nvSpPr>
            <p:spPr bwMode="auto">
              <a:xfrm>
                <a:off x="2089" y="2098"/>
                <a:ext cx="235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" name="Rectangle 112"/>
              <p:cNvSpPr>
                <a:spLocks noChangeArrowheads="1"/>
              </p:cNvSpPr>
              <p:nvPr/>
            </p:nvSpPr>
            <p:spPr bwMode="auto">
              <a:xfrm>
                <a:off x="2249" y="2104"/>
                <a:ext cx="171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5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. Block up @ hole.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" name="Rectangle 113"/>
              <p:cNvSpPr>
                <a:spLocks noChangeArrowheads="1"/>
              </p:cNvSpPr>
              <p:nvPr/>
            </p:nvSpPr>
            <p:spPr bwMode="auto">
              <a:xfrm>
                <a:off x="2089" y="2222"/>
                <a:ext cx="8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" name="Rectangle 114"/>
              <p:cNvSpPr>
                <a:spLocks noChangeArrowheads="1"/>
              </p:cNvSpPr>
              <p:nvPr/>
            </p:nvSpPr>
            <p:spPr bwMode="auto">
              <a:xfrm>
                <a:off x="2089" y="2340"/>
                <a:ext cx="235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" name="Rectangle 115"/>
              <p:cNvSpPr>
                <a:spLocks noChangeArrowheads="1"/>
              </p:cNvSpPr>
              <p:nvPr/>
            </p:nvSpPr>
            <p:spPr bwMode="auto">
              <a:xfrm>
                <a:off x="2244" y="2345"/>
                <a:ext cx="39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" name="Rectangle 116"/>
              <p:cNvSpPr>
                <a:spLocks noChangeArrowheads="1"/>
              </p:cNvSpPr>
              <p:nvPr/>
            </p:nvSpPr>
            <p:spPr bwMode="auto">
              <a:xfrm>
                <a:off x="2089" y="2582"/>
                <a:ext cx="250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" name="Rectangle 117"/>
              <p:cNvSpPr>
                <a:spLocks noChangeArrowheads="1"/>
              </p:cNvSpPr>
              <p:nvPr/>
            </p:nvSpPr>
            <p:spPr bwMode="auto">
              <a:xfrm>
                <a:off x="2261" y="2587"/>
                <a:ext cx="39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" name="Rectangle 118"/>
              <p:cNvSpPr>
                <a:spLocks noChangeArrowheads="1"/>
              </p:cNvSpPr>
              <p:nvPr/>
            </p:nvSpPr>
            <p:spPr bwMode="auto">
              <a:xfrm>
                <a:off x="2089" y="2824"/>
                <a:ext cx="25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8" name="Rectangle 119"/>
              <p:cNvSpPr>
                <a:spLocks noChangeArrowheads="1"/>
              </p:cNvSpPr>
              <p:nvPr/>
            </p:nvSpPr>
            <p:spPr bwMode="auto">
              <a:xfrm>
                <a:off x="2267" y="2829"/>
                <a:ext cx="100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9" name="Rectangle 120"/>
              <p:cNvSpPr>
                <a:spLocks noChangeArrowheads="1"/>
              </p:cNvSpPr>
              <p:nvPr/>
            </p:nvSpPr>
            <p:spPr bwMode="auto">
              <a:xfrm>
                <a:off x="2089" y="3065"/>
                <a:ext cx="25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0" name="Rectangle 121"/>
              <p:cNvSpPr>
                <a:spLocks noChangeArrowheads="1"/>
              </p:cNvSpPr>
              <p:nvPr/>
            </p:nvSpPr>
            <p:spPr bwMode="auto">
              <a:xfrm>
                <a:off x="2267" y="3071"/>
                <a:ext cx="120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Zone/Pull. Wall 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1" name="Rectangle 122"/>
              <p:cNvSpPr>
                <a:spLocks noChangeArrowheads="1"/>
              </p:cNvSpPr>
              <p:nvPr/>
            </p:nvSpPr>
            <p:spPr bwMode="auto">
              <a:xfrm>
                <a:off x="2089" y="3307"/>
                <a:ext cx="243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2" name="Rectangle 123"/>
              <p:cNvSpPr>
                <a:spLocks noChangeArrowheads="1"/>
              </p:cNvSpPr>
              <p:nvPr/>
            </p:nvSpPr>
            <p:spPr bwMode="auto">
              <a:xfrm>
                <a:off x="2249" y="3312"/>
                <a:ext cx="192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Covered: Pull flat, 2nd step @45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3" name="Rectangle 124"/>
              <p:cNvSpPr>
                <a:spLocks noChangeArrowheads="1"/>
              </p:cNvSpPr>
              <p:nvPr/>
            </p:nvSpPr>
            <p:spPr bwMode="auto">
              <a:xfrm>
                <a:off x="2089" y="3431"/>
                <a:ext cx="218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upfield.Only block 5 tech. if he crosses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4" name="Rectangle 125"/>
              <p:cNvSpPr>
                <a:spLocks noChangeArrowheads="1"/>
              </p:cNvSpPr>
              <p:nvPr/>
            </p:nvSpPr>
            <p:spPr bwMode="auto">
              <a:xfrm>
                <a:off x="2089" y="3549"/>
                <a:ext cx="201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your face. Uncovered:Pull. Wall 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5" name="Rectangle 126"/>
              <p:cNvSpPr>
                <a:spLocks noChangeArrowheads="1"/>
              </p:cNvSpPr>
              <p:nvPr/>
            </p:nvSpPr>
            <p:spPr bwMode="auto">
              <a:xfrm>
                <a:off x="2089" y="3785"/>
                <a:ext cx="22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6" name="Rectangle 127"/>
              <p:cNvSpPr>
                <a:spLocks noChangeArrowheads="1"/>
              </p:cNvSpPr>
              <p:nvPr/>
            </p:nvSpPr>
            <p:spPr bwMode="auto">
              <a:xfrm>
                <a:off x="2238" y="3791"/>
                <a:ext cx="147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man covering you.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7" name="Rectangle 128"/>
              <p:cNvSpPr>
                <a:spLocks noChangeArrowheads="1"/>
              </p:cNvSpPr>
              <p:nvPr/>
            </p:nvSpPr>
            <p:spPr bwMode="auto">
              <a:xfrm>
                <a:off x="2089" y="4027"/>
                <a:ext cx="250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8" name="Rectangle 129"/>
              <p:cNvSpPr>
                <a:spLocks noChangeArrowheads="1"/>
              </p:cNvSpPr>
              <p:nvPr/>
            </p:nvSpPr>
            <p:spPr bwMode="auto">
              <a:xfrm>
                <a:off x="2267" y="4032"/>
                <a:ext cx="202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deep over midline @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9" name="Rectangle 130"/>
              <p:cNvSpPr>
                <a:spLocks noChangeArrowheads="1"/>
              </p:cNvSpPr>
              <p:nvPr/>
            </p:nvSpPr>
            <p:spPr bwMode="auto">
              <a:xfrm>
                <a:off x="2089" y="4151"/>
                <a:ext cx="219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135. Thumbs up toss to wing. Follow 1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0" name="Rectangle 131"/>
              <p:cNvSpPr>
                <a:spLocks noChangeArrowheads="1"/>
              </p:cNvSpPr>
              <p:nvPr/>
            </p:nvSpPr>
            <p:spPr bwMode="auto">
              <a:xfrm>
                <a:off x="2089" y="4269"/>
                <a:ext cx="130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step then waggle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1" name="Rectangle 132"/>
              <p:cNvSpPr>
                <a:spLocks noChangeArrowheads="1"/>
              </p:cNvSpPr>
              <p:nvPr/>
            </p:nvSpPr>
            <p:spPr bwMode="auto">
              <a:xfrm>
                <a:off x="2089" y="4505"/>
                <a:ext cx="250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2" name="Rectangle 133"/>
              <p:cNvSpPr>
                <a:spLocks noChangeArrowheads="1"/>
              </p:cNvSpPr>
              <p:nvPr/>
            </p:nvSpPr>
            <p:spPr bwMode="auto">
              <a:xfrm>
                <a:off x="2261" y="4511"/>
                <a:ext cx="195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Rocket motion. Aim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3" name="Rectangle 134"/>
              <p:cNvSpPr>
                <a:spLocks noChangeArrowheads="1"/>
              </p:cNvSpPr>
              <p:nvPr/>
            </p:nvSpPr>
            <p:spPr bwMode="auto">
              <a:xfrm>
                <a:off x="2089" y="4629"/>
                <a:ext cx="226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point 1 ft. in front of FB. Catch ball in C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4" name="Rectangle 135"/>
              <p:cNvSpPr>
                <a:spLocks noChangeArrowheads="1"/>
              </p:cNvSpPr>
              <p:nvPr/>
            </p:nvSpPr>
            <p:spPr bwMode="auto">
              <a:xfrm>
                <a:off x="2089" y="4747"/>
                <a:ext cx="128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gap or wider. Stay flat.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5" name="Rectangle 136"/>
              <p:cNvSpPr>
                <a:spLocks noChangeArrowheads="1"/>
              </p:cNvSpPr>
              <p:nvPr/>
            </p:nvSpPr>
            <p:spPr bwMode="auto">
              <a:xfrm>
                <a:off x="2089" y="4984"/>
                <a:ext cx="25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" name="Rectangle 137"/>
              <p:cNvSpPr>
                <a:spLocks noChangeArrowheads="1"/>
              </p:cNvSpPr>
              <p:nvPr/>
            </p:nvSpPr>
            <p:spPr bwMode="auto">
              <a:xfrm>
                <a:off x="2267" y="4989"/>
                <a:ext cx="159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:.Block #1 outside of C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" name="Rectangle 138"/>
              <p:cNvSpPr>
                <a:spLocks noChangeArrowheads="1"/>
              </p:cNvSpPr>
              <p:nvPr/>
            </p:nvSpPr>
            <p:spPr bwMode="auto">
              <a:xfrm>
                <a:off x="2089" y="5226"/>
                <a:ext cx="22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8" name="Rectangle 139"/>
              <p:cNvSpPr>
                <a:spLocks noChangeArrowheads="1"/>
              </p:cNvSpPr>
              <p:nvPr/>
            </p:nvSpPr>
            <p:spPr bwMode="auto">
              <a:xfrm>
                <a:off x="2255" y="5231"/>
                <a:ext cx="203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:Lateral step. Crossover for C.Block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9" name="Rectangle 140"/>
              <p:cNvSpPr>
                <a:spLocks noChangeArrowheads="1"/>
              </p:cNvSpPr>
              <p:nvPr/>
            </p:nvSpPr>
            <p:spPr bwMode="auto">
              <a:xfrm>
                <a:off x="2089" y="5349"/>
                <a:ext cx="55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backside.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0" name="Rectangle 141"/>
              <p:cNvSpPr>
                <a:spLocks noChangeArrowheads="1"/>
              </p:cNvSpPr>
              <p:nvPr/>
            </p:nvSpPr>
            <p:spPr bwMode="auto">
              <a:xfrm>
                <a:off x="2089" y="5586"/>
                <a:ext cx="995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1" name="Line 142"/>
              <p:cNvSpPr>
                <a:spLocks noChangeShapeType="1"/>
              </p:cNvSpPr>
              <p:nvPr/>
            </p:nvSpPr>
            <p:spPr bwMode="auto">
              <a:xfrm flipH="1" flipV="1">
                <a:off x="3654" y="929"/>
                <a:ext cx="6" cy="24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143"/>
              <p:cNvSpPr>
                <a:spLocks/>
              </p:cNvSpPr>
              <p:nvPr/>
            </p:nvSpPr>
            <p:spPr bwMode="auto">
              <a:xfrm>
                <a:off x="3612" y="921"/>
                <a:ext cx="84" cy="9"/>
              </a:xfrm>
              <a:custGeom>
                <a:avLst/>
                <a:gdLst>
                  <a:gd name="T0" fmla="*/ 218 w 218"/>
                  <a:gd name="T1" fmla="*/ 0 h 25"/>
                  <a:gd name="T2" fmla="*/ 218 w 218"/>
                  <a:gd name="T3" fmla="*/ 20 h 25"/>
                  <a:gd name="T4" fmla="*/ 0 w 218"/>
                  <a:gd name="T5" fmla="*/ 25 h 25"/>
                  <a:gd name="T6" fmla="*/ 0 w 218"/>
                  <a:gd name="T7" fmla="*/ 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5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5"/>
                    </a:lnTo>
                    <a:lnTo>
                      <a:pt x="0" y="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Line 144"/>
              <p:cNvSpPr>
                <a:spLocks noChangeShapeType="1"/>
              </p:cNvSpPr>
              <p:nvPr/>
            </p:nvSpPr>
            <p:spPr bwMode="auto">
              <a:xfrm>
                <a:off x="3612" y="92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Line 145"/>
              <p:cNvSpPr>
                <a:spLocks noChangeShapeType="1"/>
              </p:cNvSpPr>
              <p:nvPr/>
            </p:nvSpPr>
            <p:spPr bwMode="auto">
              <a:xfrm flipV="1">
                <a:off x="170" y="4434"/>
                <a:ext cx="1209" cy="39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Arc 146"/>
              <p:cNvSpPr>
                <a:spLocks/>
              </p:cNvSpPr>
              <p:nvPr/>
            </p:nvSpPr>
            <p:spPr bwMode="auto">
              <a:xfrm>
                <a:off x="1379" y="4313"/>
                <a:ext cx="150" cy="12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147"/>
              <p:cNvSpPr>
                <a:spLocks/>
              </p:cNvSpPr>
              <p:nvPr/>
            </p:nvSpPr>
            <p:spPr bwMode="auto">
              <a:xfrm>
                <a:off x="1487" y="4306"/>
                <a:ext cx="83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Line 148"/>
              <p:cNvSpPr>
                <a:spLocks noChangeShapeType="1"/>
              </p:cNvSpPr>
              <p:nvPr/>
            </p:nvSpPr>
            <p:spPr bwMode="auto">
              <a:xfrm>
                <a:off x="1487" y="430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149"/>
              <p:cNvSpPr>
                <a:spLocks/>
              </p:cNvSpPr>
              <p:nvPr/>
            </p:nvSpPr>
            <p:spPr bwMode="auto">
              <a:xfrm>
                <a:off x="660" y="4939"/>
                <a:ext cx="392" cy="197"/>
              </a:xfrm>
              <a:custGeom>
                <a:avLst/>
                <a:gdLst>
                  <a:gd name="T0" fmla="*/ 0 w 1022"/>
                  <a:gd name="T1" fmla="*/ 40 h 573"/>
                  <a:gd name="T2" fmla="*/ 54 w 1022"/>
                  <a:gd name="T3" fmla="*/ 0 h 573"/>
                  <a:gd name="T4" fmla="*/ 52 w 1022"/>
                  <a:gd name="T5" fmla="*/ 134 h 573"/>
                  <a:gd name="T6" fmla="*/ 160 w 1022"/>
                  <a:gd name="T7" fmla="*/ 55 h 573"/>
                  <a:gd name="T8" fmla="*/ 159 w 1022"/>
                  <a:gd name="T9" fmla="*/ 189 h 573"/>
                  <a:gd name="T10" fmla="*/ 267 w 1022"/>
                  <a:gd name="T11" fmla="*/ 110 h 573"/>
                  <a:gd name="T12" fmla="*/ 265 w 1022"/>
                  <a:gd name="T13" fmla="*/ 244 h 573"/>
                  <a:gd name="T14" fmla="*/ 374 w 1022"/>
                  <a:gd name="T15" fmla="*/ 165 h 573"/>
                  <a:gd name="T16" fmla="*/ 372 w 1022"/>
                  <a:gd name="T17" fmla="*/ 299 h 573"/>
                  <a:gd name="T18" fmla="*/ 480 w 1022"/>
                  <a:gd name="T19" fmla="*/ 220 h 573"/>
                  <a:gd name="T20" fmla="*/ 479 w 1022"/>
                  <a:gd name="T21" fmla="*/ 354 h 573"/>
                  <a:gd name="T22" fmla="*/ 587 w 1022"/>
                  <a:gd name="T23" fmla="*/ 274 h 573"/>
                  <a:gd name="T24" fmla="*/ 586 w 1022"/>
                  <a:gd name="T25" fmla="*/ 409 h 573"/>
                  <a:gd name="T26" fmla="*/ 694 w 1022"/>
                  <a:gd name="T27" fmla="*/ 329 h 573"/>
                  <a:gd name="T28" fmla="*/ 692 w 1022"/>
                  <a:gd name="T29" fmla="*/ 464 h 573"/>
                  <a:gd name="T30" fmla="*/ 800 w 1022"/>
                  <a:gd name="T31" fmla="*/ 384 h 573"/>
                  <a:gd name="T32" fmla="*/ 799 w 1022"/>
                  <a:gd name="T33" fmla="*/ 518 h 573"/>
                  <a:gd name="T34" fmla="*/ 907 w 1022"/>
                  <a:gd name="T35" fmla="*/ 439 h 573"/>
                  <a:gd name="T36" fmla="*/ 906 w 1022"/>
                  <a:gd name="T37" fmla="*/ 573 h 573"/>
                  <a:gd name="T38" fmla="*/ 1014 w 1022"/>
                  <a:gd name="T39" fmla="*/ 494 h 573"/>
                  <a:gd name="T40" fmla="*/ 1013 w 1022"/>
                  <a:gd name="T41" fmla="*/ 561 h 573"/>
                  <a:gd name="T42" fmla="*/ 1022 w 1022"/>
                  <a:gd name="T43" fmla="*/ 566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2" h="573">
                    <a:moveTo>
                      <a:pt x="0" y="40"/>
                    </a:moveTo>
                    <a:lnTo>
                      <a:pt x="54" y="0"/>
                    </a:lnTo>
                    <a:lnTo>
                      <a:pt x="52" y="134"/>
                    </a:lnTo>
                    <a:lnTo>
                      <a:pt x="160" y="55"/>
                    </a:lnTo>
                    <a:lnTo>
                      <a:pt x="159" y="189"/>
                    </a:lnTo>
                    <a:lnTo>
                      <a:pt x="267" y="110"/>
                    </a:lnTo>
                    <a:lnTo>
                      <a:pt x="265" y="244"/>
                    </a:lnTo>
                    <a:lnTo>
                      <a:pt x="374" y="165"/>
                    </a:lnTo>
                    <a:lnTo>
                      <a:pt x="372" y="299"/>
                    </a:lnTo>
                    <a:lnTo>
                      <a:pt x="480" y="220"/>
                    </a:lnTo>
                    <a:lnTo>
                      <a:pt x="479" y="354"/>
                    </a:lnTo>
                    <a:lnTo>
                      <a:pt x="587" y="274"/>
                    </a:lnTo>
                    <a:lnTo>
                      <a:pt x="586" y="409"/>
                    </a:lnTo>
                    <a:lnTo>
                      <a:pt x="694" y="329"/>
                    </a:lnTo>
                    <a:lnTo>
                      <a:pt x="692" y="464"/>
                    </a:lnTo>
                    <a:lnTo>
                      <a:pt x="800" y="384"/>
                    </a:lnTo>
                    <a:lnTo>
                      <a:pt x="799" y="518"/>
                    </a:lnTo>
                    <a:lnTo>
                      <a:pt x="907" y="439"/>
                    </a:lnTo>
                    <a:lnTo>
                      <a:pt x="906" y="573"/>
                    </a:lnTo>
                    <a:lnTo>
                      <a:pt x="1014" y="494"/>
                    </a:lnTo>
                    <a:lnTo>
                      <a:pt x="1013" y="561"/>
                    </a:lnTo>
                    <a:lnTo>
                      <a:pt x="1022" y="56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Arc 150"/>
              <p:cNvSpPr>
                <a:spLocks/>
              </p:cNvSpPr>
              <p:nvPr/>
            </p:nvSpPr>
            <p:spPr bwMode="auto">
              <a:xfrm>
                <a:off x="1052" y="4894"/>
                <a:ext cx="928" cy="23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151"/>
              <p:cNvSpPr>
                <a:spLocks/>
              </p:cNvSpPr>
              <p:nvPr/>
            </p:nvSpPr>
            <p:spPr bwMode="auto">
              <a:xfrm>
                <a:off x="1958" y="4894"/>
                <a:ext cx="42" cy="53"/>
              </a:xfrm>
              <a:custGeom>
                <a:avLst/>
                <a:gdLst>
                  <a:gd name="T0" fmla="*/ 21 w 42"/>
                  <a:gd name="T1" fmla="*/ 0 h 53"/>
                  <a:gd name="T2" fmla="*/ 0 w 42"/>
                  <a:gd name="T3" fmla="*/ 53 h 53"/>
                  <a:gd name="T4" fmla="*/ 21 w 42"/>
                  <a:gd name="T5" fmla="*/ 40 h 53"/>
                  <a:gd name="T6" fmla="*/ 42 w 42"/>
                  <a:gd name="T7" fmla="*/ 53 h 53"/>
                  <a:gd name="T8" fmla="*/ 21 w 42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3">
                    <a:moveTo>
                      <a:pt x="21" y="0"/>
                    </a:moveTo>
                    <a:lnTo>
                      <a:pt x="0" y="53"/>
                    </a:lnTo>
                    <a:lnTo>
                      <a:pt x="21" y="40"/>
                    </a:lnTo>
                    <a:lnTo>
                      <a:pt x="42" y="5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Freeform 152"/>
              <p:cNvSpPr>
                <a:spLocks/>
              </p:cNvSpPr>
              <p:nvPr/>
            </p:nvSpPr>
            <p:spPr bwMode="auto">
              <a:xfrm>
                <a:off x="1425" y="4676"/>
                <a:ext cx="155" cy="262"/>
              </a:xfrm>
              <a:custGeom>
                <a:avLst/>
                <a:gdLst>
                  <a:gd name="T0" fmla="*/ 0 w 406"/>
                  <a:gd name="T1" fmla="*/ 764 h 764"/>
                  <a:gd name="T2" fmla="*/ 271 w 406"/>
                  <a:gd name="T3" fmla="*/ 644 h 764"/>
                  <a:gd name="T4" fmla="*/ 406 w 406"/>
                  <a:gd name="T5" fmla="*/ 0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6" h="764">
                    <a:moveTo>
                      <a:pt x="0" y="764"/>
                    </a:moveTo>
                    <a:lnTo>
                      <a:pt x="271" y="644"/>
                    </a:lnTo>
                    <a:lnTo>
                      <a:pt x="406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153"/>
              <p:cNvSpPr>
                <a:spLocks/>
              </p:cNvSpPr>
              <p:nvPr/>
            </p:nvSpPr>
            <p:spPr bwMode="auto">
              <a:xfrm>
                <a:off x="1539" y="4661"/>
                <a:ext cx="84" cy="22"/>
              </a:xfrm>
              <a:custGeom>
                <a:avLst/>
                <a:gdLst>
                  <a:gd name="T0" fmla="*/ 217 w 217"/>
                  <a:gd name="T1" fmla="*/ 45 h 65"/>
                  <a:gd name="T2" fmla="*/ 213 w 217"/>
                  <a:gd name="T3" fmla="*/ 65 h 65"/>
                  <a:gd name="T4" fmla="*/ 0 w 217"/>
                  <a:gd name="T5" fmla="*/ 20 h 65"/>
                  <a:gd name="T6" fmla="*/ 4 w 217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65">
                    <a:moveTo>
                      <a:pt x="217" y="45"/>
                    </a:moveTo>
                    <a:lnTo>
                      <a:pt x="213" y="65"/>
                    </a:lnTo>
                    <a:lnTo>
                      <a:pt x="0" y="20"/>
                    </a:lnTo>
                    <a:lnTo>
                      <a:pt x="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Line 154"/>
              <p:cNvSpPr>
                <a:spLocks noChangeShapeType="1"/>
              </p:cNvSpPr>
              <p:nvPr/>
            </p:nvSpPr>
            <p:spPr bwMode="auto">
              <a:xfrm flipH="1">
                <a:off x="1539" y="4661"/>
                <a:ext cx="2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Freeform 155"/>
              <p:cNvSpPr>
                <a:spLocks/>
              </p:cNvSpPr>
              <p:nvPr/>
            </p:nvSpPr>
            <p:spPr bwMode="auto">
              <a:xfrm>
                <a:off x="632" y="3861"/>
                <a:ext cx="379" cy="211"/>
              </a:xfrm>
              <a:custGeom>
                <a:avLst/>
                <a:gdLst>
                  <a:gd name="T0" fmla="*/ 0 w 990"/>
                  <a:gd name="T1" fmla="*/ 37 h 617"/>
                  <a:gd name="T2" fmla="*/ 56 w 990"/>
                  <a:gd name="T3" fmla="*/ 0 h 617"/>
                  <a:gd name="T4" fmla="*/ 47 w 990"/>
                  <a:gd name="T5" fmla="*/ 134 h 617"/>
                  <a:gd name="T6" fmla="*/ 159 w 990"/>
                  <a:gd name="T7" fmla="*/ 60 h 617"/>
                  <a:gd name="T8" fmla="*/ 151 w 990"/>
                  <a:gd name="T9" fmla="*/ 194 h 617"/>
                  <a:gd name="T10" fmla="*/ 263 w 990"/>
                  <a:gd name="T11" fmla="*/ 121 h 617"/>
                  <a:gd name="T12" fmla="*/ 254 w 990"/>
                  <a:gd name="T13" fmla="*/ 255 h 617"/>
                  <a:gd name="T14" fmla="*/ 367 w 990"/>
                  <a:gd name="T15" fmla="*/ 181 h 617"/>
                  <a:gd name="T16" fmla="*/ 358 w 990"/>
                  <a:gd name="T17" fmla="*/ 315 h 617"/>
                  <a:gd name="T18" fmla="*/ 470 w 990"/>
                  <a:gd name="T19" fmla="*/ 241 h 617"/>
                  <a:gd name="T20" fmla="*/ 462 w 990"/>
                  <a:gd name="T21" fmla="*/ 375 h 617"/>
                  <a:gd name="T22" fmla="*/ 574 w 990"/>
                  <a:gd name="T23" fmla="*/ 302 h 617"/>
                  <a:gd name="T24" fmla="*/ 565 w 990"/>
                  <a:gd name="T25" fmla="*/ 436 h 617"/>
                  <a:gd name="T26" fmla="*/ 678 w 990"/>
                  <a:gd name="T27" fmla="*/ 362 h 617"/>
                  <a:gd name="T28" fmla="*/ 669 w 990"/>
                  <a:gd name="T29" fmla="*/ 496 h 617"/>
                  <a:gd name="T30" fmla="*/ 781 w 990"/>
                  <a:gd name="T31" fmla="*/ 423 h 617"/>
                  <a:gd name="T32" fmla="*/ 773 w 990"/>
                  <a:gd name="T33" fmla="*/ 557 h 617"/>
                  <a:gd name="T34" fmla="*/ 885 w 990"/>
                  <a:gd name="T35" fmla="*/ 483 h 617"/>
                  <a:gd name="T36" fmla="*/ 876 w 990"/>
                  <a:gd name="T37" fmla="*/ 617 h 617"/>
                  <a:gd name="T38" fmla="*/ 989 w 990"/>
                  <a:gd name="T39" fmla="*/ 544 h 617"/>
                  <a:gd name="T40" fmla="*/ 984 w 990"/>
                  <a:gd name="T41" fmla="*/ 611 h 617"/>
                  <a:gd name="T42" fmla="*/ 990 w 990"/>
                  <a:gd name="T43" fmla="*/ 614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90" h="617">
                    <a:moveTo>
                      <a:pt x="0" y="37"/>
                    </a:moveTo>
                    <a:lnTo>
                      <a:pt x="56" y="0"/>
                    </a:lnTo>
                    <a:lnTo>
                      <a:pt x="47" y="134"/>
                    </a:lnTo>
                    <a:lnTo>
                      <a:pt x="159" y="60"/>
                    </a:lnTo>
                    <a:lnTo>
                      <a:pt x="151" y="194"/>
                    </a:lnTo>
                    <a:lnTo>
                      <a:pt x="263" y="121"/>
                    </a:lnTo>
                    <a:lnTo>
                      <a:pt x="254" y="255"/>
                    </a:lnTo>
                    <a:lnTo>
                      <a:pt x="367" y="181"/>
                    </a:lnTo>
                    <a:lnTo>
                      <a:pt x="358" y="315"/>
                    </a:lnTo>
                    <a:lnTo>
                      <a:pt x="470" y="241"/>
                    </a:lnTo>
                    <a:lnTo>
                      <a:pt x="462" y="375"/>
                    </a:lnTo>
                    <a:lnTo>
                      <a:pt x="574" y="302"/>
                    </a:lnTo>
                    <a:lnTo>
                      <a:pt x="565" y="436"/>
                    </a:lnTo>
                    <a:lnTo>
                      <a:pt x="678" y="362"/>
                    </a:lnTo>
                    <a:lnTo>
                      <a:pt x="669" y="496"/>
                    </a:lnTo>
                    <a:lnTo>
                      <a:pt x="781" y="423"/>
                    </a:lnTo>
                    <a:lnTo>
                      <a:pt x="773" y="557"/>
                    </a:lnTo>
                    <a:lnTo>
                      <a:pt x="885" y="483"/>
                    </a:lnTo>
                    <a:lnTo>
                      <a:pt x="876" y="617"/>
                    </a:lnTo>
                    <a:lnTo>
                      <a:pt x="989" y="544"/>
                    </a:lnTo>
                    <a:lnTo>
                      <a:pt x="984" y="611"/>
                    </a:lnTo>
                    <a:lnTo>
                      <a:pt x="990" y="61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Arc 156"/>
              <p:cNvSpPr>
                <a:spLocks/>
              </p:cNvSpPr>
              <p:nvPr/>
            </p:nvSpPr>
            <p:spPr bwMode="auto">
              <a:xfrm>
                <a:off x="1011" y="3814"/>
                <a:ext cx="952" cy="258"/>
              </a:xfrm>
              <a:custGeom>
                <a:avLst/>
                <a:gdLst>
                  <a:gd name="G0" fmla="+- 23 0 0"/>
                  <a:gd name="G1" fmla="+- 0 0 0"/>
                  <a:gd name="G2" fmla="+- 21600 0 0"/>
                  <a:gd name="T0" fmla="*/ 21623 w 21623"/>
                  <a:gd name="T1" fmla="*/ 0 h 21600"/>
                  <a:gd name="T2" fmla="*/ 0 w 21623"/>
                  <a:gd name="T3" fmla="*/ 21600 h 21600"/>
                  <a:gd name="T4" fmla="*/ 23 w 2162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23" h="21600" fill="none" extrusionOk="0">
                    <a:moveTo>
                      <a:pt x="21623" y="0"/>
                    </a:moveTo>
                    <a:cubicBezTo>
                      <a:pt x="21623" y="11929"/>
                      <a:pt x="11952" y="21600"/>
                      <a:pt x="23" y="21600"/>
                    </a:cubicBezTo>
                    <a:cubicBezTo>
                      <a:pt x="15" y="21600"/>
                      <a:pt x="7" y="21599"/>
                      <a:pt x="0" y="21599"/>
                    </a:cubicBezTo>
                  </a:path>
                  <a:path w="21623" h="21600" stroke="0" extrusionOk="0">
                    <a:moveTo>
                      <a:pt x="21623" y="0"/>
                    </a:moveTo>
                    <a:cubicBezTo>
                      <a:pt x="21623" y="11929"/>
                      <a:pt x="11952" y="21600"/>
                      <a:pt x="23" y="21600"/>
                    </a:cubicBezTo>
                    <a:cubicBezTo>
                      <a:pt x="15" y="21600"/>
                      <a:pt x="7" y="21599"/>
                      <a:pt x="0" y="21599"/>
                    </a:cubicBezTo>
                    <a:lnTo>
                      <a:pt x="23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157"/>
              <p:cNvSpPr>
                <a:spLocks/>
              </p:cNvSpPr>
              <p:nvPr/>
            </p:nvSpPr>
            <p:spPr bwMode="auto">
              <a:xfrm>
                <a:off x="1941" y="3814"/>
                <a:ext cx="42" cy="53"/>
              </a:xfrm>
              <a:custGeom>
                <a:avLst/>
                <a:gdLst>
                  <a:gd name="T0" fmla="*/ 21 w 42"/>
                  <a:gd name="T1" fmla="*/ 0 h 53"/>
                  <a:gd name="T2" fmla="*/ 0 w 42"/>
                  <a:gd name="T3" fmla="*/ 53 h 53"/>
                  <a:gd name="T4" fmla="*/ 21 w 42"/>
                  <a:gd name="T5" fmla="*/ 40 h 53"/>
                  <a:gd name="T6" fmla="*/ 42 w 42"/>
                  <a:gd name="T7" fmla="*/ 53 h 53"/>
                  <a:gd name="T8" fmla="*/ 21 w 42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3">
                    <a:moveTo>
                      <a:pt x="21" y="0"/>
                    </a:moveTo>
                    <a:lnTo>
                      <a:pt x="0" y="53"/>
                    </a:lnTo>
                    <a:lnTo>
                      <a:pt x="21" y="40"/>
                    </a:lnTo>
                    <a:lnTo>
                      <a:pt x="42" y="5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Freeform 158"/>
              <p:cNvSpPr>
                <a:spLocks/>
              </p:cNvSpPr>
              <p:nvPr/>
            </p:nvSpPr>
            <p:spPr bwMode="auto">
              <a:xfrm>
                <a:off x="1408" y="3608"/>
                <a:ext cx="137" cy="260"/>
              </a:xfrm>
              <a:custGeom>
                <a:avLst/>
                <a:gdLst>
                  <a:gd name="T0" fmla="*/ 0 w 359"/>
                  <a:gd name="T1" fmla="*/ 757 h 757"/>
                  <a:gd name="T2" fmla="*/ 173 w 359"/>
                  <a:gd name="T3" fmla="*/ 651 h 757"/>
                  <a:gd name="T4" fmla="*/ 359 w 359"/>
                  <a:gd name="T5" fmla="*/ 0 h 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9" h="757">
                    <a:moveTo>
                      <a:pt x="0" y="757"/>
                    </a:moveTo>
                    <a:lnTo>
                      <a:pt x="173" y="651"/>
                    </a:lnTo>
                    <a:lnTo>
                      <a:pt x="35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159"/>
              <p:cNvSpPr>
                <a:spLocks/>
              </p:cNvSpPr>
              <p:nvPr/>
            </p:nvSpPr>
            <p:spPr bwMode="auto">
              <a:xfrm>
                <a:off x="1505" y="3592"/>
                <a:ext cx="83" cy="26"/>
              </a:xfrm>
              <a:custGeom>
                <a:avLst/>
                <a:gdLst>
                  <a:gd name="T0" fmla="*/ 217 w 217"/>
                  <a:gd name="T1" fmla="*/ 58 h 78"/>
                  <a:gd name="T2" fmla="*/ 213 w 217"/>
                  <a:gd name="T3" fmla="*/ 78 h 78"/>
                  <a:gd name="T4" fmla="*/ 0 w 217"/>
                  <a:gd name="T5" fmla="*/ 20 h 78"/>
                  <a:gd name="T6" fmla="*/ 4 w 217"/>
                  <a:gd name="T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78">
                    <a:moveTo>
                      <a:pt x="217" y="58"/>
                    </a:moveTo>
                    <a:lnTo>
                      <a:pt x="213" y="78"/>
                    </a:lnTo>
                    <a:lnTo>
                      <a:pt x="0" y="20"/>
                    </a:lnTo>
                    <a:lnTo>
                      <a:pt x="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Line 160"/>
              <p:cNvSpPr>
                <a:spLocks noChangeShapeType="1"/>
              </p:cNvSpPr>
              <p:nvPr/>
            </p:nvSpPr>
            <p:spPr bwMode="auto">
              <a:xfrm flipH="1">
                <a:off x="1505" y="3592"/>
                <a:ext cx="1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Line 161"/>
              <p:cNvSpPr>
                <a:spLocks noChangeShapeType="1"/>
              </p:cNvSpPr>
              <p:nvPr/>
            </p:nvSpPr>
            <p:spPr bwMode="auto">
              <a:xfrm flipV="1">
                <a:off x="195" y="3364"/>
                <a:ext cx="1089" cy="37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Arc 162"/>
              <p:cNvSpPr>
                <a:spLocks/>
              </p:cNvSpPr>
              <p:nvPr/>
            </p:nvSpPr>
            <p:spPr bwMode="auto">
              <a:xfrm>
                <a:off x="1284" y="3251"/>
                <a:ext cx="179" cy="113"/>
              </a:xfrm>
              <a:custGeom>
                <a:avLst/>
                <a:gdLst>
                  <a:gd name="G0" fmla="+- 122 0 0"/>
                  <a:gd name="G1" fmla="+- 0 0 0"/>
                  <a:gd name="G2" fmla="+- 21600 0 0"/>
                  <a:gd name="T0" fmla="*/ 21722 w 21722"/>
                  <a:gd name="T1" fmla="*/ 0 h 21600"/>
                  <a:gd name="T2" fmla="*/ 0 w 21722"/>
                  <a:gd name="T3" fmla="*/ 21600 h 21600"/>
                  <a:gd name="T4" fmla="*/ 122 w 2172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22" h="21600" fill="none" extrusionOk="0">
                    <a:moveTo>
                      <a:pt x="21722" y="0"/>
                    </a:moveTo>
                    <a:cubicBezTo>
                      <a:pt x="21722" y="11929"/>
                      <a:pt x="12051" y="21600"/>
                      <a:pt x="122" y="21600"/>
                    </a:cubicBezTo>
                    <a:cubicBezTo>
                      <a:pt x="81" y="21600"/>
                      <a:pt x="40" y="21599"/>
                      <a:pt x="0" y="21599"/>
                    </a:cubicBezTo>
                  </a:path>
                  <a:path w="21722" h="21600" stroke="0" extrusionOk="0">
                    <a:moveTo>
                      <a:pt x="21722" y="0"/>
                    </a:moveTo>
                    <a:cubicBezTo>
                      <a:pt x="21722" y="11929"/>
                      <a:pt x="12051" y="21600"/>
                      <a:pt x="122" y="21600"/>
                    </a:cubicBezTo>
                    <a:cubicBezTo>
                      <a:pt x="81" y="21600"/>
                      <a:pt x="40" y="21599"/>
                      <a:pt x="0" y="21599"/>
                    </a:cubicBezTo>
                    <a:lnTo>
                      <a:pt x="122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163"/>
              <p:cNvSpPr>
                <a:spLocks/>
              </p:cNvSpPr>
              <p:nvPr/>
            </p:nvSpPr>
            <p:spPr bwMode="auto">
              <a:xfrm>
                <a:off x="1420" y="3244"/>
                <a:ext cx="84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Line 164"/>
              <p:cNvSpPr>
                <a:spLocks noChangeShapeType="1"/>
              </p:cNvSpPr>
              <p:nvPr/>
            </p:nvSpPr>
            <p:spPr bwMode="auto">
              <a:xfrm>
                <a:off x="1420" y="324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Line 165"/>
              <p:cNvSpPr>
                <a:spLocks noChangeShapeType="1"/>
              </p:cNvSpPr>
              <p:nvPr/>
            </p:nvSpPr>
            <p:spPr bwMode="auto">
              <a:xfrm flipV="1">
                <a:off x="195" y="2309"/>
                <a:ext cx="1173" cy="38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Arc 166"/>
              <p:cNvSpPr>
                <a:spLocks/>
              </p:cNvSpPr>
              <p:nvPr/>
            </p:nvSpPr>
            <p:spPr bwMode="auto">
              <a:xfrm>
                <a:off x="1368" y="2210"/>
                <a:ext cx="80" cy="10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Freeform 167"/>
              <p:cNvSpPr>
                <a:spLocks/>
              </p:cNvSpPr>
              <p:nvPr/>
            </p:nvSpPr>
            <p:spPr bwMode="auto">
              <a:xfrm>
                <a:off x="1406" y="2203"/>
                <a:ext cx="83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Line 168"/>
              <p:cNvSpPr>
                <a:spLocks noChangeShapeType="1"/>
              </p:cNvSpPr>
              <p:nvPr/>
            </p:nvSpPr>
            <p:spPr bwMode="auto">
              <a:xfrm>
                <a:off x="1406" y="220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Line 169"/>
              <p:cNvSpPr>
                <a:spLocks noChangeShapeType="1"/>
              </p:cNvSpPr>
              <p:nvPr/>
            </p:nvSpPr>
            <p:spPr bwMode="auto">
              <a:xfrm flipV="1">
                <a:off x="1410" y="2744"/>
                <a:ext cx="90" cy="6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Line 170"/>
              <p:cNvSpPr>
                <a:spLocks noChangeShapeType="1"/>
              </p:cNvSpPr>
              <p:nvPr/>
            </p:nvSpPr>
            <p:spPr bwMode="auto">
              <a:xfrm flipH="1">
                <a:off x="1530" y="2551"/>
                <a:ext cx="18" cy="7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Line 171"/>
              <p:cNvSpPr>
                <a:spLocks noChangeShapeType="1"/>
              </p:cNvSpPr>
              <p:nvPr/>
            </p:nvSpPr>
            <p:spPr bwMode="auto">
              <a:xfrm flipH="1">
                <a:off x="1500" y="2673"/>
                <a:ext cx="17" cy="7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Freeform 172"/>
              <p:cNvSpPr>
                <a:spLocks/>
              </p:cNvSpPr>
              <p:nvPr/>
            </p:nvSpPr>
            <p:spPr bwMode="auto">
              <a:xfrm>
                <a:off x="1507" y="2537"/>
                <a:ext cx="83" cy="22"/>
              </a:xfrm>
              <a:custGeom>
                <a:avLst/>
                <a:gdLst>
                  <a:gd name="T0" fmla="*/ 217 w 217"/>
                  <a:gd name="T1" fmla="*/ 45 h 65"/>
                  <a:gd name="T2" fmla="*/ 213 w 217"/>
                  <a:gd name="T3" fmla="*/ 65 h 65"/>
                  <a:gd name="T4" fmla="*/ 0 w 217"/>
                  <a:gd name="T5" fmla="*/ 20 h 65"/>
                  <a:gd name="T6" fmla="*/ 4 w 217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65">
                    <a:moveTo>
                      <a:pt x="217" y="45"/>
                    </a:moveTo>
                    <a:lnTo>
                      <a:pt x="213" y="65"/>
                    </a:lnTo>
                    <a:lnTo>
                      <a:pt x="0" y="20"/>
                    </a:lnTo>
                    <a:lnTo>
                      <a:pt x="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Line 173"/>
              <p:cNvSpPr>
                <a:spLocks noChangeShapeType="1"/>
              </p:cNvSpPr>
              <p:nvPr/>
            </p:nvSpPr>
            <p:spPr bwMode="auto">
              <a:xfrm flipH="1">
                <a:off x="1507" y="2537"/>
                <a:ext cx="2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Line 174"/>
              <p:cNvSpPr>
                <a:spLocks noChangeShapeType="1"/>
              </p:cNvSpPr>
              <p:nvPr/>
            </p:nvSpPr>
            <p:spPr bwMode="auto">
              <a:xfrm>
                <a:off x="1049" y="2880"/>
                <a:ext cx="68" cy="1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Line 175"/>
              <p:cNvSpPr>
                <a:spLocks noChangeShapeType="1"/>
              </p:cNvSpPr>
              <p:nvPr/>
            </p:nvSpPr>
            <p:spPr bwMode="auto">
              <a:xfrm>
                <a:off x="1175" y="2900"/>
                <a:ext cx="68" cy="1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Line 176"/>
              <p:cNvSpPr>
                <a:spLocks noChangeShapeType="1"/>
              </p:cNvSpPr>
              <p:nvPr/>
            </p:nvSpPr>
            <p:spPr bwMode="auto">
              <a:xfrm>
                <a:off x="1300" y="2919"/>
                <a:ext cx="68" cy="1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Freeform 177"/>
              <p:cNvSpPr>
                <a:spLocks/>
              </p:cNvSpPr>
              <p:nvPr/>
            </p:nvSpPr>
            <p:spPr bwMode="auto">
              <a:xfrm>
                <a:off x="670" y="2821"/>
                <a:ext cx="332" cy="137"/>
              </a:xfrm>
              <a:custGeom>
                <a:avLst/>
                <a:gdLst>
                  <a:gd name="T0" fmla="*/ 0 w 868"/>
                  <a:gd name="T1" fmla="*/ 45 h 399"/>
                  <a:gd name="T2" fmla="*/ 49 w 868"/>
                  <a:gd name="T3" fmla="*/ 0 h 399"/>
                  <a:gd name="T4" fmla="*/ 61 w 868"/>
                  <a:gd name="T5" fmla="*/ 133 h 399"/>
                  <a:gd name="T6" fmla="*/ 161 w 868"/>
                  <a:gd name="T7" fmla="*/ 44 h 399"/>
                  <a:gd name="T8" fmla="*/ 173 w 868"/>
                  <a:gd name="T9" fmla="*/ 178 h 399"/>
                  <a:gd name="T10" fmla="*/ 273 w 868"/>
                  <a:gd name="T11" fmla="*/ 88 h 399"/>
                  <a:gd name="T12" fmla="*/ 284 w 868"/>
                  <a:gd name="T13" fmla="*/ 222 h 399"/>
                  <a:gd name="T14" fmla="*/ 384 w 868"/>
                  <a:gd name="T15" fmla="*/ 132 h 399"/>
                  <a:gd name="T16" fmla="*/ 396 w 868"/>
                  <a:gd name="T17" fmla="*/ 266 h 399"/>
                  <a:gd name="T18" fmla="*/ 496 w 868"/>
                  <a:gd name="T19" fmla="*/ 177 h 399"/>
                  <a:gd name="T20" fmla="*/ 507 w 868"/>
                  <a:gd name="T21" fmla="*/ 310 h 399"/>
                  <a:gd name="T22" fmla="*/ 607 w 868"/>
                  <a:gd name="T23" fmla="*/ 221 h 399"/>
                  <a:gd name="T24" fmla="*/ 619 w 868"/>
                  <a:gd name="T25" fmla="*/ 354 h 399"/>
                  <a:gd name="T26" fmla="*/ 719 w 868"/>
                  <a:gd name="T27" fmla="*/ 265 h 399"/>
                  <a:gd name="T28" fmla="*/ 730 w 868"/>
                  <a:gd name="T29" fmla="*/ 399 h 399"/>
                  <a:gd name="T30" fmla="*/ 830 w 868"/>
                  <a:gd name="T31" fmla="*/ 309 h 399"/>
                  <a:gd name="T32" fmla="*/ 836 w 868"/>
                  <a:gd name="T33" fmla="*/ 376 h 399"/>
                  <a:gd name="T34" fmla="*/ 868 w 868"/>
                  <a:gd name="T35" fmla="*/ 389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68" h="399">
                    <a:moveTo>
                      <a:pt x="0" y="45"/>
                    </a:moveTo>
                    <a:lnTo>
                      <a:pt x="49" y="0"/>
                    </a:lnTo>
                    <a:lnTo>
                      <a:pt x="61" y="133"/>
                    </a:lnTo>
                    <a:lnTo>
                      <a:pt x="161" y="44"/>
                    </a:lnTo>
                    <a:lnTo>
                      <a:pt x="173" y="178"/>
                    </a:lnTo>
                    <a:lnTo>
                      <a:pt x="273" y="88"/>
                    </a:lnTo>
                    <a:lnTo>
                      <a:pt x="284" y="222"/>
                    </a:lnTo>
                    <a:lnTo>
                      <a:pt x="384" y="132"/>
                    </a:lnTo>
                    <a:lnTo>
                      <a:pt x="396" y="266"/>
                    </a:lnTo>
                    <a:lnTo>
                      <a:pt x="496" y="177"/>
                    </a:lnTo>
                    <a:lnTo>
                      <a:pt x="507" y="310"/>
                    </a:lnTo>
                    <a:lnTo>
                      <a:pt x="607" y="221"/>
                    </a:lnTo>
                    <a:lnTo>
                      <a:pt x="619" y="354"/>
                    </a:lnTo>
                    <a:lnTo>
                      <a:pt x="719" y="265"/>
                    </a:lnTo>
                    <a:lnTo>
                      <a:pt x="730" y="399"/>
                    </a:lnTo>
                    <a:lnTo>
                      <a:pt x="830" y="309"/>
                    </a:lnTo>
                    <a:lnTo>
                      <a:pt x="836" y="376"/>
                    </a:lnTo>
                    <a:lnTo>
                      <a:pt x="868" y="38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Arc 178"/>
              <p:cNvSpPr>
                <a:spLocks/>
              </p:cNvSpPr>
              <p:nvPr/>
            </p:nvSpPr>
            <p:spPr bwMode="auto">
              <a:xfrm>
                <a:off x="1002" y="2736"/>
                <a:ext cx="991" cy="220"/>
              </a:xfrm>
              <a:custGeom>
                <a:avLst/>
                <a:gdLst>
                  <a:gd name="G0" fmla="+- 0 0 0"/>
                  <a:gd name="G1" fmla="+- 99 0 0"/>
                  <a:gd name="G2" fmla="+- 21600 0 0"/>
                  <a:gd name="T0" fmla="*/ 21600 w 21600"/>
                  <a:gd name="T1" fmla="*/ 0 h 21699"/>
                  <a:gd name="T2" fmla="*/ 0 w 21600"/>
                  <a:gd name="T3" fmla="*/ 21699 h 21699"/>
                  <a:gd name="T4" fmla="*/ 0 w 21600"/>
                  <a:gd name="T5" fmla="*/ 99 h 21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99" fill="none" extrusionOk="0">
                    <a:moveTo>
                      <a:pt x="21599" y="0"/>
                    </a:moveTo>
                    <a:cubicBezTo>
                      <a:pt x="21599" y="33"/>
                      <a:pt x="21600" y="66"/>
                      <a:pt x="21600" y="99"/>
                    </a:cubicBezTo>
                    <a:cubicBezTo>
                      <a:pt x="21600" y="12028"/>
                      <a:pt x="11929" y="21698"/>
                      <a:pt x="0" y="21699"/>
                    </a:cubicBezTo>
                  </a:path>
                  <a:path w="21600" h="21699" stroke="0" extrusionOk="0">
                    <a:moveTo>
                      <a:pt x="21599" y="0"/>
                    </a:moveTo>
                    <a:cubicBezTo>
                      <a:pt x="21599" y="33"/>
                      <a:pt x="21600" y="66"/>
                      <a:pt x="21600" y="99"/>
                    </a:cubicBezTo>
                    <a:cubicBezTo>
                      <a:pt x="21600" y="12028"/>
                      <a:pt x="11929" y="21698"/>
                      <a:pt x="0" y="21699"/>
                    </a:cubicBezTo>
                    <a:lnTo>
                      <a:pt x="0" y="99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Freeform 179"/>
              <p:cNvSpPr>
                <a:spLocks/>
              </p:cNvSpPr>
              <p:nvPr/>
            </p:nvSpPr>
            <p:spPr bwMode="auto">
              <a:xfrm>
                <a:off x="1972" y="2736"/>
                <a:ext cx="43" cy="53"/>
              </a:xfrm>
              <a:custGeom>
                <a:avLst/>
                <a:gdLst>
                  <a:gd name="T0" fmla="*/ 21 w 43"/>
                  <a:gd name="T1" fmla="*/ 0 h 53"/>
                  <a:gd name="T2" fmla="*/ 0 w 43"/>
                  <a:gd name="T3" fmla="*/ 53 h 53"/>
                  <a:gd name="T4" fmla="*/ 21 w 43"/>
                  <a:gd name="T5" fmla="*/ 40 h 53"/>
                  <a:gd name="T6" fmla="*/ 43 w 43"/>
                  <a:gd name="T7" fmla="*/ 53 h 53"/>
                  <a:gd name="T8" fmla="*/ 21 w 43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3">
                    <a:moveTo>
                      <a:pt x="21" y="0"/>
                    </a:moveTo>
                    <a:lnTo>
                      <a:pt x="0" y="53"/>
                    </a:lnTo>
                    <a:lnTo>
                      <a:pt x="21" y="40"/>
                    </a:lnTo>
                    <a:lnTo>
                      <a:pt x="43" y="5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Freeform 180"/>
              <p:cNvSpPr>
                <a:spLocks/>
              </p:cNvSpPr>
              <p:nvPr/>
            </p:nvSpPr>
            <p:spPr bwMode="auto">
              <a:xfrm>
                <a:off x="1608" y="1449"/>
                <a:ext cx="524" cy="315"/>
              </a:xfrm>
              <a:custGeom>
                <a:avLst/>
                <a:gdLst>
                  <a:gd name="T0" fmla="*/ 0 w 1367"/>
                  <a:gd name="T1" fmla="*/ 35 h 919"/>
                  <a:gd name="T2" fmla="*/ 57 w 1367"/>
                  <a:gd name="T3" fmla="*/ 0 h 919"/>
                  <a:gd name="T4" fmla="*/ 42 w 1367"/>
                  <a:gd name="T5" fmla="*/ 134 h 919"/>
                  <a:gd name="T6" fmla="*/ 158 w 1367"/>
                  <a:gd name="T7" fmla="*/ 66 h 919"/>
                  <a:gd name="T8" fmla="*/ 143 w 1367"/>
                  <a:gd name="T9" fmla="*/ 199 h 919"/>
                  <a:gd name="T10" fmla="*/ 259 w 1367"/>
                  <a:gd name="T11" fmla="*/ 131 h 919"/>
                  <a:gd name="T12" fmla="*/ 244 w 1367"/>
                  <a:gd name="T13" fmla="*/ 264 h 919"/>
                  <a:gd name="T14" fmla="*/ 359 w 1367"/>
                  <a:gd name="T15" fmla="*/ 196 h 919"/>
                  <a:gd name="T16" fmla="*/ 345 w 1367"/>
                  <a:gd name="T17" fmla="*/ 329 h 919"/>
                  <a:gd name="T18" fmla="*/ 460 w 1367"/>
                  <a:gd name="T19" fmla="*/ 261 h 919"/>
                  <a:gd name="T20" fmla="*/ 445 w 1367"/>
                  <a:gd name="T21" fmla="*/ 395 h 919"/>
                  <a:gd name="T22" fmla="*/ 561 w 1367"/>
                  <a:gd name="T23" fmla="*/ 327 h 919"/>
                  <a:gd name="T24" fmla="*/ 546 w 1367"/>
                  <a:gd name="T25" fmla="*/ 460 h 919"/>
                  <a:gd name="T26" fmla="*/ 662 w 1367"/>
                  <a:gd name="T27" fmla="*/ 392 h 919"/>
                  <a:gd name="T28" fmla="*/ 647 w 1367"/>
                  <a:gd name="T29" fmla="*/ 525 h 919"/>
                  <a:gd name="T30" fmla="*/ 762 w 1367"/>
                  <a:gd name="T31" fmla="*/ 457 h 919"/>
                  <a:gd name="T32" fmla="*/ 747 w 1367"/>
                  <a:gd name="T33" fmla="*/ 590 h 919"/>
                  <a:gd name="T34" fmla="*/ 863 w 1367"/>
                  <a:gd name="T35" fmla="*/ 522 h 919"/>
                  <a:gd name="T36" fmla="*/ 848 w 1367"/>
                  <a:gd name="T37" fmla="*/ 656 h 919"/>
                  <a:gd name="T38" fmla="*/ 964 w 1367"/>
                  <a:gd name="T39" fmla="*/ 587 h 919"/>
                  <a:gd name="T40" fmla="*/ 949 w 1367"/>
                  <a:gd name="T41" fmla="*/ 721 h 919"/>
                  <a:gd name="T42" fmla="*/ 1064 w 1367"/>
                  <a:gd name="T43" fmla="*/ 653 h 919"/>
                  <a:gd name="T44" fmla="*/ 1050 w 1367"/>
                  <a:gd name="T45" fmla="*/ 786 h 919"/>
                  <a:gd name="T46" fmla="*/ 1165 w 1367"/>
                  <a:gd name="T47" fmla="*/ 718 h 919"/>
                  <a:gd name="T48" fmla="*/ 1150 w 1367"/>
                  <a:gd name="T49" fmla="*/ 851 h 919"/>
                  <a:gd name="T50" fmla="*/ 1266 w 1367"/>
                  <a:gd name="T51" fmla="*/ 783 h 919"/>
                  <a:gd name="T52" fmla="*/ 1251 w 1367"/>
                  <a:gd name="T53" fmla="*/ 917 h 919"/>
                  <a:gd name="T54" fmla="*/ 1367 w 1367"/>
                  <a:gd name="T55" fmla="*/ 848 h 919"/>
                  <a:gd name="T56" fmla="*/ 1359 w 1367"/>
                  <a:gd name="T57" fmla="*/ 915 h 919"/>
                  <a:gd name="T58" fmla="*/ 1365 w 1367"/>
                  <a:gd name="T59" fmla="*/ 919 h 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367" h="919">
                    <a:moveTo>
                      <a:pt x="0" y="35"/>
                    </a:moveTo>
                    <a:lnTo>
                      <a:pt x="57" y="0"/>
                    </a:lnTo>
                    <a:lnTo>
                      <a:pt x="42" y="134"/>
                    </a:lnTo>
                    <a:lnTo>
                      <a:pt x="158" y="66"/>
                    </a:lnTo>
                    <a:lnTo>
                      <a:pt x="143" y="199"/>
                    </a:lnTo>
                    <a:lnTo>
                      <a:pt x="259" y="131"/>
                    </a:lnTo>
                    <a:lnTo>
                      <a:pt x="244" y="264"/>
                    </a:lnTo>
                    <a:lnTo>
                      <a:pt x="359" y="196"/>
                    </a:lnTo>
                    <a:lnTo>
                      <a:pt x="345" y="329"/>
                    </a:lnTo>
                    <a:lnTo>
                      <a:pt x="460" y="261"/>
                    </a:lnTo>
                    <a:lnTo>
                      <a:pt x="445" y="395"/>
                    </a:lnTo>
                    <a:lnTo>
                      <a:pt x="561" y="327"/>
                    </a:lnTo>
                    <a:lnTo>
                      <a:pt x="546" y="460"/>
                    </a:lnTo>
                    <a:lnTo>
                      <a:pt x="662" y="392"/>
                    </a:lnTo>
                    <a:lnTo>
                      <a:pt x="647" y="525"/>
                    </a:lnTo>
                    <a:lnTo>
                      <a:pt x="762" y="457"/>
                    </a:lnTo>
                    <a:lnTo>
                      <a:pt x="747" y="590"/>
                    </a:lnTo>
                    <a:lnTo>
                      <a:pt x="863" y="522"/>
                    </a:lnTo>
                    <a:lnTo>
                      <a:pt x="848" y="656"/>
                    </a:lnTo>
                    <a:lnTo>
                      <a:pt x="964" y="587"/>
                    </a:lnTo>
                    <a:lnTo>
                      <a:pt x="949" y="721"/>
                    </a:lnTo>
                    <a:lnTo>
                      <a:pt x="1064" y="653"/>
                    </a:lnTo>
                    <a:lnTo>
                      <a:pt x="1050" y="786"/>
                    </a:lnTo>
                    <a:lnTo>
                      <a:pt x="1165" y="718"/>
                    </a:lnTo>
                    <a:lnTo>
                      <a:pt x="1150" y="851"/>
                    </a:lnTo>
                    <a:lnTo>
                      <a:pt x="1266" y="783"/>
                    </a:lnTo>
                    <a:lnTo>
                      <a:pt x="1251" y="917"/>
                    </a:lnTo>
                    <a:lnTo>
                      <a:pt x="1367" y="848"/>
                    </a:lnTo>
                    <a:lnTo>
                      <a:pt x="1359" y="915"/>
                    </a:lnTo>
                    <a:lnTo>
                      <a:pt x="1365" y="91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Arc 181"/>
              <p:cNvSpPr>
                <a:spLocks/>
              </p:cNvSpPr>
              <p:nvPr/>
            </p:nvSpPr>
            <p:spPr bwMode="auto">
              <a:xfrm>
                <a:off x="2131" y="1024"/>
                <a:ext cx="1442" cy="74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Freeform 182"/>
              <p:cNvSpPr>
                <a:spLocks/>
              </p:cNvSpPr>
              <p:nvPr/>
            </p:nvSpPr>
            <p:spPr bwMode="auto">
              <a:xfrm>
                <a:off x="3552" y="1024"/>
                <a:ext cx="42" cy="53"/>
              </a:xfrm>
              <a:custGeom>
                <a:avLst/>
                <a:gdLst>
                  <a:gd name="T0" fmla="*/ 21 w 42"/>
                  <a:gd name="T1" fmla="*/ 0 h 53"/>
                  <a:gd name="T2" fmla="*/ 0 w 42"/>
                  <a:gd name="T3" fmla="*/ 53 h 53"/>
                  <a:gd name="T4" fmla="*/ 21 w 42"/>
                  <a:gd name="T5" fmla="*/ 39 h 53"/>
                  <a:gd name="T6" fmla="*/ 42 w 42"/>
                  <a:gd name="T7" fmla="*/ 53 h 53"/>
                  <a:gd name="T8" fmla="*/ 21 w 42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3">
                    <a:moveTo>
                      <a:pt x="21" y="0"/>
                    </a:moveTo>
                    <a:lnTo>
                      <a:pt x="0" y="53"/>
                    </a:lnTo>
                    <a:lnTo>
                      <a:pt x="21" y="39"/>
                    </a:lnTo>
                    <a:lnTo>
                      <a:pt x="42" y="5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Freeform 183"/>
              <p:cNvSpPr>
                <a:spLocks/>
              </p:cNvSpPr>
              <p:nvPr/>
            </p:nvSpPr>
            <p:spPr bwMode="auto">
              <a:xfrm>
                <a:off x="2861" y="982"/>
                <a:ext cx="230" cy="427"/>
              </a:xfrm>
              <a:custGeom>
                <a:avLst/>
                <a:gdLst>
                  <a:gd name="T0" fmla="*/ 0 w 601"/>
                  <a:gd name="T1" fmla="*/ 1245 h 1245"/>
                  <a:gd name="T2" fmla="*/ 299 w 601"/>
                  <a:gd name="T3" fmla="*/ 1050 h 1245"/>
                  <a:gd name="T4" fmla="*/ 601 w 601"/>
                  <a:gd name="T5" fmla="*/ 0 h 1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01" h="1245">
                    <a:moveTo>
                      <a:pt x="0" y="1245"/>
                    </a:moveTo>
                    <a:lnTo>
                      <a:pt x="299" y="1050"/>
                    </a:lnTo>
                    <a:lnTo>
                      <a:pt x="60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Freeform 184"/>
              <p:cNvSpPr>
                <a:spLocks/>
              </p:cNvSpPr>
              <p:nvPr/>
            </p:nvSpPr>
            <p:spPr bwMode="auto">
              <a:xfrm>
                <a:off x="3050" y="966"/>
                <a:ext cx="83" cy="26"/>
              </a:xfrm>
              <a:custGeom>
                <a:avLst/>
                <a:gdLst>
                  <a:gd name="T0" fmla="*/ 217 w 217"/>
                  <a:gd name="T1" fmla="*/ 58 h 78"/>
                  <a:gd name="T2" fmla="*/ 213 w 217"/>
                  <a:gd name="T3" fmla="*/ 78 h 78"/>
                  <a:gd name="T4" fmla="*/ 0 w 217"/>
                  <a:gd name="T5" fmla="*/ 20 h 78"/>
                  <a:gd name="T6" fmla="*/ 4 w 217"/>
                  <a:gd name="T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78">
                    <a:moveTo>
                      <a:pt x="217" y="58"/>
                    </a:moveTo>
                    <a:lnTo>
                      <a:pt x="213" y="78"/>
                    </a:lnTo>
                    <a:lnTo>
                      <a:pt x="0" y="20"/>
                    </a:lnTo>
                    <a:lnTo>
                      <a:pt x="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Line 185"/>
              <p:cNvSpPr>
                <a:spLocks noChangeShapeType="1"/>
              </p:cNvSpPr>
              <p:nvPr/>
            </p:nvSpPr>
            <p:spPr bwMode="auto">
              <a:xfrm flipH="1">
                <a:off x="3050" y="966"/>
                <a:ext cx="2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Line 186"/>
              <p:cNvSpPr>
                <a:spLocks noChangeShapeType="1"/>
              </p:cNvSpPr>
              <p:nvPr/>
            </p:nvSpPr>
            <p:spPr bwMode="auto">
              <a:xfrm flipV="1">
                <a:off x="753" y="633"/>
                <a:ext cx="2125" cy="55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Arc 187"/>
              <p:cNvSpPr>
                <a:spLocks/>
              </p:cNvSpPr>
              <p:nvPr/>
            </p:nvSpPr>
            <p:spPr bwMode="auto">
              <a:xfrm>
                <a:off x="2878" y="473"/>
                <a:ext cx="156" cy="160"/>
              </a:xfrm>
              <a:custGeom>
                <a:avLst/>
                <a:gdLst>
                  <a:gd name="G0" fmla="+- 140 0 0"/>
                  <a:gd name="G1" fmla="+- 0 0 0"/>
                  <a:gd name="G2" fmla="+- 21600 0 0"/>
                  <a:gd name="T0" fmla="*/ 21740 w 21740"/>
                  <a:gd name="T1" fmla="*/ 0 h 21600"/>
                  <a:gd name="T2" fmla="*/ 0 w 21740"/>
                  <a:gd name="T3" fmla="*/ 21600 h 21600"/>
                  <a:gd name="T4" fmla="*/ 140 w 2174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40" h="21600" fill="none" extrusionOk="0">
                    <a:moveTo>
                      <a:pt x="21740" y="0"/>
                    </a:moveTo>
                    <a:cubicBezTo>
                      <a:pt x="21740" y="11929"/>
                      <a:pt x="12069" y="21600"/>
                      <a:pt x="140" y="21600"/>
                    </a:cubicBezTo>
                    <a:cubicBezTo>
                      <a:pt x="93" y="21600"/>
                      <a:pt x="46" y="21599"/>
                      <a:pt x="0" y="21599"/>
                    </a:cubicBezTo>
                  </a:path>
                  <a:path w="21740" h="21600" stroke="0" extrusionOk="0">
                    <a:moveTo>
                      <a:pt x="21740" y="0"/>
                    </a:moveTo>
                    <a:cubicBezTo>
                      <a:pt x="21740" y="11929"/>
                      <a:pt x="12069" y="21600"/>
                      <a:pt x="140" y="21600"/>
                    </a:cubicBezTo>
                    <a:cubicBezTo>
                      <a:pt x="93" y="21600"/>
                      <a:pt x="46" y="21599"/>
                      <a:pt x="0" y="21599"/>
                    </a:cubicBezTo>
                    <a:lnTo>
                      <a:pt x="14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Freeform 188"/>
              <p:cNvSpPr>
                <a:spLocks/>
              </p:cNvSpPr>
              <p:nvPr/>
            </p:nvSpPr>
            <p:spPr bwMode="auto">
              <a:xfrm>
                <a:off x="2992" y="466"/>
                <a:ext cx="83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Line 189"/>
              <p:cNvSpPr>
                <a:spLocks noChangeShapeType="1"/>
              </p:cNvSpPr>
              <p:nvPr/>
            </p:nvSpPr>
            <p:spPr bwMode="auto">
              <a:xfrm>
                <a:off x="2992" y="46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Arc 190"/>
              <p:cNvSpPr>
                <a:spLocks/>
              </p:cNvSpPr>
              <p:nvPr/>
            </p:nvSpPr>
            <p:spPr bwMode="auto">
              <a:xfrm>
                <a:off x="2781" y="1132"/>
                <a:ext cx="159" cy="15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Arc 191"/>
              <p:cNvSpPr>
                <a:spLocks/>
              </p:cNvSpPr>
              <p:nvPr/>
            </p:nvSpPr>
            <p:spPr bwMode="auto">
              <a:xfrm>
                <a:off x="2940" y="1077"/>
                <a:ext cx="1" cy="2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280 w 21600"/>
                  <a:gd name="T1" fmla="*/ 9660 h 9660"/>
                  <a:gd name="T2" fmla="*/ 0 w 21600"/>
                  <a:gd name="T3" fmla="*/ 0 h 9660"/>
                  <a:gd name="T4" fmla="*/ 21600 w 21600"/>
                  <a:gd name="T5" fmla="*/ 0 h 9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9660" fill="none" extrusionOk="0">
                    <a:moveTo>
                      <a:pt x="2280" y="9659"/>
                    </a:moveTo>
                    <a:cubicBezTo>
                      <a:pt x="780" y="6660"/>
                      <a:pt x="0" y="3353"/>
                      <a:pt x="0" y="0"/>
                    </a:cubicBezTo>
                  </a:path>
                  <a:path w="21600" h="9660" stroke="0" extrusionOk="0">
                    <a:moveTo>
                      <a:pt x="2280" y="9659"/>
                    </a:moveTo>
                    <a:cubicBezTo>
                      <a:pt x="780" y="6660"/>
                      <a:pt x="0" y="3353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Freeform 192"/>
              <p:cNvSpPr>
                <a:spLocks/>
              </p:cNvSpPr>
              <p:nvPr/>
            </p:nvSpPr>
            <p:spPr bwMode="auto">
              <a:xfrm>
                <a:off x="2898" y="1070"/>
                <a:ext cx="83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Line 193"/>
              <p:cNvSpPr>
                <a:spLocks noChangeShapeType="1"/>
              </p:cNvSpPr>
              <p:nvPr/>
            </p:nvSpPr>
            <p:spPr bwMode="auto">
              <a:xfrm>
                <a:off x="2898" y="107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3" name="Arc 194"/>
              <p:cNvSpPr>
                <a:spLocks/>
              </p:cNvSpPr>
              <p:nvPr/>
            </p:nvSpPr>
            <p:spPr bwMode="auto">
              <a:xfrm>
                <a:off x="2793" y="803"/>
                <a:ext cx="147" cy="219"/>
              </a:xfrm>
              <a:custGeom>
                <a:avLst/>
                <a:gdLst>
                  <a:gd name="G0" fmla="+- 147 0 0"/>
                  <a:gd name="G1" fmla="+- 21600 0 0"/>
                  <a:gd name="G2" fmla="+- 21600 0 0"/>
                  <a:gd name="T0" fmla="*/ 0 w 21747"/>
                  <a:gd name="T1" fmla="*/ 1 h 21600"/>
                  <a:gd name="T2" fmla="*/ 21747 w 21747"/>
                  <a:gd name="T3" fmla="*/ 21600 h 21600"/>
                  <a:gd name="T4" fmla="*/ 147 w 21747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47" h="21600" fill="none" extrusionOk="0">
                    <a:moveTo>
                      <a:pt x="-1" y="0"/>
                    </a:moveTo>
                    <a:cubicBezTo>
                      <a:pt x="48" y="0"/>
                      <a:pt x="97" y="-1"/>
                      <a:pt x="147" y="0"/>
                    </a:cubicBezTo>
                    <a:cubicBezTo>
                      <a:pt x="12076" y="0"/>
                      <a:pt x="21747" y="9670"/>
                      <a:pt x="21747" y="21600"/>
                    </a:cubicBezTo>
                  </a:path>
                  <a:path w="21747" h="21600" stroke="0" extrusionOk="0">
                    <a:moveTo>
                      <a:pt x="-1" y="0"/>
                    </a:moveTo>
                    <a:cubicBezTo>
                      <a:pt x="48" y="0"/>
                      <a:pt x="97" y="-1"/>
                      <a:pt x="147" y="0"/>
                    </a:cubicBezTo>
                    <a:cubicBezTo>
                      <a:pt x="12076" y="0"/>
                      <a:pt x="21747" y="9670"/>
                      <a:pt x="21747" y="21600"/>
                    </a:cubicBezTo>
                    <a:lnTo>
                      <a:pt x="147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Freeform 195"/>
              <p:cNvSpPr>
                <a:spLocks/>
              </p:cNvSpPr>
              <p:nvPr/>
            </p:nvSpPr>
            <p:spPr bwMode="auto">
              <a:xfrm>
                <a:off x="2786" y="766"/>
                <a:ext cx="7" cy="75"/>
              </a:xfrm>
              <a:custGeom>
                <a:avLst/>
                <a:gdLst>
                  <a:gd name="T0" fmla="*/ 0 w 20"/>
                  <a:gd name="T1" fmla="*/ 0 h 217"/>
                  <a:gd name="T2" fmla="*/ 20 w 20"/>
                  <a:gd name="T3" fmla="*/ 0 h 217"/>
                  <a:gd name="T4" fmla="*/ 20 w 20"/>
                  <a:gd name="T5" fmla="*/ 217 h 217"/>
                  <a:gd name="T6" fmla="*/ 0 w 20"/>
                  <a:gd name="T7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17">
                    <a:moveTo>
                      <a:pt x="0" y="0"/>
                    </a:moveTo>
                    <a:lnTo>
                      <a:pt x="20" y="0"/>
                    </a:lnTo>
                    <a:lnTo>
                      <a:pt x="20" y="217"/>
                    </a:lnTo>
                    <a:lnTo>
                      <a:pt x="0" y="21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5" name="Line 196"/>
              <p:cNvSpPr>
                <a:spLocks noChangeShapeType="1"/>
              </p:cNvSpPr>
              <p:nvPr/>
            </p:nvSpPr>
            <p:spPr bwMode="auto">
              <a:xfrm>
                <a:off x="2786" y="841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Arc 197"/>
              <p:cNvSpPr>
                <a:spLocks/>
              </p:cNvSpPr>
              <p:nvPr/>
            </p:nvSpPr>
            <p:spPr bwMode="auto">
              <a:xfrm>
                <a:off x="2488" y="711"/>
                <a:ext cx="848" cy="56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Freeform 198"/>
              <p:cNvSpPr>
                <a:spLocks/>
              </p:cNvSpPr>
              <p:nvPr/>
            </p:nvSpPr>
            <p:spPr bwMode="auto">
              <a:xfrm>
                <a:off x="3294" y="704"/>
                <a:ext cx="84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Line 199"/>
              <p:cNvSpPr>
                <a:spLocks noChangeShapeType="1"/>
              </p:cNvSpPr>
              <p:nvPr/>
            </p:nvSpPr>
            <p:spPr bwMode="auto">
              <a:xfrm>
                <a:off x="3294" y="70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" name="Arc 200"/>
              <p:cNvSpPr>
                <a:spLocks/>
              </p:cNvSpPr>
              <p:nvPr/>
            </p:nvSpPr>
            <p:spPr bwMode="auto">
              <a:xfrm>
                <a:off x="2177" y="1137"/>
                <a:ext cx="189" cy="14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" name="Freeform 201"/>
              <p:cNvSpPr>
                <a:spLocks/>
              </p:cNvSpPr>
              <p:nvPr/>
            </p:nvSpPr>
            <p:spPr bwMode="auto">
              <a:xfrm>
                <a:off x="2324" y="1130"/>
                <a:ext cx="83" cy="7"/>
              </a:xfrm>
              <a:custGeom>
                <a:avLst/>
                <a:gdLst>
                  <a:gd name="T0" fmla="*/ 217 w 217"/>
                  <a:gd name="T1" fmla="*/ 0 h 20"/>
                  <a:gd name="T2" fmla="*/ 217 w 217"/>
                  <a:gd name="T3" fmla="*/ 20 h 20"/>
                  <a:gd name="T4" fmla="*/ 0 w 217"/>
                  <a:gd name="T5" fmla="*/ 20 h 20"/>
                  <a:gd name="T6" fmla="*/ 0 w 217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7" h="20">
                    <a:moveTo>
                      <a:pt x="217" y="0"/>
                    </a:moveTo>
                    <a:lnTo>
                      <a:pt x="217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" name="Line 202"/>
              <p:cNvSpPr>
                <a:spLocks noChangeShapeType="1"/>
              </p:cNvSpPr>
              <p:nvPr/>
            </p:nvSpPr>
            <p:spPr bwMode="auto">
              <a:xfrm>
                <a:off x="2324" y="113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Arc 203"/>
              <p:cNvSpPr>
                <a:spLocks/>
              </p:cNvSpPr>
              <p:nvPr/>
            </p:nvSpPr>
            <p:spPr bwMode="auto">
              <a:xfrm>
                <a:off x="1884" y="1044"/>
                <a:ext cx="275" cy="22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" name="Freeform 204"/>
              <p:cNvSpPr>
                <a:spLocks/>
              </p:cNvSpPr>
              <p:nvPr/>
            </p:nvSpPr>
            <p:spPr bwMode="auto">
              <a:xfrm>
                <a:off x="2117" y="1037"/>
                <a:ext cx="83" cy="7"/>
              </a:xfrm>
              <a:custGeom>
                <a:avLst/>
                <a:gdLst>
                  <a:gd name="T0" fmla="*/ 218 w 218"/>
                  <a:gd name="T1" fmla="*/ 0 h 20"/>
                  <a:gd name="T2" fmla="*/ 218 w 218"/>
                  <a:gd name="T3" fmla="*/ 20 h 20"/>
                  <a:gd name="T4" fmla="*/ 0 w 218"/>
                  <a:gd name="T5" fmla="*/ 20 h 20"/>
                  <a:gd name="T6" fmla="*/ 0 w 21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0">
                    <a:moveTo>
                      <a:pt x="218" y="0"/>
                    </a:moveTo>
                    <a:lnTo>
                      <a:pt x="21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Line 206"/>
            <p:cNvSpPr>
              <a:spLocks noChangeShapeType="1"/>
            </p:cNvSpPr>
            <p:nvPr/>
          </p:nvSpPr>
          <p:spPr bwMode="auto">
            <a:xfrm>
              <a:off x="2117" y="103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Arc 207"/>
            <p:cNvSpPr>
              <a:spLocks/>
            </p:cNvSpPr>
            <p:nvPr/>
          </p:nvSpPr>
          <p:spPr bwMode="auto">
            <a:xfrm>
              <a:off x="1579" y="1159"/>
              <a:ext cx="257" cy="10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8"/>
            <p:cNvSpPr>
              <a:spLocks/>
            </p:cNvSpPr>
            <p:nvPr/>
          </p:nvSpPr>
          <p:spPr bwMode="auto">
            <a:xfrm>
              <a:off x="1794" y="1152"/>
              <a:ext cx="83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09"/>
            <p:cNvSpPr>
              <a:spLocks noChangeShapeType="1"/>
            </p:cNvSpPr>
            <p:nvPr/>
          </p:nvSpPr>
          <p:spPr bwMode="auto">
            <a:xfrm>
              <a:off x="1794" y="115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0"/>
            <p:cNvSpPr>
              <a:spLocks/>
            </p:cNvSpPr>
            <p:nvPr/>
          </p:nvSpPr>
          <p:spPr bwMode="auto">
            <a:xfrm>
              <a:off x="2128" y="1447"/>
              <a:ext cx="196" cy="154"/>
            </a:xfrm>
            <a:custGeom>
              <a:avLst/>
              <a:gdLst>
                <a:gd name="G0" fmla="+- 21600 0 0"/>
                <a:gd name="G1" fmla="+- 140 0 0"/>
                <a:gd name="G2" fmla="+- 21600 0 0"/>
                <a:gd name="T0" fmla="*/ 21489 w 21600"/>
                <a:gd name="T1" fmla="*/ 21740 h 21740"/>
                <a:gd name="T2" fmla="*/ 0 w 21600"/>
                <a:gd name="T3" fmla="*/ 0 h 21740"/>
                <a:gd name="T4" fmla="*/ 21600 w 21600"/>
                <a:gd name="T5" fmla="*/ 140 h 2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40" fill="none" extrusionOk="0">
                  <a:moveTo>
                    <a:pt x="21489" y="21739"/>
                  </a:moveTo>
                  <a:cubicBezTo>
                    <a:pt x="9603" y="21678"/>
                    <a:pt x="0" y="12026"/>
                    <a:pt x="0" y="140"/>
                  </a:cubicBezTo>
                  <a:cubicBezTo>
                    <a:pt x="-1" y="93"/>
                    <a:pt x="0" y="46"/>
                    <a:pt x="0" y="0"/>
                  </a:cubicBezTo>
                </a:path>
                <a:path w="21600" h="21740" stroke="0" extrusionOk="0">
                  <a:moveTo>
                    <a:pt x="21489" y="21739"/>
                  </a:moveTo>
                  <a:cubicBezTo>
                    <a:pt x="9603" y="21678"/>
                    <a:pt x="0" y="12026"/>
                    <a:pt x="0" y="140"/>
                  </a:cubicBezTo>
                  <a:cubicBezTo>
                    <a:pt x="-1" y="93"/>
                    <a:pt x="0" y="46"/>
                    <a:pt x="0" y="0"/>
                  </a:cubicBezTo>
                  <a:lnTo>
                    <a:pt x="21600" y="14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Arc 211"/>
            <p:cNvSpPr>
              <a:spLocks/>
            </p:cNvSpPr>
            <p:nvPr/>
          </p:nvSpPr>
          <p:spPr bwMode="auto">
            <a:xfrm>
              <a:off x="1420" y="1601"/>
              <a:ext cx="903" cy="32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2"/>
            <p:cNvSpPr>
              <a:spLocks/>
            </p:cNvSpPr>
            <p:nvPr/>
          </p:nvSpPr>
          <p:spPr bwMode="auto">
            <a:xfrm>
              <a:off x="1420" y="1904"/>
              <a:ext cx="60" cy="38"/>
            </a:xfrm>
            <a:custGeom>
              <a:avLst/>
              <a:gdLst>
                <a:gd name="T0" fmla="*/ 0 w 60"/>
                <a:gd name="T1" fmla="*/ 19 h 38"/>
                <a:gd name="T2" fmla="*/ 60 w 60"/>
                <a:gd name="T3" fmla="*/ 38 h 38"/>
                <a:gd name="T4" fmla="*/ 45 w 60"/>
                <a:gd name="T5" fmla="*/ 19 h 38"/>
                <a:gd name="T6" fmla="*/ 60 w 60"/>
                <a:gd name="T7" fmla="*/ 0 h 38"/>
                <a:gd name="T8" fmla="*/ 0 w 60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8">
                  <a:moveTo>
                    <a:pt x="0" y="19"/>
                  </a:moveTo>
                  <a:lnTo>
                    <a:pt x="60" y="38"/>
                  </a:lnTo>
                  <a:lnTo>
                    <a:pt x="45" y="19"/>
                  </a:lnTo>
                  <a:lnTo>
                    <a:pt x="60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3"/>
            <p:cNvSpPr>
              <a:spLocks noChangeShapeType="1"/>
            </p:cNvSpPr>
            <p:nvPr/>
          </p:nvSpPr>
          <p:spPr bwMode="auto">
            <a:xfrm>
              <a:off x="2335" y="1601"/>
              <a:ext cx="49" cy="1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4"/>
            <p:cNvSpPr>
              <a:spLocks noChangeShapeType="1"/>
            </p:cNvSpPr>
            <p:nvPr/>
          </p:nvSpPr>
          <p:spPr bwMode="auto">
            <a:xfrm>
              <a:off x="2432" y="1628"/>
              <a:ext cx="49" cy="1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5"/>
            <p:cNvSpPr>
              <a:spLocks noChangeShapeType="1"/>
            </p:cNvSpPr>
            <p:nvPr/>
          </p:nvSpPr>
          <p:spPr bwMode="auto">
            <a:xfrm>
              <a:off x="2528" y="1656"/>
              <a:ext cx="49" cy="1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6"/>
            <p:cNvSpPr>
              <a:spLocks noChangeShapeType="1"/>
            </p:cNvSpPr>
            <p:nvPr/>
          </p:nvSpPr>
          <p:spPr bwMode="auto">
            <a:xfrm>
              <a:off x="2625" y="1684"/>
              <a:ext cx="49" cy="1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7"/>
            <p:cNvSpPr>
              <a:spLocks noChangeShapeType="1"/>
            </p:cNvSpPr>
            <p:nvPr/>
          </p:nvSpPr>
          <p:spPr bwMode="auto">
            <a:xfrm>
              <a:off x="2721" y="1712"/>
              <a:ext cx="49" cy="1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8"/>
            <p:cNvSpPr>
              <a:spLocks noChangeShapeType="1"/>
            </p:cNvSpPr>
            <p:nvPr/>
          </p:nvSpPr>
          <p:spPr bwMode="auto">
            <a:xfrm>
              <a:off x="2818" y="1739"/>
              <a:ext cx="48" cy="1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9"/>
            <p:cNvSpPr>
              <a:spLocks noChangeShapeType="1"/>
            </p:cNvSpPr>
            <p:nvPr/>
          </p:nvSpPr>
          <p:spPr bwMode="auto">
            <a:xfrm flipV="1">
              <a:off x="1853" y="2465"/>
              <a:ext cx="0" cy="20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0"/>
            <p:cNvSpPr>
              <a:spLocks/>
            </p:cNvSpPr>
            <p:nvPr/>
          </p:nvSpPr>
          <p:spPr bwMode="auto">
            <a:xfrm>
              <a:off x="1811" y="2458"/>
              <a:ext cx="84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1"/>
            <p:cNvSpPr>
              <a:spLocks noChangeShapeType="1"/>
            </p:cNvSpPr>
            <p:nvPr/>
          </p:nvSpPr>
          <p:spPr bwMode="auto">
            <a:xfrm>
              <a:off x="1811" y="245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2"/>
            <p:cNvSpPr>
              <a:spLocks noChangeShapeType="1"/>
            </p:cNvSpPr>
            <p:nvPr/>
          </p:nvSpPr>
          <p:spPr bwMode="auto">
            <a:xfrm flipV="1">
              <a:off x="1860" y="3607"/>
              <a:ext cx="0" cy="12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3"/>
            <p:cNvSpPr>
              <a:spLocks/>
            </p:cNvSpPr>
            <p:nvPr/>
          </p:nvSpPr>
          <p:spPr bwMode="auto">
            <a:xfrm>
              <a:off x="1818" y="3600"/>
              <a:ext cx="84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4"/>
            <p:cNvSpPr>
              <a:spLocks noChangeShapeType="1"/>
            </p:cNvSpPr>
            <p:nvPr/>
          </p:nvSpPr>
          <p:spPr bwMode="auto">
            <a:xfrm>
              <a:off x="1818" y="360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5"/>
            <p:cNvSpPr>
              <a:spLocks noChangeShapeType="1"/>
            </p:cNvSpPr>
            <p:nvPr/>
          </p:nvSpPr>
          <p:spPr bwMode="auto">
            <a:xfrm flipV="1">
              <a:off x="1866" y="4601"/>
              <a:ext cx="0" cy="20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6"/>
            <p:cNvSpPr>
              <a:spLocks/>
            </p:cNvSpPr>
            <p:nvPr/>
          </p:nvSpPr>
          <p:spPr bwMode="auto">
            <a:xfrm>
              <a:off x="1824" y="4594"/>
              <a:ext cx="84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7"/>
            <p:cNvSpPr>
              <a:spLocks noChangeShapeType="1"/>
            </p:cNvSpPr>
            <p:nvPr/>
          </p:nvSpPr>
          <p:spPr bwMode="auto">
            <a:xfrm>
              <a:off x="1824" y="459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Arc 228"/>
            <p:cNvSpPr>
              <a:spLocks/>
            </p:cNvSpPr>
            <p:nvPr/>
          </p:nvSpPr>
          <p:spPr bwMode="auto">
            <a:xfrm>
              <a:off x="1347" y="2580"/>
              <a:ext cx="122" cy="14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9"/>
            <p:cNvSpPr>
              <a:spLocks/>
            </p:cNvSpPr>
            <p:nvPr/>
          </p:nvSpPr>
          <p:spPr bwMode="auto">
            <a:xfrm>
              <a:off x="1427" y="2573"/>
              <a:ext cx="83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30"/>
            <p:cNvSpPr>
              <a:spLocks noChangeShapeType="1"/>
            </p:cNvSpPr>
            <p:nvPr/>
          </p:nvSpPr>
          <p:spPr bwMode="auto">
            <a:xfrm>
              <a:off x="1427" y="257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Arc 231"/>
            <p:cNvSpPr>
              <a:spLocks/>
            </p:cNvSpPr>
            <p:nvPr/>
          </p:nvSpPr>
          <p:spPr bwMode="auto">
            <a:xfrm>
              <a:off x="1188" y="2372"/>
              <a:ext cx="458" cy="360"/>
            </a:xfrm>
            <a:custGeom>
              <a:avLst/>
              <a:gdLst>
                <a:gd name="G0" fmla="+- 47 0 0"/>
                <a:gd name="G1" fmla="+- 0 0 0"/>
                <a:gd name="G2" fmla="+- 21600 0 0"/>
                <a:gd name="T0" fmla="*/ 21647 w 21647"/>
                <a:gd name="T1" fmla="*/ 0 h 21600"/>
                <a:gd name="T2" fmla="*/ 0 w 21647"/>
                <a:gd name="T3" fmla="*/ 21600 h 21600"/>
                <a:gd name="T4" fmla="*/ 47 w 2164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7" h="21600" fill="none" extrusionOk="0">
                  <a:moveTo>
                    <a:pt x="21647" y="0"/>
                  </a:moveTo>
                  <a:cubicBezTo>
                    <a:pt x="21647" y="11929"/>
                    <a:pt x="11976" y="21600"/>
                    <a:pt x="47" y="21600"/>
                  </a:cubicBezTo>
                  <a:cubicBezTo>
                    <a:pt x="31" y="21600"/>
                    <a:pt x="15" y="21599"/>
                    <a:pt x="0" y="21599"/>
                  </a:cubicBezTo>
                </a:path>
                <a:path w="21647" h="21600" stroke="0" extrusionOk="0">
                  <a:moveTo>
                    <a:pt x="21647" y="0"/>
                  </a:moveTo>
                  <a:cubicBezTo>
                    <a:pt x="21647" y="11929"/>
                    <a:pt x="11976" y="21600"/>
                    <a:pt x="47" y="21600"/>
                  </a:cubicBezTo>
                  <a:cubicBezTo>
                    <a:pt x="31" y="21600"/>
                    <a:pt x="15" y="21599"/>
                    <a:pt x="0" y="21599"/>
                  </a:cubicBezTo>
                  <a:lnTo>
                    <a:pt x="47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32"/>
            <p:cNvSpPr>
              <a:spLocks/>
            </p:cNvSpPr>
            <p:nvPr/>
          </p:nvSpPr>
          <p:spPr bwMode="auto">
            <a:xfrm>
              <a:off x="1604" y="2366"/>
              <a:ext cx="83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233"/>
            <p:cNvSpPr>
              <a:spLocks noChangeShapeType="1"/>
            </p:cNvSpPr>
            <p:nvPr/>
          </p:nvSpPr>
          <p:spPr bwMode="auto">
            <a:xfrm>
              <a:off x="1604" y="2366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Arc 234"/>
            <p:cNvSpPr>
              <a:spLocks/>
            </p:cNvSpPr>
            <p:nvPr/>
          </p:nvSpPr>
          <p:spPr bwMode="auto">
            <a:xfrm>
              <a:off x="1359" y="3640"/>
              <a:ext cx="128" cy="1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35"/>
            <p:cNvSpPr>
              <a:spLocks/>
            </p:cNvSpPr>
            <p:nvPr/>
          </p:nvSpPr>
          <p:spPr bwMode="auto">
            <a:xfrm>
              <a:off x="1446" y="3633"/>
              <a:ext cx="83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236"/>
            <p:cNvSpPr>
              <a:spLocks noChangeShapeType="1"/>
            </p:cNvSpPr>
            <p:nvPr/>
          </p:nvSpPr>
          <p:spPr bwMode="auto">
            <a:xfrm>
              <a:off x="1446" y="363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Arc 237"/>
            <p:cNvSpPr>
              <a:spLocks/>
            </p:cNvSpPr>
            <p:nvPr/>
          </p:nvSpPr>
          <p:spPr bwMode="auto">
            <a:xfrm>
              <a:off x="1188" y="3470"/>
              <a:ext cx="458" cy="333"/>
            </a:xfrm>
            <a:custGeom>
              <a:avLst/>
              <a:gdLst>
                <a:gd name="G0" fmla="+- 47 0 0"/>
                <a:gd name="G1" fmla="+- 0 0 0"/>
                <a:gd name="G2" fmla="+- 21600 0 0"/>
                <a:gd name="T0" fmla="*/ 21647 w 21647"/>
                <a:gd name="T1" fmla="*/ 0 h 21600"/>
                <a:gd name="T2" fmla="*/ 0 w 21647"/>
                <a:gd name="T3" fmla="*/ 21600 h 21600"/>
                <a:gd name="T4" fmla="*/ 47 w 2164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7" h="21600" fill="none" extrusionOk="0">
                  <a:moveTo>
                    <a:pt x="21647" y="0"/>
                  </a:moveTo>
                  <a:cubicBezTo>
                    <a:pt x="21647" y="11929"/>
                    <a:pt x="11976" y="21600"/>
                    <a:pt x="47" y="21600"/>
                  </a:cubicBezTo>
                  <a:cubicBezTo>
                    <a:pt x="31" y="21600"/>
                    <a:pt x="15" y="21599"/>
                    <a:pt x="0" y="21599"/>
                  </a:cubicBezTo>
                </a:path>
                <a:path w="21647" h="21600" stroke="0" extrusionOk="0">
                  <a:moveTo>
                    <a:pt x="21647" y="0"/>
                  </a:moveTo>
                  <a:cubicBezTo>
                    <a:pt x="21647" y="11929"/>
                    <a:pt x="11976" y="21600"/>
                    <a:pt x="47" y="21600"/>
                  </a:cubicBezTo>
                  <a:cubicBezTo>
                    <a:pt x="31" y="21600"/>
                    <a:pt x="15" y="21599"/>
                    <a:pt x="0" y="21599"/>
                  </a:cubicBezTo>
                  <a:lnTo>
                    <a:pt x="47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38"/>
            <p:cNvSpPr>
              <a:spLocks/>
            </p:cNvSpPr>
            <p:nvPr/>
          </p:nvSpPr>
          <p:spPr bwMode="auto">
            <a:xfrm>
              <a:off x="1604" y="3463"/>
              <a:ext cx="83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239"/>
            <p:cNvSpPr>
              <a:spLocks noChangeShapeType="1"/>
            </p:cNvSpPr>
            <p:nvPr/>
          </p:nvSpPr>
          <p:spPr bwMode="auto">
            <a:xfrm>
              <a:off x="1604" y="346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Arc 240"/>
            <p:cNvSpPr>
              <a:spLocks/>
            </p:cNvSpPr>
            <p:nvPr/>
          </p:nvSpPr>
          <p:spPr bwMode="auto">
            <a:xfrm>
              <a:off x="1359" y="4699"/>
              <a:ext cx="165" cy="17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41"/>
            <p:cNvSpPr>
              <a:spLocks/>
            </p:cNvSpPr>
            <p:nvPr/>
          </p:nvSpPr>
          <p:spPr bwMode="auto">
            <a:xfrm>
              <a:off x="1482" y="4692"/>
              <a:ext cx="84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242"/>
            <p:cNvSpPr>
              <a:spLocks noChangeShapeType="1"/>
            </p:cNvSpPr>
            <p:nvPr/>
          </p:nvSpPr>
          <p:spPr bwMode="auto">
            <a:xfrm>
              <a:off x="1482" y="469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Arc 243"/>
            <p:cNvSpPr>
              <a:spLocks/>
            </p:cNvSpPr>
            <p:nvPr/>
          </p:nvSpPr>
          <p:spPr bwMode="auto">
            <a:xfrm>
              <a:off x="1176" y="4465"/>
              <a:ext cx="550" cy="404"/>
            </a:xfrm>
            <a:custGeom>
              <a:avLst/>
              <a:gdLst>
                <a:gd name="G0" fmla="+- 39 0 0"/>
                <a:gd name="G1" fmla="+- 0 0 0"/>
                <a:gd name="G2" fmla="+- 21600 0 0"/>
                <a:gd name="T0" fmla="*/ 21639 w 21639"/>
                <a:gd name="T1" fmla="*/ 0 h 21600"/>
                <a:gd name="T2" fmla="*/ 0 w 21639"/>
                <a:gd name="T3" fmla="*/ 21600 h 21600"/>
                <a:gd name="T4" fmla="*/ 39 w 2163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9" h="21600" fill="none" extrusionOk="0">
                  <a:moveTo>
                    <a:pt x="21639" y="0"/>
                  </a:moveTo>
                  <a:cubicBezTo>
                    <a:pt x="21639" y="11929"/>
                    <a:pt x="11968" y="21600"/>
                    <a:pt x="39" y="21600"/>
                  </a:cubicBezTo>
                  <a:cubicBezTo>
                    <a:pt x="26" y="21600"/>
                    <a:pt x="13" y="21599"/>
                    <a:pt x="0" y="21599"/>
                  </a:cubicBezTo>
                </a:path>
                <a:path w="21639" h="21600" stroke="0" extrusionOk="0">
                  <a:moveTo>
                    <a:pt x="21639" y="0"/>
                  </a:moveTo>
                  <a:cubicBezTo>
                    <a:pt x="21639" y="11929"/>
                    <a:pt x="11968" y="21600"/>
                    <a:pt x="39" y="21600"/>
                  </a:cubicBezTo>
                  <a:cubicBezTo>
                    <a:pt x="26" y="21600"/>
                    <a:pt x="13" y="21599"/>
                    <a:pt x="0" y="21599"/>
                  </a:cubicBezTo>
                  <a:lnTo>
                    <a:pt x="3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44"/>
            <p:cNvSpPr>
              <a:spLocks/>
            </p:cNvSpPr>
            <p:nvPr/>
          </p:nvSpPr>
          <p:spPr bwMode="auto">
            <a:xfrm>
              <a:off x="1684" y="4458"/>
              <a:ext cx="83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245"/>
            <p:cNvSpPr>
              <a:spLocks noChangeShapeType="1"/>
            </p:cNvSpPr>
            <p:nvPr/>
          </p:nvSpPr>
          <p:spPr bwMode="auto">
            <a:xfrm>
              <a:off x="1684" y="445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Arc 246"/>
            <p:cNvSpPr>
              <a:spLocks/>
            </p:cNvSpPr>
            <p:nvPr/>
          </p:nvSpPr>
          <p:spPr bwMode="auto">
            <a:xfrm>
              <a:off x="1006" y="2623"/>
              <a:ext cx="159" cy="10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47"/>
            <p:cNvSpPr>
              <a:spLocks/>
            </p:cNvSpPr>
            <p:nvPr/>
          </p:nvSpPr>
          <p:spPr bwMode="auto">
            <a:xfrm>
              <a:off x="1122" y="2617"/>
              <a:ext cx="83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248"/>
            <p:cNvSpPr>
              <a:spLocks noChangeShapeType="1"/>
            </p:cNvSpPr>
            <p:nvPr/>
          </p:nvSpPr>
          <p:spPr bwMode="auto">
            <a:xfrm>
              <a:off x="1122" y="2617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Arc 249"/>
            <p:cNvSpPr>
              <a:spLocks/>
            </p:cNvSpPr>
            <p:nvPr/>
          </p:nvSpPr>
          <p:spPr bwMode="auto">
            <a:xfrm>
              <a:off x="841" y="2476"/>
              <a:ext cx="227" cy="25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50"/>
            <p:cNvSpPr>
              <a:spLocks/>
            </p:cNvSpPr>
            <p:nvPr/>
          </p:nvSpPr>
          <p:spPr bwMode="auto">
            <a:xfrm>
              <a:off x="1025" y="2469"/>
              <a:ext cx="83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251"/>
            <p:cNvSpPr>
              <a:spLocks noChangeShapeType="1"/>
            </p:cNvSpPr>
            <p:nvPr/>
          </p:nvSpPr>
          <p:spPr bwMode="auto">
            <a:xfrm>
              <a:off x="1025" y="246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Arc 252"/>
            <p:cNvSpPr>
              <a:spLocks/>
            </p:cNvSpPr>
            <p:nvPr/>
          </p:nvSpPr>
          <p:spPr bwMode="auto">
            <a:xfrm>
              <a:off x="670" y="2547"/>
              <a:ext cx="232" cy="18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53"/>
            <p:cNvSpPr>
              <a:spLocks/>
            </p:cNvSpPr>
            <p:nvPr/>
          </p:nvSpPr>
          <p:spPr bwMode="auto">
            <a:xfrm>
              <a:off x="860" y="2540"/>
              <a:ext cx="84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254"/>
            <p:cNvSpPr>
              <a:spLocks noChangeShapeType="1"/>
            </p:cNvSpPr>
            <p:nvPr/>
          </p:nvSpPr>
          <p:spPr bwMode="auto">
            <a:xfrm>
              <a:off x="860" y="254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Arc 255"/>
            <p:cNvSpPr>
              <a:spLocks/>
            </p:cNvSpPr>
            <p:nvPr/>
          </p:nvSpPr>
          <p:spPr bwMode="auto">
            <a:xfrm>
              <a:off x="1011" y="3650"/>
              <a:ext cx="147" cy="153"/>
            </a:xfrm>
            <a:custGeom>
              <a:avLst/>
              <a:gdLst>
                <a:gd name="G0" fmla="+- 147 0 0"/>
                <a:gd name="G1" fmla="+- 0 0 0"/>
                <a:gd name="G2" fmla="+- 21600 0 0"/>
                <a:gd name="T0" fmla="*/ 21747 w 21747"/>
                <a:gd name="T1" fmla="*/ 0 h 21600"/>
                <a:gd name="T2" fmla="*/ 0 w 21747"/>
                <a:gd name="T3" fmla="*/ 21599 h 21600"/>
                <a:gd name="T4" fmla="*/ 147 w 2174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7" h="21600" fill="none" extrusionOk="0">
                  <a:moveTo>
                    <a:pt x="21747" y="0"/>
                  </a:moveTo>
                  <a:cubicBezTo>
                    <a:pt x="21747" y="11929"/>
                    <a:pt x="12076" y="21600"/>
                    <a:pt x="147" y="21600"/>
                  </a:cubicBezTo>
                  <a:cubicBezTo>
                    <a:pt x="97" y="21600"/>
                    <a:pt x="48" y="21599"/>
                    <a:pt x="-1" y="21599"/>
                  </a:cubicBezTo>
                </a:path>
                <a:path w="21747" h="21600" stroke="0" extrusionOk="0">
                  <a:moveTo>
                    <a:pt x="21747" y="0"/>
                  </a:moveTo>
                  <a:cubicBezTo>
                    <a:pt x="21747" y="11929"/>
                    <a:pt x="12076" y="21600"/>
                    <a:pt x="147" y="21600"/>
                  </a:cubicBezTo>
                  <a:cubicBezTo>
                    <a:pt x="97" y="21600"/>
                    <a:pt x="48" y="21599"/>
                    <a:pt x="-1" y="21599"/>
                  </a:cubicBezTo>
                  <a:lnTo>
                    <a:pt x="147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6"/>
            <p:cNvSpPr>
              <a:spLocks/>
            </p:cNvSpPr>
            <p:nvPr/>
          </p:nvSpPr>
          <p:spPr bwMode="auto">
            <a:xfrm>
              <a:off x="1116" y="3643"/>
              <a:ext cx="83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257"/>
            <p:cNvSpPr>
              <a:spLocks noChangeShapeType="1"/>
            </p:cNvSpPr>
            <p:nvPr/>
          </p:nvSpPr>
          <p:spPr bwMode="auto">
            <a:xfrm>
              <a:off x="1116" y="364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Arc 258"/>
            <p:cNvSpPr>
              <a:spLocks/>
            </p:cNvSpPr>
            <p:nvPr/>
          </p:nvSpPr>
          <p:spPr bwMode="auto">
            <a:xfrm>
              <a:off x="847" y="3683"/>
              <a:ext cx="146" cy="12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59"/>
            <p:cNvSpPr>
              <a:spLocks/>
            </p:cNvSpPr>
            <p:nvPr/>
          </p:nvSpPr>
          <p:spPr bwMode="auto">
            <a:xfrm>
              <a:off x="951" y="3676"/>
              <a:ext cx="83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260"/>
            <p:cNvSpPr>
              <a:spLocks noChangeShapeType="1"/>
            </p:cNvSpPr>
            <p:nvPr/>
          </p:nvSpPr>
          <p:spPr bwMode="auto">
            <a:xfrm>
              <a:off x="951" y="367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Arc 261"/>
            <p:cNvSpPr>
              <a:spLocks/>
            </p:cNvSpPr>
            <p:nvPr/>
          </p:nvSpPr>
          <p:spPr bwMode="auto">
            <a:xfrm>
              <a:off x="670" y="3629"/>
              <a:ext cx="189" cy="164"/>
            </a:xfrm>
            <a:custGeom>
              <a:avLst/>
              <a:gdLst>
                <a:gd name="G0" fmla="+- 0 0 0"/>
                <a:gd name="G1" fmla="+- 132 0 0"/>
                <a:gd name="G2" fmla="+- 21600 0 0"/>
                <a:gd name="T0" fmla="*/ 21600 w 21600"/>
                <a:gd name="T1" fmla="*/ 0 h 21732"/>
                <a:gd name="T2" fmla="*/ 0 w 21600"/>
                <a:gd name="T3" fmla="*/ 21732 h 21732"/>
                <a:gd name="T4" fmla="*/ 0 w 21600"/>
                <a:gd name="T5" fmla="*/ 132 h 21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32" fill="none" extrusionOk="0">
                  <a:moveTo>
                    <a:pt x="21599" y="0"/>
                  </a:moveTo>
                  <a:cubicBezTo>
                    <a:pt x="21599" y="44"/>
                    <a:pt x="21600" y="88"/>
                    <a:pt x="21600" y="132"/>
                  </a:cubicBezTo>
                  <a:cubicBezTo>
                    <a:pt x="21600" y="12061"/>
                    <a:pt x="11929" y="21731"/>
                    <a:pt x="0" y="21732"/>
                  </a:cubicBezTo>
                </a:path>
                <a:path w="21600" h="21732" stroke="0" extrusionOk="0">
                  <a:moveTo>
                    <a:pt x="21599" y="0"/>
                  </a:moveTo>
                  <a:cubicBezTo>
                    <a:pt x="21599" y="44"/>
                    <a:pt x="21600" y="88"/>
                    <a:pt x="21600" y="132"/>
                  </a:cubicBezTo>
                  <a:cubicBezTo>
                    <a:pt x="21600" y="12061"/>
                    <a:pt x="11929" y="21731"/>
                    <a:pt x="0" y="21732"/>
                  </a:cubicBezTo>
                  <a:lnTo>
                    <a:pt x="0" y="132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62"/>
            <p:cNvSpPr>
              <a:spLocks/>
            </p:cNvSpPr>
            <p:nvPr/>
          </p:nvSpPr>
          <p:spPr bwMode="auto">
            <a:xfrm>
              <a:off x="817" y="3622"/>
              <a:ext cx="83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263"/>
            <p:cNvSpPr>
              <a:spLocks noChangeShapeType="1"/>
            </p:cNvSpPr>
            <p:nvPr/>
          </p:nvSpPr>
          <p:spPr bwMode="auto">
            <a:xfrm>
              <a:off x="817" y="362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Arc 264"/>
            <p:cNvSpPr>
              <a:spLocks/>
            </p:cNvSpPr>
            <p:nvPr/>
          </p:nvSpPr>
          <p:spPr bwMode="auto">
            <a:xfrm>
              <a:off x="1011" y="4711"/>
              <a:ext cx="142" cy="158"/>
            </a:xfrm>
            <a:custGeom>
              <a:avLst/>
              <a:gdLst>
                <a:gd name="G0" fmla="+- 154 0 0"/>
                <a:gd name="G1" fmla="+- 0 0 0"/>
                <a:gd name="G2" fmla="+- 21600 0 0"/>
                <a:gd name="T0" fmla="*/ 21754 w 21754"/>
                <a:gd name="T1" fmla="*/ 0 h 21600"/>
                <a:gd name="T2" fmla="*/ 0 w 21754"/>
                <a:gd name="T3" fmla="*/ 21599 h 21600"/>
                <a:gd name="T4" fmla="*/ 154 w 2175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4" h="21600" fill="none" extrusionOk="0">
                  <a:moveTo>
                    <a:pt x="21754" y="0"/>
                  </a:moveTo>
                  <a:cubicBezTo>
                    <a:pt x="21754" y="11929"/>
                    <a:pt x="12083" y="21600"/>
                    <a:pt x="154" y="21600"/>
                  </a:cubicBezTo>
                  <a:cubicBezTo>
                    <a:pt x="102" y="21600"/>
                    <a:pt x="51" y="21599"/>
                    <a:pt x="-1" y="21599"/>
                  </a:cubicBezTo>
                </a:path>
                <a:path w="21754" h="21600" stroke="0" extrusionOk="0">
                  <a:moveTo>
                    <a:pt x="21754" y="0"/>
                  </a:moveTo>
                  <a:cubicBezTo>
                    <a:pt x="21754" y="11929"/>
                    <a:pt x="12083" y="21600"/>
                    <a:pt x="154" y="21600"/>
                  </a:cubicBezTo>
                  <a:cubicBezTo>
                    <a:pt x="102" y="21600"/>
                    <a:pt x="51" y="21599"/>
                    <a:pt x="-1" y="21599"/>
                  </a:cubicBezTo>
                  <a:lnTo>
                    <a:pt x="154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65"/>
            <p:cNvSpPr>
              <a:spLocks/>
            </p:cNvSpPr>
            <p:nvPr/>
          </p:nvSpPr>
          <p:spPr bwMode="auto">
            <a:xfrm>
              <a:off x="1110" y="4704"/>
              <a:ext cx="83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266"/>
            <p:cNvSpPr>
              <a:spLocks noChangeShapeType="1"/>
            </p:cNvSpPr>
            <p:nvPr/>
          </p:nvSpPr>
          <p:spPr bwMode="auto">
            <a:xfrm>
              <a:off x="1110" y="470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Arc 267"/>
            <p:cNvSpPr>
              <a:spLocks/>
            </p:cNvSpPr>
            <p:nvPr/>
          </p:nvSpPr>
          <p:spPr bwMode="auto">
            <a:xfrm>
              <a:off x="841" y="4754"/>
              <a:ext cx="177" cy="12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68"/>
            <p:cNvSpPr>
              <a:spLocks/>
            </p:cNvSpPr>
            <p:nvPr/>
          </p:nvSpPr>
          <p:spPr bwMode="auto">
            <a:xfrm>
              <a:off x="976" y="4747"/>
              <a:ext cx="83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269"/>
            <p:cNvSpPr>
              <a:spLocks noChangeShapeType="1"/>
            </p:cNvSpPr>
            <p:nvPr/>
          </p:nvSpPr>
          <p:spPr bwMode="auto">
            <a:xfrm>
              <a:off x="976" y="474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Arc 270"/>
            <p:cNvSpPr>
              <a:spLocks/>
            </p:cNvSpPr>
            <p:nvPr/>
          </p:nvSpPr>
          <p:spPr bwMode="auto">
            <a:xfrm>
              <a:off x="664" y="4737"/>
              <a:ext cx="171" cy="13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71"/>
            <p:cNvSpPr>
              <a:spLocks/>
            </p:cNvSpPr>
            <p:nvPr/>
          </p:nvSpPr>
          <p:spPr bwMode="auto">
            <a:xfrm>
              <a:off x="793" y="4730"/>
              <a:ext cx="83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272"/>
            <p:cNvSpPr>
              <a:spLocks noChangeShapeType="1"/>
            </p:cNvSpPr>
            <p:nvPr/>
          </p:nvSpPr>
          <p:spPr bwMode="auto">
            <a:xfrm>
              <a:off x="793" y="473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Arc 273"/>
            <p:cNvSpPr>
              <a:spLocks/>
            </p:cNvSpPr>
            <p:nvPr/>
          </p:nvSpPr>
          <p:spPr bwMode="auto">
            <a:xfrm>
              <a:off x="1427" y="4558"/>
              <a:ext cx="98" cy="12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274"/>
            <p:cNvSpPr>
              <a:spLocks/>
            </p:cNvSpPr>
            <p:nvPr/>
          </p:nvSpPr>
          <p:spPr bwMode="auto">
            <a:xfrm>
              <a:off x="1419" y="4521"/>
              <a:ext cx="8" cy="74"/>
            </a:xfrm>
            <a:custGeom>
              <a:avLst/>
              <a:gdLst>
                <a:gd name="T0" fmla="*/ 0 w 20"/>
                <a:gd name="T1" fmla="*/ 0 h 217"/>
                <a:gd name="T2" fmla="*/ 20 w 20"/>
                <a:gd name="T3" fmla="*/ 0 h 217"/>
                <a:gd name="T4" fmla="*/ 20 w 20"/>
                <a:gd name="T5" fmla="*/ 217 h 217"/>
                <a:gd name="T6" fmla="*/ 0 w 20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7">
                  <a:moveTo>
                    <a:pt x="0" y="0"/>
                  </a:moveTo>
                  <a:lnTo>
                    <a:pt x="20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275"/>
            <p:cNvSpPr>
              <a:spLocks noChangeShapeType="1"/>
            </p:cNvSpPr>
            <p:nvPr/>
          </p:nvSpPr>
          <p:spPr bwMode="auto">
            <a:xfrm>
              <a:off x="1419" y="4595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Arc 276"/>
            <p:cNvSpPr>
              <a:spLocks/>
            </p:cNvSpPr>
            <p:nvPr/>
          </p:nvSpPr>
          <p:spPr bwMode="auto">
            <a:xfrm>
              <a:off x="1359" y="2470"/>
              <a:ext cx="104" cy="6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77"/>
            <p:cNvSpPr>
              <a:spLocks/>
            </p:cNvSpPr>
            <p:nvPr/>
          </p:nvSpPr>
          <p:spPr bwMode="auto">
            <a:xfrm>
              <a:off x="1330" y="2435"/>
              <a:ext cx="52" cy="67"/>
            </a:xfrm>
            <a:custGeom>
              <a:avLst/>
              <a:gdLst>
                <a:gd name="T0" fmla="*/ 119 w 137"/>
                <a:gd name="T1" fmla="*/ 0 h 193"/>
                <a:gd name="T2" fmla="*/ 137 w 137"/>
                <a:gd name="T3" fmla="*/ 11 h 193"/>
                <a:gd name="T4" fmla="*/ 17 w 137"/>
                <a:gd name="T5" fmla="*/ 193 h 193"/>
                <a:gd name="T6" fmla="*/ 0 w 137"/>
                <a:gd name="T7" fmla="*/ 18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193">
                  <a:moveTo>
                    <a:pt x="119" y="0"/>
                  </a:moveTo>
                  <a:lnTo>
                    <a:pt x="137" y="11"/>
                  </a:lnTo>
                  <a:lnTo>
                    <a:pt x="17" y="193"/>
                  </a:lnTo>
                  <a:lnTo>
                    <a:pt x="0" y="18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278"/>
            <p:cNvSpPr>
              <a:spLocks noChangeShapeType="1"/>
            </p:cNvSpPr>
            <p:nvPr/>
          </p:nvSpPr>
          <p:spPr bwMode="auto">
            <a:xfrm>
              <a:off x="1330" y="2498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Arc 279"/>
            <p:cNvSpPr>
              <a:spLocks/>
            </p:cNvSpPr>
            <p:nvPr/>
          </p:nvSpPr>
          <p:spPr bwMode="auto">
            <a:xfrm>
              <a:off x="1365" y="3536"/>
              <a:ext cx="99" cy="71"/>
            </a:xfrm>
            <a:custGeom>
              <a:avLst/>
              <a:gdLst>
                <a:gd name="G0" fmla="+- 222 0 0"/>
                <a:gd name="G1" fmla="+- 21600 0 0"/>
                <a:gd name="G2" fmla="+- 21600 0 0"/>
                <a:gd name="T0" fmla="*/ 0 w 21822"/>
                <a:gd name="T1" fmla="*/ 1 h 21600"/>
                <a:gd name="T2" fmla="*/ 21822 w 21822"/>
                <a:gd name="T3" fmla="*/ 21600 h 21600"/>
                <a:gd name="T4" fmla="*/ 222 w 21822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22" h="21600" fill="none" extrusionOk="0">
                  <a:moveTo>
                    <a:pt x="0" y="1"/>
                  </a:moveTo>
                  <a:cubicBezTo>
                    <a:pt x="73" y="0"/>
                    <a:pt x="147" y="-1"/>
                    <a:pt x="222" y="0"/>
                  </a:cubicBezTo>
                  <a:cubicBezTo>
                    <a:pt x="12151" y="0"/>
                    <a:pt x="21822" y="9670"/>
                    <a:pt x="21822" y="21600"/>
                  </a:cubicBezTo>
                </a:path>
                <a:path w="21822" h="21600" stroke="0" extrusionOk="0">
                  <a:moveTo>
                    <a:pt x="0" y="1"/>
                  </a:moveTo>
                  <a:cubicBezTo>
                    <a:pt x="73" y="0"/>
                    <a:pt x="147" y="-1"/>
                    <a:pt x="222" y="0"/>
                  </a:cubicBezTo>
                  <a:cubicBezTo>
                    <a:pt x="12151" y="0"/>
                    <a:pt x="21822" y="9670"/>
                    <a:pt x="21822" y="21600"/>
                  </a:cubicBezTo>
                  <a:lnTo>
                    <a:pt x="222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80"/>
            <p:cNvSpPr>
              <a:spLocks/>
            </p:cNvSpPr>
            <p:nvPr/>
          </p:nvSpPr>
          <p:spPr bwMode="auto">
            <a:xfrm>
              <a:off x="1333" y="3503"/>
              <a:ext cx="59" cy="62"/>
            </a:xfrm>
            <a:custGeom>
              <a:avLst/>
              <a:gdLst>
                <a:gd name="T0" fmla="*/ 138 w 154"/>
                <a:gd name="T1" fmla="*/ 0 h 183"/>
                <a:gd name="T2" fmla="*/ 154 w 154"/>
                <a:gd name="T3" fmla="*/ 14 h 183"/>
                <a:gd name="T4" fmla="*/ 16 w 154"/>
                <a:gd name="T5" fmla="*/ 183 h 183"/>
                <a:gd name="T6" fmla="*/ 0 w 154"/>
                <a:gd name="T7" fmla="*/ 16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183">
                  <a:moveTo>
                    <a:pt x="138" y="0"/>
                  </a:moveTo>
                  <a:lnTo>
                    <a:pt x="154" y="14"/>
                  </a:lnTo>
                  <a:lnTo>
                    <a:pt x="16" y="183"/>
                  </a:lnTo>
                  <a:lnTo>
                    <a:pt x="0" y="16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Line 281"/>
            <p:cNvSpPr>
              <a:spLocks noChangeShapeType="1"/>
            </p:cNvSpPr>
            <p:nvPr/>
          </p:nvSpPr>
          <p:spPr bwMode="auto">
            <a:xfrm>
              <a:off x="1333" y="3560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282"/>
            <p:cNvSpPr>
              <a:spLocks/>
            </p:cNvSpPr>
            <p:nvPr/>
          </p:nvSpPr>
          <p:spPr bwMode="auto">
            <a:xfrm>
              <a:off x="810" y="2820"/>
              <a:ext cx="177" cy="141"/>
            </a:xfrm>
            <a:custGeom>
              <a:avLst/>
              <a:gdLst>
                <a:gd name="T0" fmla="*/ 462 w 462"/>
                <a:gd name="T1" fmla="*/ 413 h 413"/>
                <a:gd name="T2" fmla="*/ 255 w 462"/>
                <a:gd name="T3" fmla="*/ 0 h 413"/>
                <a:gd name="T4" fmla="*/ 0 w 462"/>
                <a:gd name="T5" fmla="*/ 0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413">
                  <a:moveTo>
                    <a:pt x="462" y="413"/>
                  </a:moveTo>
                  <a:lnTo>
                    <a:pt x="255" y="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283"/>
            <p:cNvSpPr>
              <a:spLocks/>
            </p:cNvSpPr>
            <p:nvPr/>
          </p:nvSpPr>
          <p:spPr bwMode="auto">
            <a:xfrm>
              <a:off x="802" y="2782"/>
              <a:ext cx="8" cy="75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Line 284"/>
            <p:cNvSpPr>
              <a:spLocks noChangeShapeType="1"/>
            </p:cNvSpPr>
            <p:nvPr/>
          </p:nvSpPr>
          <p:spPr bwMode="auto">
            <a:xfrm>
              <a:off x="802" y="2857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285"/>
            <p:cNvSpPr>
              <a:spLocks/>
            </p:cNvSpPr>
            <p:nvPr/>
          </p:nvSpPr>
          <p:spPr bwMode="auto">
            <a:xfrm>
              <a:off x="810" y="3896"/>
              <a:ext cx="196" cy="142"/>
            </a:xfrm>
            <a:custGeom>
              <a:avLst/>
              <a:gdLst>
                <a:gd name="T0" fmla="*/ 511 w 511"/>
                <a:gd name="T1" fmla="*/ 413 h 413"/>
                <a:gd name="T2" fmla="*/ 271 w 511"/>
                <a:gd name="T3" fmla="*/ 0 h 413"/>
                <a:gd name="T4" fmla="*/ 0 w 511"/>
                <a:gd name="T5" fmla="*/ 0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1" h="413">
                  <a:moveTo>
                    <a:pt x="511" y="413"/>
                  </a:moveTo>
                  <a:lnTo>
                    <a:pt x="271" y="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286"/>
            <p:cNvSpPr>
              <a:spLocks/>
            </p:cNvSpPr>
            <p:nvPr/>
          </p:nvSpPr>
          <p:spPr bwMode="auto">
            <a:xfrm>
              <a:off x="802" y="3859"/>
              <a:ext cx="8" cy="75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Line 287"/>
            <p:cNvSpPr>
              <a:spLocks noChangeShapeType="1"/>
            </p:cNvSpPr>
            <p:nvPr/>
          </p:nvSpPr>
          <p:spPr bwMode="auto">
            <a:xfrm>
              <a:off x="802" y="3934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288"/>
            <p:cNvSpPr>
              <a:spLocks/>
            </p:cNvSpPr>
            <p:nvPr/>
          </p:nvSpPr>
          <p:spPr bwMode="auto">
            <a:xfrm>
              <a:off x="804" y="4956"/>
              <a:ext cx="202" cy="147"/>
            </a:xfrm>
            <a:custGeom>
              <a:avLst/>
              <a:gdLst>
                <a:gd name="T0" fmla="*/ 526 w 526"/>
                <a:gd name="T1" fmla="*/ 431 h 431"/>
                <a:gd name="T2" fmla="*/ 270 w 526"/>
                <a:gd name="T3" fmla="*/ 16 h 431"/>
                <a:gd name="T4" fmla="*/ 0 w 526"/>
                <a:gd name="T5" fmla="*/ 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6" h="431">
                  <a:moveTo>
                    <a:pt x="526" y="431"/>
                  </a:moveTo>
                  <a:lnTo>
                    <a:pt x="270" y="16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289"/>
            <p:cNvSpPr>
              <a:spLocks/>
            </p:cNvSpPr>
            <p:nvPr/>
          </p:nvSpPr>
          <p:spPr bwMode="auto">
            <a:xfrm>
              <a:off x="795" y="4919"/>
              <a:ext cx="11" cy="74"/>
            </a:xfrm>
            <a:custGeom>
              <a:avLst/>
              <a:gdLst>
                <a:gd name="T0" fmla="*/ 9 w 29"/>
                <a:gd name="T1" fmla="*/ 0 h 217"/>
                <a:gd name="T2" fmla="*/ 29 w 29"/>
                <a:gd name="T3" fmla="*/ 0 h 217"/>
                <a:gd name="T4" fmla="*/ 20 w 29"/>
                <a:gd name="T5" fmla="*/ 217 h 217"/>
                <a:gd name="T6" fmla="*/ 0 w 29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17">
                  <a:moveTo>
                    <a:pt x="9" y="0"/>
                  </a:moveTo>
                  <a:lnTo>
                    <a:pt x="29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Line 290"/>
            <p:cNvSpPr>
              <a:spLocks noChangeShapeType="1"/>
            </p:cNvSpPr>
            <p:nvPr/>
          </p:nvSpPr>
          <p:spPr bwMode="auto">
            <a:xfrm>
              <a:off x="795" y="4993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Arc 291"/>
            <p:cNvSpPr>
              <a:spLocks/>
            </p:cNvSpPr>
            <p:nvPr/>
          </p:nvSpPr>
          <p:spPr bwMode="auto">
            <a:xfrm>
              <a:off x="981" y="2880"/>
              <a:ext cx="146" cy="7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Arc 292"/>
            <p:cNvSpPr>
              <a:spLocks/>
            </p:cNvSpPr>
            <p:nvPr/>
          </p:nvSpPr>
          <p:spPr bwMode="auto">
            <a:xfrm>
              <a:off x="755" y="2956"/>
              <a:ext cx="372" cy="12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293"/>
            <p:cNvSpPr>
              <a:spLocks/>
            </p:cNvSpPr>
            <p:nvPr/>
          </p:nvSpPr>
          <p:spPr bwMode="auto">
            <a:xfrm>
              <a:off x="755" y="3057"/>
              <a:ext cx="59" cy="39"/>
            </a:xfrm>
            <a:custGeom>
              <a:avLst/>
              <a:gdLst>
                <a:gd name="T0" fmla="*/ 0 w 59"/>
                <a:gd name="T1" fmla="*/ 19 h 39"/>
                <a:gd name="T2" fmla="*/ 59 w 59"/>
                <a:gd name="T3" fmla="*/ 39 h 39"/>
                <a:gd name="T4" fmla="*/ 44 w 59"/>
                <a:gd name="T5" fmla="*/ 19 h 39"/>
                <a:gd name="T6" fmla="*/ 59 w 59"/>
                <a:gd name="T7" fmla="*/ 0 h 39"/>
                <a:gd name="T8" fmla="*/ 0 w 59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9">
                  <a:moveTo>
                    <a:pt x="0" y="19"/>
                  </a:moveTo>
                  <a:lnTo>
                    <a:pt x="59" y="39"/>
                  </a:lnTo>
                  <a:lnTo>
                    <a:pt x="44" y="19"/>
                  </a:lnTo>
                  <a:lnTo>
                    <a:pt x="59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Arc 294"/>
            <p:cNvSpPr>
              <a:spLocks/>
            </p:cNvSpPr>
            <p:nvPr/>
          </p:nvSpPr>
          <p:spPr bwMode="auto">
            <a:xfrm>
              <a:off x="981" y="3934"/>
              <a:ext cx="135" cy="61"/>
            </a:xfrm>
            <a:custGeom>
              <a:avLst/>
              <a:gdLst>
                <a:gd name="G0" fmla="+- 21600 0 0"/>
                <a:gd name="G1" fmla="+- 356 0 0"/>
                <a:gd name="G2" fmla="+- 21600 0 0"/>
                <a:gd name="T0" fmla="*/ 21438 w 21600"/>
                <a:gd name="T1" fmla="*/ 21955 h 21955"/>
                <a:gd name="T2" fmla="*/ 3 w 21600"/>
                <a:gd name="T3" fmla="*/ 0 h 21955"/>
                <a:gd name="T4" fmla="*/ 21600 w 21600"/>
                <a:gd name="T5" fmla="*/ 356 h 2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55" fill="none" extrusionOk="0">
                  <a:moveTo>
                    <a:pt x="21437" y="21955"/>
                  </a:moveTo>
                  <a:cubicBezTo>
                    <a:pt x="9572" y="21866"/>
                    <a:pt x="0" y="12222"/>
                    <a:pt x="0" y="356"/>
                  </a:cubicBezTo>
                  <a:cubicBezTo>
                    <a:pt x="-1" y="237"/>
                    <a:pt x="0" y="118"/>
                    <a:pt x="2" y="-1"/>
                  </a:cubicBezTo>
                </a:path>
                <a:path w="21600" h="21955" stroke="0" extrusionOk="0">
                  <a:moveTo>
                    <a:pt x="21437" y="21955"/>
                  </a:moveTo>
                  <a:cubicBezTo>
                    <a:pt x="9572" y="21866"/>
                    <a:pt x="0" y="12222"/>
                    <a:pt x="0" y="356"/>
                  </a:cubicBezTo>
                  <a:cubicBezTo>
                    <a:pt x="-1" y="237"/>
                    <a:pt x="0" y="118"/>
                    <a:pt x="2" y="-1"/>
                  </a:cubicBezTo>
                  <a:lnTo>
                    <a:pt x="21600" y="356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Arc 295"/>
            <p:cNvSpPr>
              <a:spLocks/>
            </p:cNvSpPr>
            <p:nvPr/>
          </p:nvSpPr>
          <p:spPr bwMode="auto">
            <a:xfrm>
              <a:off x="737" y="3995"/>
              <a:ext cx="379" cy="14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296"/>
            <p:cNvSpPr>
              <a:spLocks/>
            </p:cNvSpPr>
            <p:nvPr/>
          </p:nvSpPr>
          <p:spPr bwMode="auto">
            <a:xfrm>
              <a:off x="737" y="4117"/>
              <a:ext cx="60" cy="38"/>
            </a:xfrm>
            <a:custGeom>
              <a:avLst/>
              <a:gdLst>
                <a:gd name="T0" fmla="*/ 0 w 60"/>
                <a:gd name="T1" fmla="*/ 19 h 38"/>
                <a:gd name="T2" fmla="*/ 60 w 60"/>
                <a:gd name="T3" fmla="*/ 38 h 38"/>
                <a:gd name="T4" fmla="*/ 44 w 60"/>
                <a:gd name="T5" fmla="*/ 19 h 38"/>
                <a:gd name="T6" fmla="*/ 60 w 60"/>
                <a:gd name="T7" fmla="*/ 0 h 38"/>
                <a:gd name="T8" fmla="*/ 0 w 60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8">
                  <a:moveTo>
                    <a:pt x="0" y="19"/>
                  </a:moveTo>
                  <a:lnTo>
                    <a:pt x="60" y="38"/>
                  </a:lnTo>
                  <a:lnTo>
                    <a:pt x="44" y="19"/>
                  </a:lnTo>
                  <a:lnTo>
                    <a:pt x="60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Arc 297"/>
            <p:cNvSpPr>
              <a:spLocks/>
            </p:cNvSpPr>
            <p:nvPr/>
          </p:nvSpPr>
          <p:spPr bwMode="auto">
            <a:xfrm>
              <a:off x="969" y="4999"/>
              <a:ext cx="208" cy="88"/>
            </a:xfrm>
            <a:custGeom>
              <a:avLst/>
              <a:gdLst>
                <a:gd name="G0" fmla="+- 21600 0 0"/>
                <a:gd name="G1" fmla="+- 246 0 0"/>
                <a:gd name="G2" fmla="+- 21600 0 0"/>
                <a:gd name="T0" fmla="*/ 21495 w 21600"/>
                <a:gd name="T1" fmla="*/ 21846 h 21846"/>
                <a:gd name="T2" fmla="*/ 1 w 21600"/>
                <a:gd name="T3" fmla="*/ 0 h 21846"/>
                <a:gd name="T4" fmla="*/ 21600 w 21600"/>
                <a:gd name="T5" fmla="*/ 246 h 21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46" fill="none" extrusionOk="0">
                  <a:moveTo>
                    <a:pt x="21495" y="21845"/>
                  </a:moveTo>
                  <a:cubicBezTo>
                    <a:pt x="9606" y="21787"/>
                    <a:pt x="0" y="12134"/>
                    <a:pt x="0" y="246"/>
                  </a:cubicBezTo>
                  <a:cubicBezTo>
                    <a:pt x="-1" y="163"/>
                    <a:pt x="0" y="81"/>
                    <a:pt x="1" y="0"/>
                  </a:cubicBezTo>
                </a:path>
                <a:path w="21600" h="21846" stroke="0" extrusionOk="0">
                  <a:moveTo>
                    <a:pt x="21495" y="21845"/>
                  </a:moveTo>
                  <a:cubicBezTo>
                    <a:pt x="9606" y="21787"/>
                    <a:pt x="0" y="12134"/>
                    <a:pt x="0" y="246"/>
                  </a:cubicBezTo>
                  <a:cubicBezTo>
                    <a:pt x="-1" y="163"/>
                    <a:pt x="0" y="81"/>
                    <a:pt x="1" y="0"/>
                  </a:cubicBezTo>
                  <a:lnTo>
                    <a:pt x="21600" y="246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Arc 298"/>
            <p:cNvSpPr>
              <a:spLocks/>
            </p:cNvSpPr>
            <p:nvPr/>
          </p:nvSpPr>
          <p:spPr bwMode="auto">
            <a:xfrm>
              <a:off x="706" y="5087"/>
              <a:ext cx="470" cy="11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299"/>
            <p:cNvSpPr>
              <a:spLocks/>
            </p:cNvSpPr>
            <p:nvPr/>
          </p:nvSpPr>
          <p:spPr bwMode="auto">
            <a:xfrm>
              <a:off x="706" y="5183"/>
              <a:ext cx="60" cy="38"/>
            </a:xfrm>
            <a:custGeom>
              <a:avLst/>
              <a:gdLst>
                <a:gd name="T0" fmla="*/ 0 w 60"/>
                <a:gd name="T1" fmla="*/ 19 h 38"/>
                <a:gd name="T2" fmla="*/ 60 w 60"/>
                <a:gd name="T3" fmla="*/ 38 h 38"/>
                <a:gd name="T4" fmla="*/ 45 w 60"/>
                <a:gd name="T5" fmla="*/ 19 h 38"/>
                <a:gd name="T6" fmla="*/ 60 w 60"/>
                <a:gd name="T7" fmla="*/ 0 h 38"/>
                <a:gd name="T8" fmla="*/ 0 w 60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8">
                  <a:moveTo>
                    <a:pt x="0" y="19"/>
                  </a:moveTo>
                  <a:lnTo>
                    <a:pt x="60" y="38"/>
                  </a:lnTo>
                  <a:lnTo>
                    <a:pt x="45" y="19"/>
                  </a:lnTo>
                  <a:lnTo>
                    <a:pt x="60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Line 300"/>
            <p:cNvSpPr>
              <a:spLocks noChangeShapeType="1"/>
            </p:cNvSpPr>
            <p:nvPr/>
          </p:nvSpPr>
          <p:spPr bwMode="auto">
            <a:xfrm>
              <a:off x="1109" y="3995"/>
              <a:ext cx="53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Line 301"/>
            <p:cNvSpPr>
              <a:spLocks noChangeShapeType="1"/>
            </p:cNvSpPr>
            <p:nvPr/>
          </p:nvSpPr>
          <p:spPr bwMode="auto">
            <a:xfrm>
              <a:off x="1208" y="4007"/>
              <a:ext cx="52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Line 302"/>
            <p:cNvSpPr>
              <a:spLocks noChangeShapeType="1"/>
            </p:cNvSpPr>
            <p:nvPr/>
          </p:nvSpPr>
          <p:spPr bwMode="auto">
            <a:xfrm>
              <a:off x="1307" y="4019"/>
              <a:ext cx="5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Line 303"/>
            <p:cNvSpPr>
              <a:spLocks noChangeShapeType="1"/>
            </p:cNvSpPr>
            <p:nvPr/>
          </p:nvSpPr>
          <p:spPr bwMode="auto">
            <a:xfrm>
              <a:off x="1406" y="4032"/>
              <a:ext cx="51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Line 304"/>
            <p:cNvSpPr>
              <a:spLocks noChangeShapeType="1"/>
            </p:cNvSpPr>
            <p:nvPr/>
          </p:nvSpPr>
          <p:spPr bwMode="auto">
            <a:xfrm>
              <a:off x="1170" y="5092"/>
              <a:ext cx="62" cy="1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Line 305"/>
            <p:cNvSpPr>
              <a:spLocks noChangeShapeType="1"/>
            </p:cNvSpPr>
            <p:nvPr/>
          </p:nvSpPr>
          <p:spPr bwMode="auto">
            <a:xfrm>
              <a:off x="1283" y="5112"/>
              <a:ext cx="62" cy="1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Line 306"/>
            <p:cNvSpPr>
              <a:spLocks noChangeShapeType="1"/>
            </p:cNvSpPr>
            <p:nvPr/>
          </p:nvSpPr>
          <p:spPr bwMode="auto">
            <a:xfrm>
              <a:off x="1396" y="5131"/>
              <a:ext cx="61" cy="1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Arc 307"/>
            <p:cNvSpPr>
              <a:spLocks/>
            </p:cNvSpPr>
            <p:nvPr/>
          </p:nvSpPr>
          <p:spPr bwMode="auto">
            <a:xfrm>
              <a:off x="2051" y="1785"/>
              <a:ext cx="69" cy="3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Arc 308"/>
            <p:cNvSpPr>
              <a:spLocks/>
            </p:cNvSpPr>
            <p:nvPr/>
          </p:nvSpPr>
          <p:spPr bwMode="auto">
            <a:xfrm>
              <a:off x="1999" y="1461"/>
              <a:ext cx="52" cy="3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Line 309"/>
            <p:cNvSpPr>
              <a:spLocks noChangeShapeType="1"/>
            </p:cNvSpPr>
            <p:nvPr/>
          </p:nvSpPr>
          <p:spPr bwMode="auto">
            <a:xfrm flipH="1" flipV="1">
              <a:off x="1872" y="1415"/>
              <a:ext cx="127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310"/>
            <p:cNvSpPr>
              <a:spLocks/>
            </p:cNvSpPr>
            <p:nvPr/>
          </p:nvSpPr>
          <p:spPr bwMode="auto">
            <a:xfrm>
              <a:off x="1849" y="1377"/>
              <a:ext cx="38" cy="73"/>
            </a:xfrm>
            <a:custGeom>
              <a:avLst/>
              <a:gdLst>
                <a:gd name="T0" fmla="*/ 80 w 100"/>
                <a:gd name="T1" fmla="*/ 0 h 211"/>
                <a:gd name="T2" fmla="*/ 100 w 100"/>
                <a:gd name="T3" fmla="*/ 7 h 211"/>
                <a:gd name="T4" fmla="*/ 20 w 100"/>
                <a:gd name="T5" fmla="*/ 211 h 211"/>
                <a:gd name="T6" fmla="*/ 0 w 100"/>
                <a:gd name="T7" fmla="*/ 20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11">
                  <a:moveTo>
                    <a:pt x="80" y="0"/>
                  </a:moveTo>
                  <a:lnTo>
                    <a:pt x="100" y="7"/>
                  </a:lnTo>
                  <a:lnTo>
                    <a:pt x="20" y="211"/>
                  </a:lnTo>
                  <a:lnTo>
                    <a:pt x="0" y="20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Line 311"/>
            <p:cNvSpPr>
              <a:spLocks noChangeShapeType="1"/>
            </p:cNvSpPr>
            <p:nvPr/>
          </p:nvSpPr>
          <p:spPr bwMode="auto">
            <a:xfrm>
              <a:off x="4828" y="4221"/>
              <a:ext cx="2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11943" y="244475"/>
            <a:ext cx="6165851" cy="8907463"/>
            <a:chOff x="240" y="154"/>
            <a:chExt cx="3884" cy="5611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0" y="154"/>
              <a:ext cx="3744" cy="5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626" y="2168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05" y="2168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626" y="2104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05" y="2104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626" y="2040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05" y="2040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626" y="1976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05" y="1976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626" y="1912"/>
              <a:ext cx="332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867" y="1894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706" y="1894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626" y="1854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05" y="1854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626" y="1790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05" y="1790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626" y="1726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05" y="1726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626" y="1662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05" y="1662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626" y="1598"/>
              <a:ext cx="332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867" y="1580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706" y="1580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626" y="1539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05" y="1539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626" y="1475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05" y="1475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626" y="1411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8" name="Line 32"/>
            <p:cNvSpPr>
              <a:spLocks noChangeShapeType="1"/>
            </p:cNvSpPr>
            <p:nvPr/>
          </p:nvSpPr>
          <p:spPr bwMode="auto">
            <a:xfrm>
              <a:off x="3905" y="1411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9" name="Line 33"/>
            <p:cNvSpPr>
              <a:spLocks noChangeShapeType="1"/>
            </p:cNvSpPr>
            <p:nvPr/>
          </p:nvSpPr>
          <p:spPr bwMode="auto">
            <a:xfrm>
              <a:off x="626" y="1347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1" name="Line 34"/>
            <p:cNvSpPr>
              <a:spLocks noChangeShapeType="1"/>
            </p:cNvSpPr>
            <p:nvPr/>
          </p:nvSpPr>
          <p:spPr bwMode="auto">
            <a:xfrm>
              <a:off x="3905" y="1347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2" name="Line 35"/>
            <p:cNvSpPr>
              <a:spLocks noChangeShapeType="1"/>
            </p:cNvSpPr>
            <p:nvPr/>
          </p:nvSpPr>
          <p:spPr bwMode="auto">
            <a:xfrm>
              <a:off x="626" y="1283"/>
              <a:ext cx="332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3" name="Line 36"/>
            <p:cNvSpPr>
              <a:spLocks noChangeShapeType="1"/>
            </p:cNvSpPr>
            <p:nvPr/>
          </p:nvSpPr>
          <p:spPr bwMode="auto">
            <a:xfrm>
              <a:off x="1867" y="1266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4" name="Line 37"/>
            <p:cNvSpPr>
              <a:spLocks noChangeShapeType="1"/>
            </p:cNvSpPr>
            <p:nvPr/>
          </p:nvSpPr>
          <p:spPr bwMode="auto">
            <a:xfrm>
              <a:off x="2706" y="1266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5" name="Line 38"/>
            <p:cNvSpPr>
              <a:spLocks noChangeShapeType="1"/>
            </p:cNvSpPr>
            <p:nvPr/>
          </p:nvSpPr>
          <p:spPr bwMode="auto">
            <a:xfrm>
              <a:off x="626" y="1225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6" name="Line 39"/>
            <p:cNvSpPr>
              <a:spLocks noChangeShapeType="1"/>
            </p:cNvSpPr>
            <p:nvPr/>
          </p:nvSpPr>
          <p:spPr bwMode="auto">
            <a:xfrm>
              <a:off x="3905" y="1225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7" name="Line 40"/>
            <p:cNvSpPr>
              <a:spLocks noChangeShapeType="1"/>
            </p:cNvSpPr>
            <p:nvPr/>
          </p:nvSpPr>
          <p:spPr bwMode="auto">
            <a:xfrm>
              <a:off x="626" y="1161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8" name="Line 41"/>
            <p:cNvSpPr>
              <a:spLocks noChangeShapeType="1"/>
            </p:cNvSpPr>
            <p:nvPr/>
          </p:nvSpPr>
          <p:spPr bwMode="auto">
            <a:xfrm>
              <a:off x="3905" y="1161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9" name="Line 42"/>
            <p:cNvSpPr>
              <a:spLocks noChangeShapeType="1"/>
            </p:cNvSpPr>
            <p:nvPr/>
          </p:nvSpPr>
          <p:spPr bwMode="auto">
            <a:xfrm>
              <a:off x="626" y="1097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0" name="Line 43"/>
            <p:cNvSpPr>
              <a:spLocks noChangeShapeType="1"/>
            </p:cNvSpPr>
            <p:nvPr/>
          </p:nvSpPr>
          <p:spPr bwMode="auto">
            <a:xfrm>
              <a:off x="3905" y="1097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1" name="Line 44"/>
            <p:cNvSpPr>
              <a:spLocks noChangeShapeType="1"/>
            </p:cNvSpPr>
            <p:nvPr/>
          </p:nvSpPr>
          <p:spPr bwMode="auto">
            <a:xfrm>
              <a:off x="626" y="1033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2" name="Line 45"/>
            <p:cNvSpPr>
              <a:spLocks noChangeShapeType="1"/>
            </p:cNvSpPr>
            <p:nvPr/>
          </p:nvSpPr>
          <p:spPr bwMode="auto">
            <a:xfrm>
              <a:off x="3905" y="1033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3" name="Line 46"/>
            <p:cNvSpPr>
              <a:spLocks noChangeShapeType="1"/>
            </p:cNvSpPr>
            <p:nvPr/>
          </p:nvSpPr>
          <p:spPr bwMode="auto">
            <a:xfrm>
              <a:off x="626" y="969"/>
              <a:ext cx="332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4" name="Line 47"/>
            <p:cNvSpPr>
              <a:spLocks noChangeShapeType="1"/>
            </p:cNvSpPr>
            <p:nvPr/>
          </p:nvSpPr>
          <p:spPr bwMode="auto">
            <a:xfrm>
              <a:off x="1867" y="951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5" name="Line 48"/>
            <p:cNvSpPr>
              <a:spLocks noChangeShapeType="1"/>
            </p:cNvSpPr>
            <p:nvPr/>
          </p:nvSpPr>
          <p:spPr bwMode="auto">
            <a:xfrm>
              <a:off x="2706" y="951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6" name="Line 49"/>
            <p:cNvSpPr>
              <a:spLocks noChangeShapeType="1"/>
            </p:cNvSpPr>
            <p:nvPr/>
          </p:nvSpPr>
          <p:spPr bwMode="auto">
            <a:xfrm>
              <a:off x="626" y="911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7" name="Line 50"/>
            <p:cNvSpPr>
              <a:spLocks noChangeShapeType="1"/>
            </p:cNvSpPr>
            <p:nvPr/>
          </p:nvSpPr>
          <p:spPr bwMode="auto">
            <a:xfrm>
              <a:off x="3905" y="911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8" name="Line 51"/>
            <p:cNvSpPr>
              <a:spLocks noChangeShapeType="1"/>
            </p:cNvSpPr>
            <p:nvPr/>
          </p:nvSpPr>
          <p:spPr bwMode="auto">
            <a:xfrm>
              <a:off x="626" y="847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9" name="Line 52"/>
            <p:cNvSpPr>
              <a:spLocks noChangeShapeType="1"/>
            </p:cNvSpPr>
            <p:nvPr/>
          </p:nvSpPr>
          <p:spPr bwMode="auto">
            <a:xfrm>
              <a:off x="3905" y="847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0" name="Line 53"/>
            <p:cNvSpPr>
              <a:spLocks noChangeShapeType="1"/>
            </p:cNvSpPr>
            <p:nvPr/>
          </p:nvSpPr>
          <p:spPr bwMode="auto">
            <a:xfrm>
              <a:off x="626" y="783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1" name="Line 54"/>
            <p:cNvSpPr>
              <a:spLocks noChangeShapeType="1"/>
            </p:cNvSpPr>
            <p:nvPr/>
          </p:nvSpPr>
          <p:spPr bwMode="auto">
            <a:xfrm>
              <a:off x="3905" y="783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2" name="Line 55"/>
            <p:cNvSpPr>
              <a:spLocks noChangeShapeType="1"/>
            </p:cNvSpPr>
            <p:nvPr/>
          </p:nvSpPr>
          <p:spPr bwMode="auto">
            <a:xfrm>
              <a:off x="626" y="719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3" name="Line 56"/>
            <p:cNvSpPr>
              <a:spLocks noChangeShapeType="1"/>
            </p:cNvSpPr>
            <p:nvPr/>
          </p:nvSpPr>
          <p:spPr bwMode="auto">
            <a:xfrm>
              <a:off x="3905" y="719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4" name="Line 57"/>
            <p:cNvSpPr>
              <a:spLocks noChangeShapeType="1"/>
            </p:cNvSpPr>
            <p:nvPr/>
          </p:nvSpPr>
          <p:spPr bwMode="auto">
            <a:xfrm>
              <a:off x="626" y="655"/>
              <a:ext cx="332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5" name="Line 58"/>
            <p:cNvSpPr>
              <a:spLocks noChangeShapeType="1"/>
            </p:cNvSpPr>
            <p:nvPr/>
          </p:nvSpPr>
          <p:spPr bwMode="auto">
            <a:xfrm>
              <a:off x="1867" y="637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6" name="Line 59"/>
            <p:cNvSpPr>
              <a:spLocks noChangeShapeType="1"/>
            </p:cNvSpPr>
            <p:nvPr/>
          </p:nvSpPr>
          <p:spPr bwMode="auto">
            <a:xfrm>
              <a:off x="2706" y="637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7" name="Line 60"/>
            <p:cNvSpPr>
              <a:spLocks noChangeShapeType="1"/>
            </p:cNvSpPr>
            <p:nvPr/>
          </p:nvSpPr>
          <p:spPr bwMode="auto">
            <a:xfrm>
              <a:off x="626" y="596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" name="Line 61"/>
            <p:cNvSpPr>
              <a:spLocks noChangeShapeType="1"/>
            </p:cNvSpPr>
            <p:nvPr/>
          </p:nvSpPr>
          <p:spPr bwMode="auto">
            <a:xfrm>
              <a:off x="3905" y="596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9" name="Line 62"/>
            <p:cNvSpPr>
              <a:spLocks noChangeShapeType="1"/>
            </p:cNvSpPr>
            <p:nvPr/>
          </p:nvSpPr>
          <p:spPr bwMode="auto">
            <a:xfrm>
              <a:off x="626" y="532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0" name="Line 63"/>
            <p:cNvSpPr>
              <a:spLocks noChangeShapeType="1"/>
            </p:cNvSpPr>
            <p:nvPr/>
          </p:nvSpPr>
          <p:spPr bwMode="auto">
            <a:xfrm>
              <a:off x="3905" y="532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1" name="Line 64"/>
            <p:cNvSpPr>
              <a:spLocks noChangeShapeType="1"/>
            </p:cNvSpPr>
            <p:nvPr/>
          </p:nvSpPr>
          <p:spPr bwMode="auto">
            <a:xfrm>
              <a:off x="626" y="468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2" name="Line 65"/>
            <p:cNvSpPr>
              <a:spLocks noChangeShapeType="1"/>
            </p:cNvSpPr>
            <p:nvPr/>
          </p:nvSpPr>
          <p:spPr bwMode="auto">
            <a:xfrm>
              <a:off x="3905" y="468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3" name="Line 66"/>
            <p:cNvSpPr>
              <a:spLocks noChangeShapeType="1"/>
            </p:cNvSpPr>
            <p:nvPr/>
          </p:nvSpPr>
          <p:spPr bwMode="auto">
            <a:xfrm>
              <a:off x="626" y="404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4" name="Line 67"/>
            <p:cNvSpPr>
              <a:spLocks noChangeShapeType="1"/>
            </p:cNvSpPr>
            <p:nvPr/>
          </p:nvSpPr>
          <p:spPr bwMode="auto">
            <a:xfrm>
              <a:off x="3905" y="404"/>
              <a:ext cx="4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5" name="Rectangle 68"/>
            <p:cNvSpPr>
              <a:spLocks noChangeArrowheads="1"/>
            </p:cNvSpPr>
            <p:nvPr/>
          </p:nvSpPr>
          <p:spPr bwMode="auto">
            <a:xfrm>
              <a:off x="620" y="345"/>
              <a:ext cx="3325" cy="1878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6" name="Oval 69"/>
            <p:cNvSpPr>
              <a:spLocks noChangeArrowheads="1"/>
            </p:cNvSpPr>
            <p:nvPr/>
          </p:nvSpPr>
          <p:spPr bwMode="auto">
            <a:xfrm>
              <a:off x="3699" y="1545"/>
              <a:ext cx="116" cy="115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7" name="Rectangle 70"/>
            <p:cNvSpPr>
              <a:spLocks noChangeArrowheads="1"/>
            </p:cNvSpPr>
            <p:nvPr/>
          </p:nvSpPr>
          <p:spPr bwMode="auto">
            <a:xfrm>
              <a:off x="2887" y="1356"/>
              <a:ext cx="16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08" name="Oval 71"/>
            <p:cNvSpPr>
              <a:spLocks noChangeArrowheads="1"/>
            </p:cNvSpPr>
            <p:nvPr/>
          </p:nvSpPr>
          <p:spPr bwMode="auto">
            <a:xfrm>
              <a:off x="2843" y="1539"/>
              <a:ext cx="115" cy="115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9" name="Rectangle 72"/>
            <p:cNvSpPr>
              <a:spLocks noChangeArrowheads="1"/>
            </p:cNvSpPr>
            <p:nvPr/>
          </p:nvSpPr>
          <p:spPr bwMode="auto">
            <a:xfrm>
              <a:off x="2497" y="1321"/>
              <a:ext cx="182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0" name="Oval 73"/>
            <p:cNvSpPr>
              <a:spLocks noChangeArrowheads="1"/>
            </p:cNvSpPr>
            <p:nvPr/>
          </p:nvSpPr>
          <p:spPr bwMode="auto">
            <a:xfrm>
              <a:off x="2564" y="1539"/>
              <a:ext cx="114" cy="115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1" name="Rectangle 74"/>
            <p:cNvSpPr>
              <a:spLocks noChangeArrowheads="1"/>
            </p:cNvSpPr>
            <p:nvPr/>
          </p:nvSpPr>
          <p:spPr bwMode="auto">
            <a:xfrm>
              <a:off x="1961" y="1350"/>
              <a:ext cx="16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2" name="Rectangle 75"/>
            <p:cNvSpPr>
              <a:spLocks noChangeArrowheads="1"/>
            </p:cNvSpPr>
            <p:nvPr/>
          </p:nvSpPr>
          <p:spPr bwMode="auto">
            <a:xfrm>
              <a:off x="2284" y="1539"/>
              <a:ext cx="115" cy="115"/>
            </a:xfrm>
            <a:prstGeom prst="rect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3" name="Line 76"/>
            <p:cNvSpPr>
              <a:spLocks noChangeShapeType="1"/>
            </p:cNvSpPr>
            <p:nvPr/>
          </p:nvSpPr>
          <p:spPr bwMode="auto">
            <a:xfrm>
              <a:off x="2284" y="1539"/>
              <a:ext cx="111" cy="11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4" name="Line 77"/>
            <p:cNvSpPr>
              <a:spLocks noChangeShapeType="1"/>
            </p:cNvSpPr>
            <p:nvPr/>
          </p:nvSpPr>
          <p:spPr bwMode="auto">
            <a:xfrm flipV="1">
              <a:off x="2284" y="1539"/>
              <a:ext cx="111" cy="11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5" name="Rectangle 78"/>
            <p:cNvSpPr>
              <a:spLocks noChangeArrowheads="1"/>
            </p:cNvSpPr>
            <p:nvPr/>
          </p:nvSpPr>
          <p:spPr bwMode="auto">
            <a:xfrm>
              <a:off x="3114" y="1164"/>
              <a:ext cx="182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6" name="Oval 79"/>
            <p:cNvSpPr>
              <a:spLocks noChangeArrowheads="1"/>
            </p:cNvSpPr>
            <p:nvPr/>
          </p:nvSpPr>
          <p:spPr bwMode="auto">
            <a:xfrm>
              <a:off x="1999" y="1539"/>
              <a:ext cx="114" cy="115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7" name="Rectangle 80"/>
            <p:cNvSpPr>
              <a:spLocks noChangeArrowheads="1"/>
            </p:cNvSpPr>
            <p:nvPr/>
          </p:nvSpPr>
          <p:spPr bwMode="auto">
            <a:xfrm>
              <a:off x="2287" y="1112"/>
              <a:ext cx="182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8" name="Oval 81"/>
            <p:cNvSpPr>
              <a:spLocks noChangeArrowheads="1"/>
            </p:cNvSpPr>
            <p:nvPr/>
          </p:nvSpPr>
          <p:spPr bwMode="auto">
            <a:xfrm>
              <a:off x="1719" y="1539"/>
              <a:ext cx="115" cy="115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9" name="Rectangle 82"/>
            <p:cNvSpPr>
              <a:spLocks noChangeArrowheads="1"/>
            </p:cNvSpPr>
            <p:nvPr/>
          </p:nvSpPr>
          <p:spPr bwMode="auto">
            <a:xfrm>
              <a:off x="1722" y="1118"/>
              <a:ext cx="182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0" name="Oval 83"/>
            <p:cNvSpPr>
              <a:spLocks noChangeArrowheads="1"/>
            </p:cNvSpPr>
            <p:nvPr/>
          </p:nvSpPr>
          <p:spPr bwMode="auto">
            <a:xfrm>
              <a:off x="881" y="1551"/>
              <a:ext cx="114" cy="114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1" name="Rectangle 84"/>
            <p:cNvSpPr>
              <a:spLocks noChangeArrowheads="1"/>
            </p:cNvSpPr>
            <p:nvPr/>
          </p:nvSpPr>
          <p:spPr bwMode="auto">
            <a:xfrm>
              <a:off x="1647" y="1368"/>
              <a:ext cx="174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2" name="Oval 85"/>
            <p:cNvSpPr>
              <a:spLocks noChangeArrowheads="1"/>
            </p:cNvSpPr>
            <p:nvPr/>
          </p:nvSpPr>
          <p:spPr bwMode="auto">
            <a:xfrm>
              <a:off x="2284" y="1714"/>
              <a:ext cx="115" cy="114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3" name="Rectangle 86"/>
            <p:cNvSpPr>
              <a:spLocks noChangeArrowheads="1"/>
            </p:cNvSpPr>
            <p:nvPr/>
          </p:nvSpPr>
          <p:spPr bwMode="auto">
            <a:xfrm>
              <a:off x="3697" y="1007"/>
              <a:ext cx="182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4" name="Oval 87"/>
            <p:cNvSpPr>
              <a:spLocks noChangeArrowheads="1"/>
            </p:cNvSpPr>
            <p:nvPr/>
          </p:nvSpPr>
          <p:spPr bwMode="auto">
            <a:xfrm>
              <a:off x="2284" y="2052"/>
              <a:ext cx="115" cy="114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5" name="Rectangle 88"/>
            <p:cNvSpPr>
              <a:spLocks noChangeArrowheads="1"/>
            </p:cNvSpPr>
            <p:nvPr/>
          </p:nvSpPr>
          <p:spPr bwMode="auto">
            <a:xfrm>
              <a:off x="860" y="1007"/>
              <a:ext cx="182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6" name="Oval 89"/>
            <p:cNvSpPr>
              <a:spLocks noChangeArrowheads="1"/>
            </p:cNvSpPr>
            <p:nvPr/>
          </p:nvSpPr>
          <p:spPr bwMode="auto">
            <a:xfrm>
              <a:off x="2896" y="1731"/>
              <a:ext cx="114" cy="115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7" name="Rectangle 90"/>
            <p:cNvSpPr>
              <a:spLocks noChangeArrowheads="1"/>
            </p:cNvSpPr>
            <p:nvPr/>
          </p:nvSpPr>
          <p:spPr bwMode="auto">
            <a:xfrm>
              <a:off x="2957" y="582"/>
              <a:ext cx="267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8" name="Oval 91"/>
            <p:cNvSpPr>
              <a:spLocks noChangeArrowheads="1"/>
            </p:cNvSpPr>
            <p:nvPr/>
          </p:nvSpPr>
          <p:spPr bwMode="auto">
            <a:xfrm>
              <a:off x="1690" y="1685"/>
              <a:ext cx="115" cy="114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9" name="Rectangle 92"/>
            <p:cNvSpPr>
              <a:spLocks noChangeArrowheads="1"/>
            </p:cNvSpPr>
            <p:nvPr/>
          </p:nvSpPr>
          <p:spPr bwMode="auto">
            <a:xfrm>
              <a:off x="1411" y="582"/>
              <a:ext cx="275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0" name="Rectangle 93"/>
            <p:cNvSpPr>
              <a:spLocks noChangeArrowheads="1"/>
            </p:cNvSpPr>
            <p:nvPr/>
          </p:nvSpPr>
          <p:spPr bwMode="auto">
            <a:xfrm>
              <a:off x="269" y="5637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1" name="Rectangle 94"/>
            <p:cNvSpPr>
              <a:spLocks noChangeArrowheads="1"/>
            </p:cNvSpPr>
            <p:nvPr/>
          </p:nvSpPr>
          <p:spPr bwMode="auto">
            <a:xfrm>
              <a:off x="860" y="2026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2" name="Rectangle 95"/>
            <p:cNvSpPr>
              <a:spLocks noChangeArrowheads="1"/>
            </p:cNvSpPr>
            <p:nvPr/>
          </p:nvSpPr>
          <p:spPr bwMode="auto">
            <a:xfrm>
              <a:off x="1693" y="183"/>
              <a:ext cx="426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3" name="Rectangle 96"/>
            <p:cNvSpPr>
              <a:spLocks noChangeArrowheads="1"/>
            </p:cNvSpPr>
            <p:nvPr/>
          </p:nvSpPr>
          <p:spPr bwMode="auto">
            <a:xfrm>
              <a:off x="2101" y="183"/>
              <a:ext cx="154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Pistol 28 Rocket Choice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4" name="Rectangle 97"/>
            <p:cNvSpPr>
              <a:spLocks noChangeArrowheads="1"/>
            </p:cNvSpPr>
            <p:nvPr/>
          </p:nvSpPr>
          <p:spPr bwMode="auto">
            <a:xfrm>
              <a:off x="629" y="2327"/>
              <a:ext cx="19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5" name="Rectangle 98"/>
            <p:cNvSpPr>
              <a:spLocks noChangeArrowheads="1"/>
            </p:cNvSpPr>
            <p:nvPr/>
          </p:nvSpPr>
          <p:spPr bwMode="auto">
            <a:xfrm>
              <a:off x="816" y="2327"/>
              <a:ext cx="174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Option Route. Signal with the QB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6" name="Rectangle 99"/>
            <p:cNvSpPr>
              <a:spLocks noChangeArrowheads="1"/>
            </p:cNvSpPr>
            <p:nvPr/>
          </p:nvSpPr>
          <p:spPr bwMode="auto">
            <a:xfrm>
              <a:off x="629" y="2449"/>
              <a:ext cx="7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7" name="Rectangle 100"/>
            <p:cNvSpPr>
              <a:spLocks noChangeArrowheads="1"/>
            </p:cNvSpPr>
            <p:nvPr/>
          </p:nvSpPr>
          <p:spPr bwMode="auto">
            <a:xfrm>
              <a:off x="629" y="2572"/>
              <a:ext cx="21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8" name="Rectangle 101"/>
            <p:cNvSpPr>
              <a:spLocks noChangeArrowheads="1"/>
            </p:cNvSpPr>
            <p:nvPr/>
          </p:nvSpPr>
          <p:spPr bwMode="auto">
            <a:xfrm>
              <a:off x="860" y="2572"/>
              <a:ext cx="35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9" name="Rectangle 102"/>
            <p:cNvSpPr>
              <a:spLocks noChangeArrowheads="1"/>
            </p:cNvSpPr>
            <p:nvPr/>
          </p:nvSpPr>
          <p:spPr bwMode="auto">
            <a:xfrm>
              <a:off x="629" y="2816"/>
              <a:ext cx="23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0" name="Rectangle 103"/>
            <p:cNvSpPr>
              <a:spLocks noChangeArrowheads="1"/>
            </p:cNvSpPr>
            <p:nvPr/>
          </p:nvSpPr>
          <p:spPr bwMode="auto">
            <a:xfrm>
              <a:off x="839" y="2816"/>
              <a:ext cx="35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1" name="Rectangle 104"/>
            <p:cNvSpPr>
              <a:spLocks noChangeArrowheads="1"/>
            </p:cNvSpPr>
            <p:nvPr/>
          </p:nvSpPr>
          <p:spPr bwMode="auto">
            <a:xfrm>
              <a:off x="629" y="3061"/>
              <a:ext cx="23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2" name="Rectangle 105"/>
            <p:cNvSpPr>
              <a:spLocks noChangeArrowheads="1"/>
            </p:cNvSpPr>
            <p:nvPr/>
          </p:nvSpPr>
          <p:spPr bwMode="auto">
            <a:xfrm>
              <a:off x="824" y="3061"/>
              <a:ext cx="90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3" name="Rectangle 106"/>
            <p:cNvSpPr>
              <a:spLocks noChangeArrowheads="1"/>
            </p:cNvSpPr>
            <p:nvPr/>
          </p:nvSpPr>
          <p:spPr bwMode="auto">
            <a:xfrm>
              <a:off x="629" y="3305"/>
              <a:ext cx="22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4" name="Rectangle 107"/>
            <p:cNvSpPr>
              <a:spLocks noChangeArrowheads="1"/>
            </p:cNvSpPr>
            <p:nvPr/>
          </p:nvSpPr>
          <p:spPr bwMode="auto">
            <a:xfrm>
              <a:off x="860" y="3305"/>
              <a:ext cx="35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5" name="Rectangle 108"/>
            <p:cNvSpPr>
              <a:spLocks noChangeArrowheads="1"/>
            </p:cNvSpPr>
            <p:nvPr/>
          </p:nvSpPr>
          <p:spPr bwMode="auto">
            <a:xfrm>
              <a:off x="629" y="3550"/>
              <a:ext cx="21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6" name="Rectangle 109"/>
            <p:cNvSpPr>
              <a:spLocks noChangeArrowheads="1"/>
            </p:cNvSpPr>
            <p:nvPr/>
          </p:nvSpPr>
          <p:spPr bwMode="auto">
            <a:xfrm>
              <a:off x="839" y="3550"/>
              <a:ext cx="35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7" name="Rectangle 110"/>
            <p:cNvSpPr>
              <a:spLocks noChangeArrowheads="1"/>
            </p:cNvSpPr>
            <p:nvPr/>
          </p:nvSpPr>
          <p:spPr bwMode="auto">
            <a:xfrm>
              <a:off x="629" y="3794"/>
              <a:ext cx="21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8" name="Rectangle 111"/>
            <p:cNvSpPr>
              <a:spLocks noChangeArrowheads="1"/>
            </p:cNvSpPr>
            <p:nvPr/>
          </p:nvSpPr>
          <p:spPr bwMode="auto">
            <a:xfrm>
              <a:off x="841" y="3794"/>
              <a:ext cx="93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10-12 Yard Drag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9" name="Rectangle 112"/>
            <p:cNvSpPr>
              <a:spLocks noChangeArrowheads="1"/>
            </p:cNvSpPr>
            <p:nvPr/>
          </p:nvSpPr>
          <p:spPr bwMode="auto">
            <a:xfrm>
              <a:off x="629" y="4038"/>
              <a:ext cx="22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0" name="Rectangle 113"/>
            <p:cNvSpPr>
              <a:spLocks noChangeArrowheads="1"/>
            </p:cNvSpPr>
            <p:nvPr/>
          </p:nvSpPr>
          <p:spPr bwMode="auto">
            <a:xfrm>
              <a:off x="841" y="4038"/>
              <a:ext cx="328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Reverse pivot deep over midline @135. Fake toss to wing. Set up.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1" name="Rectangle 114"/>
            <p:cNvSpPr>
              <a:spLocks noChangeArrowheads="1"/>
            </p:cNvSpPr>
            <p:nvPr/>
          </p:nvSpPr>
          <p:spPr bwMode="auto">
            <a:xfrm>
              <a:off x="629" y="4283"/>
              <a:ext cx="22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2" name="Rectangle 115"/>
            <p:cNvSpPr>
              <a:spLocks noChangeArrowheads="1"/>
            </p:cNvSpPr>
            <p:nvPr/>
          </p:nvSpPr>
          <p:spPr bwMode="auto">
            <a:xfrm>
              <a:off x="812" y="4283"/>
              <a:ext cx="237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Rocket motion. Aim point 1 ft. in front of FB. 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3" name="Rectangle 116"/>
            <p:cNvSpPr>
              <a:spLocks noChangeArrowheads="1"/>
            </p:cNvSpPr>
            <p:nvPr/>
          </p:nvSpPr>
          <p:spPr bwMode="auto">
            <a:xfrm>
              <a:off x="629" y="4527"/>
              <a:ext cx="23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4" name="Rectangle 117"/>
            <p:cNvSpPr>
              <a:spLocks noChangeArrowheads="1"/>
            </p:cNvSpPr>
            <p:nvPr/>
          </p:nvSpPr>
          <p:spPr bwMode="auto">
            <a:xfrm>
              <a:off x="860" y="4527"/>
              <a:ext cx="142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outside of C 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5" name="Rectangle 118"/>
            <p:cNvSpPr>
              <a:spLocks noChangeArrowheads="1"/>
            </p:cNvSpPr>
            <p:nvPr/>
          </p:nvSpPr>
          <p:spPr bwMode="auto">
            <a:xfrm>
              <a:off x="629" y="4772"/>
              <a:ext cx="20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6" name="Rectangle 119"/>
            <p:cNvSpPr>
              <a:spLocks noChangeArrowheads="1"/>
            </p:cNvSpPr>
            <p:nvPr/>
          </p:nvSpPr>
          <p:spPr bwMode="auto">
            <a:xfrm>
              <a:off x="851" y="4772"/>
              <a:ext cx="226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:Lateral step. Crossover for </a:t>
              </a:r>
              <a:r>
                <a:rPr kumimoji="0" lang="en-US" sz="15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C.Block</a:t>
              </a: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7" name="Rectangle 120"/>
            <p:cNvSpPr>
              <a:spLocks noChangeArrowheads="1"/>
            </p:cNvSpPr>
            <p:nvPr/>
          </p:nvSpPr>
          <p:spPr bwMode="auto">
            <a:xfrm>
              <a:off x="629" y="5016"/>
              <a:ext cx="89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8" name="Arc 121"/>
            <p:cNvSpPr>
              <a:spLocks/>
            </p:cNvSpPr>
            <p:nvPr/>
          </p:nvSpPr>
          <p:spPr bwMode="auto">
            <a:xfrm>
              <a:off x="899" y="894"/>
              <a:ext cx="58" cy="37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977 w 21977"/>
                <a:gd name="T1" fmla="*/ 21597 h 21600"/>
                <a:gd name="T2" fmla="*/ 0 w 21977"/>
                <a:gd name="T3" fmla="*/ 58 h 21600"/>
                <a:gd name="T4" fmla="*/ 21600 w 2197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77" h="21600" fill="none" extrusionOk="0">
                  <a:moveTo>
                    <a:pt x="21976" y="21596"/>
                  </a:moveTo>
                  <a:cubicBezTo>
                    <a:pt x="21851" y="21598"/>
                    <a:pt x="21725" y="21599"/>
                    <a:pt x="21600" y="21600"/>
                  </a:cubicBezTo>
                  <a:cubicBezTo>
                    <a:pt x="9693" y="21600"/>
                    <a:pt x="32" y="11964"/>
                    <a:pt x="0" y="57"/>
                  </a:cubicBezTo>
                </a:path>
                <a:path w="21977" h="21600" stroke="0" extrusionOk="0">
                  <a:moveTo>
                    <a:pt x="21976" y="21596"/>
                  </a:moveTo>
                  <a:cubicBezTo>
                    <a:pt x="21851" y="21598"/>
                    <a:pt x="21725" y="21599"/>
                    <a:pt x="21600" y="21600"/>
                  </a:cubicBezTo>
                  <a:cubicBezTo>
                    <a:pt x="9693" y="21600"/>
                    <a:pt x="32" y="11964"/>
                    <a:pt x="0" y="5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59" name="Freeform 122"/>
            <p:cNvSpPr>
              <a:spLocks/>
            </p:cNvSpPr>
            <p:nvPr/>
          </p:nvSpPr>
          <p:spPr bwMode="auto">
            <a:xfrm>
              <a:off x="887" y="895"/>
              <a:ext cx="41" cy="59"/>
            </a:xfrm>
            <a:custGeom>
              <a:avLst/>
              <a:gdLst>
                <a:gd name="T0" fmla="*/ 12 w 41"/>
                <a:gd name="T1" fmla="*/ 0 h 59"/>
                <a:gd name="T2" fmla="*/ 0 w 41"/>
                <a:gd name="T3" fmla="*/ 59 h 59"/>
                <a:gd name="T4" fmla="*/ 18 w 41"/>
                <a:gd name="T5" fmla="*/ 41 h 59"/>
                <a:gd name="T6" fmla="*/ 41 w 41"/>
                <a:gd name="T7" fmla="*/ 53 h 59"/>
                <a:gd name="T8" fmla="*/ 12 w 4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9">
                  <a:moveTo>
                    <a:pt x="12" y="0"/>
                  </a:moveTo>
                  <a:lnTo>
                    <a:pt x="0" y="59"/>
                  </a:lnTo>
                  <a:lnTo>
                    <a:pt x="18" y="41"/>
                  </a:lnTo>
                  <a:lnTo>
                    <a:pt x="41" y="5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0" name="Arc 123"/>
            <p:cNvSpPr>
              <a:spLocks/>
            </p:cNvSpPr>
            <p:nvPr/>
          </p:nvSpPr>
          <p:spPr bwMode="auto">
            <a:xfrm>
              <a:off x="2576" y="925"/>
              <a:ext cx="1187" cy="61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35"/>
                <a:gd name="T2" fmla="*/ 21600 w 21600"/>
                <a:gd name="T3" fmla="*/ 21635 h 21635"/>
                <a:gd name="T4" fmla="*/ 0 w 21600"/>
                <a:gd name="T5" fmla="*/ 21600 h 21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35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11"/>
                    <a:pt x="21599" y="21623"/>
                    <a:pt x="21599" y="21634"/>
                  </a:cubicBezTo>
                </a:path>
                <a:path w="21600" h="21635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11"/>
                    <a:pt x="21599" y="21623"/>
                    <a:pt x="21599" y="2163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1" name="Freeform 124"/>
            <p:cNvSpPr>
              <a:spLocks/>
            </p:cNvSpPr>
            <p:nvPr/>
          </p:nvSpPr>
          <p:spPr bwMode="auto">
            <a:xfrm>
              <a:off x="2576" y="905"/>
              <a:ext cx="57" cy="40"/>
            </a:xfrm>
            <a:custGeom>
              <a:avLst/>
              <a:gdLst>
                <a:gd name="T0" fmla="*/ 0 w 57"/>
                <a:gd name="T1" fmla="*/ 20 h 40"/>
                <a:gd name="T2" fmla="*/ 57 w 57"/>
                <a:gd name="T3" fmla="*/ 40 h 40"/>
                <a:gd name="T4" fmla="*/ 42 w 57"/>
                <a:gd name="T5" fmla="*/ 20 h 40"/>
                <a:gd name="T6" fmla="*/ 57 w 57"/>
                <a:gd name="T7" fmla="*/ 0 h 40"/>
                <a:gd name="T8" fmla="*/ 0 w 57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0">
                  <a:moveTo>
                    <a:pt x="0" y="20"/>
                  </a:moveTo>
                  <a:lnTo>
                    <a:pt x="57" y="40"/>
                  </a:lnTo>
                  <a:lnTo>
                    <a:pt x="42" y="20"/>
                  </a:lnTo>
                  <a:lnTo>
                    <a:pt x="57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2" name="Arc 125"/>
            <p:cNvSpPr>
              <a:spLocks/>
            </p:cNvSpPr>
            <p:nvPr/>
          </p:nvSpPr>
          <p:spPr bwMode="auto">
            <a:xfrm>
              <a:off x="2366" y="1850"/>
              <a:ext cx="150" cy="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7 w 21597"/>
                <a:gd name="T1" fmla="*/ 336 h 21600"/>
                <a:gd name="T2" fmla="*/ 141 w 21597"/>
                <a:gd name="T3" fmla="*/ 21600 h 21600"/>
                <a:gd name="T4" fmla="*/ 0 w 2159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600" fill="none" extrusionOk="0">
                  <a:moveTo>
                    <a:pt x="21597" y="336"/>
                  </a:moveTo>
                  <a:cubicBezTo>
                    <a:pt x="21414" y="12078"/>
                    <a:pt x="11884" y="21522"/>
                    <a:pt x="140" y="21599"/>
                  </a:cubicBezTo>
                </a:path>
                <a:path w="21597" h="21600" stroke="0" extrusionOk="0">
                  <a:moveTo>
                    <a:pt x="21597" y="336"/>
                  </a:moveTo>
                  <a:cubicBezTo>
                    <a:pt x="21414" y="12078"/>
                    <a:pt x="11884" y="21522"/>
                    <a:pt x="14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3" name="Freeform 126"/>
            <p:cNvSpPr>
              <a:spLocks/>
            </p:cNvSpPr>
            <p:nvPr/>
          </p:nvSpPr>
          <p:spPr bwMode="auto">
            <a:xfrm>
              <a:off x="2367" y="1873"/>
              <a:ext cx="60" cy="42"/>
            </a:xfrm>
            <a:custGeom>
              <a:avLst/>
              <a:gdLst>
                <a:gd name="T0" fmla="*/ 0 w 60"/>
                <a:gd name="T1" fmla="*/ 42 h 42"/>
                <a:gd name="T2" fmla="*/ 60 w 60"/>
                <a:gd name="T3" fmla="*/ 39 h 42"/>
                <a:gd name="T4" fmla="*/ 39 w 60"/>
                <a:gd name="T5" fmla="*/ 25 h 42"/>
                <a:gd name="T6" fmla="*/ 44 w 60"/>
                <a:gd name="T7" fmla="*/ 0 h 42"/>
                <a:gd name="T8" fmla="*/ 0 w 60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2">
                  <a:moveTo>
                    <a:pt x="0" y="42"/>
                  </a:moveTo>
                  <a:lnTo>
                    <a:pt x="60" y="39"/>
                  </a:lnTo>
                  <a:lnTo>
                    <a:pt x="39" y="25"/>
                  </a:lnTo>
                  <a:lnTo>
                    <a:pt x="44" y="0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4" name="Arc 127"/>
            <p:cNvSpPr>
              <a:spLocks/>
            </p:cNvSpPr>
            <p:nvPr/>
          </p:nvSpPr>
          <p:spPr bwMode="auto">
            <a:xfrm>
              <a:off x="2297" y="1808"/>
              <a:ext cx="215" cy="92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698 w 21698"/>
                <a:gd name="T1" fmla="*/ 21600 h 21600"/>
                <a:gd name="T2" fmla="*/ 0 w 21698"/>
                <a:gd name="T3" fmla="*/ 235 h 21600"/>
                <a:gd name="T4" fmla="*/ 21599 w 216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98" h="21600" fill="none" extrusionOk="0">
                  <a:moveTo>
                    <a:pt x="21697" y="21599"/>
                  </a:moveTo>
                  <a:cubicBezTo>
                    <a:pt x="21664" y="21599"/>
                    <a:pt x="21631" y="21599"/>
                    <a:pt x="21599" y="21600"/>
                  </a:cubicBezTo>
                  <a:cubicBezTo>
                    <a:pt x="9761" y="21600"/>
                    <a:pt x="129" y="12071"/>
                    <a:pt x="0" y="234"/>
                  </a:cubicBezTo>
                </a:path>
                <a:path w="21698" h="21600" stroke="0" extrusionOk="0">
                  <a:moveTo>
                    <a:pt x="21697" y="21599"/>
                  </a:moveTo>
                  <a:cubicBezTo>
                    <a:pt x="21664" y="21599"/>
                    <a:pt x="21631" y="21599"/>
                    <a:pt x="21599" y="21600"/>
                  </a:cubicBezTo>
                  <a:cubicBezTo>
                    <a:pt x="9761" y="21600"/>
                    <a:pt x="129" y="12071"/>
                    <a:pt x="0" y="234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5" name="Arc 128"/>
            <p:cNvSpPr>
              <a:spLocks/>
            </p:cNvSpPr>
            <p:nvPr/>
          </p:nvSpPr>
          <p:spPr bwMode="auto">
            <a:xfrm>
              <a:off x="2907" y="1507"/>
              <a:ext cx="116" cy="13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53 h 21599"/>
                <a:gd name="T2" fmla="*/ 184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9" y="153"/>
                  </a:moveTo>
                  <a:cubicBezTo>
                    <a:pt x="21515" y="11950"/>
                    <a:pt x="11981" y="21498"/>
                    <a:pt x="184" y="21599"/>
                  </a:cubicBezTo>
                </a:path>
                <a:path w="21599" h="21599" stroke="0" extrusionOk="0">
                  <a:moveTo>
                    <a:pt x="21599" y="153"/>
                  </a:moveTo>
                  <a:cubicBezTo>
                    <a:pt x="21515" y="11950"/>
                    <a:pt x="11981" y="21498"/>
                    <a:pt x="184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6" name="Freeform 129"/>
            <p:cNvSpPr>
              <a:spLocks/>
            </p:cNvSpPr>
            <p:nvPr/>
          </p:nvSpPr>
          <p:spPr bwMode="auto">
            <a:xfrm>
              <a:off x="2985" y="1501"/>
              <a:ext cx="80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7" name="Line 130"/>
            <p:cNvSpPr>
              <a:spLocks noChangeShapeType="1"/>
            </p:cNvSpPr>
            <p:nvPr/>
          </p:nvSpPr>
          <p:spPr bwMode="auto">
            <a:xfrm>
              <a:off x="2985" y="150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8" name="Arc 131"/>
            <p:cNvSpPr>
              <a:spLocks/>
            </p:cNvSpPr>
            <p:nvPr/>
          </p:nvSpPr>
          <p:spPr bwMode="auto">
            <a:xfrm>
              <a:off x="2634" y="1456"/>
              <a:ext cx="127" cy="1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69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63"/>
                    <a:pt x="12032" y="21506"/>
                    <a:pt x="169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63"/>
                    <a:pt x="12032" y="21506"/>
                    <a:pt x="16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9" name="Freeform 132"/>
            <p:cNvSpPr>
              <a:spLocks/>
            </p:cNvSpPr>
            <p:nvPr/>
          </p:nvSpPr>
          <p:spPr bwMode="auto">
            <a:xfrm>
              <a:off x="2723" y="1449"/>
              <a:ext cx="80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0" name="Line 133"/>
            <p:cNvSpPr>
              <a:spLocks noChangeShapeType="1"/>
            </p:cNvSpPr>
            <p:nvPr/>
          </p:nvSpPr>
          <p:spPr bwMode="auto">
            <a:xfrm>
              <a:off x="2723" y="144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1" name="Line 134"/>
            <p:cNvSpPr>
              <a:spLocks noChangeShapeType="1"/>
            </p:cNvSpPr>
            <p:nvPr/>
          </p:nvSpPr>
          <p:spPr bwMode="auto">
            <a:xfrm>
              <a:off x="940" y="1274"/>
              <a:ext cx="59" cy="3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2" name="Freeform 135"/>
            <p:cNvSpPr>
              <a:spLocks/>
            </p:cNvSpPr>
            <p:nvPr/>
          </p:nvSpPr>
          <p:spPr bwMode="auto">
            <a:xfrm>
              <a:off x="939" y="1262"/>
              <a:ext cx="60" cy="46"/>
            </a:xfrm>
            <a:custGeom>
              <a:avLst/>
              <a:gdLst>
                <a:gd name="T0" fmla="*/ 60 w 60"/>
                <a:gd name="T1" fmla="*/ 46 h 46"/>
                <a:gd name="T2" fmla="*/ 21 w 60"/>
                <a:gd name="T3" fmla="*/ 0 h 46"/>
                <a:gd name="T4" fmla="*/ 23 w 60"/>
                <a:gd name="T5" fmla="*/ 26 h 46"/>
                <a:gd name="T6" fmla="*/ 0 w 60"/>
                <a:gd name="T7" fmla="*/ 35 h 46"/>
                <a:gd name="T8" fmla="*/ 60 w 60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6">
                  <a:moveTo>
                    <a:pt x="60" y="46"/>
                  </a:moveTo>
                  <a:lnTo>
                    <a:pt x="21" y="0"/>
                  </a:lnTo>
                  <a:lnTo>
                    <a:pt x="23" y="26"/>
                  </a:lnTo>
                  <a:lnTo>
                    <a:pt x="0" y="35"/>
                  </a:lnTo>
                  <a:lnTo>
                    <a:pt x="60" y="46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3" name="Line 136"/>
            <p:cNvSpPr>
              <a:spLocks noChangeShapeType="1"/>
            </p:cNvSpPr>
            <p:nvPr/>
          </p:nvSpPr>
          <p:spPr bwMode="auto">
            <a:xfrm flipV="1">
              <a:off x="940" y="1140"/>
              <a:ext cx="239" cy="12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4" name="Freeform 137"/>
            <p:cNvSpPr>
              <a:spLocks/>
            </p:cNvSpPr>
            <p:nvPr/>
          </p:nvSpPr>
          <p:spPr bwMode="auto">
            <a:xfrm>
              <a:off x="1119" y="1140"/>
              <a:ext cx="60" cy="45"/>
            </a:xfrm>
            <a:custGeom>
              <a:avLst/>
              <a:gdLst>
                <a:gd name="T0" fmla="*/ 60 w 60"/>
                <a:gd name="T1" fmla="*/ 0 h 45"/>
                <a:gd name="T2" fmla="*/ 0 w 60"/>
                <a:gd name="T3" fmla="*/ 7 h 45"/>
                <a:gd name="T4" fmla="*/ 22 w 60"/>
                <a:gd name="T5" fmla="*/ 19 h 45"/>
                <a:gd name="T6" fmla="*/ 19 w 60"/>
                <a:gd name="T7" fmla="*/ 45 h 45"/>
                <a:gd name="T8" fmla="*/ 60 w 60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5">
                  <a:moveTo>
                    <a:pt x="60" y="0"/>
                  </a:moveTo>
                  <a:lnTo>
                    <a:pt x="0" y="7"/>
                  </a:lnTo>
                  <a:lnTo>
                    <a:pt x="22" y="19"/>
                  </a:lnTo>
                  <a:lnTo>
                    <a:pt x="19" y="45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5" name="Line 138"/>
            <p:cNvSpPr>
              <a:spLocks noChangeShapeType="1"/>
            </p:cNvSpPr>
            <p:nvPr/>
          </p:nvSpPr>
          <p:spPr bwMode="auto">
            <a:xfrm flipV="1">
              <a:off x="940" y="1262"/>
              <a:ext cx="0" cy="27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6" name="Arc 139"/>
            <p:cNvSpPr>
              <a:spLocks/>
            </p:cNvSpPr>
            <p:nvPr/>
          </p:nvSpPr>
          <p:spPr bwMode="auto">
            <a:xfrm>
              <a:off x="2223" y="2156"/>
              <a:ext cx="66" cy="3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928 w 21928"/>
                <a:gd name="T1" fmla="*/ 21598 h 21600"/>
                <a:gd name="T2" fmla="*/ 0 w 21928"/>
                <a:gd name="T3" fmla="*/ 0 h 21600"/>
                <a:gd name="T4" fmla="*/ 21600 w 2192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8" h="21600" fill="none" extrusionOk="0">
                  <a:moveTo>
                    <a:pt x="21927" y="21597"/>
                  </a:moveTo>
                  <a:cubicBezTo>
                    <a:pt x="21818" y="21599"/>
                    <a:pt x="2170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928" h="21600" stroke="0" extrusionOk="0">
                  <a:moveTo>
                    <a:pt x="21927" y="21597"/>
                  </a:moveTo>
                  <a:cubicBezTo>
                    <a:pt x="21818" y="21599"/>
                    <a:pt x="2170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7" name="Arc 140"/>
            <p:cNvSpPr>
              <a:spLocks/>
            </p:cNvSpPr>
            <p:nvPr/>
          </p:nvSpPr>
          <p:spPr bwMode="auto">
            <a:xfrm>
              <a:off x="2174" y="1810"/>
              <a:ext cx="49" cy="34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047 w 22047"/>
                <a:gd name="T1" fmla="*/ 21595 h 21600"/>
                <a:gd name="T2" fmla="*/ 0 w 22047"/>
                <a:gd name="T3" fmla="*/ 63 h 21600"/>
                <a:gd name="T4" fmla="*/ 21600 w 2204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47" h="21600" fill="none" extrusionOk="0">
                  <a:moveTo>
                    <a:pt x="22047" y="21595"/>
                  </a:moveTo>
                  <a:cubicBezTo>
                    <a:pt x="21898" y="21598"/>
                    <a:pt x="21749" y="21599"/>
                    <a:pt x="21600" y="21600"/>
                  </a:cubicBezTo>
                  <a:cubicBezTo>
                    <a:pt x="9695" y="21600"/>
                    <a:pt x="34" y="11967"/>
                    <a:pt x="0" y="62"/>
                  </a:cubicBezTo>
                </a:path>
                <a:path w="22047" h="21600" stroke="0" extrusionOk="0">
                  <a:moveTo>
                    <a:pt x="22047" y="21595"/>
                  </a:moveTo>
                  <a:cubicBezTo>
                    <a:pt x="21898" y="21598"/>
                    <a:pt x="21749" y="21599"/>
                    <a:pt x="21600" y="21600"/>
                  </a:cubicBezTo>
                  <a:cubicBezTo>
                    <a:pt x="9695" y="21600"/>
                    <a:pt x="34" y="11967"/>
                    <a:pt x="0" y="62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8" name="Line 141"/>
            <p:cNvSpPr>
              <a:spLocks noChangeShapeType="1"/>
            </p:cNvSpPr>
            <p:nvPr/>
          </p:nvSpPr>
          <p:spPr bwMode="auto">
            <a:xfrm flipH="1" flipV="1">
              <a:off x="2052" y="1762"/>
              <a:ext cx="122" cy="4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9" name="Freeform 142"/>
            <p:cNvSpPr>
              <a:spLocks/>
            </p:cNvSpPr>
            <p:nvPr/>
          </p:nvSpPr>
          <p:spPr bwMode="auto">
            <a:xfrm>
              <a:off x="2030" y="1722"/>
              <a:ext cx="37" cy="77"/>
            </a:xfrm>
            <a:custGeom>
              <a:avLst/>
              <a:gdLst>
                <a:gd name="T0" fmla="*/ 75 w 94"/>
                <a:gd name="T1" fmla="*/ 0 h 199"/>
                <a:gd name="T2" fmla="*/ 94 w 94"/>
                <a:gd name="T3" fmla="*/ 7 h 199"/>
                <a:gd name="T4" fmla="*/ 19 w 94"/>
                <a:gd name="T5" fmla="*/ 199 h 199"/>
                <a:gd name="T6" fmla="*/ 0 w 94"/>
                <a:gd name="T7" fmla="*/ 19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99">
                  <a:moveTo>
                    <a:pt x="75" y="0"/>
                  </a:moveTo>
                  <a:lnTo>
                    <a:pt x="94" y="7"/>
                  </a:lnTo>
                  <a:lnTo>
                    <a:pt x="19" y="199"/>
                  </a:lnTo>
                  <a:lnTo>
                    <a:pt x="0" y="19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0" name="Line 143"/>
            <p:cNvSpPr>
              <a:spLocks noChangeShapeType="1"/>
            </p:cNvSpPr>
            <p:nvPr/>
          </p:nvSpPr>
          <p:spPr bwMode="auto">
            <a:xfrm>
              <a:off x="2030" y="1797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1" name="Arc 144"/>
            <p:cNvSpPr>
              <a:spLocks/>
            </p:cNvSpPr>
            <p:nvPr/>
          </p:nvSpPr>
          <p:spPr bwMode="auto">
            <a:xfrm>
              <a:off x="1771" y="1523"/>
              <a:ext cx="244" cy="11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87 h 21600"/>
                <a:gd name="T2" fmla="*/ 87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87"/>
                  </a:moveTo>
                  <a:cubicBezTo>
                    <a:pt x="21496" y="12009"/>
                    <a:pt x="11909" y="21552"/>
                    <a:pt x="86" y="21599"/>
                  </a:cubicBezTo>
                </a:path>
                <a:path w="21599" h="21600" stroke="0" extrusionOk="0">
                  <a:moveTo>
                    <a:pt x="21599" y="187"/>
                  </a:moveTo>
                  <a:cubicBezTo>
                    <a:pt x="21496" y="12009"/>
                    <a:pt x="11909" y="21552"/>
                    <a:pt x="8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2" name="Freeform 145"/>
            <p:cNvSpPr>
              <a:spLocks/>
            </p:cNvSpPr>
            <p:nvPr/>
          </p:nvSpPr>
          <p:spPr bwMode="auto">
            <a:xfrm>
              <a:off x="1977" y="1517"/>
              <a:ext cx="80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3" name="Line 146"/>
            <p:cNvSpPr>
              <a:spLocks noChangeShapeType="1"/>
            </p:cNvSpPr>
            <p:nvPr/>
          </p:nvSpPr>
          <p:spPr bwMode="auto">
            <a:xfrm>
              <a:off x="1977" y="151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4" name="Arc 147"/>
            <p:cNvSpPr>
              <a:spLocks/>
            </p:cNvSpPr>
            <p:nvPr/>
          </p:nvSpPr>
          <p:spPr bwMode="auto">
            <a:xfrm>
              <a:off x="2063" y="1401"/>
              <a:ext cx="262" cy="24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89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88"/>
                  </a:moveTo>
                  <a:cubicBezTo>
                    <a:pt x="21550" y="11983"/>
                    <a:pt x="11894" y="21599"/>
                    <a:pt x="0" y="21600"/>
                  </a:cubicBezTo>
                </a:path>
                <a:path w="21600" h="21600" stroke="0" extrusionOk="0">
                  <a:moveTo>
                    <a:pt x="21599" y="88"/>
                  </a:moveTo>
                  <a:cubicBezTo>
                    <a:pt x="21550" y="11983"/>
                    <a:pt x="11894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5" name="Freeform 148"/>
            <p:cNvSpPr>
              <a:spLocks/>
            </p:cNvSpPr>
            <p:nvPr/>
          </p:nvSpPr>
          <p:spPr bwMode="auto">
            <a:xfrm>
              <a:off x="2286" y="1395"/>
              <a:ext cx="79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6" name="Line 149"/>
            <p:cNvSpPr>
              <a:spLocks noChangeShapeType="1"/>
            </p:cNvSpPr>
            <p:nvPr/>
          </p:nvSpPr>
          <p:spPr bwMode="auto">
            <a:xfrm>
              <a:off x="2286" y="139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7" name="Arc 150"/>
            <p:cNvSpPr>
              <a:spLocks/>
            </p:cNvSpPr>
            <p:nvPr/>
          </p:nvSpPr>
          <p:spPr bwMode="auto">
            <a:xfrm>
              <a:off x="2343" y="1501"/>
              <a:ext cx="180" cy="15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8" name="Freeform 151"/>
            <p:cNvSpPr>
              <a:spLocks/>
            </p:cNvSpPr>
            <p:nvPr/>
          </p:nvSpPr>
          <p:spPr bwMode="auto">
            <a:xfrm>
              <a:off x="2484" y="1494"/>
              <a:ext cx="79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9" name="Line 152"/>
            <p:cNvSpPr>
              <a:spLocks noChangeShapeType="1"/>
            </p:cNvSpPr>
            <p:nvPr/>
          </p:nvSpPr>
          <p:spPr bwMode="auto">
            <a:xfrm>
              <a:off x="2484" y="149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0" name="Freeform 153"/>
            <p:cNvSpPr>
              <a:spLocks/>
            </p:cNvSpPr>
            <p:nvPr/>
          </p:nvSpPr>
          <p:spPr bwMode="auto">
            <a:xfrm>
              <a:off x="2996" y="1336"/>
              <a:ext cx="219" cy="455"/>
            </a:xfrm>
            <a:custGeom>
              <a:avLst/>
              <a:gdLst>
                <a:gd name="T0" fmla="*/ 0 w 566"/>
                <a:gd name="T1" fmla="*/ 1173 h 1173"/>
                <a:gd name="T2" fmla="*/ 282 w 566"/>
                <a:gd name="T3" fmla="*/ 989 h 1173"/>
                <a:gd name="T4" fmla="*/ 566 w 566"/>
                <a:gd name="T5" fmla="*/ 0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6" h="1173">
                  <a:moveTo>
                    <a:pt x="0" y="1173"/>
                  </a:moveTo>
                  <a:lnTo>
                    <a:pt x="282" y="989"/>
                  </a:lnTo>
                  <a:lnTo>
                    <a:pt x="56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1" name="Freeform 154"/>
            <p:cNvSpPr>
              <a:spLocks/>
            </p:cNvSpPr>
            <p:nvPr/>
          </p:nvSpPr>
          <p:spPr bwMode="auto">
            <a:xfrm>
              <a:off x="3177" y="1319"/>
              <a:ext cx="79" cy="28"/>
            </a:xfrm>
            <a:custGeom>
              <a:avLst/>
              <a:gdLst>
                <a:gd name="T0" fmla="*/ 205 w 205"/>
                <a:gd name="T1" fmla="*/ 54 h 73"/>
                <a:gd name="T2" fmla="*/ 201 w 205"/>
                <a:gd name="T3" fmla="*/ 73 h 73"/>
                <a:gd name="T4" fmla="*/ 0 w 205"/>
                <a:gd name="T5" fmla="*/ 18 h 73"/>
                <a:gd name="T6" fmla="*/ 4 w 20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73">
                  <a:moveTo>
                    <a:pt x="205" y="54"/>
                  </a:moveTo>
                  <a:lnTo>
                    <a:pt x="201" y="73"/>
                  </a:lnTo>
                  <a:lnTo>
                    <a:pt x="0" y="18"/>
                  </a:lnTo>
                  <a:lnTo>
                    <a:pt x="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2" name="Line 155"/>
            <p:cNvSpPr>
              <a:spLocks noChangeShapeType="1"/>
            </p:cNvSpPr>
            <p:nvPr/>
          </p:nvSpPr>
          <p:spPr bwMode="auto">
            <a:xfrm flipH="1">
              <a:off x="3177" y="1319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3" name="Freeform 156"/>
            <p:cNvSpPr>
              <a:spLocks/>
            </p:cNvSpPr>
            <p:nvPr/>
          </p:nvSpPr>
          <p:spPr bwMode="auto">
            <a:xfrm>
              <a:off x="1806" y="1775"/>
              <a:ext cx="499" cy="336"/>
            </a:xfrm>
            <a:custGeom>
              <a:avLst/>
              <a:gdLst>
                <a:gd name="T0" fmla="*/ 0 w 1286"/>
                <a:gd name="T1" fmla="*/ 35 h 866"/>
                <a:gd name="T2" fmla="*/ 57 w 1286"/>
                <a:gd name="T3" fmla="*/ 0 h 866"/>
                <a:gd name="T4" fmla="*/ 43 w 1286"/>
                <a:gd name="T5" fmla="*/ 134 h 866"/>
                <a:gd name="T6" fmla="*/ 158 w 1286"/>
                <a:gd name="T7" fmla="*/ 66 h 866"/>
                <a:gd name="T8" fmla="*/ 143 w 1286"/>
                <a:gd name="T9" fmla="*/ 199 h 866"/>
                <a:gd name="T10" fmla="*/ 259 w 1286"/>
                <a:gd name="T11" fmla="*/ 131 h 866"/>
                <a:gd name="T12" fmla="*/ 244 w 1286"/>
                <a:gd name="T13" fmla="*/ 264 h 866"/>
                <a:gd name="T14" fmla="*/ 360 w 1286"/>
                <a:gd name="T15" fmla="*/ 196 h 866"/>
                <a:gd name="T16" fmla="*/ 345 w 1286"/>
                <a:gd name="T17" fmla="*/ 329 h 866"/>
                <a:gd name="T18" fmla="*/ 460 w 1286"/>
                <a:gd name="T19" fmla="*/ 261 h 866"/>
                <a:gd name="T20" fmla="*/ 446 w 1286"/>
                <a:gd name="T21" fmla="*/ 394 h 866"/>
                <a:gd name="T22" fmla="*/ 561 w 1286"/>
                <a:gd name="T23" fmla="*/ 326 h 866"/>
                <a:gd name="T24" fmla="*/ 546 w 1286"/>
                <a:gd name="T25" fmla="*/ 459 h 866"/>
                <a:gd name="T26" fmla="*/ 662 w 1286"/>
                <a:gd name="T27" fmla="*/ 391 h 866"/>
                <a:gd name="T28" fmla="*/ 647 w 1286"/>
                <a:gd name="T29" fmla="*/ 524 h 866"/>
                <a:gd name="T30" fmla="*/ 763 w 1286"/>
                <a:gd name="T31" fmla="*/ 456 h 866"/>
                <a:gd name="T32" fmla="*/ 748 w 1286"/>
                <a:gd name="T33" fmla="*/ 590 h 866"/>
                <a:gd name="T34" fmla="*/ 864 w 1286"/>
                <a:gd name="T35" fmla="*/ 521 h 866"/>
                <a:gd name="T36" fmla="*/ 849 w 1286"/>
                <a:gd name="T37" fmla="*/ 655 h 866"/>
                <a:gd name="T38" fmla="*/ 964 w 1286"/>
                <a:gd name="T39" fmla="*/ 587 h 866"/>
                <a:gd name="T40" fmla="*/ 950 w 1286"/>
                <a:gd name="T41" fmla="*/ 720 h 866"/>
                <a:gd name="T42" fmla="*/ 1065 w 1286"/>
                <a:gd name="T43" fmla="*/ 652 h 866"/>
                <a:gd name="T44" fmla="*/ 1050 w 1286"/>
                <a:gd name="T45" fmla="*/ 785 h 866"/>
                <a:gd name="T46" fmla="*/ 1166 w 1286"/>
                <a:gd name="T47" fmla="*/ 717 h 866"/>
                <a:gd name="T48" fmla="*/ 1151 w 1286"/>
                <a:gd name="T49" fmla="*/ 850 h 866"/>
                <a:gd name="T50" fmla="*/ 1267 w 1286"/>
                <a:gd name="T51" fmla="*/ 782 h 866"/>
                <a:gd name="T52" fmla="*/ 1259 w 1286"/>
                <a:gd name="T53" fmla="*/ 849 h 866"/>
                <a:gd name="T54" fmla="*/ 1286 w 1286"/>
                <a:gd name="T55" fmla="*/ 866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86" h="866">
                  <a:moveTo>
                    <a:pt x="0" y="35"/>
                  </a:moveTo>
                  <a:lnTo>
                    <a:pt x="57" y="0"/>
                  </a:lnTo>
                  <a:lnTo>
                    <a:pt x="43" y="134"/>
                  </a:lnTo>
                  <a:lnTo>
                    <a:pt x="158" y="66"/>
                  </a:lnTo>
                  <a:lnTo>
                    <a:pt x="143" y="199"/>
                  </a:lnTo>
                  <a:lnTo>
                    <a:pt x="259" y="131"/>
                  </a:lnTo>
                  <a:lnTo>
                    <a:pt x="244" y="264"/>
                  </a:lnTo>
                  <a:lnTo>
                    <a:pt x="360" y="196"/>
                  </a:lnTo>
                  <a:lnTo>
                    <a:pt x="345" y="329"/>
                  </a:lnTo>
                  <a:lnTo>
                    <a:pt x="460" y="261"/>
                  </a:lnTo>
                  <a:lnTo>
                    <a:pt x="446" y="394"/>
                  </a:lnTo>
                  <a:lnTo>
                    <a:pt x="561" y="326"/>
                  </a:lnTo>
                  <a:lnTo>
                    <a:pt x="546" y="459"/>
                  </a:lnTo>
                  <a:lnTo>
                    <a:pt x="662" y="391"/>
                  </a:lnTo>
                  <a:lnTo>
                    <a:pt x="647" y="524"/>
                  </a:lnTo>
                  <a:lnTo>
                    <a:pt x="763" y="456"/>
                  </a:lnTo>
                  <a:lnTo>
                    <a:pt x="748" y="590"/>
                  </a:lnTo>
                  <a:lnTo>
                    <a:pt x="864" y="521"/>
                  </a:lnTo>
                  <a:lnTo>
                    <a:pt x="849" y="655"/>
                  </a:lnTo>
                  <a:lnTo>
                    <a:pt x="964" y="587"/>
                  </a:lnTo>
                  <a:lnTo>
                    <a:pt x="950" y="720"/>
                  </a:lnTo>
                  <a:lnTo>
                    <a:pt x="1065" y="652"/>
                  </a:lnTo>
                  <a:lnTo>
                    <a:pt x="1050" y="785"/>
                  </a:lnTo>
                  <a:lnTo>
                    <a:pt x="1166" y="717"/>
                  </a:lnTo>
                  <a:lnTo>
                    <a:pt x="1151" y="850"/>
                  </a:lnTo>
                  <a:lnTo>
                    <a:pt x="1267" y="782"/>
                  </a:lnTo>
                  <a:lnTo>
                    <a:pt x="1259" y="849"/>
                  </a:lnTo>
                  <a:lnTo>
                    <a:pt x="1286" y="86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4" name="Arc 157"/>
            <p:cNvSpPr>
              <a:spLocks/>
            </p:cNvSpPr>
            <p:nvPr/>
          </p:nvSpPr>
          <p:spPr bwMode="auto">
            <a:xfrm>
              <a:off x="2304" y="1321"/>
              <a:ext cx="1375" cy="78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27 h 21600"/>
                <a:gd name="T2" fmla="*/ 16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26"/>
                  </a:moveTo>
                  <a:cubicBezTo>
                    <a:pt x="21585" y="11939"/>
                    <a:pt x="11928" y="21591"/>
                    <a:pt x="15" y="21599"/>
                  </a:cubicBezTo>
                </a:path>
                <a:path w="21600" h="21600" stroke="0" extrusionOk="0">
                  <a:moveTo>
                    <a:pt x="21599" y="26"/>
                  </a:moveTo>
                  <a:cubicBezTo>
                    <a:pt x="21585" y="11939"/>
                    <a:pt x="11928" y="21591"/>
                    <a:pt x="1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5" name="Freeform 158"/>
            <p:cNvSpPr>
              <a:spLocks/>
            </p:cNvSpPr>
            <p:nvPr/>
          </p:nvSpPr>
          <p:spPr bwMode="auto">
            <a:xfrm>
              <a:off x="3661" y="1322"/>
              <a:ext cx="41" cy="56"/>
            </a:xfrm>
            <a:custGeom>
              <a:avLst/>
              <a:gdLst>
                <a:gd name="T0" fmla="*/ 20 w 41"/>
                <a:gd name="T1" fmla="*/ 0 h 56"/>
                <a:gd name="T2" fmla="*/ 0 w 41"/>
                <a:gd name="T3" fmla="*/ 56 h 56"/>
                <a:gd name="T4" fmla="*/ 20 w 41"/>
                <a:gd name="T5" fmla="*/ 42 h 56"/>
                <a:gd name="T6" fmla="*/ 41 w 41"/>
                <a:gd name="T7" fmla="*/ 56 h 56"/>
                <a:gd name="T8" fmla="*/ 20 w 41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6">
                  <a:moveTo>
                    <a:pt x="20" y="0"/>
                  </a:moveTo>
                  <a:lnTo>
                    <a:pt x="0" y="56"/>
                  </a:lnTo>
                  <a:lnTo>
                    <a:pt x="20" y="42"/>
                  </a:lnTo>
                  <a:lnTo>
                    <a:pt x="41" y="56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228600"/>
            <a:ext cx="6248400" cy="8686800"/>
            <a:chOff x="144" y="144"/>
            <a:chExt cx="3936" cy="547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3936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79" y="244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93" y="244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79" y="237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93" y="237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79" y="229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93" y="229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79" y="22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93" y="22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79" y="2152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22" y="2130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599" y="2130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79" y="207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93" y="207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179" y="200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93" y="200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79" y="192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93" y="192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79" y="185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93" y="185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79" y="1782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22" y="1760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599" y="1760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79" y="17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93" y="17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179" y="163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93" y="163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179" y="156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32"/>
            <p:cNvSpPr>
              <a:spLocks noChangeShapeType="1"/>
            </p:cNvSpPr>
            <p:nvPr/>
          </p:nvSpPr>
          <p:spPr bwMode="auto">
            <a:xfrm>
              <a:off x="3993" y="156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33"/>
            <p:cNvSpPr>
              <a:spLocks noChangeShapeType="1"/>
            </p:cNvSpPr>
            <p:nvPr/>
          </p:nvSpPr>
          <p:spPr bwMode="auto">
            <a:xfrm>
              <a:off x="179" y="148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34"/>
            <p:cNvSpPr>
              <a:spLocks noChangeShapeType="1"/>
            </p:cNvSpPr>
            <p:nvPr/>
          </p:nvSpPr>
          <p:spPr bwMode="auto">
            <a:xfrm>
              <a:off x="3993" y="148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35"/>
            <p:cNvSpPr>
              <a:spLocks noChangeShapeType="1"/>
            </p:cNvSpPr>
            <p:nvPr/>
          </p:nvSpPr>
          <p:spPr bwMode="auto">
            <a:xfrm>
              <a:off x="179" y="1417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36"/>
            <p:cNvSpPr>
              <a:spLocks noChangeShapeType="1"/>
            </p:cNvSpPr>
            <p:nvPr/>
          </p:nvSpPr>
          <p:spPr bwMode="auto">
            <a:xfrm>
              <a:off x="1622" y="139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37"/>
            <p:cNvSpPr>
              <a:spLocks noChangeShapeType="1"/>
            </p:cNvSpPr>
            <p:nvPr/>
          </p:nvSpPr>
          <p:spPr bwMode="auto">
            <a:xfrm>
              <a:off x="2599" y="139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38"/>
            <p:cNvSpPr>
              <a:spLocks noChangeShapeType="1"/>
            </p:cNvSpPr>
            <p:nvPr/>
          </p:nvSpPr>
          <p:spPr bwMode="auto">
            <a:xfrm>
              <a:off x="179" y="134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39"/>
            <p:cNvSpPr>
              <a:spLocks noChangeShapeType="1"/>
            </p:cNvSpPr>
            <p:nvPr/>
          </p:nvSpPr>
          <p:spPr bwMode="auto">
            <a:xfrm>
              <a:off x="3993" y="134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40"/>
            <p:cNvSpPr>
              <a:spLocks noChangeShapeType="1"/>
            </p:cNvSpPr>
            <p:nvPr/>
          </p:nvSpPr>
          <p:spPr bwMode="auto">
            <a:xfrm>
              <a:off x="179" y="127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41"/>
            <p:cNvSpPr>
              <a:spLocks noChangeShapeType="1"/>
            </p:cNvSpPr>
            <p:nvPr/>
          </p:nvSpPr>
          <p:spPr bwMode="auto">
            <a:xfrm>
              <a:off x="3993" y="127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42"/>
            <p:cNvSpPr>
              <a:spLocks noChangeShapeType="1"/>
            </p:cNvSpPr>
            <p:nvPr/>
          </p:nvSpPr>
          <p:spPr bwMode="auto">
            <a:xfrm>
              <a:off x="179" y="119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43"/>
            <p:cNvSpPr>
              <a:spLocks noChangeShapeType="1"/>
            </p:cNvSpPr>
            <p:nvPr/>
          </p:nvSpPr>
          <p:spPr bwMode="auto">
            <a:xfrm>
              <a:off x="3993" y="119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44"/>
            <p:cNvSpPr>
              <a:spLocks noChangeShapeType="1"/>
            </p:cNvSpPr>
            <p:nvPr/>
          </p:nvSpPr>
          <p:spPr bwMode="auto">
            <a:xfrm>
              <a:off x="179" y="11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45"/>
            <p:cNvSpPr>
              <a:spLocks noChangeShapeType="1"/>
            </p:cNvSpPr>
            <p:nvPr/>
          </p:nvSpPr>
          <p:spPr bwMode="auto">
            <a:xfrm>
              <a:off x="3993" y="11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46"/>
            <p:cNvSpPr>
              <a:spLocks noChangeShapeType="1"/>
            </p:cNvSpPr>
            <p:nvPr/>
          </p:nvSpPr>
          <p:spPr bwMode="auto">
            <a:xfrm>
              <a:off x="179" y="1047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7"/>
            <p:cNvSpPr>
              <a:spLocks noChangeShapeType="1"/>
            </p:cNvSpPr>
            <p:nvPr/>
          </p:nvSpPr>
          <p:spPr bwMode="auto">
            <a:xfrm>
              <a:off x="1622" y="102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8"/>
            <p:cNvSpPr>
              <a:spLocks noChangeShapeType="1"/>
            </p:cNvSpPr>
            <p:nvPr/>
          </p:nvSpPr>
          <p:spPr bwMode="auto">
            <a:xfrm>
              <a:off x="2599" y="102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49"/>
            <p:cNvSpPr>
              <a:spLocks noChangeShapeType="1"/>
            </p:cNvSpPr>
            <p:nvPr/>
          </p:nvSpPr>
          <p:spPr bwMode="auto">
            <a:xfrm>
              <a:off x="179" y="97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50"/>
            <p:cNvSpPr>
              <a:spLocks noChangeShapeType="1"/>
            </p:cNvSpPr>
            <p:nvPr/>
          </p:nvSpPr>
          <p:spPr bwMode="auto">
            <a:xfrm>
              <a:off x="3993" y="97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51"/>
            <p:cNvSpPr>
              <a:spLocks noChangeShapeType="1"/>
            </p:cNvSpPr>
            <p:nvPr/>
          </p:nvSpPr>
          <p:spPr bwMode="auto">
            <a:xfrm>
              <a:off x="179" y="90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52"/>
            <p:cNvSpPr>
              <a:spLocks noChangeShapeType="1"/>
            </p:cNvSpPr>
            <p:nvPr/>
          </p:nvSpPr>
          <p:spPr bwMode="auto">
            <a:xfrm>
              <a:off x="3993" y="90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53"/>
            <p:cNvSpPr>
              <a:spLocks noChangeShapeType="1"/>
            </p:cNvSpPr>
            <p:nvPr/>
          </p:nvSpPr>
          <p:spPr bwMode="auto">
            <a:xfrm>
              <a:off x="179" y="83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54"/>
            <p:cNvSpPr>
              <a:spLocks noChangeShapeType="1"/>
            </p:cNvSpPr>
            <p:nvPr/>
          </p:nvSpPr>
          <p:spPr bwMode="auto">
            <a:xfrm>
              <a:off x="3993" y="83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55"/>
            <p:cNvSpPr>
              <a:spLocks noChangeShapeType="1"/>
            </p:cNvSpPr>
            <p:nvPr/>
          </p:nvSpPr>
          <p:spPr bwMode="auto">
            <a:xfrm>
              <a:off x="179" y="75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56"/>
            <p:cNvSpPr>
              <a:spLocks noChangeShapeType="1"/>
            </p:cNvSpPr>
            <p:nvPr/>
          </p:nvSpPr>
          <p:spPr bwMode="auto">
            <a:xfrm>
              <a:off x="3993" y="75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57"/>
            <p:cNvSpPr>
              <a:spLocks noChangeShapeType="1"/>
            </p:cNvSpPr>
            <p:nvPr/>
          </p:nvSpPr>
          <p:spPr bwMode="auto">
            <a:xfrm>
              <a:off x="179" y="683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58"/>
            <p:cNvSpPr>
              <a:spLocks noChangeShapeType="1"/>
            </p:cNvSpPr>
            <p:nvPr/>
          </p:nvSpPr>
          <p:spPr bwMode="auto">
            <a:xfrm>
              <a:off x="1622" y="661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59"/>
            <p:cNvSpPr>
              <a:spLocks noChangeShapeType="1"/>
            </p:cNvSpPr>
            <p:nvPr/>
          </p:nvSpPr>
          <p:spPr bwMode="auto">
            <a:xfrm>
              <a:off x="2599" y="661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60"/>
            <p:cNvSpPr>
              <a:spLocks noChangeShapeType="1"/>
            </p:cNvSpPr>
            <p:nvPr/>
          </p:nvSpPr>
          <p:spPr bwMode="auto">
            <a:xfrm>
              <a:off x="179" y="60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61"/>
            <p:cNvSpPr>
              <a:spLocks noChangeShapeType="1"/>
            </p:cNvSpPr>
            <p:nvPr/>
          </p:nvSpPr>
          <p:spPr bwMode="auto">
            <a:xfrm>
              <a:off x="3993" y="60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62"/>
            <p:cNvSpPr>
              <a:spLocks noChangeShapeType="1"/>
            </p:cNvSpPr>
            <p:nvPr/>
          </p:nvSpPr>
          <p:spPr bwMode="auto">
            <a:xfrm>
              <a:off x="179" y="53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63"/>
            <p:cNvSpPr>
              <a:spLocks noChangeShapeType="1"/>
            </p:cNvSpPr>
            <p:nvPr/>
          </p:nvSpPr>
          <p:spPr bwMode="auto">
            <a:xfrm>
              <a:off x="3993" y="53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64"/>
            <p:cNvSpPr>
              <a:spLocks noChangeShapeType="1"/>
            </p:cNvSpPr>
            <p:nvPr/>
          </p:nvSpPr>
          <p:spPr bwMode="auto">
            <a:xfrm>
              <a:off x="179" y="46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65"/>
            <p:cNvSpPr>
              <a:spLocks noChangeShapeType="1"/>
            </p:cNvSpPr>
            <p:nvPr/>
          </p:nvSpPr>
          <p:spPr bwMode="auto">
            <a:xfrm>
              <a:off x="3993" y="46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66"/>
            <p:cNvSpPr>
              <a:spLocks noChangeShapeType="1"/>
            </p:cNvSpPr>
            <p:nvPr/>
          </p:nvSpPr>
          <p:spPr bwMode="auto">
            <a:xfrm>
              <a:off x="179" y="38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67"/>
            <p:cNvSpPr>
              <a:spLocks noChangeShapeType="1"/>
            </p:cNvSpPr>
            <p:nvPr/>
          </p:nvSpPr>
          <p:spPr bwMode="auto">
            <a:xfrm>
              <a:off x="3993" y="38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Rectangle 68"/>
            <p:cNvSpPr>
              <a:spLocks noChangeArrowheads="1"/>
            </p:cNvSpPr>
            <p:nvPr/>
          </p:nvSpPr>
          <p:spPr bwMode="auto">
            <a:xfrm>
              <a:off x="171" y="318"/>
              <a:ext cx="3872" cy="2196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Oval 69"/>
            <p:cNvSpPr>
              <a:spLocks noChangeArrowheads="1"/>
            </p:cNvSpPr>
            <p:nvPr/>
          </p:nvSpPr>
          <p:spPr bwMode="auto">
            <a:xfrm>
              <a:off x="3620" y="1787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Rectangle 70"/>
            <p:cNvSpPr>
              <a:spLocks noChangeArrowheads="1"/>
            </p:cNvSpPr>
            <p:nvPr/>
          </p:nvSpPr>
          <p:spPr bwMode="auto">
            <a:xfrm>
              <a:off x="2650" y="1521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4" name="Oval 71"/>
            <p:cNvSpPr>
              <a:spLocks noChangeArrowheads="1"/>
            </p:cNvSpPr>
            <p:nvPr/>
          </p:nvSpPr>
          <p:spPr bwMode="auto">
            <a:xfrm>
              <a:off x="2481" y="1793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Rectangle 72"/>
            <p:cNvSpPr>
              <a:spLocks noChangeArrowheads="1"/>
            </p:cNvSpPr>
            <p:nvPr/>
          </p:nvSpPr>
          <p:spPr bwMode="auto">
            <a:xfrm>
              <a:off x="2210" y="1521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6" name="Oval 73"/>
            <p:cNvSpPr>
              <a:spLocks noChangeArrowheads="1"/>
            </p:cNvSpPr>
            <p:nvPr/>
          </p:nvSpPr>
          <p:spPr bwMode="auto">
            <a:xfrm>
              <a:off x="2237" y="1787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Rectangle 74"/>
            <p:cNvSpPr>
              <a:spLocks noChangeArrowheads="1"/>
            </p:cNvSpPr>
            <p:nvPr/>
          </p:nvSpPr>
          <p:spPr bwMode="auto">
            <a:xfrm>
              <a:off x="1684" y="1553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8" name="Rectangle 75"/>
            <p:cNvSpPr>
              <a:spLocks noChangeArrowheads="1"/>
            </p:cNvSpPr>
            <p:nvPr/>
          </p:nvSpPr>
          <p:spPr bwMode="auto">
            <a:xfrm>
              <a:off x="1988" y="1787"/>
              <a:ext cx="128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Line 76"/>
            <p:cNvSpPr>
              <a:spLocks noChangeShapeType="1"/>
            </p:cNvSpPr>
            <p:nvPr/>
          </p:nvSpPr>
          <p:spPr bwMode="auto">
            <a:xfrm>
              <a:off x="1988" y="1787"/>
              <a:ext cx="125" cy="1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77"/>
            <p:cNvSpPr>
              <a:spLocks noChangeShapeType="1"/>
            </p:cNvSpPr>
            <p:nvPr/>
          </p:nvSpPr>
          <p:spPr bwMode="auto">
            <a:xfrm flipV="1">
              <a:off x="1988" y="1787"/>
              <a:ext cx="125" cy="1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Rectangle 78"/>
            <p:cNvSpPr>
              <a:spLocks noChangeArrowheads="1"/>
            </p:cNvSpPr>
            <p:nvPr/>
          </p:nvSpPr>
          <p:spPr bwMode="auto">
            <a:xfrm>
              <a:off x="2975" y="1357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2" name="Oval 79"/>
            <p:cNvSpPr>
              <a:spLocks noChangeArrowheads="1"/>
            </p:cNvSpPr>
            <p:nvPr/>
          </p:nvSpPr>
          <p:spPr bwMode="auto">
            <a:xfrm>
              <a:off x="1738" y="1787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Rectangle 80"/>
            <p:cNvSpPr>
              <a:spLocks noChangeArrowheads="1"/>
            </p:cNvSpPr>
            <p:nvPr/>
          </p:nvSpPr>
          <p:spPr bwMode="auto">
            <a:xfrm>
              <a:off x="1977" y="1347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Oval 81"/>
            <p:cNvSpPr>
              <a:spLocks noChangeArrowheads="1"/>
            </p:cNvSpPr>
            <p:nvPr/>
          </p:nvSpPr>
          <p:spPr bwMode="auto">
            <a:xfrm>
              <a:off x="1473" y="1787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Rectangle 82"/>
            <p:cNvSpPr>
              <a:spLocks noChangeArrowheads="1"/>
            </p:cNvSpPr>
            <p:nvPr/>
          </p:nvSpPr>
          <p:spPr bwMode="auto">
            <a:xfrm>
              <a:off x="1169" y="1385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6" name="Oval 83"/>
            <p:cNvSpPr>
              <a:spLocks noChangeArrowheads="1"/>
            </p:cNvSpPr>
            <p:nvPr/>
          </p:nvSpPr>
          <p:spPr bwMode="auto">
            <a:xfrm>
              <a:off x="545" y="1798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Rectangle 84"/>
            <p:cNvSpPr>
              <a:spLocks noChangeArrowheads="1"/>
            </p:cNvSpPr>
            <p:nvPr/>
          </p:nvSpPr>
          <p:spPr bwMode="auto">
            <a:xfrm>
              <a:off x="1343" y="1548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8" name="Oval 85"/>
            <p:cNvSpPr>
              <a:spLocks noChangeArrowheads="1"/>
            </p:cNvSpPr>
            <p:nvPr/>
          </p:nvSpPr>
          <p:spPr bwMode="auto">
            <a:xfrm>
              <a:off x="1961" y="2146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Rectangle 86"/>
            <p:cNvSpPr>
              <a:spLocks noChangeArrowheads="1"/>
            </p:cNvSpPr>
            <p:nvPr/>
          </p:nvSpPr>
          <p:spPr bwMode="auto">
            <a:xfrm>
              <a:off x="3626" y="1325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0" name="Oval 87"/>
            <p:cNvSpPr>
              <a:spLocks noChangeArrowheads="1"/>
            </p:cNvSpPr>
            <p:nvPr/>
          </p:nvSpPr>
          <p:spPr bwMode="auto">
            <a:xfrm>
              <a:off x="1945" y="2413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Rectangle 88"/>
            <p:cNvSpPr>
              <a:spLocks noChangeArrowheads="1"/>
            </p:cNvSpPr>
            <p:nvPr/>
          </p:nvSpPr>
          <p:spPr bwMode="auto">
            <a:xfrm>
              <a:off x="475" y="1374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2" name="Oval 89"/>
            <p:cNvSpPr>
              <a:spLocks noChangeArrowheads="1"/>
            </p:cNvSpPr>
            <p:nvPr/>
          </p:nvSpPr>
          <p:spPr bwMode="auto">
            <a:xfrm>
              <a:off x="2557" y="2000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Rectangle 90"/>
            <p:cNvSpPr>
              <a:spLocks noChangeArrowheads="1"/>
            </p:cNvSpPr>
            <p:nvPr/>
          </p:nvSpPr>
          <p:spPr bwMode="auto">
            <a:xfrm>
              <a:off x="2766" y="835"/>
              <a:ext cx="30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4" name="Oval 91"/>
            <p:cNvSpPr>
              <a:spLocks noChangeArrowheads="1"/>
            </p:cNvSpPr>
            <p:nvPr/>
          </p:nvSpPr>
          <p:spPr bwMode="auto">
            <a:xfrm>
              <a:off x="1381" y="2021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Rectangle 92"/>
            <p:cNvSpPr>
              <a:spLocks noChangeArrowheads="1"/>
            </p:cNvSpPr>
            <p:nvPr/>
          </p:nvSpPr>
          <p:spPr bwMode="auto">
            <a:xfrm>
              <a:off x="1126" y="835"/>
              <a:ext cx="31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" name="Rectangle 93"/>
            <p:cNvSpPr>
              <a:spLocks noChangeArrowheads="1"/>
            </p:cNvSpPr>
            <p:nvPr/>
          </p:nvSpPr>
          <p:spPr bwMode="auto">
            <a:xfrm>
              <a:off x="234" y="2588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94"/>
            <p:cNvSpPr>
              <a:spLocks noChangeArrowheads="1"/>
            </p:cNvSpPr>
            <p:nvPr/>
          </p:nvSpPr>
          <p:spPr bwMode="auto">
            <a:xfrm>
              <a:off x="237" y="2844"/>
              <a:ext cx="20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5"/>
            <p:cNvSpPr>
              <a:spLocks noChangeArrowheads="1"/>
            </p:cNvSpPr>
            <p:nvPr/>
          </p:nvSpPr>
          <p:spPr bwMode="auto">
            <a:xfrm>
              <a:off x="432" y="2844"/>
              <a:ext cx="60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Pull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6"/>
            <p:cNvSpPr>
              <a:spLocks noChangeArrowheads="1"/>
            </p:cNvSpPr>
            <p:nvPr/>
          </p:nvSpPr>
          <p:spPr bwMode="auto">
            <a:xfrm>
              <a:off x="237" y="3073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7"/>
            <p:cNvSpPr>
              <a:spLocks noChangeArrowheads="1"/>
            </p:cNvSpPr>
            <p:nvPr/>
          </p:nvSpPr>
          <p:spPr bwMode="auto">
            <a:xfrm>
              <a:off x="432" y="3073"/>
              <a:ext cx="60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Pull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8"/>
            <p:cNvSpPr>
              <a:spLocks noChangeArrowheads="1"/>
            </p:cNvSpPr>
            <p:nvPr/>
          </p:nvSpPr>
          <p:spPr bwMode="auto">
            <a:xfrm>
              <a:off x="237" y="3301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9"/>
            <p:cNvSpPr>
              <a:spLocks noChangeArrowheads="1"/>
            </p:cNvSpPr>
            <p:nvPr/>
          </p:nvSpPr>
          <p:spPr bwMode="auto">
            <a:xfrm>
              <a:off x="447" y="3301"/>
              <a:ext cx="60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Pull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100"/>
            <p:cNvSpPr>
              <a:spLocks noChangeArrowheads="1"/>
            </p:cNvSpPr>
            <p:nvPr/>
          </p:nvSpPr>
          <p:spPr bwMode="auto">
            <a:xfrm>
              <a:off x="237" y="3530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1"/>
            <p:cNvSpPr>
              <a:spLocks noChangeArrowheads="1"/>
            </p:cNvSpPr>
            <p:nvPr/>
          </p:nvSpPr>
          <p:spPr bwMode="auto">
            <a:xfrm>
              <a:off x="480" y="3542"/>
              <a:ext cx="60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Pull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2"/>
            <p:cNvSpPr>
              <a:spLocks noChangeArrowheads="1"/>
            </p:cNvSpPr>
            <p:nvPr/>
          </p:nvSpPr>
          <p:spPr bwMode="auto">
            <a:xfrm>
              <a:off x="237" y="3759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3"/>
            <p:cNvSpPr>
              <a:spLocks noChangeArrowheads="1"/>
            </p:cNvSpPr>
            <p:nvPr/>
          </p:nvSpPr>
          <p:spPr bwMode="auto">
            <a:xfrm>
              <a:off x="473" y="3759"/>
              <a:ext cx="163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Gap-On-Area: 1st Outside D 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4"/>
            <p:cNvSpPr>
              <a:spLocks noChangeArrowheads="1"/>
            </p:cNvSpPr>
            <p:nvPr/>
          </p:nvSpPr>
          <p:spPr bwMode="auto">
            <a:xfrm>
              <a:off x="237" y="3987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5"/>
            <p:cNvSpPr>
              <a:spLocks noChangeArrowheads="1"/>
            </p:cNvSpPr>
            <p:nvPr/>
          </p:nvSpPr>
          <p:spPr bwMode="auto">
            <a:xfrm>
              <a:off x="480" y="3987"/>
              <a:ext cx="253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V-Pattern. Break off at 18 yards if covered deep.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6"/>
            <p:cNvSpPr>
              <a:spLocks noChangeArrowheads="1"/>
            </p:cNvSpPr>
            <p:nvPr/>
          </p:nvSpPr>
          <p:spPr bwMode="auto">
            <a:xfrm>
              <a:off x="237" y="4216"/>
              <a:ext cx="18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7"/>
            <p:cNvSpPr>
              <a:spLocks noChangeArrowheads="1"/>
            </p:cNvSpPr>
            <p:nvPr/>
          </p:nvSpPr>
          <p:spPr bwMode="auto">
            <a:xfrm>
              <a:off x="480" y="4216"/>
              <a:ext cx="98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Centerfield control.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8"/>
            <p:cNvSpPr>
              <a:spLocks noChangeArrowheads="1"/>
            </p:cNvSpPr>
            <p:nvPr/>
          </p:nvSpPr>
          <p:spPr bwMode="auto">
            <a:xfrm>
              <a:off x="237" y="4444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09"/>
            <p:cNvSpPr>
              <a:spLocks noChangeArrowheads="1"/>
            </p:cNvSpPr>
            <p:nvPr/>
          </p:nvSpPr>
          <p:spPr bwMode="auto">
            <a:xfrm>
              <a:off x="510" y="4444"/>
              <a:ext cx="256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 Fake Jet. Boot away. Attack the flank. 3 level stretch.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10"/>
            <p:cNvSpPr>
              <a:spLocks noChangeArrowheads="1"/>
            </p:cNvSpPr>
            <p:nvPr/>
          </p:nvSpPr>
          <p:spPr bwMode="auto">
            <a:xfrm>
              <a:off x="237" y="4673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1"/>
            <p:cNvSpPr>
              <a:spLocks noChangeArrowheads="1"/>
            </p:cNvSpPr>
            <p:nvPr/>
          </p:nvSpPr>
          <p:spPr bwMode="auto">
            <a:xfrm>
              <a:off x="567" y="4673"/>
              <a:ext cx="135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Rocket to the sideline.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2"/>
            <p:cNvSpPr>
              <a:spLocks noChangeArrowheads="1"/>
            </p:cNvSpPr>
            <p:nvPr/>
          </p:nvSpPr>
          <p:spPr bwMode="auto">
            <a:xfrm>
              <a:off x="237" y="4901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3"/>
            <p:cNvSpPr>
              <a:spLocks noChangeArrowheads="1"/>
            </p:cNvSpPr>
            <p:nvPr/>
          </p:nvSpPr>
          <p:spPr bwMode="auto">
            <a:xfrm>
              <a:off x="528" y="4901"/>
              <a:ext cx="16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Step and run 10-12 yard drag.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4"/>
            <p:cNvSpPr>
              <a:spLocks noChangeArrowheads="1"/>
            </p:cNvSpPr>
            <p:nvPr/>
          </p:nvSpPr>
          <p:spPr bwMode="auto">
            <a:xfrm>
              <a:off x="237" y="5130"/>
              <a:ext cx="19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5"/>
            <p:cNvSpPr>
              <a:spLocks noChangeArrowheads="1"/>
            </p:cNvSpPr>
            <p:nvPr/>
          </p:nvSpPr>
          <p:spPr bwMode="auto">
            <a:xfrm>
              <a:off x="528" y="5130"/>
              <a:ext cx="334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Dive for outside foot of PST. Be prepared to log 5/9 tech. Slide into flat.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6"/>
            <p:cNvSpPr>
              <a:spLocks noChangeArrowheads="1"/>
            </p:cNvSpPr>
            <p:nvPr/>
          </p:nvSpPr>
          <p:spPr bwMode="auto">
            <a:xfrm>
              <a:off x="237" y="5375"/>
              <a:ext cx="83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7"/>
            <p:cNvSpPr>
              <a:spLocks noChangeArrowheads="1"/>
            </p:cNvSpPr>
            <p:nvPr/>
          </p:nvSpPr>
          <p:spPr bwMode="auto">
            <a:xfrm>
              <a:off x="1520" y="171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8"/>
            <p:cNvSpPr>
              <a:spLocks noChangeArrowheads="1"/>
            </p:cNvSpPr>
            <p:nvPr/>
          </p:nvSpPr>
          <p:spPr bwMode="auto">
            <a:xfrm>
              <a:off x="1900" y="171"/>
              <a:ext cx="1457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Pistol 28 Rocket Naked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Arc 119"/>
            <p:cNvSpPr>
              <a:spLocks/>
            </p:cNvSpPr>
            <p:nvPr/>
          </p:nvSpPr>
          <p:spPr bwMode="auto">
            <a:xfrm>
              <a:off x="1567" y="1721"/>
              <a:ext cx="137" cy="19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11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10"/>
                  </a:moveTo>
                  <a:cubicBezTo>
                    <a:pt x="21538" y="11996"/>
                    <a:pt x="11886" y="21599"/>
                    <a:pt x="0" y="21600"/>
                  </a:cubicBezTo>
                </a:path>
                <a:path w="21600" h="21600" stroke="0" extrusionOk="0">
                  <a:moveTo>
                    <a:pt x="21599" y="110"/>
                  </a:moveTo>
                  <a:cubicBezTo>
                    <a:pt x="21538" y="11996"/>
                    <a:pt x="11886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3" name="Freeform 120"/>
            <p:cNvSpPr>
              <a:spLocks/>
            </p:cNvSpPr>
            <p:nvPr/>
          </p:nvSpPr>
          <p:spPr bwMode="auto">
            <a:xfrm>
              <a:off x="1668" y="1715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4" name="Line 121"/>
            <p:cNvSpPr>
              <a:spLocks noChangeShapeType="1"/>
            </p:cNvSpPr>
            <p:nvPr/>
          </p:nvSpPr>
          <p:spPr bwMode="auto">
            <a:xfrm>
              <a:off x="1668" y="171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Arc 122"/>
            <p:cNvSpPr>
              <a:spLocks/>
            </p:cNvSpPr>
            <p:nvPr/>
          </p:nvSpPr>
          <p:spPr bwMode="auto">
            <a:xfrm>
              <a:off x="1970" y="2211"/>
              <a:ext cx="291" cy="103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09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51" y="21600"/>
                    <a:pt x="114" y="12056"/>
                    <a:pt x="0" y="208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51" y="21600"/>
                    <a:pt x="114" y="12056"/>
                    <a:pt x="0" y="208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Arc 123"/>
            <p:cNvSpPr>
              <a:spLocks/>
            </p:cNvSpPr>
            <p:nvPr/>
          </p:nvSpPr>
          <p:spPr bwMode="auto">
            <a:xfrm>
              <a:off x="1344" y="2314"/>
              <a:ext cx="916" cy="27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80 h 21600"/>
                <a:gd name="T2" fmla="*/ 23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79"/>
                  </a:moveTo>
                  <a:cubicBezTo>
                    <a:pt x="21555" y="11969"/>
                    <a:pt x="11912" y="21587"/>
                    <a:pt x="22" y="21599"/>
                  </a:cubicBezTo>
                </a:path>
                <a:path w="21600" h="21600" stroke="0" extrusionOk="0">
                  <a:moveTo>
                    <a:pt x="21599" y="79"/>
                  </a:moveTo>
                  <a:cubicBezTo>
                    <a:pt x="21555" y="11969"/>
                    <a:pt x="11912" y="21587"/>
                    <a:pt x="2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Arc 124"/>
            <p:cNvSpPr>
              <a:spLocks/>
            </p:cNvSpPr>
            <p:nvPr/>
          </p:nvSpPr>
          <p:spPr bwMode="auto">
            <a:xfrm>
              <a:off x="705" y="2189"/>
              <a:ext cx="640" cy="39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4 w 21634"/>
                <a:gd name="T1" fmla="*/ 21600 h 21600"/>
                <a:gd name="T2" fmla="*/ 0 w 21634"/>
                <a:gd name="T3" fmla="*/ 55 h 21600"/>
                <a:gd name="T4" fmla="*/ 21600 w 2163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4" h="21600" fill="none" extrusionOk="0">
                  <a:moveTo>
                    <a:pt x="21633" y="21599"/>
                  </a:moveTo>
                  <a:cubicBezTo>
                    <a:pt x="21622" y="21599"/>
                    <a:pt x="21611" y="21599"/>
                    <a:pt x="21600" y="21600"/>
                  </a:cubicBezTo>
                  <a:cubicBezTo>
                    <a:pt x="9692" y="21600"/>
                    <a:pt x="30" y="11962"/>
                    <a:pt x="0" y="54"/>
                  </a:cubicBezTo>
                </a:path>
                <a:path w="21634" h="21600" stroke="0" extrusionOk="0">
                  <a:moveTo>
                    <a:pt x="21633" y="21599"/>
                  </a:moveTo>
                  <a:cubicBezTo>
                    <a:pt x="21622" y="21599"/>
                    <a:pt x="21611" y="21599"/>
                    <a:pt x="21600" y="21600"/>
                  </a:cubicBezTo>
                  <a:cubicBezTo>
                    <a:pt x="9692" y="21600"/>
                    <a:pt x="30" y="11962"/>
                    <a:pt x="0" y="54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Freeform 125"/>
            <p:cNvSpPr>
              <a:spLocks/>
            </p:cNvSpPr>
            <p:nvPr/>
          </p:nvSpPr>
          <p:spPr bwMode="auto">
            <a:xfrm>
              <a:off x="686" y="2190"/>
              <a:ext cx="38" cy="54"/>
            </a:xfrm>
            <a:custGeom>
              <a:avLst/>
              <a:gdLst>
                <a:gd name="T0" fmla="*/ 19 w 38"/>
                <a:gd name="T1" fmla="*/ 0 h 54"/>
                <a:gd name="T2" fmla="*/ 0 w 38"/>
                <a:gd name="T3" fmla="*/ 54 h 54"/>
                <a:gd name="T4" fmla="*/ 19 w 38"/>
                <a:gd name="T5" fmla="*/ 40 h 54"/>
                <a:gd name="T6" fmla="*/ 38 w 38"/>
                <a:gd name="T7" fmla="*/ 54 h 54"/>
                <a:gd name="T8" fmla="*/ 19 w 38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8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Freeform 126"/>
            <p:cNvSpPr>
              <a:spLocks/>
            </p:cNvSpPr>
            <p:nvPr/>
          </p:nvSpPr>
          <p:spPr bwMode="auto">
            <a:xfrm>
              <a:off x="1480" y="2108"/>
              <a:ext cx="820" cy="326"/>
            </a:xfrm>
            <a:custGeom>
              <a:avLst/>
              <a:gdLst>
                <a:gd name="T0" fmla="*/ 0 w 2267"/>
                <a:gd name="T1" fmla="*/ 47 h 900"/>
                <a:gd name="T2" fmla="*/ 48 w 2267"/>
                <a:gd name="T3" fmla="*/ 0 h 900"/>
                <a:gd name="T4" fmla="*/ 64 w 2267"/>
                <a:gd name="T5" fmla="*/ 133 h 900"/>
                <a:gd name="T6" fmla="*/ 161 w 2267"/>
                <a:gd name="T7" fmla="*/ 40 h 900"/>
                <a:gd name="T8" fmla="*/ 177 w 2267"/>
                <a:gd name="T9" fmla="*/ 174 h 900"/>
                <a:gd name="T10" fmla="*/ 274 w 2267"/>
                <a:gd name="T11" fmla="*/ 81 h 900"/>
                <a:gd name="T12" fmla="*/ 290 w 2267"/>
                <a:gd name="T13" fmla="*/ 214 h 900"/>
                <a:gd name="T14" fmla="*/ 387 w 2267"/>
                <a:gd name="T15" fmla="*/ 121 h 900"/>
                <a:gd name="T16" fmla="*/ 403 w 2267"/>
                <a:gd name="T17" fmla="*/ 254 h 900"/>
                <a:gd name="T18" fmla="*/ 500 w 2267"/>
                <a:gd name="T19" fmla="*/ 162 h 900"/>
                <a:gd name="T20" fmla="*/ 516 w 2267"/>
                <a:gd name="T21" fmla="*/ 295 h 900"/>
                <a:gd name="T22" fmla="*/ 613 w 2267"/>
                <a:gd name="T23" fmla="*/ 202 h 900"/>
                <a:gd name="T24" fmla="*/ 629 w 2267"/>
                <a:gd name="T25" fmla="*/ 335 h 900"/>
                <a:gd name="T26" fmla="*/ 726 w 2267"/>
                <a:gd name="T27" fmla="*/ 242 h 900"/>
                <a:gd name="T28" fmla="*/ 742 w 2267"/>
                <a:gd name="T29" fmla="*/ 376 h 900"/>
                <a:gd name="T30" fmla="*/ 839 w 2267"/>
                <a:gd name="T31" fmla="*/ 283 h 900"/>
                <a:gd name="T32" fmla="*/ 855 w 2267"/>
                <a:gd name="T33" fmla="*/ 416 h 900"/>
                <a:gd name="T34" fmla="*/ 952 w 2267"/>
                <a:gd name="T35" fmla="*/ 323 h 900"/>
                <a:gd name="T36" fmla="*/ 968 w 2267"/>
                <a:gd name="T37" fmla="*/ 456 h 900"/>
                <a:gd name="T38" fmla="*/ 1065 w 2267"/>
                <a:gd name="T39" fmla="*/ 363 h 900"/>
                <a:gd name="T40" fmla="*/ 1081 w 2267"/>
                <a:gd name="T41" fmla="*/ 497 h 900"/>
                <a:gd name="T42" fmla="*/ 1178 w 2267"/>
                <a:gd name="T43" fmla="*/ 404 h 900"/>
                <a:gd name="T44" fmla="*/ 1194 w 2267"/>
                <a:gd name="T45" fmla="*/ 537 h 900"/>
                <a:gd name="T46" fmla="*/ 1291 w 2267"/>
                <a:gd name="T47" fmla="*/ 444 h 900"/>
                <a:gd name="T48" fmla="*/ 1307 w 2267"/>
                <a:gd name="T49" fmla="*/ 577 h 900"/>
                <a:gd name="T50" fmla="*/ 1404 w 2267"/>
                <a:gd name="T51" fmla="*/ 485 h 900"/>
                <a:gd name="T52" fmla="*/ 1420 w 2267"/>
                <a:gd name="T53" fmla="*/ 618 h 900"/>
                <a:gd name="T54" fmla="*/ 1517 w 2267"/>
                <a:gd name="T55" fmla="*/ 525 h 900"/>
                <a:gd name="T56" fmla="*/ 1533 w 2267"/>
                <a:gd name="T57" fmla="*/ 658 h 900"/>
                <a:gd name="T58" fmla="*/ 1630 w 2267"/>
                <a:gd name="T59" fmla="*/ 565 h 900"/>
                <a:gd name="T60" fmla="*/ 1646 w 2267"/>
                <a:gd name="T61" fmla="*/ 699 h 900"/>
                <a:gd name="T62" fmla="*/ 1743 w 2267"/>
                <a:gd name="T63" fmla="*/ 606 h 900"/>
                <a:gd name="T64" fmla="*/ 1759 w 2267"/>
                <a:gd name="T65" fmla="*/ 739 h 900"/>
                <a:gd name="T66" fmla="*/ 1856 w 2267"/>
                <a:gd name="T67" fmla="*/ 646 h 900"/>
                <a:gd name="T68" fmla="*/ 1872 w 2267"/>
                <a:gd name="T69" fmla="*/ 779 h 900"/>
                <a:gd name="T70" fmla="*/ 1969 w 2267"/>
                <a:gd name="T71" fmla="*/ 686 h 900"/>
                <a:gd name="T72" fmla="*/ 1985 w 2267"/>
                <a:gd name="T73" fmla="*/ 820 h 900"/>
                <a:gd name="T74" fmla="*/ 2082 w 2267"/>
                <a:gd name="T75" fmla="*/ 727 h 900"/>
                <a:gd name="T76" fmla="*/ 2098 w 2267"/>
                <a:gd name="T77" fmla="*/ 860 h 900"/>
                <a:gd name="T78" fmla="*/ 2195 w 2267"/>
                <a:gd name="T79" fmla="*/ 767 h 900"/>
                <a:gd name="T80" fmla="*/ 2211 w 2267"/>
                <a:gd name="T81" fmla="*/ 900 h 900"/>
                <a:gd name="T82" fmla="*/ 2260 w 2267"/>
                <a:gd name="T83" fmla="*/ 854 h 900"/>
                <a:gd name="T84" fmla="*/ 2267 w 2267"/>
                <a:gd name="T85" fmla="*/ 857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67" h="900">
                  <a:moveTo>
                    <a:pt x="0" y="47"/>
                  </a:moveTo>
                  <a:lnTo>
                    <a:pt x="48" y="0"/>
                  </a:lnTo>
                  <a:lnTo>
                    <a:pt x="64" y="133"/>
                  </a:lnTo>
                  <a:lnTo>
                    <a:pt x="161" y="40"/>
                  </a:lnTo>
                  <a:lnTo>
                    <a:pt x="177" y="174"/>
                  </a:lnTo>
                  <a:lnTo>
                    <a:pt x="274" y="81"/>
                  </a:lnTo>
                  <a:lnTo>
                    <a:pt x="290" y="214"/>
                  </a:lnTo>
                  <a:lnTo>
                    <a:pt x="387" y="121"/>
                  </a:lnTo>
                  <a:lnTo>
                    <a:pt x="403" y="254"/>
                  </a:lnTo>
                  <a:lnTo>
                    <a:pt x="500" y="162"/>
                  </a:lnTo>
                  <a:lnTo>
                    <a:pt x="516" y="295"/>
                  </a:lnTo>
                  <a:lnTo>
                    <a:pt x="613" y="202"/>
                  </a:lnTo>
                  <a:lnTo>
                    <a:pt x="629" y="335"/>
                  </a:lnTo>
                  <a:lnTo>
                    <a:pt x="726" y="242"/>
                  </a:lnTo>
                  <a:lnTo>
                    <a:pt x="742" y="376"/>
                  </a:lnTo>
                  <a:lnTo>
                    <a:pt x="839" y="283"/>
                  </a:lnTo>
                  <a:lnTo>
                    <a:pt x="855" y="416"/>
                  </a:lnTo>
                  <a:lnTo>
                    <a:pt x="952" y="323"/>
                  </a:lnTo>
                  <a:lnTo>
                    <a:pt x="968" y="456"/>
                  </a:lnTo>
                  <a:lnTo>
                    <a:pt x="1065" y="363"/>
                  </a:lnTo>
                  <a:lnTo>
                    <a:pt x="1081" y="497"/>
                  </a:lnTo>
                  <a:lnTo>
                    <a:pt x="1178" y="404"/>
                  </a:lnTo>
                  <a:lnTo>
                    <a:pt x="1194" y="537"/>
                  </a:lnTo>
                  <a:lnTo>
                    <a:pt x="1291" y="444"/>
                  </a:lnTo>
                  <a:lnTo>
                    <a:pt x="1307" y="577"/>
                  </a:lnTo>
                  <a:lnTo>
                    <a:pt x="1404" y="485"/>
                  </a:lnTo>
                  <a:lnTo>
                    <a:pt x="1420" y="618"/>
                  </a:lnTo>
                  <a:lnTo>
                    <a:pt x="1517" y="525"/>
                  </a:lnTo>
                  <a:lnTo>
                    <a:pt x="1533" y="658"/>
                  </a:lnTo>
                  <a:lnTo>
                    <a:pt x="1630" y="565"/>
                  </a:lnTo>
                  <a:lnTo>
                    <a:pt x="1646" y="699"/>
                  </a:lnTo>
                  <a:lnTo>
                    <a:pt x="1743" y="606"/>
                  </a:lnTo>
                  <a:lnTo>
                    <a:pt x="1759" y="739"/>
                  </a:lnTo>
                  <a:lnTo>
                    <a:pt x="1856" y="646"/>
                  </a:lnTo>
                  <a:lnTo>
                    <a:pt x="1872" y="779"/>
                  </a:lnTo>
                  <a:lnTo>
                    <a:pt x="1969" y="686"/>
                  </a:lnTo>
                  <a:lnTo>
                    <a:pt x="1985" y="820"/>
                  </a:lnTo>
                  <a:lnTo>
                    <a:pt x="2082" y="727"/>
                  </a:lnTo>
                  <a:lnTo>
                    <a:pt x="2098" y="860"/>
                  </a:lnTo>
                  <a:lnTo>
                    <a:pt x="2195" y="767"/>
                  </a:lnTo>
                  <a:lnTo>
                    <a:pt x="2211" y="900"/>
                  </a:lnTo>
                  <a:lnTo>
                    <a:pt x="2260" y="854"/>
                  </a:lnTo>
                  <a:lnTo>
                    <a:pt x="2267" y="85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Arc 127"/>
            <p:cNvSpPr>
              <a:spLocks/>
            </p:cNvSpPr>
            <p:nvPr/>
          </p:nvSpPr>
          <p:spPr bwMode="auto">
            <a:xfrm>
              <a:off x="2299" y="1950"/>
              <a:ext cx="1138" cy="46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46 h 21600"/>
                <a:gd name="T2" fmla="*/ 19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45"/>
                  </a:moveTo>
                  <a:cubicBezTo>
                    <a:pt x="21574" y="11949"/>
                    <a:pt x="11922" y="21589"/>
                    <a:pt x="18" y="21599"/>
                  </a:cubicBezTo>
                </a:path>
                <a:path w="21600" h="21600" stroke="0" extrusionOk="0">
                  <a:moveTo>
                    <a:pt x="21599" y="45"/>
                  </a:moveTo>
                  <a:cubicBezTo>
                    <a:pt x="21574" y="11949"/>
                    <a:pt x="11922" y="21589"/>
                    <a:pt x="1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Freeform 128"/>
            <p:cNvSpPr>
              <a:spLocks/>
            </p:cNvSpPr>
            <p:nvPr/>
          </p:nvSpPr>
          <p:spPr bwMode="auto">
            <a:xfrm>
              <a:off x="3420" y="1951"/>
              <a:ext cx="38" cy="54"/>
            </a:xfrm>
            <a:custGeom>
              <a:avLst/>
              <a:gdLst>
                <a:gd name="T0" fmla="*/ 19 w 38"/>
                <a:gd name="T1" fmla="*/ 0 h 54"/>
                <a:gd name="T2" fmla="*/ 0 w 38"/>
                <a:gd name="T3" fmla="*/ 54 h 54"/>
                <a:gd name="T4" fmla="*/ 19 w 38"/>
                <a:gd name="T5" fmla="*/ 40 h 54"/>
                <a:gd name="T6" fmla="*/ 38 w 38"/>
                <a:gd name="T7" fmla="*/ 54 h 54"/>
                <a:gd name="T8" fmla="*/ 19 w 38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8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Line 129"/>
            <p:cNvSpPr>
              <a:spLocks noChangeShapeType="1"/>
            </p:cNvSpPr>
            <p:nvPr/>
          </p:nvSpPr>
          <p:spPr bwMode="auto">
            <a:xfrm flipH="1" flipV="1">
              <a:off x="2096" y="428"/>
              <a:ext cx="1551" cy="139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Freeform 130"/>
            <p:cNvSpPr>
              <a:spLocks/>
            </p:cNvSpPr>
            <p:nvPr/>
          </p:nvSpPr>
          <p:spPr bwMode="auto">
            <a:xfrm>
              <a:off x="2096" y="428"/>
              <a:ext cx="53" cy="50"/>
            </a:xfrm>
            <a:custGeom>
              <a:avLst/>
              <a:gdLst>
                <a:gd name="T0" fmla="*/ 0 w 53"/>
                <a:gd name="T1" fmla="*/ 0 h 50"/>
                <a:gd name="T2" fmla="*/ 27 w 53"/>
                <a:gd name="T3" fmla="*/ 50 h 50"/>
                <a:gd name="T4" fmla="*/ 30 w 53"/>
                <a:gd name="T5" fmla="*/ 27 h 50"/>
                <a:gd name="T6" fmla="*/ 53 w 53"/>
                <a:gd name="T7" fmla="*/ 21 h 50"/>
                <a:gd name="T8" fmla="*/ 0 w 53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0">
                  <a:moveTo>
                    <a:pt x="0" y="0"/>
                  </a:moveTo>
                  <a:lnTo>
                    <a:pt x="27" y="50"/>
                  </a:lnTo>
                  <a:lnTo>
                    <a:pt x="30" y="27"/>
                  </a:lnTo>
                  <a:lnTo>
                    <a:pt x="53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Line 131"/>
            <p:cNvSpPr>
              <a:spLocks noChangeShapeType="1"/>
            </p:cNvSpPr>
            <p:nvPr/>
          </p:nvSpPr>
          <p:spPr bwMode="auto">
            <a:xfrm flipV="1">
              <a:off x="2647" y="1362"/>
              <a:ext cx="130" cy="6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Arc 132"/>
            <p:cNvSpPr>
              <a:spLocks/>
            </p:cNvSpPr>
            <p:nvPr/>
          </p:nvSpPr>
          <p:spPr bwMode="auto">
            <a:xfrm>
              <a:off x="841" y="1090"/>
              <a:ext cx="1934" cy="27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11 w 21600"/>
                <a:gd name="T1" fmla="*/ 0 h 21680"/>
                <a:gd name="T2" fmla="*/ 21600 w 21600"/>
                <a:gd name="T3" fmla="*/ 21680 h 21680"/>
                <a:gd name="T4" fmla="*/ 0 w 21600"/>
                <a:gd name="T5" fmla="*/ 21600 h 2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80" fill="none" extrusionOk="0">
                  <a:moveTo>
                    <a:pt x="10" y="0"/>
                  </a:moveTo>
                  <a:cubicBezTo>
                    <a:pt x="11936" y="6"/>
                    <a:pt x="21600" y="9674"/>
                    <a:pt x="21600" y="21600"/>
                  </a:cubicBezTo>
                  <a:cubicBezTo>
                    <a:pt x="21600" y="21626"/>
                    <a:pt x="21599" y="21653"/>
                    <a:pt x="21599" y="21679"/>
                  </a:cubicBezTo>
                </a:path>
                <a:path w="21600" h="21680" stroke="0" extrusionOk="0">
                  <a:moveTo>
                    <a:pt x="10" y="0"/>
                  </a:moveTo>
                  <a:cubicBezTo>
                    <a:pt x="11936" y="6"/>
                    <a:pt x="21600" y="9674"/>
                    <a:pt x="21600" y="21600"/>
                  </a:cubicBezTo>
                  <a:cubicBezTo>
                    <a:pt x="21600" y="21626"/>
                    <a:pt x="21599" y="21653"/>
                    <a:pt x="21599" y="21679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Freeform 133"/>
            <p:cNvSpPr>
              <a:spLocks/>
            </p:cNvSpPr>
            <p:nvPr/>
          </p:nvSpPr>
          <p:spPr bwMode="auto">
            <a:xfrm>
              <a:off x="842" y="1071"/>
              <a:ext cx="54" cy="39"/>
            </a:xfrm>
            <a:custGeom>
              <a:avLst/>
              <a:gdLst>
                <a:gd name="T0" fmla="*/ 0 w 54"/>
                <a:gd name="T1" fmla="*/ 19 h 39"/>
                <a:gd name="T2" fmla="*/ 54 w 54"/>
                <a:gd name="T3" fmla="*/ 39 h 39"/>
                <a:gd name="T4" fmla="*/ 40 w 54"/>
                <a:gd name="T5" fmla="*/ 19 h 39"/>
                <a:gd name="T6" fmla="*/ 54 w 54"/>
                <a:gd name="T7" fmla="*/ 0 h 39"/>
                <a:gd name="T8" fmla="*/ 0 w 54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9">
                  <a:moveTo>
                    <a:pt x="0" y="19"/>
                  </a:moveTo>
                  <a:lnTo>
                    <a:pt x="54" y="39"/>
                  </a:lnTo>
                  <a:lnTo>
                    <a:pt x="40" y="19"/>
                  </a:lnTo>
                  <a:lnTo>
                    <a:pt x="54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Freeform 134"/>
            <p:cNvSpPr>
              <a:spLocks/>
            </p:cNvSpPr>
            <p:nvPr/>
          </p:nvSpPr>
          <p:spPr bwMode="auto">
            <a:xfrm>
              <a:off x="2568" y="1689"/>
              <a:ext cx="88" cy="99"/>
            </a:xfrm>
            <a:custGeom>
              <a:avLst/>
              <a:gdLst>
                <a:gd name="T0" fmla="*/ 0 w 245"/>
                <a:gd name="T1" fmla="*/ 275 h 275"/>
                <a:gd name="T2" fmla="*/ 245 w 245"/>
                <a:gd name="T3" fmla="*/ 168 h 275"/>
                <a:gd name="T4" fmla="*/ 245 w 245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275">
                  <a:moveTo>
                    <a:pt x="0" y="275"/>
                  </a:moveTo>
                  <a:lnTo>
                    <a:pt x="245" y="168"/>
                  </a:lnTo>
                  <a:lnTo>
                    <a:pt x="24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Freeform 135"/>
            <p:cNvSpPr>
              <a:spLocks/>
            </p:cNvSpPr>
            <p:nvPr/>
          </p:nvSpPr>
          <p:spPr bwMode="auto">
            <a:xfrm>
              <a:off x="2618" y="1682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Line 136"/>
            <p:cNvSpPr>
              <a:spLocks noChangeShapeType="1"/>
            </p:cNvSpPr>
            <p:nvPr/>
          </p:nvSpPr>
          <p:spPr bwMode="auto">
            <a:xfrm>
              <a:off x="2618" y="168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Freeform 137"/>
            <p:cNvSpPr>
              <a:spLocks/>
            </p:cNvSpPr>
            <p:nvPr/>
          </p:nvSpPr>
          <p:spPr bwMode="auto">
            <a:xfrm>
              <a:off x="2076" y="1689"/>
              <a:ext cx="94" cy="105"/>
            </a:xfrm>
            <a:custGeom>
              <a:avLst/>
              <a:gdLst>
                <a:gd name="T0" fmla="*/ 0 w 260"/>
                <a:gd name="T1" fmla="*/ 290 h 290"/>
                <a:gd name="T2" fmla="*/ 260 w 260"/>
                <a:gd name="T3" fmla="*/ 138 h 290"/>
                <a:gd name="T4" fmla="*/ 260 w 260"/>
                <a:gd name="T5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0" h="290">
                  <a:moveTo>
                    <a:pt x="0" y="290"/>
                  </a:moveTo>
                  <a:lnTo>
                    <a:pt x="260" y="138"/>
                  </a:lnTo>
                  <a:lnTo>
                    <a:pt x="26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Freeform 138"/>
            <p:cNvSpPr>
              <a:spLocks/>
            </p:cNvSpPr>
            <p:nvPr/>
          </p:nvSpPr>
          <p:spPr bwMode="auto">
            <a:xfrm>
              <a:off x="2132" y="1682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Line 139"/>
            <p:cNvSpPr>
              <a:spLocks noChangeShapeType="1"/>
            </p:cNvSpPr>
            <p:nvPr/>
          </p:nvSpPr>
          <p:spPr bwMode="auto">
            <a:xfrm>
              <a:off x="2132" y="168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Freeform 140"/>
            <p:cNvSpPr>
              <a:spLocks/>
            </p:cNvSpPr>
            <p:nvPr/>
          </p:nvSpPr>
          <p:spPr bwMode="auto">
            <a:xfrm>
              <a:off x="2319" y="1689"/>
              <a:ext cx="100" cy="99"/>
            </a:xfrm>
            <a:custGeom>
              <a:avLst/>
              <a:gdLst>
                <a:gd name="T0" fmla="*/ 0 w 275"/>
                <a:gd name="T1" fmla="*/ 275 h 275"/>
                <a:gd name="T2" fmla="*/ 275 w 275"/>
                <a:gd name="T3" fmla="*/ 123 h 275"/>
                <a:gd name="T4" fmla="*/ 275 w 275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" h="275">
                  <a:moveTo>
                    <a:pt x="0" y="275"/>
                  </a:moveTo>
                  <a:lnTo>
                    <a:pt x="275" y="123"/>
                  </a:lnTo>
                  <a:lnTo>
                    <a:pt x="27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Freeform 141"/>
            <p:cNvSpPr>
              <a:spLocks/>
            </p:cNvSpPr>
            <p:nvPr/>
          </p:nvSpPr>
          <p:spPr bwMode="auto">
            <a:xfrm>
              <a:off x="2381" y="1682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Line 142"/>
            <p:cNvSpPr>
              <a:spLocks noChangeShapeType="1"/>
            </p:cNvSpPr>
            <p:nvPr/>
          </p:nvSpPr>
          <p:spPr bwMode="auto">
            <a:xfrm>
              <a:off x="2381" y="168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Arc 143"/>
            <p:cNvSpPr>
              <a:spLocks/>
            </p:cNvSpPr>
            <p:nvPr/>
          </p:nvSpPr>
          <p:spPr bwMode="auto">
            <a:xfrm>
              <a:off x="1810" y="1721"/>
              <a:ext cx="131" cy="20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4 h 21599"/>
                <a:gd name="T2" fmla="*/ 164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03"/>
                  </a:moveTo>
                  <a:cubicBezTo>
                    <a:pt x="21542" y="11928"/>
                    <a:pt x="11988" y="21509"/>
                    <a:pt x="164" y="21599"/>
                  </a:cubicBezTo>
                </a:path>
                <a:path w="21600" h="21599" stroke="0" extrusionOk="0">
                  <a:moveTo>
                    <a:pt x="21599" y="103"/>
                  </a:moveTo>
                  <a:cubicBezTo>
                    <a:pt x="21542" y="11928"/>
                    <a:pt x="11988" y="21509"/>
                    <a:pt x="164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Freeform 144"/>
            <p:cNvSpPr>
              <a:spLocks/>
            </p:cNvSpPr>
            <p:nvPr/>
          </p:nvSpPr>
          <p:spPr bwMode="auto">
            <a:xfrm>
              <a:off x="1905" y="1715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Line 145"/>
            <p:cNvSpPr>
              <a:spLocks noChangeShapeType="1"/>
            </p:cNvSpPr>
            <p:nvPr/>
          </p:nvSpPr>
          <p:spPr bwMode="auto">
            <a:xfrm>
              <a:off x="1905" y="171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Freeform 146"/>
            <p:cNvSpPr>
              <a:spLocks/>
            </p:cNvSpPr>
            <p:nvPr/>
          </p:nvSpPr>
          <p:spPr bwMode="auto">
            <a:xfrm>
              <a:off x="472" y="485"/>
              <a:ext cx="734" cy="1326"/>
            </a:xfrm>
            <a:custGeom>
              <a:avLst/>
              <a:gdLst>
                <a:gd name="T0" fmla="*/ 605 w 2030"/>
                <a:gd name="T1" fmla="*/ 3655 h 3655"/>
                <a:gd name="T2" fmla="*/ 2030 w 2030"/>
                <a:gd name="T3" fmla="*/ 1958 h 3655"/>
                <a:gd name="T4" fmla="*/ 748 w 2030"/>
                <a:gd name="T5" fmla="*/ 0 h 3655"/>
                <a:gd name="T6" fmla="*/ 0 w 2030"/>
                <a:gd name="T7" fmla="*/ 15 h 3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0" h="3655">
                  <a:moveTo>
                    <a:pt x="605" y="3655"/>
                  </a:moveTo>
                  <a:lnTo>
                    <a:pt x="2030" y="1958"/>
                  </a:lnTo>
                  <a:lnTo>
                    <a:pt x="748" y="0"/>
                  </a:lnTo>
                  <a:lnTo>
                    <a:pt x="0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Freeform 147"/>
            <p:cNvSpPr>
              <a:spLocks/>
            </p:cNvSpPr>
            <p:nvPr/>
          </p:nvSpPr>
          <p:spPr bwMode="auto">
            <a:xfrm>
              <a:off x="472" y="469"/>
              <a:ext cx="54" cy="40"/>
            </a:xfrm>
            <a:custGeom>
              <a:avLst/>
              <a:gdLst>
                <a:gd name="T0" fmla="*/ 0 w 54"/>
                <a:gd name="T1" fmla="*/ 21 h 40"/>
                <a:gd name="T2" fmla="*/ 54 w 54"/>
                <a:gd name="T3" fmla="*/ 40 h 40"/>
                <a:gd name="T4" fmla="*/ 40 w 54"/>
                <a:gd name="T5" fmla="*/ 20 h 40"/>
                <a:gd name="T6" fmla="*/ 53 w 54"/>
                <a:gd name="T7" fmla="*/ 0 h 40"/>
                <a:gd name="T8" fmla="*/ 0 w 54"/>
                <a:gd name="T9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0">
                  <a:moveTo>
                    <a:pt x="0" y="21"/>
                  </a:moveTo>
                  <a:lnTo>
                    <a:pt x="54" y="40"/>
                  </a:lnTo>
                  <a:lnTo>
                    <a:pt x="40" y="20"/>
                  </a:lnTo>
                  <a:lnTo>
                    <a:pt x="53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Line 148"/>
            <p:cNvSpPr>
              <a:spLocks noChangeShapeType="1"/>
            </p:cNvSpPr>
            <p:nvPr/>
          </p:nvSpPr>
          <p:spPr bwMode="auto">
            <a:xfrm flipH="1" flipV="1">
              <a:off x="675" y="364"/>
              <a:ext cx="68" cy="1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Freeform 149"/>
            <p:cNvSpPr>
              <a:spLocks/>
            </p:cNvSpPr>
            <p:nvPr/>
          </p:nvSpPr>
          <p:spPr bwMode="auto">
            <a:xfrm>
              <a:off x="675" y="364"/>
              <a:ext cx="47" cy="56"/>
            </a:xfrm>
            <a:custGeom>
              <a:avLst/>
              <a:gdLst>
                <a:gd name="T0" fmla="*/ 0 w 47"/>
                <a:gd name="T1" fmla="*/ 0 h 56"/>
                <a:gd name="T2" fmla="*/ 15 w 47"/>
                <a:gd name="T3" fmla="*/ 56 h 56"/>
                <a:gd name="T4" fmla="*/ 23 w 47"/>
                <a:gd name="T5" fmla="*/ 34 h 56"/>
                <a:gd name="T6" fmla="*/ 47 w 47"/>
                <a:gd name="T7" fmla="*/ 34 h 56"/>
                <a:gd name="T8" fmla="*/ 0 w 47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6">
                  <a:moveTo>
                    <a:pt x="0" y="0"/>
                  </a:moveTo>
                  <a:lnTo>
                    <a:pt x="15" y="56"/>
                  </a:lnTo>
                  <a:lnTo>
                    <a:pt x="23" y="34"/>
                  </a:lnTo>
                  <a:lnTo>
                    <a:pt x="47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Line 150"/>
            <p:cNvSpPr>
              <a:spLocks noChangeShapeType="1"/>
            </p:cNvSpPr>
            <p:nvPr/>
          </p:nvSpPr>
          <p:spPr bwMode="auto">
            <a:xfrm flipH="1" flipV="1">
              <a:off x="1446" y="1811"/>
              <a:ext cx="493" cy="61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Freeform 151"/>
            <p:cNvSpPr>
              <a:spLocks/>
            </p:cNvSpPr>
            <p:nvPr/>
          </p:nvSpPr>
          <p:spPr bwMode="auto">
            <a:xfrm>
              <a:off x="1412" y="1781"/>
              <a:ext cx="63" cy="53"/>
            </a:xfrm>
            <a:custGeom>
              <a:avLst/>
              <a:gdLst>
                <a:gd name="T0" fmla="*/ 162 w 174"/>
                <a:gd name="T1" fmla="*/ 0 h 147"/>
                <a:gd name="T2" fmla="*/ 174 w 174"/>
                <a:gd name="T3" fmla="*/ 15 h 147"/>
                <a:gd name="T4" fmla="*/ 12 w 174"/>
                <a:gd name="T5" fmla="*/ 147 h 147"/>
                <a:gd name="T6" fmla="*/ 0 w 174"/>
                <a:gd name="T7" fmla="*/ 13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47">
                  <a:moveTo>
                    <a:pt x="162" y="0"/>
                  </a:moveTo>
                  <a:lnTo>
                    <a:pt x="174" y="15"/>
                  </a:lnTo>
                  <a:lnTo>
                    <a:pt x="12" y="147"/>
                  </a:lnTo>
                  <a:lnTo>
                    <a:pt x="0" y="13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Line 152"/>
            <p:cNvSpPr>
              <a:spLocks noChangeShapeType="1"/>
            </p:cNvSpPr>
            <p:nvPr/>
          </p:nvSpPr>
          <p:spPr bwMode="auto">
            <a:xfrm>
              <a:off x="1412" y="1829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Arc 153"/>
            <p:cNvSpPr>
              <a:spLocks/>
            </p:cNvSpPr>
            <p:nvPr/>
          </p:nvSpPr>
          <p:spPr bwMode="auto">
            <a:xfrm>
              <a:off x="352" y="1566"/>
              <a:ext cx="1107" cy="23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19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18" y="0"/>
                  </a:moveTo>
                  <a:cubicBezTo>
                    <a:pt x="11940" y="10"/>
                    <a:pt x="21600" y="9678"/>
                    <a:pt x="21600" y="21600"/>
                  </a:cubicBezTo>
                </a:path>
                <a:path w="21600" h="21600" stroke="0" extrusionOk="0">
                  <a:moveTo>
                    <a:pt x="18" y="0"/>
                  </a:moveTo>
                  <a:cubicBezTo>
                    <a:pt x="11940" y="10"/>
                    <a:pt x="21600" y="9678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Freeform 154"/>
            <p:cNvSpPr>
              <a:spLocks/>
            </p:cNvSpPr>
            <p:nvPr/>
          </p:nvSpPr>
          <p:spPr bwMode="auto">
            <a:xfrm>
              <a:off x="353" y="1546"/>
              <a:ext cx="54" cy="39"/>
            </a:xfrm>
            <a:custGeom>
              <a:avLst/>
              <a:gdLst>
                <a:gd name="T0" fmla="*/ 0 w 54"/>
                <a:gd name="T1" fmla="*/ 20 h 39"/>
                <a:gd name="T2" fmla="*/ 54 w 54"/>
                <a:gd name="T3" fmla="*/ 39 h 39"/>
                <a:gd name="T4" fmla="*/ 40 w 54"/>
                <a:gd name="T5" fmla="*/ 20 h 39"/>
                <a:gd name="T6" fmla="*/ 54 w 54"/>
                <a:gd name="T7" fmla="*/ 0 h 39"/>
                <a:gd name="T8" fmla="*/ 0 w 54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9">
                  <a:moveTo>
                    <a:pt x="0" y="20"/>
                  </a:moveTo>
                  <a:lnTo>
                    <a:pt x="54" y="39"/>
                  </a:lnTo>
                  <a:lnTo>
                    <a:pt x="40" y="20"/>
                  </a:lnTo>
                  <a:lnTo>
                    <a:pt x="54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29" name="Group 5"/>
          <p:cNvGrpSpPr>
            <a:grpSpLocks noChangeAspect="1"/>
          </p:cNvGrpSpPr>
          <p:nvPr/>
        </p:nvGrpSpPr>
        <p:grpSpPr bwMode="auto">
          <a:xfrm>
            <a:off x="228600" y="140072"/>
            <a:ext cx="6400800" cy="8546728"/>
            <a:chOff x="300" y="336"/>
            <a:chExt cx="3684" cy="4754"/>
          </a:xfrm>
        </p:grpSpPr>
        <p:sp>
          <p:nvSpPr>
            <p:cNvPr id="1028" name="AutoShape 4"/>
            <p:cNvSpPr>
              <a:spLocks noChangeAspect="1" noChangeArrowheads="1" noTextEdit="1"/>
            </p:cNvSpPr>
            <p:nvPr/>
          </p:nvSpPr>
          <p:spPr bwMode="auto">
            <a:xfrm>
              <a:off x="300" y="336"/>
              <a:ext cx="3481" cy="47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230" name="Group 206"/>
            <p:cNvGrpSpPr>
              <a:grpSpLocks/>
            </p:cNvGrpSpPr>
            <p:nvPr/>
          </p:nvGrpSpPr>
          <p:grpSpPr bwMode="auto">
            <a:xfrm>
              <a:off x="324" y="360"/>
              <a:ext cx="3660" cy="4594"/>
              <a:chOff x="324" y="360"/>
              <a:chExt cx="3660" cy="4594"/>
            </a:xfrm>
          </p:grpSpPr>
          <p:sp>
            <p:nvSpPr>
              <p:cNvPr id="1030" name="Rectangle 6"/>
              <p:cNvSpPr>
                <a:spLocks noChangeArrowheads="1"/>
              </p:cNvSpPr>
              <p:nvPr/>
            </p:nvSpPr>
            <p:spPr bwMode="auto">
              <a:xfrm>
                <a:off x="797" y="495"/>
                <a:ext cx="2782" cy="1570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" name="Rectangle 7"/>
              <p:cNvSpPr>
                <a:spLocks noChangeArrowheads="1"/>
              </p:cNvSpPr>
              <p:nvPr/>
            </p:nvSpPr>
            <p:spPr bwMode="auto">
              <a:xfrm>
                <a:off x="324" y="4022"/>
                <a:ext cx="1606" cy="904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" name="Rectangle 8"/>
              <p:cNvSpPr>
                <a:spLocks noChangeArrowheads="1"/>
              </p:cNvSpPr>
              <p:nvPr/>
            </p:nvSpPr>
            <p:spPr bwMode="auto">
              <a:xfrm>
                <a:off x="324" y="2134"/>
                <a:ext cx="1606" cy="905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" name="Rectangle 9"/>
              <p:cNvSpPr>
                <a:spLocks noChangeArrowheads="1"/>
              </p:cNvSpPr>
              <p:nvPr/>
            </p:nvSpPr>
            <p:spPr bwMode="auto">
              <a:xfrm>
                <a:off x="324" y="3078"/>
                <a:ext cx="1606" cy="904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" name="Oval 10"/>
              <p:cNvSpPr>
                <a:spLocks noChangeArrowheads="1"/>
              </p:cNvSpPr>
              <p:nvPr/>
            </p:nvSpPr>
            <p:spPr bwMode="auto">
              <a:xfrm>
                <a:off x="3319" y="1309"/>
                <a:ext cx="95" cy="95"/>
              </a:xfrm>
              <a:prstGeom prst="ellipse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" name="Rectangle 11"/>
              <p:cNvSpPr>
                <a:spLocks noChangeArrowheads="1"/>
              </p:cNvSpPr>
              <p:nvPr/>
            </p:nvSpPr>
            <p:spPr bwMode="auto">
              <a:xfrm>
                <a:off x="2624" y="1113"/>
                <a:ext cx="139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" name="Oval 12"/>
              <p:cNvSpPr>
                <a:spLocks noChangeArrowheads="1"/>
              </p:cNvSpPr>
              <p:nvPr/>
            </p:nvSpPr>
            <p:spPr bwMode="auto">
              <a:xfrm>
                <a:off x="2617" y="1309"/>
                <a:ext cx="95" cy="95"/>
              </a:xfrm>
              <a:prstGeom prst="ellipse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" name="Rectangle 13"/>
              <p:cNvSpPr>
                <a:spLocks noChangeArrowheads="1"/>
              </p:cNvSpPr>
              <p:nvPr/>
            </p:nvSpPr>
            <p:spPr bwMode="auto">
              <a:xfrm>
                <a:off x="2280" y="1132"/>
                <a:ext cx="153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" name="Oval 14"/>
              <p:cNvSpPr>
                <a:spLocks noChangeArrowheads="1"/>
              </p:cNvSpPr>
              <p:nvPr/>
            </p:nvSpPr>
            <p:spPr bwMode="auto">
              <a:xfrm>
                <a:off x="2384" y="1309"/>
                <a:ext cx="95" cy="95"/>
              </a:xfrm>
              <a:prstGeom prst="ellipse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1892" y="1152"/>
                <a:ext cx="139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2151" y="1309"/>
                <a:ext cx="95" cy="95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" name="Line 17"/>
              <p:cNvSpPr>
                <a:spLocks noChangeShapeType="1"/>
              </p:cNvSpPr>
              <p:nvPr/>
            </p:nvSpPr>
            <p:spPr bwMode="auto">
              <a:xfrm>
                <a:off x="2151" y="1309"/>
                <a:ext cx="92" cy="9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" name="Line 18"/>
              <p:cNvSpPr>
                <a:spLocks noChangeShapeType="1"/>
              </p:cNvSpPr>
              <p:nvPr/>
            </p:nvSpPr>
            <p:spPr bwMode="auto">
              <a:xfrm flipV="1">
                <a:off x="2151" y="1309"/>
                <a:ext cx="92" cy="9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/>
            </p:nvSpPr>
            <p:spPr bwMode="auto">
              <a:xfrm>
                <a:off x="2856" y="997"/>
                <a:ext cx="153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Oval 20"/>
              <p:cNvSpPr>
                <a:spLocks noChangeArrowheads="1"/>
              </p:cNvSpPr>
              <p:nvPr/>
            </p:nvSpPr>
            <p:spPr bwMode="auto">
              <a:xfrm>
                <a:off x="1914" y="1309"/>
                <a:ext cx="95" cy="95"/>
              </a:xfrm>
              <a:prstGeom prst="ellipse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" name="Rectangle 21"/>
              <p:cNvSpPr>
                <a:spLocks noChangeArrowheads="1"/>
              </p:cNvSpPr>
              <p:nvPr/>
            </p:nvSpPr>
            <p:spPr bwMode="auto">
              <a:xfrm>
                <a:off x="2154" y="977"/>
                <a:ext cx="153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6" name="Oval 22"/>
              <p:cNvSpPr>
                <a:spLocks noChangeArrowheads="1"/>
              </p:cNvSpPr>
              <p:nvPr/>
            </p:nvSpPr>
            <p:spPr bwMode="auto">
              <a:xfrm>
                <a:off x="1681" y="1309"/>
                <a:ext cx="95" cy="95"/>
              </a:xfrm>
              <a:prstGeom prst="ellipse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" name="Rectangle 23"/>
              <p:cNvSpPr>
                <a:spLocks noChangeArrowheads="1"/>
              </p:cNvSpPr>
              <p:nvPr/>
            </p:nvSpPr>
            <p:spPr bwMode="auto">
              <a:xfrm>
                <a:off x="1684" y="977"/>
                <a:ext cx="153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8" name="Oval 24"/>
              <p:cNvSpPr>
                <a:spLocks noChangeArrowheads="1"/>
              </p:cNvSpPr>
              <p:nvPr/>
            </p:nvSpPr>
            <p:spPr bwMode="auto">
              <a:xfrm>
                <a:off x="973" y="1309"/>
                <a:ext cx="96" cy="95"/>
              </a:xfrm>
              <a:prstGeom prst="ellipse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" name="Rectangle 25"/>
              <p:cNvSpPr>
                <a:spLocks noChangeArrowheads="1"/>
              </p:cNvSpPr>
              <p:nvPr/>
            </p:nvSpPr>
            <p:spPr bwMode="auto">
              <a:xfrm>
                <a:off x="1456" y="1113"/>
                <a:ext cx="146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0" name="Oval 26"/>
              <p:cNvSpPr>
                <a:spLocks noChangeArrowheads="1"/>
              </p:cNvSpPr>
              <p:nvPr/>
            </p:nvSpPr>
            <p:spPr bwMode="auto">
              <a:xfrm>
                <a:off x="2151" y="1522"/>
                <a:ext cx="95" cy="95"/>
              </a:xfrm>
              <a:prstGeom prst="ellipse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1" name="Rectangle 27"/>
              <p:cNvSpPr>
                <a:spLocks noChangeArrowheads="1"/>
              </p:cNvSpPr>
              <p:nvPr/>
            </p:nvSpPr>
            <p:spPr bwMode="auto">
              <a:xfrm>
                <a:off x="3322" y="977"/>
                <a:ext cx="153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2" name="Oval 28"/>
              <p:cNvSpPr>
                <a:spLocks noChangeArrowheads="1"/>
              </p:cNvSpPr>
              <p:nvPr/>
            </p:nvSpPr>
            <p:spPr bwMode="auto">
              <a:xfrm>
                <a:off x="2151" y="1710"/>
                <a:ext cx="95" cy="95"/>
              </a:xfrm>
              <a:prstGeom prst="ellipse">
                <a:avLst/>
              </a:prstGeom>
              <a:solidFill>
                <a:srgbClr val="000000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3" name="Rectangle 29"/>
              <p:cNvSpPr>
                <a:spLocks noChangeArrowheads="1"/>
              </p:cNvSpPr>
              <p:nvPr/>
            </p:nvSpPr>
            <p:spPr bwMode="auto">
              <a:xfrm>
                <a:off x="957" y="973"/>
                <a:ext cx="153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4" name="Oval 30"/>
              <p:cNvSpPr>
                <a:spLocks noChangeArrowheads="1"/>
              </p:cNvSpPr>
              <p:nvPr/>
            </p:nvSpPr>
            <p:spPr bwMode="auto">
              <a:xfrm>
                <a:off x="2718" y="1502"/>
                <a:ext cx="95" cy="95"/>
              </a:xfrm>
              <a:prstGeom prst="ellipse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5" name="Rectangle 31"/>
              <p:cNvSpPr>
                <a:spLocks noChangeArrowheads="1"/>
              </p:cNvSpPr>
              <p:nvPr/>
            </p:nvSpPr>
            <p:spPr bwMode="auto">
              <a:xfrm>
                <a:off x="2706" y="624"/>
                <a:ext cx="22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6" name="Oval 32"/>
              <p:cNvSpPr>
                <a:spLocks noChangeArrowheads="1"/>
              </p:cNvSpPr>
              <p:nvPr/>
            </p:nvSpPr>
            <p:spPr bwMode="auto">
              <a:xfrm>
                <a:off x="1604" y="1502"/>
                <a:ext cx="95" cy="95"/>
              </a:xfrm>
              <a:prstGeom prst="ellipse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7" name="Rectangle 33"/>
              <p:cNvSpPr>
                <a:spLocks noChangeArrowheads="1"/>
              </p:cNvSpPr>
              <p:nvPr/>
            </p:nvSpPr>
            <p:spPr bwMode="auto">
              <a:xfrm>
                <a:off x="1419" y="624"/>
                <a:ext cx="231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8" name="Oval 34"/>
              <p:cNvSpPr>
                <a:spLocks noChangeArrowheads="1"/>
              </p:cNvSpPr>
              <p:nvPr/>
            </p:nvSpPr>
            <p:spPr bwMode="auto">
              <a:xfrm>
                <a:off x="462" y="3668"/>
                <a:ext cx="54" cy="54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9" name="Rectangle 35"/>
              <p:cNvSpPr>
                <a:spLocks noChangeArrowheads="1"/>
              </p:cNvSpPr>
              <p:nvPr/>
            </p:nvSpPr>
            <p:spPr bwMode="auto">
              <a:xfrm>
                <a:off x="872" y="3559"/>
                <a:ext cx="87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0" name="Oval 36"/>
              <p:cNvSpPr>
                <a:spLocks noChangeArrowheads="1"/>
              </p:cNvSpPr>
              <p:nvPr/>
            </p:nvSpPr>
            <p:spPr bwMode="auto">
              <a:xfrm>
                <a:off x="864" y="3668"/>
                <a:ext cx="55" cy="54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1" name="Rectangle 37"/>
              <p:cNvSpPr>
                <a:spLocks noChangeArrowheads="1"/>
              </p:cNvSpPr>
              <p:nvPr/>
            </p:nvSpPr>
            <p:spPr bwMode="auto">
              <a:xfrm>
                <a:off x="1136" y="3559"/>
                <a:ext cx="96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2" name="Oval 38"/>
              <p:cNvSpPr>
                <a:spLocks noChangeArrowheads="1"/>
              </p:cNvSpPr>
              <p:nvPr/>
            </p:nvSpPr>
            <p:spPr bwMode="auto">
              <a:xfrm>
                <a:off x="1000" y="3668"/>
                <a:ext cx="54" cy="54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3" name="Rectangle 39"/>
              <p:cNvSpPr>
                <a:spLocks noChangeArrowheads="1"/>
              </p:cNvSpPr>
              <p:nvPr/>
            </p:nvSpPr>
            <p:spPr bwMode="auto">
              <a:xfrm>
                <a:off x="1410" y="3554"/>
                <a:ext cx="87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4" name="Rectangle 40"/>
              <p:cNvSpPr>
                <a:spLocks noChangeArrowheads="1"/>
              </p:cNvSpPr>
              <p:nvPr/>
            </p:nvSpPr>
            <p:spPr bwMode="auto">
              <a:xfrm>
                <a:off x="1136" y="3668"/>
                <a:ext cx="54" cy="54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5" name="Line 41"/>
              <p:cNvSpPr>
                <a:spLocks noChangeShapeType="1"/>
              </p:cNvSpPr>
              <p:nvPr/>
            </p:nvSpPr>
            <p:spPr bwMode="auto">
              <a:xfrm>
                <a:off x="1136" y="3668"/>
                <a:ext cx="56" cy="5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6" name="Line 42"/>
              <p:cNvSpPr>
                <a:spLocks noChangeShapeType="1"/>
              </p:cNvSpPr>
              <p:nvPr/>
            </p:nvSpPr>
            <p:spPr bwMode="auto">
              <a:xfrm flipV="1">
                <a:off x="1136" y="3668"/>
                <a:ext cx="56" cy="5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7" name="Rectangle 43"/>
              <p:cNvSpPr>
                <a:spLocks noChangeArrowheads="1"/>
              </p:cNvSpPr>
              <p:nvPr/>
            </p:nvSpPr>
            <p:spPr bwMode="auto">
              <a:xfrm>
                <a:off x="734" y="3559"/>
                <a:ext cx="96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68" name="Oval 44"/>
              <p:cNvSpPr>
                <a:spLocks noChangeArrowheads="1"/>
              </p:cNvSpPr>
              <p:nvPr/>
            </p:nvSpPr>
            <p:spPr bwMode="auto">
              <a:xfrm>
                <a:off x="1271" y="3668"/>
                <a:ext cx="55" cy="54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" name="Rectangle 45"/>
              <p:cNvSpPr>
                <a:spLocks noChangeArrowheads="1"/>
              </p:cNvSpPr>
              <p:nvPr/>
            </p:nvSpPr>
            <p:spPr bwMode="auto">
              <a:xfrm>
                <a:off x="1005" y="3477"/>
                <a:ext cx="96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0" name="Oval 46"/>
              <p:cNvSpPr>
                <a:spLocks noChangeArrowheads="1"/>
              </p:cNvSpPr>
              <p:nvPr/>
            </p:nvSpPr>
            <p:spPr bwMode="auto">
              <a:xfrm>
                <a:off x="1407" y="3668"/>
                <a:ext cx="54" cy="54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1" name="Rectangle 47"/>
              <p:cNvSpPr>
                <a:spLocks noChangeArrowheads="1"/>
              </p:cNvSpPr>
              <p:nvPr/>
            </p:nvSpPr>
            <p:spPr bwMode="auto">
              <a:xfrm>
                <a:off x="1272" y="3477"/>
                <a:ext cx="96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2" name="Oval 48"/>
              <p:cNvSpPr>
                <a:spLocks noChangeArrowheads="1"/>
              </p:cNvSpPr>
              <p:nvPr/>
            </p:nvSpPr>
            <p:spPr bwMode="auto">
              <a:xfrm>
                <a:off x="1795" y="3663"/>
                <a:ext cx="54" cy="54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3" name="Rectangle 49"/>
              <p:cNvSpPr>
                <a:spLocks noChangeArrowheads="1"/>
              </p:cNvSpPr>
              <p:nvPr/>
            </p:nvSpPr>
            <p:spPr bwMode="auto">
              <a:xfrm>
                <a:off x="1543" y="3559"/>
                <a:ext cx="96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4" name="Oval 50"/>
              <p:cNvSpPr>
                <a:spLocks noChangeArrowheads="1"/>
              </p:cNvSpPr>
              <p:nvPr/>
            </p:nvSpPr>
            <p:spPr bwMode="auto">
              <a:xfrm>
                <a:off x="1136" y="3823"/>
                <a:ext cx="54" cy="54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5" name="Rectangle 51"/>
              <p:cNvSpPr>
                <a:spLocks noChangeArrowheads="1"/>
              </p:cNvSpPr>
              <p:nvPr/>
            </p:nvSpPr>
            <p:spPr bwMode="auto">
              <a:xfrm>
                <a:off x="463" y="3477"/>
                <a:ext cx="96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6" name="Oval 52"/>
              <p:cNvSpPr>
                <a:spLocks noChangeArrowheads="1"/>
              </p:cNvSpPr>
              <p:nvPr/>
            </p:nvSpPr>
            <p:spPr bwMode="auto">
              <a:xfrm>
                <a:off x="1446" y="3789"/>
                <a:ext cx="54" cy="54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7" name="Rectangle 53"/>
              <p:cNvSpPr>
                <a:spLocks noChangeArrowheads="1"/>
              </p:cNvSpPr>
              <p:nvPr/>
            </p:nvSpPr>
            <p:spPr bwMode="auto">
              <a:xfrm>
                <a:off x="1747" y="3477"/>
                <a:ext cx="96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8" name="Oval 54"/>
              <p:cNvSpPr>
                <a:spLocks noChangeArrowheads="1"/>
              </p:cNvSpPr>
              <p:nvPr/>
            </p:nvSpPr>
            <p:spPr bwMode="auto">
              <a:xfrm>
                <a:off x="840" y="3784"/>
                <a:ext cx="54" cy="54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" name="Rectangle 55"/>
              <p:cNvSpPr>
                <a:spLocks noChangeArrowheads="1"/>
              </p:cNvSpPr>
              <p:nvPr/>
            </p:nvSpPr>
            <p:spPr bwMode="auto">
              <a:xfrm>
                <a:off x="782" y="3273"/>
                <a:ext cx="140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0" name="Oval 56"/>
              <p:cNvSpPr>
                <a:spLocks noChangeArrowheads="1"/>
              </p:cNvSpPr>
              <p:nvPr/>
            </p:nvSpPr>
            <p:spPr bwMode="auto">
              <a:xfrm>
                <a:off x="1136" y="3915"/>
                <a:ext cx="54" cy="54"/>
              </a:xfrm>
              <a:prstGeom prst="ellipse">
                <a:avLst/>
              </a:pr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1" name="Rectangle 57"/>
              <p:cNvSpPr>
                <a:spLocks noChangeArrowheads="1"/>
              </p:cNvSpPr>
              <p:nvPr/>
            </p:nvSpPr>
            <p:spPr bwMode="auto">
              <a:xfrm>
                <a:off x="1521" y="3273"/>
                <a:ext cx="144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2" name="Oval 58"/>
              <p:cNvSpPr>
                <a:spLocks noChangeArrowheads="1"/>
              </p:cNvSpPr>
              <p:nvPr/>
            </p:nvSpPr>
            <p:spPr bwMode="auto">
              <a:xfrm>
                <a:off x="462" y="4612"/>
                <a:ext cx="54" cy="53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3" name="Rectangle 59"/>
              <p:cNvSpPr>
                <a:spLocks noChangeArrowheads="1"/>
              </p:cNvSpPr>
              <p:nvPr/>
            </p:nvSpPr>
            <p:spPr bwMode="auto">
              <a:xfrm>
                <a:off x="872" y="4503"/>
                <a:ext cx="87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4" name="Oval 60"/>
              <p:cNvSpPr>
                <a:spLocks noChangeArrowheads="1"/>
              </p:cNvSpPr>
              <p:nvPr/>
            </p:nvSpPr>
            <p:spPr bwMode="auto">
              <a:xfrm>
                <a:off x="864" y="4612"/>
                <a:ext cx="55" cy="53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" name="Rectangle 61"/>
              <p:cNvSpPr>
                <a:spLocks noChangeArrowheads="1"/>
              </p:cNvSpPr>
              <p:nvPr/>
            </p:nvSpPr>
            <p:spPr bwMode="auto">
              <a:xfrm>
                <a:off x="1136" y="4503"/>
                <a:ext cx="96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6" name="Oval 62"/>
              <p:cNvSpPr>
                <a:spLocks noChangeArrowheads="1"/>
              </p:cNvSpPr>
              <p:nvPr/>
            </p:nvSpPr>
            <p:spPr bwMode="auto">
              <a:xfrm>
                <a:off x="1000" y="4612"/>
                <a:ext cx="54" cy="53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" name="Rectangle 63"/>
              <p:cNvSpPr>
                <a:spLocks noChangeArrowheads="1"/>
              </p:cNvSpPr>
              <p:nvPr/>
            </p:nvSpPr>
            <p:spPr bwMode="auto">
              <a:xfrm>
                <a:off x="1410" y="4503"/>
                <a:ext cx="87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8" name="Rectangle 64"/>
              <p:cNvSpPr>
                <a:spLocks noChangeArrowheads="1"/>
              </p:cNvSpPr>
              <p:nvPr/>
            </p:nvSpPr>
            <p:spPr bwMode="auto">
              <a:xfrm>
                <a:off x="1136" y="4612"/>
                <a:ext cx="54" cy="53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9" name="Line 65"/>
              <p:cNvSpPr>
                <a:spLocks noChangeShapeType="1"/>
              </p:cNvSpPr>
              <p:nvPr/>
            </p:nvSpPr>
            <p:spPr bwMode="auto">
              <a:xfrm>
                <a:off x="1136" y="4611"/>
                <a:ext cx="56" cy="5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" name="Line 66"/>
              <p:cNvSpPr>
                <a:spLocks noChangeShapeType="1"/>
              </p:cNvSpPr>
              <p:nvPr/>
            </p:nvSpPr>
            <p:spPr bwMode="auto">
              <a:xfrm flipV="1">
                <a:off x="1136" y="4611"/>
                <a:ext cx="56" cy="5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1" name="Rectangle 67"/>
              <p:cNvSpPr>
                <a:spLocks noChangeArrowheads="1"/>
              </p:cNvSpPr>
              <p:nvPr/>
            </p:nvSpPr>
            <p:spPr bwMode="auto">
              <a:xfrm>
                <a:off x="712" y="4435"/>
                <a:ext cx="144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2" name="Oval 68"/>
              <p:cNvSpPr>
                <a:spLocks noChangeArrowheads="1"/>
              </p:cNvSpPr>
              <p:nvPr/>
            </p:nvSpPr>
            <p:spPr bwMode="auto">
              <a:xfrm>
                <a:off x="1271" y="4612"/>
                <a:ext cx="55" cy="53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3" name="Rectangle 69"/>
              <p:cNvSpPr>
                <a:spLocks noChangeArrowheads="1"/>
              </p:cNvSpPr>
              <p:nvPr/>
            </p:nvSpPr>
            <p:spPr bwMode="auto">
              <a:xfrm>
                <a:off x="870" y="4420"/>
                <a:ext cx="96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4" name="Oval 70"/>
              <p:cNvSpPr>
                <a:spLocks noChangeArrowheads="1"/>
              </p:cNvSpPr>
              <p:nvPr/>
            </p:nvSpPr>
            <p:spPr bwMode="auto">
              <a:xfrm>
                <a:off x="1407" y="4612"/>
                <a:ext cx="54" cy="53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5" name="Rectangle 71"/>
              <p:cNvSpPr>
                <a:spLocks noChangeArrowheads="1"/>
              </p:cNvSpPr>
              <p:nvPr/>
            </p:nvSpPr>
            <p:spPr bwMode="auto">
              <a:xfrm>
                <a:off x="1136" y="4420"/>
                <a:ext cx="96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6" name="Oval 72"/>
              <p:cNvSpPr>
                <a:spLocks noChangeArrowheads="1"/>
              </p:cNvSpPr>
              <p:nvPr/>
            </p:nvSpPr>
            <p:spPr bwMode="auto">
              <a:xfrm>
                <a:off x="1809" y="4612"/>
                <a:ext cx="55" cy="53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7" name="Rectangle 73"/>
              <p:cNvSpPr>
                <a:spLocks noChangeArrowheads="1"/>
              </p:cNvSpPr>
              <p:nvPr/>
            </p:nvSpPr>
            <p:spPr bwMode="auto">
              <a:xfrm>
                <a:off x="1407" y="4435"/>
                <a:ext cx="96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8" name="Oval 74"/>
              <p:cNvSpPr>
                <a:spLocks noChangeArrowheads="1"/>
              </p:cNvSpPr>
              <p:nvPr/>
            </p:nvSpPr>
            <p:spPr bwMode="auto">
              <a:xfrm>
                <a:off x="1136" y="4747"/>
                <a:ext cx="54" cy="54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9" name="Rectangle 75"/>
              <p:cNvSpPr>
                <a:spLocks noChangeArrowheads="1"/>
              </p:cNvSpPr>
              <p:nvPr/>
            </p:nvSpPr>
            <p:spPr bwMode="auto">
              <a:xfrm>
                <a:off x="463" y="4353"/>
                <a:ext cx="96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0" name="Oval 76"/>
              <p:cNvSpPr>
                <a:spLocks noChangeArrowheads="1"/>
              </p:cNvSpPr>
              <p:nvPr/>
            </p:nvSpPr>
            <p:spPr bwMode="auto">
              <a:xfrm>
                <a:off x="1465" y="4733"/>
                <a:ext cx="55" cy="53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1" name="Rectangle 77"/>
              <p:cNvSpPr>
                <a:spLocks noChangeArrowheads="1"/>
              </p:cNvSpPr>
              <p:nvPr/>
            </p:nvSpPr>
            <p:spPr bwMode="auto">
              <a:xfrm>
                <a:off x="1747" y="4353"/>
                <a:ext cx="96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2" name="Oval 78"/>
              <p:cNvSpPr>
                <a:spLocks noChangeArrowheads="1"/>
              </p:cNvSpPr>
              <p:nvPr/>
            </p:nvSpPr>
            <p:spPr bwMode="auto">
              <a:xfrm>
                <a:off x="811" y="4752"/>
                <a:ext cx="54" cy="54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" name="Rectangle 79"/>
              <p:cNvSpPr>
                <a:spLocks noChangeArrowheads="1"/>
              </p:cNvSpPr>
              <p:nvPr/>
            </p:nvSpPr>
            <p:spPr bwMode="auto">
              <a:xfrm>
                <a:off x="1049" y="4217"/>
                <a:ext cx="140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4" name="Oval 80"/>
              <p:cNvSpPr>
                <a:spLocks noChangeArrowheads="1"/>
              </p:cNvSpPr>
              <p:nvPr/>
            </p:nvSpPr>
            <p:spPr bwMode="auto">
              <a:xfrm>
                <a:off x="1136" y="4858"/>
                <a:ext cx="54" cy="54"/>
              </a:xfrm>
              <a:prstGeom prst="ellipse">
                <a:avLst/>
              </a:pr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" name="Rectangle 81"/>
              <p:cNvSpPr>
                <a:spLocks noChangeArrowheads="1"/>
              </p:cNvSpPr>
              <p:nvPr/>
            </p:nvSpPr>
            <p:spPr bwMode="auto">
              <a:xfrm>
                <a:off x="1589" y="4488"/>
                <a:ext cx="144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6" name="Oval 82"/>
              <p:cNvSpPr>
                <a:spLocks noChangeArrowheads="1"/>
              </p:cNvSpPr>
              <p:nvPr/>
            </p:nvSpPr>
            <p:spPr bwMode="auto">
              <a:xfrm>
                <a:off x="462" y="2724"/>
                <a:ext cx="54" cy="54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7" name="Rectangle 83"/>
              <p:cNvSpPr>
                <a:spLocks noChangeArrowheads="1"/>
              </p:cNvSpPr>
              <p:nvPr/>
            </p:nvSpPr>
            <p:spPr bwMode="auto">
              <a:xfrm>
                <a:off x="857" y="2625"/>
                <a:ext cx="91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8" name="Oval 84"/>
              <p:cNvSpPr>
                <a:spLocks noChangeArrowheads="1"/>
              </p:cNvSpPr>
              <p:nvPr/>
            </p:nvSpPr>
            <p:spPr bwMode="auto">
              <a:xfrm>
                <a:off x="864" y="2724"/>
                <a:ext cx="55" cy="54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" name="Rectangle 85"/>
              <p:cNvSpPr>
                <a:spLocks noChangeArrowheads="1"/>
              </p:cNvSpPr>
              <p:nvPr/>
            </p:nvSpPr>
            <p:spPr bwMode="auto">
              <a:xfrm>
                <a:off x="998" y="2639"/>
                <a:ext cx="87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0" name="Oval 86"/>
              <p:cNvSpPr>
                <a:spLocks noChangeArrowheads="1"/>
              </p:cNvSpPr>
              <p:nvPr/>
            </p:nvSpPr>
            <p:spPr bwMode="auto">
              <a:xfrm>
                <a:off x="1000" y="2724"/>
                <a:ext cx="54" cy="54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" name="Rectangle 87"/>
              <p:cNvSpPr>
                <a:spLocks noChangeArrowheads="1"/>
              </p:cNvSpPr>
              <p:nvPr/>
            </p:nvSpPr>
            <p:spPr bwMode="auto">
              <a:xfrm>
                <a:off x="1260" y="2630"/>
                <a:ext cx="87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2" name="Rectangle 88"/>
              <p:cNvSpPr>
                <a:spLocks noChangeArrowheads="1"/>
              </p:cNvSpPr>
              <p:nvPr/>
            </p:nvSpPr>
            <p:spPr bwMode="auto">
              <a:xfrm>
                <a:off x="1136" y="2724"/>
                <a:ext cx="54" cy="54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" name="Line 89"/>
              <p:cNvSpPr>
                <a:spLocks noChangeShapeType="1"/>
              </p:cNvSpPr>
              <p:nvPr/>
            </p:nvSpPr>
            <p:spPr bwMode="auto">
              <a:xfrm>
                <a:off x="1136" y="2724"/>
                <a:ext cx="56" cy="5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" name="Line 90"/>
              <p:cNvSpPr>
                <a:spLocks noChangeShapeType="1"/>
              </p:cNvSpPr>
              <p:nvPr/>
            </p:nvSpPr>
            <p:spPr bwMode="auto">
              <a:xfrm flipV="1">
                <a:off x="1136" y="2724"/>
                <a:ext cx="56" cy="5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5" name="Rectangle 91"/>
              <p:cNvSpPr>
                <a:spLocks noChangeArrowheads="1"/>
              </p:cNvSpPr>
              <p:nvPr/>
            </p:nvSpPr>
            <p:spPr bwMode="auto">
              <a:xfrm>
                <a:off x="719" y="2548"/>
                <a:ext cx="96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6" name="Oval 92"/>
              <p:cNvSpPr>
                <a:spLocks noChangeArrowheads="1"/>
              </p:cNvSpPr>
              <p:nvPr/>
            </p:nvSpPr>
            <p:spPr bwMode="auto">
              <a:xfrm>
                <a:off x="1271" y="2724"/>
                <a:ext cx="55" cy="54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" name="Rectangle 93"/>
              <p:cNvSpPr>
                <a:spLocks noChangeArrowheads="1"/>
              </p:cNvSpPr>
              <p:nvPr/>
            </p:nvSpPr>
            <p:spPr bwMode="auto">
              <a:xfrm>
                <a:off x="1005" y="2533"/>
                <a:ext cx="96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8" name="Oval 94"/>
              <p:cNvSpPr>
                <a:spLocks noChangeArrowheads="1"/>
              </p:cNvSpPr>
              <p:nvPr/>
            </p:nvSpPr>
            <p:spPr bwMode="auto">
              <a:xfrm>
                <a:off x="1407" y="2724"/>
                <a:ext cx="54" cy="54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" name="Rectangle 95"/>
              <p:cNvSpPr>
                <a:spLocks noChangeArrowheads="1"/>
              </p:cNvSpPr>
              <p:nvPr/>
            </p:nvSpPr>
            <p:spPr bwMode="auto">
              <a:xfrm>
                <a:off x="1277" y="2538"/>
                <a:ext cx="96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0" name="Oval 96"/>
              <p:cNvSpPr>
                <a:spLocks noChangeArrowheads="1"/>
              </p:cNvSpPr>
              <p:nvPr/>
            </p:nvSpPr>
            <p:spPr bwMode="auto">
              <a:xfrm>
                <a:off x="1814" y="2715"/>
                <a:ext cx="54" cy="53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" name="Rectangle 97"/>
              <p:cNvSpPr>
                <a:spLocks noChangeArrowheads="1"/>
              </p:cNvSpPr>
              <p:nvPr/>
            </p:nvSpPr>
            <p:spPr bwMode="auto">
              <a:xfrm>
                <a:off x="1468" y="2615"/>
                <a:ext cx="91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2" name="Oval 98"/>
              <p:cNvSpPr>
                <a:spLocks noChangeArrowheads="1"/>
              </p:cNvSpPr>
              <p:nvPr/>
            </p:nvSpPr>
            <p:spPr bwMode="auto">
              <a:xfrm>
                <a:off x="1136" y="2879"/>
                <a:ext cx="54" cy="54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" name="Rectangle 99"/>
              <p:cNvSpPr>
                <a:spLocks noChangeArrowheads="1"/>
              </p:cNvSpPr>
              <p:nvPr/>
            </p:nvSpPr>
            <p:spPr bwMode="auto">
              <a:xfrm>
                <a:off x="463" y="2465"/>
                <a:ext cx="96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4" name="Oval 100"/>
              <p:cNvSpPr>
                <a:spLocks noChangeArrowheads="1"/>
              </p:cNvSpPr>
              <p:nvPr/>
            </p:nvSpPr>
            <p:spPr bwMode="auto">
              <a:xfrm>
                <a:off x="1431" y="2860"/>
                <a:ext cx="55" cy="54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" name="Rectangle 101"/>
              <p:cNvSpPr>
                <a:spLocks noChangeArrowheads="1"/>
              </p:cNvSpPr>
              <p:nvPr/>
            </p:nvSpPr>
            <p:spPr bwMode="auto">
              <a:xfrm>
                <a:off x="1601" y="2557"/>
                <a:ext cx="96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6" name="Oval 102"/>
              <p:cNvSpPr>
                <a:spLocks noChangeArrowheads="1"/>
              </p:cNvSpPr>
              <p:nvPr/>
            </p:nvSpPr>
            <p:spPr bwMode="auto">
              <a:xfrm>
                <a:off x="850" y="2840"/>
                <a:ext cx="54" cy="54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" name="Rectangle 103"/>
              <p:cNvSpPr>
                <a:spLocks noChangeArrowheads="1"/>
              </p:cNvSpPr>
              <p:nvPr/>
            </p:nvSpPr>
            <p:spPr bwMode="auto">
              <a:xfrm>
                <a:off x="1049" y="2330"/>
                <a:ext cx="140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8" name="Oval 104"/>
              <p:cNvSpPr>
                <a:spLocks noChangeArrowheads="1"/>
              </p:cNvSpPr>
              <p:nvPr/>
            </p:nvSpPr>
            <p:spPr bwMode="auto">
              <a:xfrm>
                <a:off x="1141" y="2971"/>
                <a:ext cx="54" cy="54"/>
              </a:xfrm>
              <a:prstGeom prst="ellipse">
                <a:avLst/>
              </a:pr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" name="Rectangle 105"/>
              <p:cNvSpPr>
                <a:spLocks noChangeArrowheads="1"/>
              </p:cNvSpPr>
              <p:nvPr/>
            </p:nvSpPr>
            <p:spPr bwMode="auto">
              <a:xfrm>
                <a:off x="1815" y="2465"/>
                <a:ext cx="96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0" name="Rectangle 106"/>
              <p:cNvSpPr>
                <a:spLocks noChangeArrowheads="1"/>
              </p:cNvSpPr>
              <p:nvPr/>
            </p:nvSpPr>
            <p:spPr bwMode="auto">
              <a:xfrm>
                <a:off x="897" y="1892"/>
                <a:ext cx="256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1" name="Rectangle 107"/>
              <p:cNvSpPr>
                <a:spLocks noChangeArrowheads="1"/>
              </p:cNvSpPr>
              <p:nvPr/>
            </p:nvSpPr>
            <p:spPr bwMode="auto">
              <a:xfrm>
                <a:off x="1665" y="360"/>
                <a:ext cx="1037" cy="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Pistol 32 Rocket  Zone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" name="Rectangle 108"/>
              <p:cNvSpPr>
                <a:spLocks noChangeArrowheads="1"/>
              </p:cNvSpPr>
              <p:nvPr/>
            </p:nvSpPr>
            <p:spPr bwMode="auto">
              <a:xfrm>
                <a:off x="1702" y="2925"/>
                <a:ext cx="256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" name="Rectangle 109"/>
              <p:cNvSpPr>
                <a:spLocks noChangeArrowheads="1"/>
              </p:cNvSpPr>
              <p:nvPr/>
            </p:nvSpPr>
            <p:spPr bwMode="auto">
              <a:xfrm>
                <a:off x="1723" y="4848"/>
                <a:ext cx="256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" name="Rectangle 110"/>
              <p:cNvSpPr>
                <a:spLocks noChangeArrowheads="1"/>
              </p:cNvSpPr>
              <p:nvPr/>
            </p:nvSpPr>
            <p:spPr bwMode="auto">
              <a:xfrm>
                <a:off x="1734" y="3903"/>
                <a:ext cx="256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" name="Rectangle 111"/>
              <p:cNvSpPr>
                <a:spLocks noChangeArrowheads="1"/>
              </p:cNvSpPr>
              <p:nvPr/>
            </p:nvSpPr>
            <p:spPr bwMode="auto">
              <a:xfrm>
                <a:off x="2359" y="2139"/>
                <a:ext cx="188" cy="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" name="Rectangle 112"/>
              <p:cNvSpPr>
                <a:spLocks noChangeArrowheads="1"/>
              </p:cNvSpPr>
              <p:nvPr/>
            </p:nvSpPr>
            <p:spPr bwMode="auto">
              <a:xfrm>
                <a:off x="2496" y="2139"/>
                <a:ext cx="1070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Safety your side.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" name="Rectangle 113"/>
              <p:cNvSpPr>
                <a:spLocks noChangeArrowheads="1"/>
              </p:cNvSpPr>
              <p:nvPr/>
            </p:nvSpPr>
            <p:spPr bwMode="auto">
              <a:xfrm>
                <a:off x="2359" y="2241"/>
                <a:ext cx="68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" name="Rectangle 114"/>
              <p:cNvSpPr>
                <a:spLocks noChangeArrowheads="1"/>
              </p:cNvSpPr>
              <p:nvPr/>
            </p:nvSpPr>
            <p:spPr bwMode="auto">
              <a:xfrm>
                <a:off x="2359" y="2343"/>
                <a:ext cx="182" cy="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" name="Rectangle 115"/>
              <p:cNvSpPr>
                <a:spLocks noChangeArrowheads="1"/>
              </p:cNvSpPr>
              <p:nvPr/>
            </p:nvSpPr>
            <p:spPr bwMode="auto">
              <a:xfrm>
                <a:off x="2495" y="2343"/>
                <a:ext cx="337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" name="Rectangle 116"/>
              <p:cNvSpPr>
                <a:spLocks noChangeArrowheads="1"/>
              </p:cNvSpPr>
              <p:nvPr/>
            </p:nvSpPr>
            <p:spPr bwMode="auto">
              <a:xfrm>
                <a:off x="2359" y="2546"/>
                <a:ext cx="194" cy="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" name="Rectangle 117"/>
              <p:cNvSpPr>
                <a:spLocks noChangeArrowheads="1"/>
              </p:cNvSpPr>
              <p:nvPr/>
            </p:nvSpPr>
            <p:spPr bwMode="auto">
              <a:xfrm>
                <a:off x="2495" y="2546"/>
                <a:ext cx="337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" name="Rectangle 118"/>
              <p:cNvSpPr>
                <a:spLocks noChangeArrowheads="1"/>
              </p:cNvSpPr>
              <p:nvPr/>
            </p:nvSpPr>
            <p:spPr bwMode="auto">
              <a:xfrm>
                <a:off x="2359" y="2749"/>
                <a:ext cx="200" cy="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" name="Rectangle 119"/>
              <p:cNvSpPr>
                <a:spLocks noChangeArrowheads="1"/>
              </p:cNvSpPr>
              <p:nvPr/>
            </p:nvSpPr>
            <p:spPr bwMode="auto">
              <a:xfrm>
                <a:off x="2495" y="2749"/>
                <a:ext cx="337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" name="Rectangle 120"/>
              <p:cNvSpPr>
                <a:spLocks noChangeArrowheads="1"/>
              </p:cNvSpPr>
              <p:nvPr/>
            </p:nvSpPr>
            <p:spPr bwMode="auto">
              <a:xfrm>
                <a:off x="2359" y="2952"/>
                <a:ext cx="200" cy="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" name="Rectangle 121"/>
              <p:cNvSpPr>
                <a:spLocks noChangeArrowheads="1"/>
              </p:cNvSpPr>
              <p:nvPr/>
            </p:nvSpPr>
            <p:spPr bwMode="auto">
              <a:xfrm>
                <a:off x="2495" y="2952"/>
                <a:ext cx="337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6" name="Rectangle 122"/>
              <p:cNvSpPr>
                <a:spLocks noChangeArrowheads="1"/>
              </p:cNvSpPr>
              <p:nvPr/>
            </p:nvSpPr>
            <p:spPr bwMode="auto">
              <a:xfrm>
                <a:off x="2359" y="3156"/>
                <a:ext cx="188" cy="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7" name="Rectangle 123"/>
              <p:cNvSpPr>
                <a:spLocks noChangeArrowheads="1"/>
              </p:cNvSpPr>
              <p:nvPr/>
            </p:nvSpPr>
            <p:spPr bwMode="auto">
              <a:xfrm>
                <a:off x="2447" y="3156"/>
                <a:ext cx="337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8" name="Rectangle 124"/>
              <p:cNvSpPr>
                <a:spLocks noChangeArrowheads="1"/>
              </p:cNvSpPr>
              <p:nvPr/>
            </p:nvSpPr>
            <p:spPr bwMode="auto">
              <a:xfrm>
                <a:off x="2359" y="3359"/>
                <a:ext cx="171" cy="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9" name="Rectangle 125"/>
              <p:cNvSpPr>
                <a:spLocks noChangeArrowheads="1"/>
              </p:cNvSpPr>
              <p:nvPr/>
            </p:nvSpPr>
            <p:spPr bwMode="auto">
              <a:xfrm>
                <a:off x="2448" y="3359"/>
                <a:ext cx="1361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. Block back Safety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0" name="Rectangle 126"/>
              <p:cNvSpPr>
                <a:spLocks noChangeArrowheads="1"/>
              </p:cNvSpPr>
              <p:nvPr/>
            </p:nvSpPr>
            <p:spPr bwMode="auto">
              <a:xfrm>
                <a:off x="2359" y="3460"/>
                <a:ext cx="451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your side.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1" name="Rectangle 127"/>
              <p:cNvSpPr>
                <a:spLocks noChangeArrowheads="1"/>
              </p:cNvSpPr>
              <p:nvPr/>
            </p:nvSpPr>
            <p:spPr bwMode="auto">
              <a:xfrm>
                <a:off x="2359" y="3664"/>
                <a:ext cx="194" cy="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2" name="Rectangle 128"/>
              <p:cNvSpPr>
                <a:spLocks noChangeArrowheads="1"/>
              </p:cNvSpPr>
              <p:nvPr/>
            </p:nvSpPr>
            <p:spPr bwMode="auto">
              <a:xfrm>
                <a:off x="2500" y="3664"/>
                <a:ext cx="1484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pivot. Fake Rocket toss.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3" name="Rectangle 129"/>
              <p:cNvSpPr>
                <a:spLocks noChangeArrowheads="1"/>
              </p:cNvSpPr>
              <p:nvPr/>
            </p:nvSpPr>
            <p:spPr bwMode="auto">
              <a:xfrm>
                <a:off x="2359" y="3765"/>
                <a:ext cx="1002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Give to FB. Boot 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4" name="Rectangle 130"/>
              <p:cNvSpPr>
                <a:spLocks noChangeArrowheads="1"/>
              </p:cNvSpPr>
              <p:nvPr/>
            </p:nvSpPr>
            <p:spPr bwMode="auto">
              <a:xfrm>
                <a:off x="2359" y="3969"/>
                <a:ext cx="194" cy="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5" name="Rectangle 131"/>
              <p:cNvSpPr>
                <a:spLocks noChangeArrowheads="1"/>
              </p:cNvSpPr>
              <p:nvPr/>
            </p:nvSpPr>
            <p:spPr bwMode="auto">
              <a:xfrm>
                <a:off x="2517" y="3969"/>
                <a:ext cx="1323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Rocket Motion. Fake Rocket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6" name="Rectangle 132"/>
              <p:cNvSpPr>
                <a:spLocks noChangeArrowheads="1"/>
              </p:cNvSpPr>
              <p:nvPr/>
            </p:nvSpPr>
            <p:spPr bwMode="auto">
              <a:xfrm>
                <a:off x="2359" y="4070"/>
                <a:ext cx="345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Sweep.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7" name="Rectangle 133"/>
              <p:cNvSpPr>
                <a:spLocks noChangeArrowheads="1"/>
              </p:cNvSpPr>
              <p:nvPr/>
            </p:nvSpPr>
            <p:spPr bwMode="auto">
              <a:xfrm>
                <a:off x="2359" y="4273"/>
                <a:ext cx="200" cy="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8" name="Rectangle 134"/>
              <p:cNvSpPr>
                <a:spLocks noChangeArrowheads="1"/>
              </p:cNvSpPr>
              <p:nvPr/>
            </p:nvSpPr>
            <p:spPr bwMode="auto">
              <a:xfrm>
                <a:off x="2496" y="4273"/>
                <a:ext cx="1290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 Block 1st outside PST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9" name="Rectangle 135"/>
              <p:cNvSpPr>
                <a:spLocks noChangeArrowheads="1"/>
              </p:cNvSpPr>
              <p:nvPr/>
            </p:nvSpPr>
            <p:spPr bwMode="auto">
              <a:xfrm>
                <a:off x="2359" y="4477"/>
                <a:ext cx="177" cy="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0" name="Rectangle 136"/>
              <p:cNvSpPr>
                <a:spLocks noChangeArrowheads="1"/>
              </p:cNvSpPr>
              <p:nvPr/>
            </p:nvSpPr>
            <p:spPr bwMode="auto">
              <a:xfrm>
                <a:off x="2496" y="4477"/>
                <a:ext cx="1183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Lateral step.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1" name="Rectangle 137"/>
              <p:cNvSpPr>
                <a:spLocks noChangeArrowheads="1"/>
              </p:cNvSpPr>
              <p:nvPr/>
            </p:nvSpPr>
            <p:spPr bwMode="auto">
              <a:xfrm>
                <a:off x="2359" y="4578"/>
                <a:ext cx="1469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Crossover. Aim for outside hip of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2" name="Rectangle 138"/>
              <p:cNvSpPr>
                <a:spLocks noChangeArrowheads="1"/>
              </p:cNvSpPr>
              <p:nvPr/>
            </p:nvSpPr>
            <p:spPr bwMode="auto">
              <a:xfrm>
                <a:off x="2359" y="4680"/>
                <a:ext cx="259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PSG.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3" name="Arc 139"/>
              <p:cNvSpPr>
                <a:spLocks/>
              </p:cNvSpPr>
              <p:nvPr/>
            </p:nvSpPr>
            <p:spPr bwMode="auto">
              <a:xfrm>
                <a:off x="1724" y="1278"/>
                <a:ext cx="154" cy="12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139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875"/>
                      <a:pt x="12013" y="21523"/>
                      <a:pt x="138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875"/>
                      <a:pt x="12013" y="21523"/>
                      <a:pt x="138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4" name="Freeform 140"/>
              <p:cNvSpPr>
                <a:spLocks/>
              </p:cNvSpPr>
              <p:nvPr/>
            </p:nvSpPr>
            <p:spPr bwMode="auto">
              <a:xfrm>
                <a:off x="1847" y="1272"/>
                <a:ext cx="66" cy="6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5" name="Line 141"/>
              <p:cNvSpPr>
                <a:spLocks noChangeShapeType="1"/>
              </p:cNvSpPr>
              <p:nvPr/>
            </p:nvSpPr>
            <p:spPr bwMode="auto">
              <a:xfrm>
                <a:off x="1847" y="1272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6" name="Arc 142"/>
              <p:cNvSpPr>
                <a:spLocks/>
              </p:cNvSpPr>
              <p:nvPr/>
            </p:nvSpPr>
            <p:spPr bwMode="auto">
              <a:xfrm>
                <a:off x="1738" y="1646"/>
                <a:ext cx="581" cy="9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37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14"/>
                      <a:pt x="11951" y="21579"/>
                      <a:pt x="36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14"/>
                      <a:pt x="11951" y="21579"/>
                      <a:pt x="36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7" name="Freeform 143"/>
              <p:cNvSpPr>
                <a:spLocks/>
              </p:cNvSpPr>
              <p:nvPr/>
            </p:nvSpPr>
            <p:spPr bwMode="auto">
              <a:xfrm>
                <a:off x="1739" y="1726"/>
                <a:ext cx="47" cy="34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47" y="34"/>
                  </a:cxn>
                  <a:cxn ang="0">
                    <a:pos x="35" y="17"/>
                  </a:cxn>
                  <a:cxn ang="0">
                    <a:pos x="47" y="0"/>
                  </a:cxn>
                  <a:cxn ang="0">
                    <a:pos x="0" y="17"/>
                  </a:cxn>
                </a:cxnLst>
                <a:rect l="0" t="0" r="r" b="b"/>
                <a:pathLst>
                  <a:path w="47" h="34">
                    <a:moveTo>
                      <a:pt x="0" y="17"/>
                    </a:moveTo>
                    <a:lnTo>
                      <a:pt x="47" y="34"/>
                    </a:lnTo>
                    <a:lnTo>
                      <a:pt x="35" y="17"/>
                    </a:lnTo>
                    <a:lnTo>
                      <a:pt x="47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8" name="Arc 144"/>
              <p:cNvSpPr>
                <a:spLocks/>
              </p:cNvSpPr>
              <p:nvPr/>
            </p:nvSpPr>
            <p:spPr bwMode="auto">
              <a:xfrm>
                <a:off x="2156" y="1588"/>
                <a:ext cx="174" cy="5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9" name="Freeform 145"/>
              <p:cNvSpPr>
                <a:spLocks/>
              </p:cNvSpPr>
              <p:nvPr/>
            </p:nvSpPr>
            <p:spPr bwMode="auto">
              <a:xfrm>
                <a:off x="2243" y="1434"/>
                <a:ext cx="208" cy="348"/>
              </a:xfrm>
              <a:custGeom>
                <a:avLst/>
                <a:gdLst/>
                <a:ahLst/>
                <a:cxnLst>
                  <a:cxn ang="0">
                    <a:pos x="0" y="1080"/>
                  </a:cxn>
                  <a:cxn ang="0">
                    <a:pos x="225" y="1080"/>
                  </a:cxn>
                  <a:cxn ang="0">
                    <a:pos x="643" y="0"/>
                  </a:cxn>
                </a:cxnLst>
                <a:rect l="0" t="0" r="r" b="b"/>
                <a:pathLst>
                  <a:path w="643" h="1080">
                    <a:moveTo>
                      <a:pt x="0" y="1080"/>
                    </a:moveTo>
                    <a:lnTo>
                      <a:pt x="225" y="1080"/>
                    </a:lnTo>
                    <a:lnTo>
                      <a:pt x="643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0" name="Freeform 146"/>
              <p:cNvSpPr>
                <a:spLocks/>
              </p:cNvSpPr>
              <p:nvPr/>
            </p:nvSpPr>
            <p:spPr bwMode="auto">
              <a:xfrm>
                <a:off x="2418" y="1434"/>
                <a:ext cx="33" cy="49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0" y="37"/>
                  </a:cxn>
                  <a:cxn ang="0">
                    <a:pos x="21" y="32"/>
                  </a:cxn>
                  <a:cxn ang="0">
                    <a:pos x="32" y="49"/>
                  </a:cxn>
                  <a:cxn ang="0">
                    <a:pos x="33" y="0"/>
                  </a:cxn>
                </a:cxnLst>
                <a:rect l="0" t="0" r="r" b="b"/>
                <a:pathLst>
                  <a:path w="33" h="49">
                    <a:moveTo>
                      <a:pt x="33" y="0"/>
                    </a:moveTo>
                    <a:lnTo>
                      <a:pt x="0" y="37"/>
                    </a:lnTo>
                    <a:lnTo>
                      <a:pt x="21" y="32"/>
                    </a:lnTo>
                    <a:lnTo>
                      <a:pt x="32" y="49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1" name="Arc 147"/>
              <p:cNvSpPr>
                <a:spLocks/>
              </p:cNvSpPr>
              <p:nvPr/>
            </p:nvSpPr>
            <p:spPr bwMode="auto">
              <a:xfrm>
                <a:off x="2209" y="1496"/>
                <a:ext cx="770" cy="16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2" name="Freeform 148"/>
              <p:cNvSpPr>
                <a:spLocks/>
              </p:cNvSpPr>
              <p:nvPr/>
            </p:nvSpPr>
            <p:spPr bwMode="auto">
              <a:xfrm>
                <a:off x="2963" y="1496"/>
                <a:ext cx="34" cy="47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0" y="47"/>
                  </a:cxn>
                  <a:cxn ang="0">
                    <a:pos x="17" y="35"/>
                  </a:cxn>
                  <a:cxn ang="0">
                    <a:pos x="34" y="47"/>
                  </a:cxn>
                  <a:cxn ang="0">
                    <a:pos x="17" y="0"/>
                  </a:cxn>
                </a:cxnLst>
                <a:rect l="0" t="0" r="r" b="b"/>
                <a:pathLst>
                  <a:path w="34" h="47">
                    <a:moveTo>
                      <a:pt x="17" y="0"/>
                    </a:moveTo>
                    <a:lnTo>
                      <a:pt x="0" y="47"/>
                    </a:lnTo>
                    <a:lnTo>
                      <a:pt x="17" y="35"/>
                    </a:lnTo>
                    <a:lnTo>
                      <a:pt x="34" y="47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3" name="Freeform 149"/>
              <p:cNvSpPr>
                <a:spLocks/>
              </p:cNvSpPr>
              <p:nvPr/>
            </p:nvSpPr>
            <p:spPr bwMode="auto">
              <a:xfrm>
                <a:off x="1696" y="1565"/>
                <a:ext cx="503" cy="117"/>
              </a:xfrm>
              <a:custGeom>
                <a:avLst/>
                <a:gdLst/>
                <a:ahLst/>
                <a:cxnLst>
                  <a:cxn ang="0">
                    <a:pos x="0" y="55"/>
                  </a:cxn>
                  <a:cxn ang="0">
                    <a:pos x="39" y="0"/>
                  </a:cxn>
                  <a:cxn ang="0">
                    <a:pos x="79" y="128"/>
                  </a:cxn>
                  <a:cxn ang="0">
                    <a:pos x="157" y="20"/>
                  </a:cxn>
                  <a:cxn ang="0">
                    <a:pos x="197" y="148"/>
                  </a:cxn>
                  <a:cxn ang="0">
                    <a:pos x="276" y="39"/>
                  </a:cxn>
                  <a:cxn ang="0">
                    <a:pos x="315" y="167"/>
                  </a:cxn>
                  <a:cxn ang="0">
                    <a:pos x="394" y="58"/>
                  </a:cxn>
                  <a:cxn ang="0">
                    <a:pos x="434" y="186"/>
                  </a:cxn>
                  <a:cxn ang="0">
                    <a:pos x="512" y="78"/>
                  </a:cxn>
                  <a:cxn ang="0">
                    <a:pos x="552" y="206"/>
                  </a:cxn>
                  <a:cxn ang="0">
                    <a:pos x="631" y="97"/>
                  </a:cxn>
                  <a:cxn ang="0">
                    <a:pos x="671" y="225"/>
                  </a:cxn>
                  <a:cxn ang="0">
                    <a:pos x="749" y="116"/>
                  </a:cxn>
                  <a:cxn ang="0">
                    <a:pos x="789" y="244"/>
                  </a:cxn>
                  <a:cxn ang="0">
                    <a:pos x="868" y="136"/>
                  </a:cxn>
                  <a:cxn ang="0">
                    <a:pos x="908" y="264"/>
                  </a:cxn>
                  <a:cxn ang="0">
                    <a:pos x="986" y="155"/>
                  </a:cxn>
                  <a:cxn ang="0">
                    <a:pos x="1026" y="283"/>
                  </a:cxn>
                  <a:cxn ang="0">
                    <a:pos x="1105" y="174"/>
                  </a:cxn>
                  <a:cxn ang="0">
                    <a:pos x="1144" y="303"/>
                  </a:cxn>
                  <a:cxn ang="0">
                    <a:pos x="1223" y="194"/>
                  </a:cxn>
                  <a:cxn ang="0">
                    <a:pos x="1263" y="322"/>
                  </a:cxn>
                  <a:cxn ang="0">
                    <a:pos x="1341" y="213"/>
                  </a:cxn>
                  <a:cxn ang="0">
                    <a:pos x="1381" y="341"/>
                  </a:cxn>
                  <a:cxn ang="0">
                    <a:pos x="1460" y="233"/>
                  </a:cxn>
                  <a:cxn ang="0">
                    <a:pos x="1500" y="361"/>
                  </a:cxn>
                  <a:cxn ang="0">
                    <a:pos x="1539" y="306"/>
                  </a:cxn>
                  <a:cxn ang="0">
                    <a:pos x="1559" y="310"/>
                  </a:cxn>
                </a:cxnLst>
                <a:rect l="0" t="0" r="r" b="b"/>
                <a:pathLst>
                  <a:path w="1559" h="361">
                    <a:moveTo>
                      <a:pt x="0" y="55"/>
                    </a:moveTo>
                    <a:lnTo>
                      <a:pt x="39" y="0"/>
                    </a:lnTo>
                    <a:lnTo>
                      <a:pt x="79" y="128"/>
                    </a:lnTo>
                    <a:lnTo>
                      <a:pt x="157" y="20"/>
                    </a:lnTo>
                    <a:lnTo>
                      <a:pt x="197" y="148"/>
                    </a:lnTo>
                    <a:lnTo>
                      <a:pt x="276" y="39"/>
                    </a:lnTo>
                    <a:lnTo>
                      <a:pt x="315" y="167"/>
                    </a:lnTo>
                    <a:lnTo>
                      <a:pt x="394" y="58"/>
                    </a:lnTo>
                    <a:lnTo>
                      <a:pt x="434" y="186"/>
                    </a:lnTo>
                    <a:lnTo>
                      <a:pt x="512" y="78"/>
                    </a:lnTo>
                    <a:lnTo>
                      <a:pt x="552" y="206"/>
                    </a:lnTo>
                    <a:lnTo>
                      <a:pt x="631" y="97"/>
                    </a:lnTo>
                    <a:lnTo>
                      <a:pt x="671" y="225"/>
                    </a:lnTo>
                    <a:lnTo>
                      <a:pt x="749" y="116"/>
                    </a:lnTo>
                    <a:lnTo>
                      <a:pt x="789" y="244"/>
                    </a:lnTo>
                    <a:lnTo>
                      <a:pt x="868" y="136"/>
                    </a:lnTo>
                    <a:lnTo>
                      <a:pt x="908" y="264"/>
                    </a:lnTo>
                    <a:lnTo>
                      <a:pt x="986" y="155"/>
                    </a:lnTo>
                    <a:lnTo>
                      <a:pt x="1026" y="283"/>
                    </a:lnTo>
                    <a:lnTo>
                      <a:pt x="1105" y="174"/>
                    </a:lnTo>
                    <a:lnTo>
                      <a:pt x="1144" y="303"/>
                    </a:lnTo>
                    <a:lnTo>
                      <a:pt x="1223" y="194"/>
                    </a:lnTo>
                    <a:lnTo>
                      <a:pt x="1263" y="322"/>
                    </a:lnTo>
                    <a:lnTo>
                      <a:pt x="1341" y="213"/>
                    </a:lnTo>
                    <a:lnTo>
                      <a:pt x="1381" y="341"/>
                    </a:lnTo>
                    <a:lnTo>
                      <a:pt x="1460" y="233"/>
                    </a:lnTo>
                    <a:lnTo>
                      <a:pt x="1500" y="361"/>
                    </a:lnTo>
                    <a:lnTo>
                      <a:pt x="1539" y="306"/>
                    </a:lnTo>
                    <a:lnTo>
                      <a:pt x="1559" y="31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4" name="Line 150"/>
              <p:cNvSpPr>
                <a:spLocks noChangeShapeType="1"/>
              </p:cNvSpPr>
              <p:nvPr/>
            </p:nvSpPr>
            <p:spPr bwMode="auto">
              <a:xfrm flipH="1" flipV="1">
                <a:off x="1856" y="736"/>
                <a:ext cx="125" cy="54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5" name="Freeform 151"/>
              <p:cNvSpPr>
                <a:spLocks/>
              </p:cNvSpPr>
              <p:nvPr/>
            </p:nvSpPr>
            <p:spPr bwMode="auto">
              <a:xfrm>
                <a:off x="1837" y="703"/>
                <a:ext cx="31" cy="64"/>
              </a:xfrm>
              <a:custGeom>
                <a:avLst/>
                <a:gdLst/>
                <a:ahLst/>
                <a:cxnLst>
                  <a:cxn ang="0">
                    <a:pos x="79" y="0"/>
                  </a:cxn>
                  <a:cxn ang="0">
                    <a:pos x="98" y="7"/>
                  </a:cxn>
                  <a:cxn ang="0">
                    <a:pos x="18" y="199"/>
                  </a:cxn>
                  <a:cxn ang="0">
                    <a:pos x="0" y="193"/>
                  </a:cxn>
                </a:cxnLst>
                <a:rect l="0" t="0" r="r" b="b"/>
                <a:pathLst>
                  <a:path w="98" h="199">
                    <a:moveTo>
                      <a:pt x="79" y="0"/>
                    </a:moveTo>
                    <a:lnTo>
                      <a:pt x="98" y="7"/>
                    </a:lnTo>
                    <a:lnTo>
                      <a:pt x="18" y="199"/>
                    </a:lnTo>
                    <a:lnTo>
                      <a:pt x="0" y="193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6" name="Line 152"/>
              <p:cNvSpPr>
                <a:spLocks noChangeShapeType="1"/>
              </p:cNvSpPr>
              <p:nvPr/>
            </p:nvSpPr>
            <p:spPr bwMode="auto">
              <a:xfrm>
                <a:off x="1837" y="765"/>
                <a:ext cx="6" cy="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7" name="Line 153"/>
              <p:cNvSpPr>
                <a:spLocks noChangeShapeType="1"/>
              </p:cNvSpPr>
              <p:nvPr/>
            </p:nvSpPr>
            <p:spPr bwMode="auto">
              <a:xfrm flipV="1">
                <a:off x="1070" y="790"/>
                <a:ext cx="916" cy="56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8" name="Line 154"/>
              <p:cNvSpPr>
                <a:spLocks noChangeShapeType="1"/>
              </p:cNvSpPr>
              <p:nvPr/>
            </p:nvSpPr>
            <p:spPr bwMode="auto">
              <a:xfrm flipH="1" flipV="1">
                <a:off x="2907" y="756"/>
                <a:ext cx="441" cy="54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" name="Freeform 155"/>
              <p:cNvSpPr>
                <a:spLocks/>
              </p:cNvSpPr>
              <p:nvPr/>
            </p:nvSpPr>
            <p:spPr bwMode="auto">
              <a:xfrm>
                <a:off x="2877" y="730"/>
                <a:ext cx="56" cy="47"/>
              </a:xfrm>
              <a:custGeom>
                <a:avLst/>
                <a:gdLst/>
                <a:ahLst/>
                <a:cxnLst>
                  <a:cxn ang="0">
                    <a:pos x="159" y="0"/>
                  </a:cxn>
                  <a:cxn ang="0">
                    <a:pos x="172" y="15"/>
                  </a:cxn>
                  <a:cxn ang="0">
                    <a:pos x="13" y="144"/>
                  </a:cxn>
                  <a:cxn ang="0">
                    <a:pos x="0" y="129"/>
                  </a:cxn>
                </a:cxnLst>
                <a:rect l="0" t="0" r="r" b="b"/>
                <a:pathLst>
                  <a:path w="172" h="144">
                    <a:moveTo>
                      <a:pt x="159" y="0"/>
                    </a:moveTo>
                    <a:lnTo>
                      <a:pt x="172" y="15"/>
                    </a:lnTo>
                    <a:lnTo>
                      <a:pt x="13" y="144"/>
                    </a:lnTo>
                    <a:lnTo>
                      <a:pt x="0" y="129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0" name="Line 156"/>
              <p:cNvSpPr>
                <a:spLocks noChangeShapeType="1"/>
              </p:cNvSpPr>
              <p:nvPr/>
            </p:nvSpPr>
            <p:spPr bwMode="auto">
              <a:xfrm>
                <a:off x="2877" y="772"/>
                <a:ext cx="4" cy="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1" name="Line 157"/>
              <p:cNvSpPr>
                <a:spLocks noChangeShapeType="1"/>
              </p:cNvSpPr>
              <p:nvPr/>
            </p:nvSpPr>
            <p:spPr bwMode="auto">
              <a:xfrm flipV="1">
                <a:off x="2776" y="1148"/>
                <a:ext cx="88" cy="348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2" name="Freeform 158"/>
              <p:cNvSpPr>
                <a:spLocks/>
              </p:cNvSpPr>
              <p:nvPr/>
            </p:nvSpPr>
            <p:spPr bwMode="auto">
              <a:xfrm>
                <a:off x="2831" y="1133"/>
                <a:ext cx="66" cy="23"/>
              </a:xfrm>
              <a:custGeom>
                <a:avLst/>
                <a:gdLst/>
                <a:ahLst/>
                <a:cxnLst>
                  <a:cxn ang="0">
                    <a:pos x="205" y="50"/>
                  </a:cxn>
                  <a:cxn ang="0">
                    <a:pos x="201" y="69"/>
                  </a:cxn>
                  <a:cxn ang="0">
                    <a:pos x="0" y="19"/>
                  </a:cxn>
                  <a:cxn ang="0">
                    <a:pos x="4" y="0"/>
                  </a:cxn>
                </a:cxnLst>
                <a:rect l="0" t="0" r="r" b="b"/>
                <a:pathLst>
                  <a:path w="205" h="69">
                    <a:moveTo>
                      <a:pt x="205" y="50"/>
                    </a:moveTo>
                    <a:lnTo>
                      <a:pt x="201" y="69"/>
                    </a:lnTo>
                    <a:lnTo>
                      <a:pt x="0" y="19"/>
                    </a:lnTo>
                    <a:lnTo>
                      <a:pt x="4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3" name="Line 159"/>
              <p:cNvSpPr>
                <a:spLocks noChangeShapeType="1"/>
              </p:cNvSpPr>
              <p:nvPr/>
            </p:nvSpPr>
            <p:spPr bwMode="auto">
              <a:xfrm flipH="1">
                <a:off x="2831" y="1133"/>
                <a:ext cx="2" cy="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4" name="Line 160"/>
              <p:cNvSpPr>
                <a:spLocks noChangeShapeType="1"/>
              </p:cNvSpPr>
              <p:nvPr/>
            </p:nvSpPr>
            <p:spPr bwMode="auto">
              <a:xfrm flipV="1">
                <a:off x="2665" y="1240"/>
                <a:ext cx="14" cy="63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5" name="Freeform 161"/>
              <p:cNvSpPr>
                <a:spLocks/>
              </p:cNvSpPr>
              <p:nvPr/>
            </p:nvSpPr>
            <p:spPr bwMode="auto">
              <a:xfrm>
                <a:off x="2647" y="1226"/>
                <a:ext cx="66" cy="21"/>
              </a:xfrm>
              <a:custGeom>
                <a:avLst/>
                <a:gdLst/>
                <a:ahLst/>
                <a:cxnLst>
                  <a:cxn ang="0">
                    <a:pos x="204" y="46"/>
                  </a:cxn>
                  <a:cxn ang="0">
                    <a:pos x="200" y="65"/>
                  </a:cxn>
                  <a:cxn ang="0">
                    <a:pos x="0" y="19"/>
                  </a:cxn>
                  <a:cxn ang="0">
                    <a:pos x="4" y="0"/>
                  </a:cxn>
                </a:cxnLst>
                <a:rect l="0" t="0" r="r" b="b"/>
                <a:pathLst>
                  <a:path w="204" h="65">
                    <a:moveTo>
                      <a:pt x="204" y="46"/>
                    </a:moveTo>
                    <a:lnTo>
                      <a:pt x="200" y="65"/>
                    </a:lnTo>
                    <a:lnTo>
                      <a:pt x="0" y="19"/>
                    </a:lnTo>
                    <a:lnTo>
                      <a:pt x="4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6" name="Line 162"/>
              <p:cNvSpPr>
                <a:spLocks noChangeShapeType="1"/>
              </p:cNvSpPr>
              <p:nvPr/>
            </p:nvSpPr>
            <p:spPr bwMode="auto">
              <a:xfrm flipH="1">
                <a:off x="2647" y="1226"/>
                <a:ext cx="1" cy="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7" name="Line 163"/>
              <p:cNvSpPr>
                <a:spLocks noChangeShapeType="1"/>
              </p:cNvSpPr>
              <p:nvPr/>
            </p:nvSpPr>
            <p:spPr bwMode="auto">
              <a:xfrm flipH="1" flipV="1">
                <a:off x="2398" y="1109"/>
                <a:ext cx="19" cy="13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8" name="Freeform 164"/>
              <p:cNvSpPr>
                <a:spLocks/>
              </p:cNvSpPr>
              <p:nvPr/>
            </p:nvSpPr>
            <p:spPr bwMode="auto">
              <a:xfrm>
                <a:off x="2365" y="1098"/>
                <a:ext cx="67" cy="16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7" y="19"/>
                  </a:cxn>
                  <a:cxn ang="0">
                    <a:pos x="2" y="48"/>
                  </a:cxn>
                  <a:cxn ang="0">
                    <a:pos x="0" y="29"/>
                  </a:cxn>
                </a:cxnLst>
                <a:rect l="0" t="0" r="r" b="b"/>
                <a:pathLst>
                  <a:path w="207" h="48">
                    <a:moveTo>
                      <a:pt x="205" y="0"/>
                    </a:moveTo>
                    <a:lnTo>
                      <a:pt x="207" y="19"/>
                    </a:lnTo>
                    <a:lnTo>
                      <a:pt x="2" y="48"/>
                    </a:lnTo>
                    <a:lnTo>
                      <a:pt x="0" y="29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9" name="Line 165"/>
              <p:cNvSpPr>
                <a:spLocks noChangeShapeType="1"/>
              </p:cNvSpPr>
              <p:nvPr/>
            </p:nvSpPr>
            <p:spPr bwMode="auto">
              <a:xfrm>
                <a:off x="2365" y="1108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0" name="Line 166"/>
              <p:cNvSpPr>
                <a:spLocks noChangeShapeType="1"/>
              </p:cNvSpPr>
              <p:nvPr/>
            </p:nvSpPr>
            <p:spPr bwMode="auto">
              <a:xfrm flipH="1" flipV="1">
                <a:off x="2417" y="1240"/>
                <a:ext cx="15" cy="6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1" name="Freeform 167"/>
              <p:cNvSpPr>
                <a:spLocks/>
              </p:cNvSpPr>
              <p:nvPr/>
            </p:nvSpPr>
            <p:spPr bwMode="auto">
              <a:xfrm>
                <a:off x="2383" y="1227"/>
                <a:ext cx="67" cy="20"/>
              </a:xfrm>
              <a:custGeom>
                <a:avLst/>
                <a:gdLst/>
                <a:ahLst/>
                <a:cxnLst>
                  <a:cxn ang="0">
                    <a:pos x="201" y="0"/>
                  </a:cxn>
                  <a:cxn ang="0">
                    <a:pos x="205" y="19"/>
                  </a:cxn>
                  <a:cxn ang="0">
                    <a:pos x="5" y="61"/>
                  </a:cxn>
                  <a:cxn ang="0">
                    <a:pos x="0" y="42"/>
                  </a:cxn>
                </a:cxnLst>
                <a:rect l="0" t="0" r="r" b="b"/>
                <a:pathLst>
                  <a:path w="205" h="61">
                    <a:moveTo>
                      <a:pt x="201" y="0"/>
                    </a:moveTo>
                    <a:lnTo>
                      <a:pt x="205" y="19"/>
                    </a:lnTo>
                    <a:lnTo>
                      <a:pt x="5" y="61"/>
                    </a:lnTo>
                    <a:lnTo>
                      <a:pt x="0" y="42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2" name="Line 168"/>
              <p:cNvSpPr>
                <a:spLocks noChangeShapeType="1"/>
              </p:cNvSpPr>
              <p:nvPr/>
            </p:nvSpPr>
            <p:spPr bwMode="auto">
              <a:xfrm>
                <a:off x="2383" y="1241"/>
                <a:ext cx="2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3" name="Arc 169"/>
              <p:cNvSpPr>
                <a:spLocks/>
              </p:cNvSpPr>
              <p:nvPr/>
            </p:nvSpPr>
            <p:spPr bwMode="auto">
              <a:xfrm>
                <a:off x="2204" y="1254"/>
                <a:ext cx="97" cy="14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4" name="Freeform 170"/>
              <p:cNvSpPr>
                <a:spLocks/>
              </p:cNvSpPr>
              <p:nvPr/>
            </p:nvSpPr>
            <p:spPr bwMode="auto">
              <a:xfrm>
                <a:off x="2268" y="1248"/>
                <a:ext cx="66" cy="6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5" name="Line 171"/>
              <p:cNvSpPr>
                <a:spLocks noChangeShapeType="1"/>
              </p:cNvSpPr>
              <p:nvPr/>
            </p:nvSpPr>
            <p:spPr bwMode="auto">
              <a:xfrm>
                <a:off x="2268" y="1248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6" name="Arc 172"/>
              <p:cNvSpPr>
                <a:spLocks/>
              </p:cNvSpPr>
              <p:nvPr/>
            </p:nvSpPr>
            <p:spPr bwMode="auto">
              <a:xfrm>
                <a:off x="1985" y="1273"/>
                <a:ext cx="96" cy="12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69 h 21599"/>
                  <a:gd name="T2" fmla="*/ 221 w 21599"/>
                  <a:gd name="T3" fmla="*/ 21599 h 21599"/>
                  <a:gd name="T4" fmla="*/ 0 w 21599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99" fill="none" extrusionOk="0">
                    <a:moveTo>
                      <a:pt x="21599" y="169"/>
                    </a:moveTo>
                    <a:cubicBezTo>
                      <a:pt x="21507" y="11945"/>
                      <a:pt x="11997" y="21478"/>
                      <a:pt x="220" y="21598"/>
                    </a:cubicBezTo>
                  </a:path>
                  <a:path w="21599" h="21599" stroke="0" extrusionOk="0">
                    <a:moveTo>
                      <a:pt x="21599" y="169"/>
                    </a:moveTo>
                    <a:cubicBezTo>
                      <a:pt x="21507" y="11945"/>
                      <a:pt x="11997" y="21478"/>
                      <a:pt x="220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7" name="Freeform 173"/>
              <p:cNvSpPr>
                <a:spLocks/>
              </p:cNvSpPr>
              <p:nvPr/>
            </p:nvSpPr>
            <p:spPr bwMode="auto">
              <a:xfrm>
                <a:off x="2050" y="1268"/>
                <a:ext cx="66" cy="6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8"/>
                  </a:cxn>
                  <a:cxn ang="0">
                    <a:pos x="0" y="18"/>
                  </a:cxn>
                  <a:cxn ang="0">
                    <a:pos x="0" y="0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8" name="Line 174"/>
              <p:cNvSpPr>
                <a:spLocks noChangeShapeType="1"/>
              </p:cNvSpPr>
              <p:nvPr/>
            </p:nvSpPr>
            <p:spPr bwMode="auto">
              <a:xfrm>
                <a:off x="2050" y="1268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9" name="Arc 175"/>
              <p:cNvSpPr>
                <a:spLocks/>
              </p:cNvSpPr>
              <p:nvPr/>
            </p:nvSpPr>
            <p:spPr bwMode="auto">
              <a:xfrm>
                <a:off x="1433" y="2695"/>
                <a:ext cx="44" cy="8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4"/>
                  <a:gd name="T2" fmla="*/ 493 w 21600"/>
                  <a:gd name="T3" fmla="*/ 21594 h 21594"/>
                  <a:gd name="T4" fmla="*/ 0 w 21600"/>
                  <a:gd name="T5" fmla="*/ 0 h 21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4" fill="none" extrusionOk="0">
                    <a:moveTo>
                      <a:pt x="21600" y="0"/>
                    </a:moveTo>
                    <a:cubicBezTo>
                      <a:pt x="21600" y="11737"/>
                      <a:pt x="12227" y="21326"/>
                      <a:pt x="493" y="21594"/>
                    </a:cubicBezTo>
                  </a:path>
                  <a:path w="21600" h="21594" stroke="0" extrusionOk="0">
                    <a:moveTo>
                      <a:pt x="21600" y="0"/>
                    </a:moveTo>
                    <a:cubicBezTo>
                      <a:pt x="21600" y="11737"/>
                      <a:pt x="12227" y="21326"/>
                      <a:pt x="493" y="21594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0" name="Freeform 176"/>
              <p:cNvSpPr>
                <a:spLocks/>
              </p:cNvSpPr>
              <p:nvPr/>
            </p:nvSpPr>
            <p:spPr bwMode="auto">
              <a:xfrm>
                <a:off x="1448" y="2674"/>
                <a:ext cx="62" cy="36"/>
              </a:xfrm>
              <a:custGeom>
                <a:avLst/>
                <a:gdLst/>
                <a:ahLst/>
                <a:cxnLst>
                  <a:cxn ang="0">
                    <a:pos x="192" y="97"/>
                  </a:cxn>
                  <a:cxn ang="0">
                    <a:pos x="184" y="113"/>
                  </a:cxn>
                  <a:cxn ang="0">
                    <a:pos x="0" y="17"/>
                  </a:cxn>
                  <a:cxn ang="0">
                    <a:pos x="8" y="0"/>
                  </a:cxn>
                </a:cxnLst>
                <a:rect l="0" t="0" r="r" b="b"/>
                <a:pathLst>
                  <a:path w="192" h="113">
                    <a:moveTo>
                      <a:pt x="192" y="97"/>
                    </a:moveTo>
                    <a:lnTo>
                      <a:pt x="184" y="113"/>
                    </a:lnTo>
                    <a:lnTo>
                      <a:pt x="0" y="17"/>
                    </a:lnTo>
                    <a:lnTo>
                      <a:pt x="8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1" name="Line 177"/>
              <p:cNvSpPr>
                <a:spLocks noChangeShapeType="1"/>
              </p:cNvSpPr>
              <p:nvPr/>
            </p:nvSpPr>
            <p:spPr bwMode="auto">
              <a:xfrm flipH="1">
                <a:off x="1448" y="2674"/>
                <a:ext cx="2" cy="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2" name="Arc 178"/>
              <p:cNvSpPr>
                <a:spLocks/>
              </p:cNvSpPr>
              <p:nvPr/>
            </p:nvSpPr>
            <p:spPr bwMode="auto">
              <a:xfrm>
                <a:off x="1472" y="2651"/>
                <a:ext cx="116" cy="21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87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56"/>
                      <a:pt x="12042" y="21496"/>
                      <a:pt x="187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56"/>
                      <a:pt x="12042" y="21496"/>
                      <a:pt x="187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3" name="Freeform 179"/>
              <p:cNvSpPr>
                <a:spLocks/>
              </p:cNvSpPr>
              <p:nvPr/>
            </p:nvSpPr>
            <p:spPr bwMode="auto">
              <a:xfrm>
                <a:off x="1556" y="2645"/>
                <a:ext cx="66" cy="6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8"/>
                  </a:cxn>
                  <a:cxn ang="0">
                    <a:pos x="0" y="18"/>
                  </a:cxn>
                  <a:cxn ang="0">
                    <a:pos x="0" y="0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4" name="Line 180"/>
              <p:cNvSpPr>
                <a:spLocks noChangeShapeType="1"/>
              </p:cNvSpPr>
              <p:nvPr/>
            </p:nvSpPr>
            <p:spPr bwMode="auto">
              <a:xfrm>
                <a:off x="1556" y="2645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5" name="Arc 181"/>
              <p:cNvSpPr>
                <a:spLocks/>
              </p:cNvSpPr>
              <p:nvPr/>
            </p:nvSpPr>
            <p:spPr bwMode="auto">
              <a:xfrm>
                <a:off x="1161" y="2704"/>
                <a:ext cx="101" cy="7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211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47"/>
                      <a:pt x="12057" y="21483"/>
                      <a:pt x="210" y="21598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47"/>
                      <a:pt x="12057" y="21483"/>
                      <a:pt x="210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6" name="Freeform 182"/>
              <p:cNvSpPr>
                <a:spLocks/>
              </p:cNvSpPr>
              <p:nvPr/>
            </p:nvSpPr>
            <p:spPr bwMode="auto">
              <a:xfrm>
                <a:off x="1231" y="2698"/>
                <a:ext cx="66" cy="6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8"/>
                  </a:cxn>
                  <a:cxn ang="0">
                    <a:pos x="0" y="18"/>
                  </a:cxn>
                  <a:cxn ang="0">
                    <a:pos x="0" y="0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" name="Line 183"/>
              <p:cNvSpPr>
                <a:spLocks noChangeShapeType="1"/>
              </p:cNvSpPr>
              <p:nvPr/>
            </p:nvSpPr>
            <p:spPr bwMode="auto">
              <a:xfrm>
                <a:off x="1231" y="2698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" name="Line 184"/>
              <p:cNvSpPr>
                <a:spLocks noChangeShapeType="1"/>
              </p:cNvSpPr>
              <p:nvPr/>
            </p:nvSpPr>
            <p:spPr bwMode="auto">
              <a:xfrm flipV="1">
                <a:off x="1308" y="2700"/>
                <a:ext cx="5" cy="24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9" name="Freeform 185"/>
              <p:cNvSpPr>
                <a:spLocks/>
              </p:cNvSpPr>
              <p:nvPr/>
            </p:nvSpPr>
            <p:spPr bwMode="auto">
              <a:xfrm>
                <a:off x="1280" y="2688"/>
                <a:ext cx="66" cy="18"/>
              </a:xfrm>
              <a:custGeom>
                <a:avLst/>
                <a:gdLst/>
                <a:ahLst/>
                <a:cxnLst>
                  <a:cxn ang="0">
                    <a:pos x="207" y="38"/>
                  </a:cxn>
                  <a:cxn ang="0">
                    <a:pos x="205" y="57"/>
                  </a:cxn>
                  <a:cxn ang="0">
                    <a:pos x="0" y="19"/>
                  </a:cxn>
                  <a:cxn ang="0">
                    <a:pos x="2" y="0"/>
                  </a:cxn>
                </a:cxnLst>
                <a:rect l="0" t="0" r="r" b="b"/>
                <a:pathLst>
                  <a:path w="207" h="57">
                    <a:moveTo>
                      <a:pt x="207" y="38"/>
                    </a:moveTo>
                    <a:lnTo>
                      <a:pt x="205" y="57"/>
                    </a:lnTo>
                    <a:lnTo>
                      <a:pt x="0" y="19"/>
                    </a:lnTo>
                    <a:lnTo>
                      <a:pt x="2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0" name="Line 186"/>
              <p:cNvSpPr>
                <a:spLocks noChangeShapeType="1"/>
              </p:cNvSpPr>
              <p:nvPr/>
            </p:nvSpPr>
            <p:spPr bwMode="auto">
              <a:xfrm flipH="1">
                <a:off x="1280" y="2688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1" name="Arc 187"/>
              <p:cNvSpPr>
                <a:spLocks/>
              </p:cNvSpPr>
              <p:nvPr/>
            </p:nvSpPr>
            <p:spPr bwMode="auto">
              <a:xfrm>
                <a:off x="1312" y="2617"/>
                <a:ext cx="13" cy="8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40 h 21544"/>
                  <a:gd name="T2" fmla="*/ 1557 w 21599"/>
                  <a:gd name="T3" fmla="*/ 21544 h 21544"/>
                  <a:gd name="T4" fmla="*/ 0 w 21599"/>
                  <a:gd name="T5" fmla="*/ 0 h 21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44" fill="none" extrusionOk="0">
                    <a:moveTo>
                      <a:pt x="21598" y="239"/>
                    </a:moveTo>
                    <a:cubicBezTo>
                      <a:pt x="21473" y="11472"/>
                      <a:pt x="12760" y="20734"/>
                      <a:pt x="1556" y="21543"/>
                    </a:cubicBezTo>
                  </a:path>
                  <a:path w="21599" h="21544" stroke="0" extrusionOk="0">
                    <a:moveTo>
                      <a:pt x="21598" y="239"/>
                    </a:moveTo>
                    <a:cubicBezTo>
                      <a:pt x="21473" y="11472"/>
                      <a:pt x="12760" y="20734"/>
                      <a:pt x="1556" y="21543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2" name="Freeform 188"/>
              <p:cNvSpPr>
                <a:spLocks/>
              </p:cNvSpPr>
              <p:nvPr/>
            </p:nvSpPr>
            <p:spPr bwMode="auto">
              <a:xfrm>
                <a:off x="1294" y="2606"/>
                <a:ext cx="67" cy="17"/>
              </a:xfrm>
              <a:custGeom>
                <a:avLst/>
                <a:gdLst/>
                <a:ahLst/>
                <a:cxnLst>
                  <a:cxn ang="0">
                    <a:pos x="207" y="34"/>
                  </a:cxn>
                  <a:cxn ang="0">
                    <a:pos x="205" y="53"/>
                  </a:cxn>
                  <a:cxn ang="0">
                    <a:pos x="0" y="19"/>
                  </a:cxn>
                  <a:cxn ang="0">
                    <a:pos x="2" y="0"/>
                  </a:cxn>
                </a:cxnLst>
                <a:rect l="0" t="0" r="r" b="b"/>
                <a:pathLst>
                  <a:path w="207" h="53">
                    <a:moveTo>
                      <a:pt x="207" y="34"/>
                    </a:moveTo>
                    <a:lnTo>
                      <a:pt x="205" y="53"/>
                    </a:lnTo>
                    <a:lnTo>
                      <a:pt x="0" y="19"/>
                    </a:lnTo>
                    <a:lnTo>
                      <a:pt x="2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3" name="Line 189"/>
              <p:cNvSpPr>
                <a:spLocks noChangeShapeType="1"/>
              </p:cNvSpPr>
              <p:nvPr/>
            </p:nvSpPr>
            <p:spPr bwMode="auto">
              <a:xfrm flipH="1">
                <a:off x="1294" y="2606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4" name="Arc 190"/>
              <p:cNvSpPr>
                <a:spLocks/>
              </p:cNvSpPr>
              <p:nvPr/>
            </p:nvSpPr>
            <p:spPr bwMode="auto">
              <a:xfrm>
                <a:off x="1055" y="2695"/>
                <a:ext cx="19" cy="3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5" name="Freeform 191"/>
              <p:cNvSpPr>
                <a:spLocks/>
              </p:cNvSpPr>
              <p:nvPr/>
            </p:nvSpPr>
            <p:spPr bwMode="auto">
              <a:xfrm>
                <a:off x="1045" y="2675"/>
                <a:ext cx="62" cy="35"/>
              </a:xfrm>
              <a:custGeom>
                <a:avLst/>
                <a:gdLst/>
                <a:ahLst/>
                <a:cxnLst>
                  <a:cxn ang="0">
                    <a:pos x="192" y="92"/>
                  </a:cxn>
                  <a:cxn ang="0">
                    <a:pos x="184" y="109"/>
                  </a:cxn>
                  <a:cxn ang="0">
                    <a:pos x="0" y="17"/>
                  </a:cxn>
                  <a:cxn ang="0">
                    <a:pos x="8" y="0"/>
                  </a:cxn>
                </a:cxnLst>
                <a:rect l="0" t="0" r="r" b="b"/>
                <a:pathLst>
                  <a:path w="192" h="109">
                    <a:moveTo>
                      <a:pt x="192" y="92"/>
                    </a:moveTo>
                    <a:lnTo>
                      <a:pt x="184" y="109"/>
                    </a:lnTo>
                    <a:lnTo>
                      <a:pt x="0" y="17"/>
                    </a:lnTo>
                    <a:lnTo>
                      <a:pt x="8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6" name="Line 192"/>
              <p:cNvSpPr>
                <a:spLocks noChangeShapeType="1"/>
              </p:cNvSpPr>
              <p:nvPr/>
            </p:nvSpPr>
            <p:spPr bwMode="auto">
              <a:xfrm flipH="1">
                <a:off x="1045" y="2675"/>
                <a:ext cx="3" cy="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7" name="Arc 193"/>
              <p:cNvSpPr>
                <a:spLocks/>
              </p:cNvSpPr>
              <p:nvPr/>
            </p:nvSpPr>
            <p:spPr bwMode="auto">
              <a:xfrm>
                <a:off x="1081" y="2621"/>
                <a:ext cx="4" cy="77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252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67" y="21600"/>
                      <a:pt x="138" y="12082"/>
                      <a:pt x="0" y="251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67" y="21600"/>
                      <a:pt x="138" y="12082"/>
                      <a:pt x="0" y="251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8" name="Freeform 194"/>
              <p:cNvSpPr>
                <a:spLocks/>
              </p:cNvSpPr>
              <p:nvPr/>
            </p:nvSpPr>
            <p:spPr bwMode="auto">
              <a:xfrm>
                <a:off x="1047" y="2614"/>
                <a:ext cx="66" cy="10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9"/>
                  </a:cxn>
                  <a:cxn ang="0">
                    <a:pos x="0" y="32"/>
                  </a:cxn>
                  <a:cxn ang="0">
                    <a:pos x="0" y="13"/>
                  </a:cxn>
                </a:cxnLst>
                <a:rect l="0" t="0" r="r" b="b"/>
                <a:pathLst>
                  <a:path w="205" h="32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32"/>
                    </a:lnTo>
                    <a:lnTo>
                      <a:pt x="0" y="13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" name="Line 195"/>
              <p:cNvSpPr>
                <a:spLocks noChangeShapeType="1"/>
              </p:cNvSpPr>
              <p:nvPr/>
            </p:nvSpPr>
            <p:spPr bwMode="auto">
              <a:xfrm>
                <a:off x="1047" y="2618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0" name="Arc 196"/>
              <p:cNvSpPr>
                <a:spLocks/>
              </p:cNvSpPr>
              <p:nvPr/>
            </p:nvSpPr>
            <p:spPr bwMode="auto">
              <a:xfrm>
                <a:off x="895" y="2709"/>
                <a:ext cx="135" cy="6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59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67"/>
                      <a:pt x="12025" y="21512"/>
                      <a:pt x="159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67"/>
                      <a:pt x="12025" y="21512"/>
                      <a:pt x="159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1" name="Freeform 197"/>
              <p:cNvSpPr>
                <a:spLocks/>
              </p:cNvSpPr>
              <p:nvPr/>
            </p:nvSpPr>
            <p:spPr bwMode="auto">
              <a:xfrm>
                <a:off x="999" y="2703"/>
                <a:ext cx="66" cy="6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2" name="Line 198"/>
              <p:cNvSpPr>
                <a:spLocks noChangeShapeType="1"/>
              </p:cNvSpPr>
              <p:nvPr/>
            </p:nvSpPr>
            <p:spPr bwMode="auto">
              <a:xfrm>
                <a:off x="999" y="2703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3" name="Line 199"/>
              <p:cNvSpPr>
                <a:spLocks noChangeShapeType="1"/>
              </p:cNvSpPr>
              <p:nvPr/>
            </p:nvSpPr>
            <p:spPr bwMode="auto">
              <a:xfrm flipV="1">
                <a:off x="1841" y="2559"/>
                <a:ext cx="1" cy="16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4" name="Freeform 200"/>
              <p:cNvSpPr>
                <a:spLocks/>
              </p:cNvSpPr>
              <p:nvPr/>
            </p:nvSpPr>
            <p:spPr bwMode="auto">
              <a:xfrm>
                <a:off x="1808" y="2553"/>
                <a:ext cx="66" cy="6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5" name="Line 201"/>
              <p:cNvSpPr>
                <a:spLocks noChangeShapeType="1"/>
              </p:cNvSpPr>
              <p:nvPr/>
            </p:nvSpPr>
            <p:spPr bwMode="auto">
              <a:xfrm>
                <a:off x="1808" y="2553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6" name="Freeform 202"/>
              <p:cNvSpPr>
                <a:spLocks/>
              </p:cNvSpPr>
              <p:nvPr/>
            </p:nvSpPr>
            <p:spPr bwMode="auto">
              <a:xfrm>
                <a:off x="498" y="2390"/>
                <a:ext cx="776" cy="343"/>
              </a:xfrm>
              <a:custGeom>
                <a:avLst/>
                <a:gdLst/>
                <a:ahLst/>
                <a:cxnLst>
                  <a:cxn ang="0">
                    <a:pos x="0" y="1064"/>
                  </a:cxn>
                  <a:cxn ang="0">
                    <a:pos x="2400" y="44"/>
                  </a:cxn>
                  <a:cxn ang="0">
                    <a:pos x="2130" y="0"/>
                  </a:cxn>
                </a:cxnLst>
                <a:rect l="0" t="0" r="r" b="b"/>
                <a:pathLst>
                  <a:path w="2400" h="1064">
                    <a:moveTo>
                      <a:pt x="0" y="1064"/>
                    </a:moveTo>
                    <a:lnTo>
                      <a:pt x="2400" y="44"/>
                    </a:lnTo>
                    <a:lnTo>
                      <a:pt x="213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7" name="Freeform 203"/>
              <p:cNvSpPr>
                <a:spLocks/>
              </p:cNvSpPr>
              <p:nvPr/>
            </p:nvSpPr>
            <p:spPr bwMode="auto">
              <a:xfrm>
                <a:off x="1175" y="2357"/>
                <a:ext cx="17" cy="66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53" y="2"/>
                  </a:cxn>
                  <a:cxn ang="0">
                    <a:pos x="19" y="207"/>
                  </a:cxn>
                  <a:cxn ang="0">
                    <a:pos x="0" y="205"/>
                  </a:cxn>
                </a:cxnLst>
                <a:rect l="0" t="0" r="r" b="b"/>
                <a:pathLst>
                  <a:path w="53" h="207">
                    <a:moveTo>
                      <a:pt x="34" y="0"/>
                    </a:moveTo>
                    <a:lnTo>
                      <a:pt x="53" y="2"/>
                    </a:lnTo>
                    <a:lnTo>
                      <a:pt x="19" y="207"/>
                    </a:lnTo>
                    <a:lnTo>
                      <a:pt x="0" y="205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8" name="Line 204"/>
              <p:cNvSpPr>
                <a:spLocks noChangeShapeType="1"/>
              </p:cNvSpPr>
              <p:nvPr/>
            </p:nvSpPr>
            <p:spPr bwMode="auto">
              <a:xfrm>
                <a:off x="1175" y="2423"/>
                <a:ext cx="6" cy="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" name="Freeform 205"/>
              <p:cNvSpPr>
                <a:spLocks/>
              </p:cNvSpPr>
              <p:nvPr/>
            </p:nvSpPr>
            <p:spPr bwMode="auto">
              <a:xfrm>
                <a:off x="901" y="2876"/>
                <a:ext cx="252" cy="82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41" y="0"/>
                  </a:cxn>
                  <a:cxn ang="0">
                    <a:pos x="75" y="130"/>
                  </a:cxn>
                  <a:cxn ang="0">
                    <a:pos x="159" y="25"/>
                  </a:cxn>
                  <a:cxn ang="0">
                    <a:pos x="193" y="155"/>
                  </a:cxn>
                  <a:cxn ang="0">
                    <a:pos x="276" y="50"/>
                  </a:cxn>
                  <a:cxn ang="0">
                    <a:pos x="310" y="180"/>
                  </a:cxn>
                  <a:cxn ang="0">
                    <a:pos x="393" y="75"/>
                  </a:cxn>
                  <a:cxn ang="0">
                    <a:pos x="427" y="204"/>
                  </a:cxn>
                  <a:cxn ang="0">
                    <a:pos x="511" y="99"/>
                  </a:cxn>
                  <a:cxn ang="0">
                    <a:pos x="545" y="229"/>
                  </a:cxn>
                  <a:cxn ang="0">
                    <a:pos x="628" y="124"/>
                  </a:cxn>
                  <a:cxn ang="0">
                    <a:pos x="662" y="254"/>
                  </a:cxn>
                  <a:cxn ang="0">
                    <a:pos x="746" y="149"/>
                  </a:cxn>
                  <a:cxn ang="0">
                    <a:pos x="763" y="214"/>
                  </a:cxn>
                  <a:cxn ang="0">
                    <a:pos x="779" y="218"/>
                  </a:cxn>
                </a:cxnLst>
                <a:rect l="0" t="0" r="r" b="b"/>
                <a:pathLst>
                  <a:path w="779" h="254">
                    <a:moveTo>
                      <a:pt x="0" y="53"/>
                    </a:moveTo>
                    <a:lnTo>
                      <a:pt x="41" y="0"/>
                    </a:lnTo>
                    <a:lnTo>
                      <a:pt x="75" y="130"/>
                    </a:lnTo>
                    <a:lnTo>
                      <a:pt x="159" y="25"/>
                    </a:lnTo>
                    <a:lnTo>
                      <a:pt x="193" y="155"/>
                    </a:lnTo>
                    <a:lnTo>
                      <a:pt x="276" y="50"/>
                    </a:lnTo>
                    <a:lnTo>
                      <a:pt x="310" y="180"/>
                    </a:lnTo>
                    <a:lnTo>
                      <a:pt x="393" y="75"/>
                    </a:lnTo>
                    <a:lnTo>
                      <a:pt x="427" y="204"/>
                    </a:lnTo>
                    <a:lnTo>
                      <a:pt x="511" y="99"/>
                    </a:lnTo>
                    <a:lnTo>
                      <a:pt x="545" y="229"/>
                    </a:lnTo>
                    <a:lnTo>
                      <a:pt x="628" y="124"/>
                    </a:lnTo>
                    <a:lnTo>
                      <a:pt x="662" y="254"/>
                    </a:lnTo>
                    <a:lnTo>
                      <a:pt x="746" y="149"/>
                    </a:lnTo>
                    <a:lnTo>
                      <a:pt x="763" y="214"/>
                    </a:lnTo>
                    <a:lnTo>
                      <a:pt x="779" y="218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31" name="Arc 207"/>
            <p:cNvSpPr>
              <a:spLocks/>
            </p:cNvSpPr>
            <p:nvPr/>
          </p:nvSpPr>
          <p:spPr bwMode="auto">
            <a:xfrm>
              <a:off x="1152" y="2931"/>
              <a:ext cx="410" cy="1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45 w 21545"/>
                <a:gd name="T1" fmla="*/ 1535 h 21600"/>
                <a:gd name="T2" fmla="*/ 46 w 21545"/>
                <a:gd name="T3" fmla="*/ 21600 h 21600"/>
                <a:gd name="T4" fmla="*/ 0 w 2154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45" h="21600" fill="none" extrusionOk="0">
                  <a:moveTo>
                    <a:pt x="21545" y="1535"/>
                  </a:moveTo>
                  <a:cubicBezTo>
                    <a:pt x="20741" y="12822"/>
                    <a:pt x="11361" y="21575"/>
                    <a:pt x="45" y="21599"/>
                  </a:cubicBezTo>
                </a:path>
                <a:path w="21545" h="21600" stroke="0" extrusionOk="0">
                  <a:moveTo>
                    <a:pt x="21545" y="1535"/>
                  </a:moveTo>
                  <a:cubicBezTo>
                    <a:pt x="20741" y="12822"/>
                    <a:pt x="11361" y="21575"/>
                    <a:pt x="4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" name="Freeform 208"/>
            <p:cNvSpPr>
              <a:spLocks/>
            </p:cNvSpPr>
            <p:nvPr/>
          </p:nvSpPr>
          <p:spPr bwMode="auto">
            <a:xfrm>
              <a:off x="1517" y="2916"/>
              <a:ext cx="47" cy="34"/>
            </a:xfrm>
            <a:custGeom>
              <a:avLst/>
              <a:gdLst/>
              <a:ahLst/>
              <a:cxnLst>
                <a:cxn ang="0">
                  <a:pos x="47" y="16"/>
                </a:cxn>
                <a:cxn ang="0">
                  <a:pos x="0" y="0"/>
                </a:cxn>
                <a:cxn ang="0">
                  <a:pos x="13" y="16"/>
                </a:cxn>
                <a:cxn ang="0">
                  <a:pos x="1" y="34"/>
                </a:cxn>
                <a:cxn ang="0">
                  <a:pos x="47" y="16"/>
                </a:cxn>
              </a:cxnLst>
              <a:rect l="0" t="0" r="r" b="b"/>
              <a:pathLst>
                <a:path w="47" h="34">
                  <a:moveTo>
                    <a:pt x="47" y="16"/>
                  </a:moveTo>
                  <a:lnTo>
                    <a:pt x="0" y="0"/>
                  </a:lnTo>
                  <a:lnTo>
                    <a:pt x="13" y="16"/>
                  </a:lnTo>
                  <a:lnTo>
                    <a:pt x="1" y="34"/>
                  </a:lnTo>
                  <a:lnTo>
                    <a:pt x="47" y="16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" name="Arc 209"/>
            <p:cNvSpPr>
              <a:spLocks/>
            </p:cNvSpPr>
            <p:nvPr/>
          </p:nvSpPr>
          <p:spPr bwMode="auto">
            <a:xfrm>
              <a:off x="1138" y="2907"/>
              <a:ext cx="102" cy="29"/>
            </a:xfrm>
            <a:custGeom>
              <a:avLst/>
              <a:gdLst>
                <a:gd name="G0" fmla="+- 21587 0 0"/>
                <a:gd name="G1" fmla="+- 0 0 0"/>
                <a:gd name="G2" fmla="+- 21600 0 0"/>
                <a:gd name="T0" fmla="*/ 21793 w 21793"/>
                <a:gd name="T1" fmla="*/ 21599 h 21600"/>
                <a:gd name="T2" fmla="*/ 0 w 21793"/>
                <a:gd name="T3" fmla="*/ 748 h 21600"/>
                <a:gd name="T4" fmla="*/ 21587 w 2179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93" h="21600" fill="none" extrusionOk="0">
                  <a:moveTo>
                    <a:pt x="21793" y="21599"/>
                  </a:moveTo>
                  <a:cubicBezTo>
                    <a:pt x="21724" y="21599"/>
                    <a:pt x="21655" y="21599"/>
                    <a:pt x="21587" y="21600"/>
                  </a:cubicBezTo>
                  <a:cubicBezTo>
                    <a:pt x="9948" y="21600"/>
                    <a:pt x="402" y="12379"/>
                    <a:pt x="-1" y="748"/>
                  </a:cubicBezTo>
                </a:path>
                <a:path w="21793" h="21600" stroke="0" extrusionOk="0">
                  <a:moveTo>
                    <a:pt x="21793" y="21599"/>
                  </a:moveTo>
                  <a:cubicBezTo>
                    <a:pt x="21724" y="21599"/>
                    <a:pt x="21655" y="21599"/>
                    <a:pt x="21587" y="21600"/>
                  </a:cubicBezTo>
                  <a:cubicBezTo>
                    <a:pt x="9948" y="21600"/>
                    <a:pt x="402" y="12379"/>
                    <a:pt x="-1" y="748"/>
                  </a:cubicBezTo>
                  <a:lnTo>
                    <a:pt x="21587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" name="Arc 210"/>
            <p:cNvSpPr>
              <a:spLocks/>
            </p:cNvSpPr>
            <p:nvPr/>
          </p:nvSpPr>
          <p:spPr bwMode="auto">
            <a:xfrm>
              <a:off x="832" y="2931"/>
              <a:ext cx="396" cy="5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7 w 21597"/>
                <a:gd name="T1" fmla="*/ 377 h 21600"/>
                <a:gd name="T2" fmla="*/ 53 w 21597"/>
                <a:gd name="T3" fmla="*/ 21600 h 21600"/>
                <a:gd name="T4" fmla="*/ 0 w 2159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600" fill="none" extrusionOk="0">
                  <a:moveTo>
                    <a:pt x="21596" y="376"/>
                  </a:moveTo>
                  <a:cubicBezTo>
                    <a:pt x="21391" y="12136"/>
                    <a:pt x="11814" y="21571"/>
                    <a:pt x="52" y="21599"/>
                  </a:cubicBezTo>
                </a:path>
                <a:path w="21597" h="21600" stroke="0" extrusionOk="0">
                  <a:moveTo>
                    <a:pt x="21596" y="376"/>
                  </a:moveTo>
                  <a:cubicBezTo>
                    <a:pt x="21391" y="12136"/>
                    <a:pt x="11814" y="21571"/>
                    <a:pt x="5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5" name="Freeform 211"/>
            <p:cNvSpPr>
              <a:spLocks/>
            </p:cNvSpPr>
            <p:nvPr/>
          </p:nvSpPr>
          <p:spPr bwMode="auto">
            <a:xfrm>
              <a:off x="833" y="2966"/>
              <a:ext cx="49" cy="34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49" y="34"/>
                </a:cxn>
                <a:cxn ang="0">
                  <a:pos x="34" y="19"/>
                </a:cxn>
                <a:cxn ang="0">
                  <a:pos x="44" y="0"/>
                </a:cxn>
                <a:cxn ang="0">
                  <a:pos x="0" y="24"/>
                </a:cxn>
              </a:cxnLst>
              <a:rect l="0" t="0" r="r" b="b"/>
              <a:pathLst>
                <a:path w="49" h="34">
                  <a:moveTo>
                    <a:pt x="0" y="24"/>
                  </a:moveTo>
                  <a:lnTo>
                    <a:pt x="49" y="34"/>
                  </a:lnTo>
                  <a:lnTo>
                    <a:pt x="34" y="19"/>
                  </a:lnTo>
                  <a:lnTo>
                    <a:pt x="44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6" name="Freeform 212"/>
            <p:cNvSpPr>
              <a:spLocks/>
            </p:cNvSpPr>
            <p:nvPr/>
          </p:nvSpPr>
          <p:spPr bwMode="auto">
            <a:xfrm>
              <a:off x="1197" y="2787"/>
              <a:ext cx="140" cy="213"/>
            </a:xfrm>
            <a:custGeom>
              <a:avLst/>
              <a:gdLst/>
              <a:ahLst/>
              <a:cxnLst>
                <a:cxn ang="0">
                  <a:pos x="0" y="661"/>
                </a:cxn>
                <a:cxn ang="0">
                  <a:pos x="149" y="661"/>
                </a:cxn>
                <a:cxn ang="0">
                  <a:pos x="435" y="0"/>
                </a:cxn>
              </a:cxnLst>
              <a:rect l="0" t="0" r="r" b="b"/>
              <a:pathLst>
                <a:path w="435" h="661">
                  <a:moveTo>
                    <a:pt x="0" y="661"/>
                  </a:moveTo>
                  <a:lnTo>
                    <a:pt x="149" y="661"/>
                  </a:lnTo>
                  <a:lnTo>
                    <a:pt x="435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7" name="Freeform 213"/>
            <p:cNvSpPr>
              <a:spLocks/>
            </p:cNvSpPr>
            <p:nvPr/>
          </p:nvSpPr>
          <p:spPr bwMode="auto">
            <a:xfrm>
              <a:off x="1302" y="2787"/>
              <a:ext cx="35" cy="50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6"/>
                </a:cxn>
                <a:cxn ang="0">
                  <a:pos x="21" y="32"/>
                </a:cxn>
                <a:cxn ang="0">
                  <a:pos x="32" y="50"/>
                </a:cxn>
                <a:cxn ang="0">
                  <a:pos x="35" y="0"/>
                </a:cxn>
              </a:cxnLst>
              <a:rect l="0" t="0" r="r" b="b"/>
              <a:pathLst>
                <a:path w="35" h="50">
                  <a:moveTo>
                    <a:pt x="35" y="0"/>
                  </a:moveTo>
                  <a:lnTo>
                    <a:pt x="0" y="36"/>
                  </a:lnTo>
                  <a:lnTo>
                    <a:pt x="21" y="32"/>
                  </a:lnTo>
                  <a:lnTo>
                    <a:pt x="32" y="5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" name="Arc 214"/>
            <p:cNvSpPr>
              <a:spLocks/>
            </p:cNvSpPr>
            <p:nvPr/>
          </p:nvSpPr>
          <p:spPr bwMode="auto">
            <a:xfrm>
              <a:off x="1482" y="3631"/>
              <a:ext cx="68" cy="15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" name="Freeform 215"/>
            <p:cNvSpPr>
              <a:spLocks/>
            </p:cNvSpPr>
            <p:nvPr/>
          </p:nvSpPr>
          <p:spPr bwMode="auto">
            <a:xfrm>
              <a:off x="1517" y="3625"/>
              <a:ext cx="67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" name="Line 216"/>
            <p:cNvSpPr>
              <a:spLocks noChangeShapeType="1"/>
            </p:cNvSpPr>
            <p:nvPr/>
          </p:nvSpPr>
          <p:spPr bwMode="auto">
            <a:xfrm>
              <a:off x="1517" y="3625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" name="Arc 217"/>
            <p:cNvSpPr>
              <a:spLocks/>
            </p:cNvSpPr>
            <p:nvPr/>
          </p:nvSpPr>
          <p:spPr bwMode="auto">
            <a:xfrm>
              <a:off x="1428" y="3635"/>
              <a:ext cx="19" cy="8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40 h 21571"/>
                <a:gd name="T2" fmla="*/ 1115 w 21599"/>
                <a:gd name="T3" fmla="*/ 21571 h 21571"/>
                <a:gd name="T4" fmla="*/ 0 w 21599"/>
                <a:gd name="T5" fmla="*/ 0 h 21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71" fill="none" extrusionOk="0">
                  <a:moveTo>
                    <a:pt x="21598" y="239"/>
                  </a:moveTo>
                  <a:cubicBezTo>
                    <a:pt x="21471" y="11642"/>
                    <a:pt x="12503" y="20982"/>
                    <a:pt x="1115" y="21571"/>
                  </a:cubicBezTo>
                </a:path>
                <a:path w="21599" h="21571" stroke="0" extrusionOk="0">
                  <a:moveTo>
                    <a:pt x="21598" y="239"/>
                  </a:moveTo>
                  <a:cubicBezTo>
                    <a:pt x="21471" y="11642"/>
                    <a:pt x="12503" y="20982"/>
                    <a:pt x="1115" y="21571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" name="Freeform 218"/>
            <p:cNvSpPr>
              <a:spLocks/>
            </p:cNvSpPr>
            <p:nvPr/>
          </p:nvSpPr>
          <p:spPr bwMode="auto">
            <a:xfrm>
              <a:off x="1416" y="3622"/>
              <a:ext cx="66" cy="21"/>
            </a:xfrm>
            <a:custGeom>
              <a:avLst/>
              <a:gdLst/>
              <a:ahLst/>
              <a:cxnLst>
                <a:cxn ang="0">
                  <a:pos x="204" y="46"/>
                </a:cxn>
                <a:cxn ang="0">
                  <a:pos x="200" y="65"/>
                </a:cxn>
                <a:cxn ang="0">
                  <a:pos x="0" y="19"/>
                </a:cxn>
                <a:cxn ang="0">
                  <a:pos x="4" y="0"/>
                </a:cxn>
              </a:cxnLst>
              <a:rect l="0" t="0" r="r" b="b"/>
              <a:pathLst>
                <a:path w="204" h="65">
                  <a:moveTo>
                    <a:pt x="204" y="46"/>
                  </a:moveTo>
                  <a:lnTo>
                    <a:pt x="200" y="65"/>
                  </a:lnTo>
                  <a:lnTo>
                    <a:pt x="0" y="19"/>
                  </a:lnTo>
                  <a:lnTo>
                    <a:pt x="4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3" name="Line 219"/>
            <p:cNvSpPr>
              <a:spLocks noChangeShapeType="1"/>
            </p:cNvSpPr>
            <p:nvPr/>
          </p:nvSpPr>
          <p:spPr bwMode="auto">
            <a:xfrm flipH="1">
              <a:off x="1416" y="3622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4" name="Arc 220"/>
            <p:cNvSpPr>
              <a:spLocks/>
            </p:cNvSpPr>
            <p:nvPr/>
          </p:nvSpPr>
          <p:spPr bwMode="auto">
            <a:xfrm>
              <a:off x="1303" y="3558"/>
              <a:ext cx="63" cy="15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35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34"/>
                  </a:moveTo>
                  <a:cubicBezTo>
                    <a:pt x="21525" y="12011"/>
                    <a:pt x="11876" y="21599"/>
                    <a:pt x="0" y="21600"/>
                  </a:cubicBezTo>
                </a:path>
                <a:path w="21600" h="21600" stroke="0" extrusionOk="0">
                  <a:moveTo>
                    <a:pt x="21599" y="134"/>
                  </a:moveTo>
                  <a:cubicBezTo>
                    <a:pt x="21525" y="12011"/>
                    <a:pt x="11876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5" name="Freeform 221"/>
            <p:cNvSpPr>
              <a:spLocks/>
            </p:cNvSpPr>
            <p:nvPr/>
          </p:nvSpPr>
          <p:spPr bwMode="auto">
            <a:xfrm>
              <a:off x="1335" y="3541"/>
              <a:ext cx="64" cy="30"/>
            </a:xfrm>
            <a:custGeom>
              <a:avLst/>
              <a:gdLst/>
              <a:ahLst/>
              <a:cxnLst>
                <a:cxn ang="0">
                  <a:pos x="198" y="75"/>
                </a:cxn>
                <a:cxn ang="0">
                  <a:pos x="192" y="94"/>
                </a:cxn>
                <a:cxn ang="0">
                  <a:pos x="0" y="19"/>
                </a:cxn>
                <a:cxn ang="0">
                  <a:pos x="6" y="0"/>
                </a:cxn>
              </a:cxnLst>
              <a:rect l="0" t="0" r="r" b="b"/>
              <a:pathLst>
                <a:path w="198" h="94">
                  <a:moveTo>
                    <a:pt x="198" y="75"/>
                  </a:moveTo>
                  <a:lnTo>
                    <a:pt x="192" y="94"/>
                  </a:lnTo>
                  <a:lnTo>
                    <a:pt x="0" y="19"/>
                  </a:lnTo>
                  <a:lnTo>
                    <a:pt x="6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6" name="Line 222"/>
            <p:cNvSpPr>
              <a:spLocks noChangeShapeType="1"/>
            </p:cNvSpPr>
            <p:nvPr/>
          </p:nvSpPr>
          <p:spPr bwMode="auto">
            <a:xfrm flipH="1">
              <a:off x="1335" y="3541"/>
              <a:ext cx="2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7" name="Arc 223"/>
            <p:cNvSpPr>
              <a:spLocks/>
            </p:cNvSpPr>
            <p:nvPr/>
          </p:nvSpPr>
          <p:spPr bwMode="auto">
            <a:xfrm>
              <a:off x="1156" y="3625"/>
              <a:ext cx="33" cy="9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12 h 21590"/>
                <a:gd name="T2" fmla="*/ 641 w 21599"/>
                <a:gd name="T3" fmla="*/ 21590 h 21590"/>
                <a:gd name="T4" fmla="*/ 0 w 21599"/>
                <a:gd name="T5" fmla="*/ 0 h 21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0" fill="none" extrusionOk="0">
                  <a:moveTo>
                    <a:pt x="21598" y="211"/>
                  </a:moveTo>
                  <a:cubicBezTo>
                    <a:pt x="21485" y="11808"/>
                    <a:pt x="12233" y="21246"/>
                    <a:pt x="641" y="21590"/>
                  </a:cubicBezTo>
                </a:path>
                <a:path w="21599" h="21590" stroke="0" extrusionOk="0">
                  <a:moveTo>
                    <a:pt x="21598" y="211"/>
                  </a:moveTo>
                  <a:cubicBezTo>
                    <a:pt x="21485" y="11808"/>
                    <a:pt x="12233" y="21246"/>
                    <a:pt x="641" y="2159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8" name="Freeform 224"/>
            <p:cNvSpPr>
              <a:spLocks/>
            </p:cNvSpPr>
            <p:nvPr/>
          </p:nvSpPr>
          <p:spPr bwMode="auto">
            <a:xfrm>
              <a:off x="1159" y="3609"/>
              <a:ext cx="66" cy="28"/>
            </a:xfrm>
            <a:custGeom>
              <a:avLst/>
              <a:gdLst/>
              <a:ahLst/>
              <a:cxnLst>
                <a:cxn ang="0">
                  <a:pos x="203" y="67"/>
                </a:cxn>
                <a:cxn ang="0">
                  <a:pos x="197" y="86"/>
                </a:cxn>
                <a:cxn ang="0">
                  <a:pos x="0" y="19"/>
                </a:cxn>
                <a:cxn ang="0">
                  <a:pos x="7" y="0"/>
                </a:cxn>
              </a:cxnLst>
              <a:rect l="0" t="0" r="r" b="b"/>
              <a:pathLst>
                <a:path w="203" h="86">
                  <a:moveTo>
                    <a:pt x="203" y="67"/>
                  </a:moveTo>
                  <a:lnTo>
                    <a:pt x="197" y="86"/>
                  </a:lnTo>
                  <a:lnTo>
                    <a:pt x="0" y="19"/>
                  </a:lnTo>
                  <a:lnTo>
                    <a:pt x="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9" name="Line 225"/>
            <p:cNvSpPr>
              <a:spLocks noChangeShapeType="1"/>
            </p:cNvSpPr>
            <p:nvPr/>
          </p:nvSpPr>
          <p:spPr bwMode="auto">
            <a:xfrm flipH="1">
              <a:off x="1159" y="3609"/>
              <a:ext cx="3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0" name="Arc 226"/>
            <p:cNvSpPr>
              <a:spLocks/>
            </p:cNvSpPr>
            <p:nvPr/>
          </p:nvSpPr>
          <p:spPr bwMode="auto">
            <a:xfrm>
              <a:off x="1026" y="3630"/>
              <a:ext cx="120" cy="10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11 h 21599"/>
                <a:gd name="T2" fmla="*/ 176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8" y="210"/>
                  </a:moveTo>
                  <a:cubicBezTo>
                    <a:pt x="21483" y="11988"/>
                    <a:pt x="11954" y="21503"/>
                    <a:pt x="176" y="21599"/>
                  </a:cubicBezTo>
                </a:path>
                <a:path w="21599" h="21599" stroke="0" extrusionOk="0">
                  <a:moveTo>
                    <a:pt x="21598" y="210"/>
                  </a:moveTo>
                  <a:cubicBezTo>
                    <a:pt x="21483" y="11988"/>
                    <a:pt x="11954" y="21503"/>
                    <a:pt x="17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1" name="Freeform 227"/>
            <p:cNvSpPr>
              <a:spLocks/>
            </p:cNvSpPr>
            <p:nvPr/>
          </p:nvSpPr>
          <p:spPr bwMode="auto">
            <a:xfrm>
              <a:off x="1115" y="3625"/>
              <a:ext cx="66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2" name="Line 228"/>
            <p:cNvSpPr>
              <a:spLocks noChangeShapeType="1"/>
            </p:cNvSpPr>
            <p:nvPr/>
          </p:nvSpPr>
          <p:spPr bwMode="auto">
            <a:xfrm>
              <a:off x="1115" y="3625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3" name="Arc 229"/>
            <p:cNvSpPr>
              <a:spLocks/>
            </p:cNvSpPr>
            <p:nvPr/>
          </p:nvSpPr>
          <p:spPr bwMode="auto">
            <a:xfrm>
              <a:off x="890" y="3635"/>
              <a:ext cx="77" cy="8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48 h 21598"/>
                <a:gd name="T2" fmla="*/ 274 w 21599"/>
                <a:gd name="T3" fmla="*/ 21598 h 21598"/>
                <a:gd name="T4" fmla="*/ 0 w 21599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8" fill="none" extrusionOk="0">
                  <a:moveTo>
                    <a:pt x="21598" y="247"/>
                  </a:moveTo>
                  <a:cubicBezTo>
                    <a:pt x="21463" y="11973"/>
                    <a:pt x="11999" y="21449"/>
                    <a:pt x="274" y="21598"/>
                  </a:cubicBezTo>
                </a:path>
                <a:path w="21599" h="21598" stroke="0" extrusionOk="0">
                  <a:moveTo>
                    <a:pt x="21598" y="247"/>
                  </a:moveTo>
                  <a:cubicBezTo>
                    <a:pt x="21463" y="11973"/>
                    <a:pt x="11999" y="21449"/>
                    <a:pt x="274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4" name="Freeform 230"/>
            <p:cNvSpPr>
              <a:spLocks/>
            </p:cNvSpPr>
            <p:nvPr/>
          </p:nvSpPr>
          <p:spPr bwMode="auto">
            <a:xfrm>
              <a:off x="935" y="3630"/>
              <a:ext cx="66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5" name="Line 231"/>
            <p:cNvSpPr>
              <a:spLocks noChangeShapeType="1"/>
            </p:cNvSpPr>
            <p:nvPr/>
          </p:nvSpPr>
          <p:spPr bwMode="auto">
            <a:xfrm>
              <a:off x="935" y="3630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6" name="Line 232"/>
            <p:cNvSpPr>
              <a:spLocks noChangeShapeType="1"/>
            </p:cNvSpPr>
            <p:nvPr/>
          </p:nvSpPr>
          <p:spPr bwMode="auto">
            <a:xfrm flipH="1" flipV="1">
              <a:off x="1657" y="3360"/>
              <a:ext cx="135" cy="3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7" name="Freeform 233"/>
            <p:cNvSpPr>
              <a:spLocks/>
            </p:cNvSpPr>
            <p:nvPr/>
          </p:nvSpPr>
          <p:spPr bwMode="auto">
            <a:xfrm>
              <a:off x="1623" y="3340"/>
              <a:ext cx="64" cy="33"/>
            </a:xfrm>
            <a:custGeom>
              <a:avLst/>
              <a:gdLst/>
              <a:ahLst/>
              <a:cxnLst>
                <a:cxn ang="0">
                  <a:pos x="188" y="0"/>
                </a:cxn>
                <a:cxn ang="0">
                  <a:pos x="197" y="19"/>
                </a:cxn>
                <a:cxn ang="0">
                  <a:pos x="9" y="103"/>
                </a:cxn>
                <a:cxn ang="0">
                  <a:pos x="0" y="84"/>
                </a:cxn>
              </a:cxnLst>
              <a:rect l="0" t="0" r="r" b="b"/>
              <a:pathLst>
                <a:path w="197" h="103">
                  <a:moveTo>
                    <a:pt x="188" y="0"/>
                  </a:moveTo>
                  <a:lnTo>
                    <a:pt x="197" y="19"/>
                  </a:lnTo>
                  <a:lnTo>
                    <a:pt x="9" y="103"/>
                  </a:lnTo>
                  <a:lnTo>
                    <a:pt x="0" y="84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8" name="Line 234"/>
            <p:cNvSpPr>
              <a:spLocks noChangeShapeType="1"/>
            </p:cNvSpPr>
            <p:nvPr/>
          </p:nvSpPr>
          <p:spPr bwMode="auto">
            <a:xfrm>
              <a:off x="1623" y="3367"/>
              <a:ext cx="3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" name="Freeform 235"/>
            <p:cNvSpPr>
              <a:spLocks/>
            </p:cNvSpPr>
            <p:nvPr/>
          </p:nvSpPr>
          <p:spPr bwMode="auto">
            <a:xfrm>
              <a:off x="498" y="3346"/>
              <a:ext cx="645" cy="334"/>
            </a:xfrm>
            <a:custGeom>
              <a:avLst/>
              <a:gdLst/>
              <a:ahLst/>
              <a:cxnLst>
                <a:cxn ang="0">
                  <a:pos x="0" y="1035"/>
                </a:cxn>
                <a:cxn ang="0">
                  <a:pos x="1996" y="75"/>
                </a:cxn>
                <a:cxn ang="0">
                  <a:pos x="1515" y="0"/>
                </a:cxn>
              </a:cxnLst>
              <a:rect l="0" t="0" r="r" b="b"/>
              <a:pathLst>
                <a:path w="1996" h="1035">
                  <a:moveTo>
                    <a:pt x="0" y="1035"/>
                  </a:moveTo>
                  <a:lnTo>
                    <a:pt x="1996" y="75"/>
                  </a:lnTo>
                  <a:lnTo>
                    <a:pt x="1515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0" name="Freeform 236"/>
            <p:cNvSpPr>
              <a:spLocks/>
            </p:cNvSpPr>
            <p:nvPr/>
          </p:nvSpPr>
          <p:spPr bwMode="auto">
            <a:xfrm>
              <a:off x="977" y="3312"/>
              <a:ext cx="16" cy="67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8" y="2"/>
                </a:cxn>
                <a:cxn ang="0">
                  <a:pos x="19" y="206"/>
                </a:cxn>
                <a:cxn ang="0">
                  <a:pos x="0" y="204"/>
                </a:cxn>
              </a:cxnLst>
              <a:rect l="0" t="0" r="r" b="b"/>
              <a:pathLst>
                <a:path w="48" h="206">
                  <a:moveTo>
                    <a:pt x="29" y="0"/>
                  </a:moveTo>
                  <a:lnTo>
                    <a:pt x="48" y="2"/>
                  </a:lnTo>
                  <a:lnTo>
                    <a:pt x="19" y="206"/>
                  </a:lnTo>
                  <a:lnTo>
                    <a:pt x="0" y="204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1" name="Line 237"/>
            <p:cNvSpPr>
              <a:spLocks noChangeShapeType="1"/>
            </p:cNvSpPr>
            <p:nvPr/>
          </p:nvSpPr>
          <p:spPr bwMode="auto">
            <a:xfrm>
              <a:off x="977" y="3378"/>
              <a:ext cx="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" name="Freeform 238"/>
            <p:cNvSpPr>
              <a:spLocks/>
            </p:cNvSpPr>
            <p:nvPr/>
          </p:nvSpPr>
          <p:spPr bwMode="auto">
            <a:xfrm>
              <a:off x="881" y="3808"/>
              <a:ext cx="286" cy="100"/>
            </a:xfrm>
            <a:custGeom>
              <a:avLst/>
              <a:gdLst/>
              <a:ahLst/>
              <a:cxnLst>
                <a:cxn ang="0">
                  <a:pos x="0" y="51"/>
                </a:cxn>
                <a:cxn ang="0">
                  <a:pos x="43" y="0"/>
                </a:cxn>
                <a:cxn ang="0">
                  <a:pos x="72" y="131"/>
                </a:cxn>
                <a:cxn ang="0">
                  <a:pos x="160" y="29"/>
                </a:cxn>
                <a:cxn ang="0">
                  <a:pos x="188" y="161"/>
                </a:cxn>
                <a:cxn ang="0">
                  <a:pos x="276" y="59"/>
                </a:cxn>
                <a:cxn ang="0">
                  <a:pos x="304" y="190"/>
                </a:cxn>
                <a:cxn ang="0">
                  <a:pos x="392" y="89"/>
                </a:cxn>
                <a:cxn ang="0">
                  <a:pos x="421" y="220"/>
                </a:cxn>
                <a:cxn ang="0">
                  <a:pos x="508" y="118"/>
                </a:cxn>
                <a:cxn ang="0">
                  <a:pos x="537" y="250"/>
                </a:cxn>
                <a:cxn ang="0">
                  <a:pos x="625" y="148"/>
                </a:cxn>
                <a:cxn ang="0">
                  <a:pos x="653" y="279"/>
                </a:cxn>
                <a:cxn ang="0">
                  <a:pos x="741" y="178"/>
                </a:cxn>
                <a:cxn ang="0">
                  <a:pos x="770" y="309"/>
                </a:cxn>
                <a:cxn ang="0">
                  <a:pos x="857" y="207"/>
                </a:cxn>
                <a:cxn ang="0">
                  <a:pos x="872" y="273"/>
                </a:cxn>
                <a:cxn ang="0">
                  <a:pos x="886" y="277"/>
                </a:cxn>
              </a:cxnLst>
              <a:rect l="0" t="0" r="r" b="b"/>
              <a:pathLst>
                <a:path w="886" h="309">
                  <a:moveTo>
                    <a:pt x="0" y="51"/>
                  </a:moveTo>
                  <a:lnTo>
                    <a:pt x="43" y="0"/>
                  </a:lnTo>
                  <a:lnTo>
                    <a:pt x="72" y="131"/>
                  </a:lnTo>
                  <a:lnTo>
                    <a:pt x="160" y="29"/>
                  </a:lnTo>
                  <a:lnTo>
                    <a:pt x="188" y="161"/>
                  </a:lnTo>
                  <a:lnTo>
                    <a:pt x="276" y="59"/>
                  </a:lnTo>
                  <a:lnTo>
                    <a:pt x="304" y="190"/>
                  </a:lnTo>
                  <a:lnTo>
                    <a:pt x="392" y="89"/>
                  </a:lnTo>
                  <a:lnTo>
                    <a:pt x="421" y="220"/>
                  </a:lnTo>
                  <a:lnTo>
                    <a:pt x="508" y="118"/>
                  </a:lnTo>
                  <a:lnTo>
                    <a:pt x="537" y="250"/>
                  </a:lnTo>
                  <a:lnTo>
                    <a:pt x="625" y="148"/>
                  </a:lnTo>
                  <a:lnTo>
                    <a:pt x="653" y="279"/>
                  </a:lnTo>
                  <a:lnTo>
                    <a:pt x="741" y="178"/>
                  </a:lnTo>
                  <a:lnTo>
                    <a:pt x="770" y="309"/>
                  </a:lnTo>
                  <a:lnTo>
                    <a:pt x="857" y="207"/>
                  </a:lnTo>
                  <a:lnTo>
                    <a:pt x="872" y="273"/>
                  </a:lnTo>
                  <a:lnTo>
                    <a:pt x="886" y="27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3" name="Arc 239"/>
            <p:cNvSpPr>
              <a:spLocks/>
            </p:cNvSpPr>
            <p:nvPr/>
          </p:nvSpPr>
          <p:spPr bwMode="auto">
            <a:xfrm>
              <a:off x="1167" y="3873"/>
              <a:ext cx="334" cy="2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4" name="Freeform 240"/>
            <p:cNvSpPr>
              <a:spLocks/>
            </p:cNvSpPr>
            <p:nvPr/>
          </p:nvSpPr>
          <p:spPr bwMode="auto">
            <a:xfrm>
              <a:off x="1453" y="3860"/>
              <a:ext cx="49" cy="33"/>
            </a:xfrm>
            <a:custGeom>
              <a:avLst/>
              <a:gdLst/>
              <a:ahLst/>
              <a:cxnLst>
                <a:cxn ang="0">
                  <a:pos x="49" y="13"/>
                </a:cxn>
                <a:cxn ang="0">
                  <a:pos x="0" y="0"/>
                </a:cxn>
                <a:cxn ang="0">
                  <a:pos x="14" y="15"/>
                </a:cxn>
                <a:cxn ang="0">
                  <a:pos x="3" y="33"/>
                </a:cxn>
                <a:cxn ang="0">
                  <a:pos x="49" y="13"/>
                </a:cxn>
              </a:cxnLst>
              <a:rect l="0" t="0" r="r" b="b"/>
              <a:pathLst>
                <a:path w="49" h="33">
                  <a:moveTo>
                    <a:pt x="49" y="13"/>
                  </a:moveTo>
                  <a:lnTo>
                    <a:pt x="0" y="0"/>
                  </a:lnTo>
                  <a:lnTo>
                    <a:pt x="14" y="15"/>
                  </a:lnTo>
                  <a:lnTo>
                    <a:pt x="3" y="33"/>
                  </a:lnTo>
                  <a:lnTo>
                    <a:pt x="49" y="13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5" name="Arc 241"/>
            <p:cNvSpPr>
              <a:spLocks/>
            </p:cNvSpPr>
            <p:nvPr/>
          </p:nvSpPr>
          <p:spPr bwMode="auto">
            <a:xfrm>
              <a:off x="1144" y="3858"/>
              <a:ext cx="101" cy="28"/>
            </a:xfrm>
            <a:custGeom>
              <a:avLst/>
              <a:gdLst>
                <a:gd name="G0" fmla="+- 21586 0 0"/>
                <a:gd name="G1" fmla="+- 0 0 0"/>
                <a:gd name="G2" fmla="+- 21600 0 0"/>
                <a:gd name="T0" fmla="*/ 21787 w 21787"/>
                <a:gd name="T1" fmla="*/ 21599 h 21600"/>
                <a:gd name="T2" fmla="*/ 0 w 21787"/>
                <a:gd name="T3" fmla="*/ 767 h 21600"/>
                <a:gd name="T4" fmla="*/ 21586 w 2178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7" h="21600" fill="none" extrusionOk="0">
                  <a:moveTo>
                    <a:pt x="21787" y="21599"/>
                  </a:moveTo>
                  <a:cubicBezTo>
                    <a:pt x="21720" y="21599"/>
                    <a:pt x="21653" y="21599"/>
                    <a:pt x="21586" y="21600"/>
                  </a:cubicBezTo>
                  <a:cubicBezTo>
                    <a:pt x="9955" y="21600"/>
                    <a:pt x="412" y="12390"/>
                    <a:pt x="-1" y="767"/>
                  </a:cubicBezTo>
                </a:path>
                <a:path w="21787" h="21600" stroke="0" extrusionOk="0">
                  <a:moveTo>
                    <a:pt x="21787" y="21599"/>
                  </a:moveTo>
                  <a:cubicBezTo>
                    <a:pt x="21720" y="21599"/>
                    <a:pt x="21653" y="21599"/>
                    <a:pt x="21586" y="21600"/>
                  </a:cubicBezTo>
                  <a:cubicBezTo>
                    <a:pt x="9955" y="21600"/>
                    <a:pt x="412" y="12390"/>
                    <a:pt x="-1" y="767"/>
                  </a:cubicBezTo>
                  <a:lnTo>
                    <a:pt x="21586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6" name="Arc 242"/>
            <p:cNvSpPr>
              <a:spLocks/>
            </p:cNvSpPr>
            <p:nvPr/>
          </p:nvSpPr>
          <p:spPr bwMode="auto">
            <a:xfrm>
              <a:off x="895" y="3887"/>
              <a:ext cx="348" cy="3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0 w 21590"/>
                <a:gd name="T1" fmla="*/ 651 h 21600"/>
                <a:gd name="T2" fmla="*/ 59 w 21590"/>
                <a:gd name="T3" fmla="*/ 21600 h 21600"/>
                <a:gd name="T4" fmla="*/ 0 w 2159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0" h="21600" fill="none" extrusionOk="0">
                  <a:moveTo>
                    <a:pt x="21590" y="651"/>
                  </a:moveTo>
                  <a:cubicBezTo>
                    <a:pt x="21238" y="12298"/>
                    <a:pt x="11711" y="21568"/>
                    <a:pt x="58" y="21599"/>
                  </a:cubicBezTo>
                </a:path>
                <a:path w="21590" h="21600" stroke="0" extrusionOk="0">
                  <a:moveTo>
                    <a:pt x="21590" y="651"/>
                  </a:moveTo>
                  <a:cubicBezTo>
                    <a:pt x="21238" y="12298"/>
                    <a:pt x="11711" y="21568"/>
                    <a:pt x="5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7" name="Freeform 243"/>
            <p:cNvSpPr>
              <a:spLocks/>
            </p:cNvSpPr>
            <p:nvPr/>
          </p:nvSpPr>
          <p:spPr bwMode="auto">
            <a:xfrm>
              <a:off x="896" y="3900"/>
              <a:ext cx="49" cy="34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49" y="34"/>
                </a:cxn>
                <a:cxn ang="0">
                  <a:pos x="35" y="18"/>
                </a:cxn>
                <a:cxn ang="0">
                  <a:pos x="45" y="0"/>
                </a:cxn>
                <a:cxn ang="0">
                  <a:pos x="0" y="22"/>
                </a:cxn>
              </a:cxnLst>
              <a:rect l="0" t="0" r="r" b="b"/>
              <a:pathLst>
                <a:path w="49" h="34">
                  <a:moveTo>
                    <a:pt x="0" y="22"/>
                  </a:moveTo>
                  <a:lnTo>
                    <a:pt x="49" y="34"/>
                  </a:lnTo>
                  <a:lnTo>
                    <a:pt x="35" y="18"/>
                  </a:lnTo>
                  <a:lnTo>
                    <a:pt x="45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8" name="Freeform 244"/>
            <p:cNvSpPr>
              <a:spLocks/>
            </p:cNvSpPr>
            <p:nvPr/>
          </p:nvSpPr>
          <p:spPr bwMode="auto">
            <a:xfrm>
              <a:off x="1197" y="3713"/>
              <a:ext cx="149" cy="228"/>
            </a:xfrm>
            <a:custGeom>
              <a:avLst/>
              <a:gdLst/>
              <a:ahLst/>
              <a:cxnLst>
                <a:cxn ang="0">
                  <a:pos x="0" y="706"/>
                </a:cxn>
                <a:cxn ang="0">
                  <a:pos x="134" y="690"/>
                </a:cxn>
                <a:cxn ang="0">
                  <a:pos x="464" y="0"/>
                </a:cxn>
              </a:cxnLst>
              <a:rect l="0" t="0" r="r" b="b"/>
              <a:pathLst>
                <a:path w="464" h="706">
                  <a:moveTo>
                    <a:pt x="0" y="706"/>
                  </a:moveTo>
                  <a:lnTo>
                    <a:pt x="134" y="690"/>
                  </a:lnTo>
                  <a:lnTo>
                    <a:pt x="464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9" name="Freeform 245"/>
            <p:cNvSpPr>
              <a:spLocks/>
            </p:cNvSpPr>
            <p:nvPr/>
          </p:nvSpPr>
          <p:spPr bwMode="auto">
            <a:xfrm>
              <a:off x="1311" y="3713"/>
              <a:ext cx="35" cy="50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21" y="32"/>
                </a:cxn>
                <a:cxn ang="0">
                  <a:pos x="31" y="50"/>
                </a:cxn>
                <a:cxn ang="0">
                  <a:pos x="35" y="0"/>
                </a:cxn>
              </a:cxnLst>
              <a:rect l="0" t="0" r="r" b="b"/>
              <a:pathLst>
                <a:path w="35" h="50">
                  <a:moveTo>
                    <a:pt x="35" y="0"/>
                  </a:moveTo>
                  <a:lnTo>
                    <a:pt x="0" y="35"/>
                  </a:lnTo>
                  <a:lnTo>
                    <a:pt x="21" y="32"/>
                  </a:lnTo>
                  <a:lnTo>
                    <a:pt x="31" y="5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0" name="Arc 246"/>
            <p:cNvSpPr>
              <a:spLocks/>
            </p:cNvSpPr>
            <p:nvPr/>
          </p:nvSpPr>
          <p:spPr bwMode="auto">
            <a:xfrm>
              <a:off x="1433" y="4562"/>
              <a:ext cx="57" cy="10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99 h 21597"/>
                <a:gd name="T2" fmla="*/ 372 w 21599"/>
                <a:gd name="T3" fmla="*/ 21597 h 21597"/>
                <a:gd name="T4" fmla="*/ 0 w 21599"/>
                <a:gd name="T5" fmla="*/ 0 h 2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7" fill="none" extrusionOk="0">
                  <a:moveTo>
                    <a:pt x="21599" y="199"/>
                  </a:moveTo>
                  <a:cubicBezTo>
                    <a:pt x="21491" y="11905"/>
                    <a:pt x="12077" y="21395"/>
                    <a:pt x="371" y="21596"/>
                  </a:cubicBezTo>
                </a:path>
                <a:path w="21599" h="21597" stroke="0" extrusionOk="0">
                  <a:moveTo>
                    <a:pt x="21599" y="199"/>
                  </a:moveTo>
                  <a:cubicBezTo>
                    <a:pt x="21491" y="11905"/>
                    <a:pt x="12077" y="21395"/>
                    <a:pt x="371" y="2159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1" name="Freeform 247"/>
            <p:cNvSpPr>
              <a:spLocks/>
            </p:cNvSpPr>
            <p:nvPr/>
          </p:nvSpPr>
          <p:spPr bwMode="auto">
            <a:xfrm>
              <a:off x="1463" y="4542"/>
              <a:ext cx="60" cy="36"/>
            </a:xfrm>
            <a:custGeom>
              <a:avLst/>
              <a:gdLst/>
              <a:ahLst/>
              <a:cxnLst>
                <a:cxn ang="0">
                  <a:pos x="188" y="96"/>
                </a:cxn>
                <a:cxn ang="0">
                  <a:pos x="179" y="113"/>
                </a:cxn>
                <a:cxn ang="0">
                  <a:pos x="0" y="16"/>
                </a:cxn>
                <a:cxn ang="0">
                  <a:pos x="8" y="0"/>
                </a:cxn>
              </a:cxnLst>
              <a:rect l="0" t="0" r="r" b="b"/>
              <a:pathLst>
                <a:path w="188" h="113">
                  <a:moveTo>
                    <a:pt x="188" y="96"/>
                  </a:moveTo>
                  <a:lnTo>
                    <a:pt x="179" y="113"/>
                  </a:lnTo>
                  <a:lnTo>
                    <a:pt x="0" y="16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2" name="Line 248"/>
            <p:cNvSpPr>
              <a:spLocks noChangeShapeType="1"/>
            </p:cNvSpPr>
            <p:nvPr/>
          </p:nvSpPr>
          <p:spPr bwMode="auto">
            <a:xfrm flipH="1">
              <a:off x="1463" y="4542"/>
              <a:ext cx="2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3" name="Arc 249"/>
            <p:cNvSpPr>
              <a:spLocks/>
            </p:cNvSpPr>
            <p:nvPr/>
          </p:nvSpPr>
          <p:spPr bwMode="auto">
            <a:xfrm>
              <a:off x="1496" y="4490"/>
              <a:ext cx="9" cy="7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470"/>
                <a:gd name="T2" fmla="*/ 2370 w 21600"/>
                <a:gd name="T3" fmla="*/ 21470 h 21470"/>
                <a:gd name="T4" fmla="*/ 0 w 21600"/>
                <a:gd name="T5" fmla="*/ 0 h 21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470" fill="none" extrusionOk="0">
                  <a:moveTo>
                    <a:pt x="21600" y="0"/>
                  </a:moveTo>
                  <a:cubicBezTo>
                    <a:pt x="21600" y="11012"/>
                    <a:pt x="13315" y="20261"/>
                    <a:pt x="2369" y="21469"/>
                  </a:cubicBezTo>
                </a:path>
                <a:path w="21600" h="21470" stroke="0" extrusionOk="0">
                  <a:moveTo>
                    <a:pt x="21600" y="0"/>
                  </a:moveTo>
                  <a:cubicBezTo>
                    <a:pt x="21600" y="11012"/>
                    <a:pt x="13315" y="20261"/>
                    <a:pt x="2369" y="2146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4" name="Freeform 250"/>
            <p:cNvSpPr>
              <a:spLocks/>
            </p:cNvSpPr>
            <p:nvPr/>
          </p:nvSpPr>
          <p:spPr bwMode="auto">
            <a:xfrm>
              <a:off x="1473" y="4480"/>
              <a:ext cx="67" cy="14"/>
            </a:xfrm>
            <a:custGeom>
              <a:avLst/>
              <a:gdLst/>
              <a:ahLst/>
              <a:cxnLst>
                <a:cxn ang="0">
                  <a:pos x="207" y="25"/>
                </a:cxn>
                <a:cxn ang="0">
                  <a:pos x="205" y="44"/>
                </a:cxn>
                <a:cxn ang="0">
                  <a:pos x="0" y="19"/>
                </a:cxn>
                <a:cxn ang="0">
                  <a:pos x="2" y="0"/>
                </a:cxn>
              </a:cxnLst>
              <a:rect l="0" t="0" r="r" b="b"/>
              <a:pathLst>
                <a:path w="207" h="44">
                  <a:moveTo>
                    <a:pt x="207" y="25"/>
                  </a:moveTo>
                  <a:lnTo>
                    <a:pt x="205" y="44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5" name="Line 251"/>
            <p:cNvSpPr>
              <a:spLocks noChangeShapeType="1"/>
            </p:cNvSpPr>
            <p:nvPr/>
          </p:nvSpPr>
          <p:spPr bwMode="auto">
            <a:xfrm flipH="1">
              <a:off x="1473" y="4480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6" name="Arc 252"/>
            <p:cNvSpPr>
              <a:spLocks/>
            </p:cNvSpPr>
            <p:nvPr/>
          </p:nvSpPr>
          <p:spPr bwMode="auto">
            <a:xfrm>
              <a:off x="1297" y="4572"/>
              <a:ext cx="130" cy="1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64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65"/>
                    <a:pt x="12029" y="21509"/>
                    <a:pt x="164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65"/>
                    <a:pt x="12029" y="21509"/>
                    <a:pt x="164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7" name="Freeform 253"/>
            <p:cNvSpPr>
              <a:spLocks/>
            </p:cNvSpPr>
            <p:nvPr/>
          </p:nvSpPr>
          <p:spPr bwMode="auto">
            <a:xfrm>
              <a:off x="1396" y="4566"/>
              <a:ext cx="66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8" name="Line 254"/>
            <p:cNvSpPr>
              <a:spLocks noChangeShapeType="1"/>
            </p:cNvSpPr>
            <p:nvPr/>
          </p:nvSpPr>
          <p:spPr bwMode="auto">
            <a:xfrm>
              <a:off x="1396" y="4566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9" name="Arc 255"/>
            <p:cNvSpPr>
              <a:spLocks/>
            </p:cNvSpPr>
            <p:nvPr/>
          </p:nvSpPr>
          <p:spPr bwMode="auto">
            <a:xfrm>
              <a:off x="1501" y="4562"/>
              <a:ext cx="100" cy="16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30 h 21599"/>
                <a:gd name="T2" fmla="*/ 214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29"/>
                  </a:moveTo>
                  <a:cubicBezTo>
                    <a:pt x="21528" y="11925"/>
                    <a:pt x="12008" y="21482"/>
                    <a:pt x="213" y="21598"/>
                  </a:cubicBezTo>
                </a:path>
                <a:path w="21600" h="21599" stroke="0" extrusionOk="0">
                  <a:moveTo>
                    <a:pt x="21599" y="129"/>
                  </a:moveTo>
                  <a:cubicBezTo>
                    <a:pt x="21528" y="11925"/>
                    <a:pt x="12008" y="21482"/>
                    <a:pt x="213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0" name="Freeform 256"/>
            <p:cNvSpPr>
              <a:spLocks/>
            </p:cNvSpPr>
            <p:nvPr/>
          </p:nvSpPr>
          <p:spPr bwMode="auto">
            <a:xfrm>
              <a:off x="1570" y="4557"/>
              <a:ext cx="66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8"/>
                </a:cxn>
                <a:cxn ang="0">
                  <a:pos x="0" y="18"/>
                </a:cxn>
                <a:cxn ang="0">
                  <a:pos x="0" y="0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1" name="Line 257"/>
            <p:cNvSpPr>
              <a:spLocks noChangeShapeType="1"/>
            </p:cNvSpPr>
            <p:nvPr/>
          </p:nvSpPr>
          <p:spPr bwMode="auto">
            <a:xfrm>
              <a:off x="1570" y="4557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2" name="Arc 258"/>
            <p:cNvSpPr>
              <a:spLocks/>
            </p:cNvSpPr>
            <p:nvPr/>
          </p:nvSpPr>
          <p:spPr bwMode="auto">
            <a:xfrm>
              <a:off x="1161" y="4577"/>
              <a:ext cx="57" cy="9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7"/>
                <a:gd name="T2" fmla="*/ 373 w 21600"/>
                <a:gd name="T3" fmla="*/ 21597 h 21597"/>
                <a:gd name="T4" fmla="*/ 0 w 21600"/>
                <a:gd name="T5" fmla="*/ 0 h 2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7" fill="none" extrusionOk="0">
                  <a:moveTo>
                    <a:pt x="21600" y="0"/>
                  </a:moveTo>
                  <a:cubicBezTo>
                    <a:pt x="21600" y="11783"/>
                    <a:pt x="12155" y="21393"/>
                    <a:pt x="372" y="21596"/>
                  </a:cubicBezTo>
                </a:path>
                <a:path w="21600" h="21597" stroke="0" extrusionOk="0">
                  <a:moveTo>
                    <a:pt x="21600" y="0"/>
                  </a:moveTo>
                  <a:cubicBezTo>
                    <a:pt x="21600" y="11783"/>
                    <a:pt x="12155" y="21393"/>
                    <a:pt x="372" y="2159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3" name="Freeform 259"/>
            <p:cNvSpPr>
              <a:spLocks/>
            </p:cNvSpPr>
            <p:nvPr/>
          </p:nvSpPr>
          <p:spPr bwMode="auto">
            <a:xfrm>
              <a:off x="1192" y="4555"/>
              <a:ext cx="60" cy="39"/>
            </a:xfrm>
            <a:custGeom>
              <a:avLst/>
              <a:gdLst/>
              <a:ahLst/>
              <a:cxnLst>
                <a:cxn ang="0">
                  <a:pos x="186" y="105"/>
                </a:cxn>
                <a:cxn ang="0">
                  <a:pos x="175" y="122"/>
                </a:cxn>
                <a:cxn ang="0">
                  <a:pos x="0" y="17"/>
                </a:cxn>
                <a:cxn ang="0">
                  <a:pos x="10" y="0"/>
                </a:cxn>
              </a:cxnLst>
              <a:rect l="0" t="0" r="r" b="b"/>
              <a:pathLst>
                <a:path w="186" h="122">
                  <a:moveTo>
                    <a:pt x="186" y="105"/>
                  </a:moveTo>
                  <a:lnTo>
                    <a:pt x="175" y="122"/>
                  </a:lnTo>
                  <a:lnTo>
                    <a:pt x="0" y="17"/>
                  </a:lnTo>
                  <a:lnTo>
                    <a:pt x="1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4" name="Line 260"/>
            <p:cNvSpPr>
              <a:spLocks noChangeShapeType="1"/>
            </p:cNvSpPr>
            <p:nvPr/>
          </p:nvSpPr>
          <p:spPr bwMode="auto">
            <a:xfrm flipH="1">
              <a:off x="1192" y="4555"/>
              <a:ext cx="3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5" name="Arc 261"/>
            <p:cNvSpPr>
              <a:spLocks/>
            </p:cNvSpPr>
            <p:nvPr/>
          </p:nvSpPr>
          <p:spPr bwMode="auto">
            <a:xfrm>
              <a:off x="1230" y="4499"/>
              <a:ext cx="32" cy="9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27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26"/>
                  </a:moveTo>
                  <a:cubicBezTo>
                    <a:pt x="21474" y="12067"/>
                    <a:pt x="11840" y="21599"/>
                    <a:pt x="0" y="21600"/>
                  </a:cubicBezTo>
                </a:path>
                <a:path w="21599" h="21600" stroke="0" extrusionOk="0">
                  <a:moveTo>
                    <a:pt x="21598" y="226"/>
                  </a:moveTo>
                  <a:cubicBezTo>
                    <a:pt x="21474" y="12067"/>
                    <a:pt x="11840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6" name="Freeform 262"/>
            <p:cNvSpPr>
              <a:spLocks/>
            </p:cNvSpPr>
            <p:nvPr/>
          </p:nvSpPr>
          <p:spPr bwMode="auto">
            <a:xfrm>
              <a:off x="1233" y="4483"/>
              <a:ext cx="64" cy="29"/>
            </a:xfrm>
            <a:custGeom>
              <a:avLst/>
              <a:gdLst/>
              <a:ahLst/>
              <a:cxnLst>
                <a:cxn ang="0">
                  <a:pos x="199" y="71"/>
                </a:cxn>
                <a:cxn ang="0">
                  <a:pos x="192" y="90"/>
                </a:cxn>
                <a:cxn ang="0">
                  <a:pos x="0" y="19"/>
                </a:cxn>
                <a:cxn ang="0">
                  <a:pos x="6" y="0"/>
                </a:cxn>
              </a:cxnLst>
              <a:rect l="0" t="0" r="r" b="b"/>
              <a:pathLst>
                <a:path w="199" h="90">
                  <a:moveTo>
                    <a:pt x="199" y="71"/>
                  </a:moveTo>
                  <a:lnTo>
                    <a:pt x="192" y="90"/>
                  </a:lnTo>
                  <a:lnTo>
                    <a:pt x="0" y="19"/>
                  </a:lnTo>
                  <a:lnTo>
                    <a:pt x="6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7" name="Line 263"/>
            <p:cNvSpPr>
              <a:spLocks noChangeShapeType="1"/>
            </p:cNvSpPr>
            <p:nvPr/>
          </p:nvSpPr>
          <p:spPr bwMode="auto">
            <a:xfrm flipH="1">
              <a:off x="1233" y="4483"/>
              <a:ext cx="2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8" name="Arc 264"/>
            <p:cNvSpPr>
              <a:spLocks/>
            </p:cNvSpPr>
            <p:nvPr/>
          </p:nvSpPr>
          <p:spPr bwMode="auto">
            <a:xfrm>
              <a:off x="1021" y="4582"/>
              <a:ext cx="140" cy="9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52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70"/>
                    <a:pt x="12021" y="21515"/>
                    <a:pt x="152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70"/>
                    <a:pt x="12021" y="21515"/>
                    <a:pt x="15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9" name="Freeform 265"/>
            <p:cNvSpPr>
              <a:spLocks/>
            </p:cNvSpPr>
            <p:nvPr/>
          </p:nvSpPr>
          <p:spPr bwMode="auto">
            <a:xfrm>
              <a:off x="1129" y="4576"/>
              <a:ext cx="66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0" name="Line 266"/>
            <p:cNvSpPr>
              <a:spLocks noChangeShapeType="1"/>
            </p:cNvSpPr>
            <p:nvPr/>
          </p:nvSpPr>
          <p:spPr bwMode="auto">
            <a:xfrm>
              <a:off x="1129" y="4576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1" name="Arc 267"/>
            <p:cNvSpPr>
              <a:spLocks/>
            </p:cNvSpPr>
            <p:nvPr/>
          </p:nvSpPr>
          <p:spPr bwMode="auto">
            <a:xfrm>
              <a:off x="896" y="4558"/>
              <a:ext cx="120" cy="10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2" name="Freeform 268"/>
            <p:cNvSpPr>
              <a:spLocks/>
            </p:cNvSpPr>
            <p:nvPr/>
          </p:nvSpPr>
          <p:spPr bwMode="auto">
            <a:xfrm>
              <a:off x="984" y="4552"/>
              <a:ext cx="66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3" name="Line 269"/>
            <p:cNvSpPr>
              <a:spLocks noChangeShapeType="1"/>
            </p:cNvSpPr>
            <p:nvPr/>
          </p:nvSpPr>
          <p:spPr bwMode="auto">
            <a:xfrm>
              <a:off x="984" y="4552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4" name="Line 270"/>
            <p:cNvSpPr>
              <a:spLocks noChangeShapeType="1"/>
            </p:cNvSpPr>
            <p:nvPr/>
          </p:nvSpPr>
          <p:spPr bwMode="auto">
            <a:xfrm flipH="1" flipV="1">
              <a:off x="1807" y="4447"/>
              <a:ext cx="24" cy="15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5" name="Freeform 271"/>
            <p:cNvSpPr>
              <a:spLocks/>
            </p:cNvSpPr>
            <p:nvPr/>
          </p:nvSpPr>
          <p:spPr bwMode="auto">
            <a:xfrm>
              <a:off x="1773" y="4436"/>
              <a:ext cx="67" cy="1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7" y="18"/>
                </a:cxn>
                <a:cxn ang="0">
                  <a:pos x="2" y="48"/>
                </a:cxn>
                <a:cxn ang="0">
                  <a:pos x="0" y="29"/>
                </a:cxn>
              </a:cxnLst>
              <a:rect l="0" t="0" r="r" b="b"/>
              <a:pathLst>
                <a:path w="207" h="48">
                  <a:moveTo>
                    <a:pt x="205" y="0"/>
                  </a:moveTo>
                  <a:lnTo>
                    <a:pt x="207" y="18"/>
                  </a:lnTo>
                  <a:lnTo>
                    <a:pt x="2" y="48"/>
                  </a:lnTo>
                  <a:lnTo>
                    <a:pt x="0" y="2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6" name="Line 272"/>
            <p:cNvSpPr>
              <a:spLocks noChangeShapeType="1"/>
            </p:cNvSpPr>
            <p:nvPr/>
          </p:nvSpPr>
          <p:spPr bwMode="auto">
            <a:xfrm>
              <a:off x="1773" y="4445"/>
              <a:ext cx="1" cy="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7" name="Freeform 273"/>
            <p:cNvSpPr>
              <a:spLocks/>
            </p:cNvSpPr>
            <p:nvPr/>
          </p:nvSpPr>
          <p:spPr bwMode="auto">
            <a:xfrm>
              <a:off x="503" y="4277"/>
              <a:ext cx="800" cy="334"/>
            </a:xfrm>
            <a:custGeom>
              <a:avLst/>
              <a:gdLst/>
              <a:ahLst/>
              <a:cxnLst>
                <a:cxn ang="0">
                  <a:pos x="0" y="1035"/>
                </a:cxn>
                <a:cxn ang="0">
                  <a:pos x="2476" y="120"/>
                </a:cxn>
                <a:cxn ang="0">
                  <a:pos x="2205" y="0"/>
                </a:cxn>
              </a:cxnLst>
              <a:rect l="0" t="0" r="r" b="b"/>
              <a:pathLst>
                <a:path w="2476" h="1035">
                  <a:moveTo>
                    <a:pt x="0" y="1035"/>
                  </a:moveTo>
                  <a:lnTo>
                    <a:pt x="2476" y="120"/>
                  </a:lnTo>
                  <a:lnTo>
                    <a:pt x="2205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8" name="Freeform 274"/>
            <p:cNvSpPr>
              <a:spLocks/>
            </p:cNvSpPr>
            <p:nvPr/>
          </p:nvSpPr>
          <p:spPr bwMode="auto">
            <a:xfrm>
              <a:off x="1196" y="4244"/>
              <a:ext cx="33" cy="64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103" y="8"/>
                </a:cxn>
                <a:cxn ang="0">
                  <a:pos x="19" y="196"/>
                </a:cxn>
                <a:cxn ang="0">
                  <a:pos x="0" y="188"/>
                </a:cxn>
              </a:cxnLst>
              <a:rect l="0" t="0" r="r" b="b"/>
              <a:pathLst>
                <a:path w="103" h="196">
                  <a:moveTo>
                    <a:pt x="84" y="0"/>
                  </a:moveTo>
                  <a:lnTo>
                    <a:pt x="103" y="8"/>
                  </a:lnTo>
                  <a:lnTo>
                    <a:pt x="19" y="196"/>
                  </a:lnTo>
                  <a:lnTo>
                    <a:pt x="0" y="18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9" name="Line 275"/>
            <p:cNvSpPr>
              <a:spLocks noChangeShapeType="1"/>
            </p:cNvSpPr>
            <p:nvPr/>
          </p:nvSpPr>
          <p:spPr bwMode="auto">
            <a:xfrm>
              <a:off x="1196" y="4305"/>
              <a:ext cx="6" cy="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0" name="Freeform 276"/>
            <p:cNvSpPr>
              <a:spLocks/>
            </p:cNvSpPr>
            <p:nvPr/>
          </p:nvSpPr>
          <p:spPr bwMode="auto">
            <a:xfrm>
              <a:off x="862" y="4772"/>
              <a:ext cx="300" cy="75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38" y="0"/>
                </a:cxn>
                <a:cxn ang="0">
                  <a:pos x="80" y="128"/>
                </a:cxn>
                <a:cxn ang="0">
                  <a:pos x="157" y="18"/>
                </a:cxn>
                <a:cxn ang="0">
                  <a:pos x="199" y="145"/>
                </a:cxn>
                <a:cxn ang="0">
                  <a:pos x="275" y="35"/>
                </a:cxn>
                <a:cxn ang="0">
                  <a:pos x="317" y="163"/>
                </a:cxn>
                <a:cxn ang="0">
                  <a:pos x="394" y="53"/>
                </a:cxn>
                <a:cxn ang="0">
                  <a:pos x="436" y="180"/>
                </a:cxn>
                <a:cxn ang="0">
                  <a:pos x="513" y="70"/>
                </a:cxn>
                <a:cxn ang="0">
                  <a:pos x="555" y="197"/>
                </a:cxn>
                <a:cxn ang="0">
                  <a:pos x="632" y="87"/>
                </a:cxn>
                <a:cxn ang="0">
                  <a:pos x="674" y="215"/>
                </a:cxn>
                <a:cxn ang="0">
                  <a:pos x="750" y="105"/>
                </a:cxn>
                <a:cxn ang="0">
                  <a:pos x="792" y="232"/>
                </a:cxn>
                <a:cxn ang="0">
                  <a:pos x="869" y="122"/>
                </a:cxn>
                <a:cxn ang="0">
                  <a:pos x="890" y="186"/>
                </a:cxn>
                <a:cxn ang="0">
                  <a:pos x="930" y="192"/>
                </a:cxn>
              </a:cxnLst>
              <a:rect l="0" t="0" r="r" b="b"/>
              <a:pathLst>
                <a:path w="930" h="232">
                  <a:moveTo>
                    <a:pt x="0" y="56"/>
                  </a:moveTo>
                  <a:lnTo>
                    <a:pt x="38" y="0"/>
                  </a:lnTo>
                  <a:lnTo>
                    <a:pt x="80" y="128"/>
                  </a:lnTo>
                  <a:lnTo>
                    <a:pt x="157" y="18"/>
                  </a:lnTo>
                  <a:lnTo>
                    <a:pt x="199" y="145"/>
                  </a:lnTo>
                  <a:lnTo>
                    <a:pt x="275" y="35"/>
                  </a:lnTo>
                  <a:lnTo>
                    <a:pt x="317" y="163"/>
                  </a:lnTo>
                  <a:lnTo>
                    <a:pt x="394" y="53"/>
                  </a:lnTo>
                  <a:lnTo>
                    <a:pt x="436" y="180"/>
                  </a:lnTo>
                  <a:lnTo>
                    <a:pt x="513" y="70"/>
                  </a:lnTo>
                  <a:lnTo>
                    <a:pt x="555" y="197"/>
                  </a:lnTo>
                  <a:lnTo>
                    <a:pt x="632" y="87"/>
                  </a:lnTo>
                  <a:lnTo>
                    <a:pt x="674" y="215"/>
                  </a:lnTo>
                  <a:lnTo>
                    <a:pt x="750" y="105"/>
                  </a:lnTo>
                  <a:lnTo>
                    <a:pt x="792" y="232"/>
                  </a:lnTo>
                  <a:lnTo>
                    <a:pt x="869" y="122"/>
                  </a:lnTo>
                  <a:lnTo>
                    <a:pt x="890" y="186"/>
                  </a:lnTo>
                  <a:lnTo>
                    <a:pt x="930" y="19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1" name="Arc 277"/>
            <p:cNvSpPr>
              <a:spLocks/>
            </p:cNvSpPr>
            <p:nvPr/>
          </p:nvSpPr>
          <p:spPr bwMode="auto">
            <a:xfrm>
              <a:off x="1162" y="4834"/>
              <a:ext cx="398" cy="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51 w 21651"/>
                <a:gd name="T1" fmla="*/ 21600 h 21600"/>
                <a:gd name="T2" fmla="*/ 0 w 21651"/>
                <a:gd name="T3" fmla="*/ 0 h 21600"/>
                <a:gd name="T4" fmla="*/ 21600 w 2165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1" h="21600" fill="none" extrusionOk="0">
                  <a:moveTo>
                    <a:pt x="21650" y="21599"/>
                  </a:moveTo>
                  <a:cubicBezTo>
                    <a:pt x="21633" y="21599"/>
                    <a:pt x="2161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51" h="21600" stroke="0" extrusionOk="0">
                  <a:moveTo>
                    <a:pt x="21650" y="21599"/>
                  </a:moveTo>
                  <a:cubicBezTo>
                    <a:pt x="21633" y="21599"/>
                    <a:pt x="2161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2" name="Freeform 278"/>
            <p:cNvSpPr>
              <a:spLocks/>
            </p:cNvSpPr>
            <p:nvPr/>
          </p:nvSpPr>
          <p:spPr bwMode="auto">
            <a:xfrm>
              <a:off x="1512" y="4825"/>
              <a:ext cx="48" cy="34"/>
            </a:xfrm>
            <a:custGeom>
              <a:avLst/>
              <a:gdLst/>
              <a:ahLst/>
              <a:cxnLst>
                <a:cxn ang="0">
                  <a:pos x="48" y="18"/>
                </a:cxn>
                <a:cxn ang="0">
                  <a:pos x="1" y="0"/>
                </a:cxn>
                <a:cxn ang="0">
                  <a:pos x="13" y="18"/>
                </a:cxn>
                <a:cxn ang="0">
                  <a:pos x="0" y="34"/>
                </a:cxn>
                <a:cxn ang="0">
                  <a:pos x="48" y="18"/>
                </a:cxn>
              </a:cxnLst>
              <a:rect l="0" t="0" r="r" b="b"/>
              <a:pathLst>
                <a:path w="48" h="34">
                  <a:moveTo>
                    <a:pt x="48" y="18"/>
                  </a:moveTo>
                  <a:lnTo>
                    <a:pt x="1" y="0"/>
                  </a:lnTo>
                  <a:lnTo>
                    <a:pt x="13" y="18"/>
                  </a:lnTo>
                  <a:lnTo>
                    <a:pt x="0" y="34"/>
                  </a:lnTo>
                  <a:lnTo>
                    <a:pt x="48" y="18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3" name="Arc 279"/>
            <p:cNvSpPr>
              <a:spLocks/>
            </p:cNvSpPr>
            <p:nvPr/>
          </p:nvSpPr>
          <p:spPr bwMode="auto">
            <a:xfrm>
              <a:off x="1138" y="4780"/>
              <a:ext cx="122" cy="33"/>
            </a:xfrm>
            <a:custGeom>
              <a:avLst/>
              <a:gdLst>
                <a:gd name="G0" fmla="+- 21590 0 0"/>
                <a:gd name="G1" fmla="+- 0 0 0"/>
                <a:gd name="G2" fmla="+- 21600 0 0"/>
                <a:gd name="T0" fmla="*/ 21763 w 21763"/>
                <a:gd name="T1" fmla="*/ 21599 h 21600"/>
                <a:gd name="T2" fmla="*/ 0 w 21763"/>
                <a:gd name="T3" fmla="*/ 657 h 21600"/>
                <a:gd name="T4" fmla="*/ 21590 w 2176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3" h="21600" fill="none" extrusionOk="0">
                  <a:moveTo>
                    <a:pt x="21763" y="21599"/>
                  </a:moveTo>
                  <a:cubicBezTo>
                    <a:pt x="21705" y="21599"/>
                    <a:pt x="21647" y="21599"/>
                    <a:pt x="21590" y="21600"/>
                  </a:cubicBezTo>
                  <a:cubicBezTo>
                    <a:pt x="9916" y="21600"/>
                    <a:pt x="355" y="12325"/>
                    <a:pt x="-1" y="657"/>
                  </a:cubicBezTo>
                </a:path>
                <a:path w="21763" h="21600" stroke="0" extrusionOk="0">
                  <a:moveTo>
                    <a:pt x="21763" y="21599"/>
                  </a:moveTo>
                  <a:cubicBezTo>
                    <a:pt x="21705" y="21599"/>
                    <a:pt x="21647" y="21599"/>
                    <a:pt x="21590" y="21600"/>
                  </a:cubicBezTo>
                  <a:cubicBezTo>
                    <a:pt x="9916" y="21600"/>
                    <a:pt x="355" y="12325"/>
                    <a:pt x="-1" y="657"/>
                  </a:cubicBezTo>
                  <a:lnTo>
                    <a:pt x="2159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4" name="Arc 280"/>
            <p:cNvSpPr>
              <a:spLocks/>
            </p:cNvSpPr>
            <p:nvPr/>
          </p:nvSpPr>
          <p:spPr bwMode="auto">
            <a:xfrm>
              <a:off x="852" y="4814"/>
              <a:ext cx="407" cy="6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5" name="Freeform 281"/>
            <p:cNvSpPr>
              <a:spLocks/>
            </p:cNvSpPr>
            <p:nvPr/>
          </p:nvSpPr>
          <p:spPr bwMode="auto">
            <a:xfrm>
              <a:off x="852" y="4853"/>
              <a:ext cx="50" cy="34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50" y="34"/>
                </a:cxn>
                <a:cxn ang="0">
                  <a:pos x="35" y="19"/>
                </a:cxn>
                <a:cxn ang="0">
                  <a:pos x="44" y="0"/>
                </a:cxn>
                <a:cxn ang="0">
                  <a:pos x="0" y="25"/>
                </a:cxn>
              </a:cxnLst>
              <a:rect l="0" t="0" r="r" b="b"/>
              <a:pathLst>
                <a:path w="50" h="34">
                  <a:moveTo>
                    <a:pt x="0" y="25"/>
                  </a:moveTo>
                  <a:lnTo>
                    <a:pt x="50" y="34"/>
                  </a:lnTo>
                  <a:lnTo>
                    <a:pt x="35" y="19"/>
                  </a:lnTo>
                  <a:lnTo>
                    <a:pt x="44" y="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6" name="Freeform 282"/>
            <p:cNvSpPr>
              <a:spLocks/>
            </p:cNvSpPr>
            <p:nvPr/>
          </p:nvSpPr>
          <p:spPr bwMode="auto">
            <a:xfrm>
              <a:off x="1186" y="4684"/>
              <a:ext cx="175" cy="212"/>
            </a:xfrm>
            <a:custGeom>
              <a:avLst/>
              <a:gdLst/>
              <a:ahLst/>
              <a:cxnLst>
                <a:cxn ang="0">
                  <a:pos x="0" y="660"/>
                </a:cxn>
                <a:cxn ang="0">
                  <a:pos x="240" y="660"/>
                </a:cxn>
                <a:cxn ang="0">
                  <a:pos x="541" y="0"/>
                </a:cxn>
              </a:cxnLst>
              <a:rect l="0" t="0" r="r" b="b"/>
              <a:pathLst>
                <a:path w="541" h="660">
                  <a:moveTo>
                    <a:pt x="0" y="660"/>
                  </a:moveTo>
                  <a:lnTo>
                    <a:pt x="240" y="660"/>
                  </a:lnTo>
                  <a:lnTo>
                    <a:pt x="541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7" name="Freeform 283"/>
            <p:cNvSpPr>
              <a:spLocks/>
            </p:cNvSpPr>
            <p:nvPr/>
          </p:nvSpPr>
          <p:spPr bwMode="auto">
            <a:xfrm>
              <a:off x="1326" y="4684"/>
              <a:ext cx="35" cy="49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21" y="31"/>
                </a:cxn>
                <a:cxn ang="0">
                  <a:pos x="32" y="49"/>
                </a:cxn>
                <a:cxn ang="0">
                  <a:pos x="35" y="0"/>
                </a:cxn>
              </a:cxnLst>
              <a:rect l="0" t="0" r="r" b="b"/>
              <a:pathLst>
                <a:path w="35" h="49">
                  <a:moveTo>
                    <a:pt x="35" y="0"/>
                  </a:moveTo>
                  <a:lnTo>
                    <a:pt x="0" y="35"/>
                  </a:lnTo>
                  <a:lnTo>
                    <a:pt x="21" y="31"/>
                  </a:lnTo>
                  <a:lnTo>
                    <a:pt x="32" y="4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3" name="Rectangle 282">
            <a:hlinkClick r:id="rId2" action="ppaction://hlinkfile"/>
          </p:cNvPr>
          <p:cNvSpPr/>
          <p:nvPr/>
        </p:nvSpPr>
        <p:spPr>
          <a:xfrm>
            <a:off x="4369209" y="8446755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5125" name="Group 5"/>
          <p:cNvGrpSpPr>
            <a:grpSpLocks noChangeAspect="1"/>
          </p:cNvGrpSpPr>
          <p:nvPr/>
        </p:nvGrpSpPr>
        <p:grpSpPr bwMode="auto">
          <a:xfrm>
            <a:off x="304800" y="369774"/>
            <a:ext cx="6248400" cy="8013975"/>
            <a:chOff x="532" y="669"/>
            <a:chExt cx="3447" cy="4421"/>
          </a:xfrm>
        </p:grpSpPr>
        <p:sp>
          <p:nvSpPr>
            <p:cNvPr id="5124" name="AutoShape 4"/>
            <p:cNvSpPr>
              <a:spLocks noChangeAspect="1" noChangeArrowheads="1" noTextEdit="1"/>
            </p:cNvSpPr>
            <p:nvPr/>
          </p:nvSpPr>
          <p:spPr bwMode="auto">
            <a:xfrm>
              <a:off x="532" y="669"/>
              <a:ext cx="3260" cy="4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326" name="Group 206"/>
            <p:cNvGrpSpPr>
              <a:grpSpLocks/>
            </p:cNvGrpSpPr>
            <p:nvPr/>
          </p:nvGrpSpPr>
          <p:grpSpPr bwMode="auto">
            <a:xfrm>
              <a:off x="555" y="692"/>
              <a:ext cx="3424" cy="4270"/>
              <a:chOff x="555" y="692"/>
              <a:chExt cx="3424" cy="4270"/>
            </a:xfrm>
          </p:grpSpPr>
          <p:sp>
            <p:nvSpPr>
              <p:cNvPr id="5126" name="Rectangle 6"/>
              <p:cNvSpPr>
                <a:spLocks noChangeArrowheads="1"/>
              </p:cNvSpPr>
              <p:nvPr/>
            </p:nvSpPr>
            <p:spPr bwMode="auto">
              <a:xfrm>
                <a:off x="994" y="817"/>
                <a:ext cx="2583" cy="1459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7" name="Rectangle 7"/>
              <p:cNvSpPr>
                <a:spLocks noChangeArrowheads="1"/>
              </p:cNvSpPr>
              <p:nvPr/>
            </p:nvSpPr>
            <p:spPr bwMode="auto">
              <a:xfrm>
                <a:off x="555" y="4097"/>
                <a:ext cx="1491" cy="841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8" name="Rectangle 8"/>
              <p:cNvSpPr>
                <a:spLocks noChangeArrowheads="1"/>
              </p:cNvSpPr>
              <p:nvPr/>
            </p:nvSpPr>
            <p:spPr bwMode="auto">
              <a:xfrm>
                <a:off x="555" y="2341"/>
                <a:ext cx="1491" cy="842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9" name="Rectangle 9"/>
              <p:cNvSpPr>
                <a:spLocks noChangeArrowheads="1"/>
              </p:cNvSpPr>
              <p:nvPr/>
            </p:nvSpPr>
            <p:spPr bwMode="auto">
              <a:xfrm>
                <a:off x="555" y="3219"/>
                <a:ext cx="1491" cy="841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0" name="Oval 10"/>
              <p:cNvSpPr>
                <a:spLocks noChangeArrowheads="1"/>
              </p:cNvSpPr>
              <p:nvPr/>
            </p:nvSpPr>
            <p:spPr bwMode="auto">
              <a:xfrm>
                <a:off x="1162" y="1574"/>
                <a:ext cx="89" cy="88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1" name="Rectangle 11"/>
              <p:cNvSpPr>
                <a:spLocks noChangeArrowheads="1"/>
              </p:cNvSpPr>
              <p:nvPr/>
            </p:nvSpPr>
            <p:spPr bwMode="auto">
              <a:xfrm>
                <a:off x="1822" y="1391"/>
                <a:ext cx="137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32" name="Oval 12"/>
              <p:cNvSpPr>
                <a:spLocks noChangeArrowheads="1"/>
              </p:cNvSpPr>
              <p:nvPr/>
            </p:nvSpPr>
            <p:spPr bwMode="auto">
              <a:xfrm>
                <a:off x="1815" y="1574"/>
                <a:ext cx="88" cy="88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3" name="Rectangle 13"/>
              <p:cNvSpPr>
                <a:spLocks noChangeArrowheads="1"/>
              </p:cNvSpPr>
              <p:nvPr/>
            </p:nvSpPr>
            <p:spPr bwMode="auto">
              <a:xfrm>
                <a:off x="2326" y="1418"/>
                <a:ext cx="144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34" name="Oval 14"/>
              <p:cNvSpPr>
                <a:spLocks noChangeArrowheads="1"/>
              </p:cNvSpPr>
              <p:nvPr/>
            </p:nvSpPr>
            <p:spPr bwMode="auto">
              <a:xfrm>
                <a:off x="2031" y="1574"/>
                <a:ext cx="88" cy="88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5" name="Rectangle 15"/>
              <p:cNvSpPr>
                <a:spLocks noChangeArrowheads="1"/>
              </p:cNvSpPr>
              <p:nvPr/>
            </p:nvSpPr>
            <p:spPr bwMode="auto">
              <a:xfrm>
                <a:off x="2074" y="1423"/>
                <a:ext cx="129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36" name="Rectangle 16"/>
              <p:cNvSpPr>
                <a:spLocks noChangeArrowheads="1"/>
              </p:cNvSpPr>
              <p:nvPr/>
            </p:nvSpPr>
            <p:spPr bwMode="auto">
              <a:xfrm>
                <a:off x="2251" y="1574"/>
                <a:ext cx="88" cy="88"/>
              </a:xfrm>
              <a:prstGeom prst="rect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7" name="Line 17"/>
              <p:cNvSpPr>
                <a:spLocks noChangeShapeType="1"/>
              </p:cNvSpPr>
              <p:nvPr/>
            </p:nvSpPr>
            <p:spPr bwMode="auto">
              <a:xfrm>
                <a:off x="2251" y="1574"/>
                <a:ext cx="86" cy="8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8" name="Line 18"/>
              <p:cNvSpPr>
                <a:spLocks noChangeShapeType="1"/>
              </p:cNvSpPr>
              <p:nvPr/>
            </p:nvSpPr>
            <p:spPr bwMode="auto">
              <a:xfrm flipV="1">
                <a:off x="2251" y="1574"/>
                <a:ext cx="86" cy="8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9" name="Rectangle 19"/>
              <p:cNvSpPr>
                <a:spLocks noChangeArrowheads="1"/>
              </p:cNvSpPr>
              <p:nvPr/>
            </p:nvSpPr>
            <p:spPr bwMode="auto">
              <a:xfrm>
                <a:off x="1601" y="1283"/>
                <a:ext cx="144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40" name="Oval 20"/>
              <p:cNvSpPr>
                <a:spLocks noChangeArrowheads="1"/>
              </p:cNvSpPr>
              <p:nvPr/>
            </p:nvSpPr>
            <p:spPr bwMode="auto">
              <a:xfrm>
                <a:off x="2467" y="1574"/>
                <a:ext cx="88" cy="88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1" name="Rectangle 21"/>
              <p:cNvSpPr>
                <a:spLocks noChangeArrowheads="1"/>
              </p:cNvSpPr>
              <p:nvPr/>
            </p:nvSpPr>
            <p:spPr bwMode="auto">
              <a:xfrm>
                <a:off x="2254" y="1265"/>
                <a:ext cx="144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42" name="Oval 22"/>
              <p:cNvSpPr>
                <a:spLocks noChangeArrowheads="1"/>
              </p:cNvSpPr>
              <p:nvPr/>
            </p:nvSpPr>
            <p:spPr bwMode="auto">
              <a:xfrm>
                <a:off x="2684" y="1574"/>
                <a:ext cx="88" cy="88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3" name="Rectangle 23"/>
              <p:cNvSpPr>
                <a:spLocks noChangeArrowheads="1"/>
              </p:cNvSpPr>
              <p:nvPr/>
            </p:nvSpPr>
            <p:spPr bwMode="auto">
              <a:xfrm>
                <a:off x="2686" y="1265"/>
                <a:ext cx="144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44" name="Oval 24"/>
              <p:cNvSpPr>
                <a:spLocks noChangeArrowheads="1"/>
              </p:cNvSpPr>
              <p:nvPr/>
            </p:nvSpPr>
            <p:spPr bwMode="auto">
              <a:xfrm>
                <a:off x="3340" y="1574"/>
                <a:ext cx="89" cy="88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5" name="Rectangle 25"/>
              <p:cNvSpPr>
                <a:spLocks noChangeArrowheads="1"/>
              </p:cNvSpPr>
              <p:nvPr/>
            </p:nvSpPr>
            <p:spPr bwMode="auto">
              <a:xfrm>
                <a:off x="2816" y="1414"/>
                <a:ext cx="137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46" name="Oval 26"/>
              <p:cNvSpPr>
                <a:spLocks noChangeArrowheads="1"/>
              </p:cNvSpPr>
              <p:nvPr/>
            </p:nvSpPr>
            <p:spPr bwMode="auto">
              <a:xfrm>
                <a:off x="2251" y="1772"/>
                <a:ext cx="88" cy="88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7" name="Rectangle 27"/>
              <p:cNvSpPr>
                <a:spLocks noChangeArrowheads="1"/>
              </p:cNvSpPr>
              <p:nvPr/>
            </p:nvSpPr>
            <p:spPr bwMode="auto">
              <a:xfrm>
                <a:off x="1164" y="1265"/>
                <a:ext cx="144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48" name="Oval 28"/>
              <p:cNvSpPr>
                <a:spLocks noChangeArrowheads="1"/>
              </p:cNvSpPr>
              <p:nvPr/>
            </p:nvSpPr>
            <p:spPr bwMode="auto">
              <a:xfrm>
                <a:off x="2251" y="1947"/>
                <a:ext cx="88" cy="89"/>
              </a:xfrm>
              <a:prstGeom prst="ellipse">
                <a:avLst/>
              </a:prstGeom>
              <a:solidFill>
                <a:srgbClr val="000000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9" name="Rectangle 29"/>
              <p:cNvSpPr>
                <a:spLocks noChangeArrowheads="1"/>
              </p:cNvSpPr>
              <p:nvPr/>
            </p:nvSpPr>
            <p:spPr bwMode="auto">
              <a:xfrm>
                <a:off x="3365" y="1261"/>
                <a:ext cx="144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50" name="Oval 30"/>
              <p:cNvSpPr>
                <a:spLocks noChangeArrowheads="1"/>
              </p:cNvSpPr>
              <p:nvPr/>
            </p:nvSpPr>
            <p:spPr bwMode="auto">
              <a:xfrm>
                <a:off x="1720" y="1754"/>
                <a:ext cx="89" cy="88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1" name="Rectangle 31"/>
              <p:cNvSpPr>
                <a:spLocks noChangeArrowheads="1"/>
              </p:cNvSpPr>
              <p:nvPr/>
            </p:nvSpPr>
            <p:spPr bwMode="auto">
              <a:xfrm>
                <a:off x="1682" y="937"/>
                <a:ext cx="210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52" name="Oval 32"/>
              <p:cNvSpPr>
                <a:spLocks noChangeArrowheads="1"/>
              </p:cNvSpPr>
              <p:nvPr/>
            </p:nvSpPr>
            <p:spPr bwMode="auto">
              <a:xfrm>
                <a:off x="2756" y="1754"/>
                <a:ext cx="88" cy="88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3" name="Rectangle 33"/>
              <p:cNvSpPr>
                <a:spLocks noChangeArrowheads="1"/>
              </p:cNvSpPr>
              <p:nvPr/>
            </p:nvSpPr>
            <p:spPr bwMode="auto">
              <a:xfrm>
                <a:off x="2872" y="937"/>
                <a:ext cx="217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54" name="Oval 34"/>
              <p:cNvSpPr>
                <a:spLocks noChangeArrowheads="1"/>
              </p:cNvSpPr>
              <p:nvPr/>
            </p:nvSpPr>
            <p:spPr bwMode="auto">
              <a:xfrm>
                <a:off x="1934" y="3768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5" name="Rectangle 35"/>
              <p:cNvSpPr>
                <a:spLocks noChangeArrowheads="1"/>
              </p:cNvSpPr>
              <p:nvPr/>
            </p:nvSpPr>
            <p:spPr bwMode="auto">
              <a:xfrm>
                <a:off x="1563" y="3666"/>
                <a:ext cx="79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56" name="Oval 36"/>
              <p:cNvSpPr>
                <a:spLocks noChangeArrowheads="1"/>
              </p:cNvSpPr>
              <p:nvPr/>
            </p:nvSpPr>
            <p:spPr bwMode="auto">
              <a:xfrm>
                <a:off x="1560" y="3768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7" name="Rectangle 37"/>
              <p:cNvSpPr>
                <a:spLocks noChangeArrowheads="1"/>
              </p:cNvSpPr>
              <p:nvPr/>
            </p:nvSpPr>
            <p:spPr bwMode="auto">
              <a:xfrm>
                <a:off x="1308" y="3666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58" name="Oval 38"/>
              <p:cNvSpPr>
                <a:spLocks noChangeArrowheads="1"/>
              </p:cNvSpPr>
              <p:nvPr/>
            </p:nvSpPr>
            <p:spPr bwMode="auto">
              <a:xfrm>
                <a:off x="1434" y="3768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9" name="Rectangle 39"/>
              <p:cNvSpPr>
                <a:spLocks noChangeArrowheads="1"/>
              </p:cNvSpPr>
              <p:nvPr/>
            </p:nvSpPr>
            <p:spPr bwMode="auto">
              <a:xfrm>
                <a:off x="1063" y="3662"/>
                <a:ext cx="79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60" name="Rectangle 40"/>
              <p:cNvSpPr>
                <a:spLocks noChangeArrowheads="1"/>
              </p:cNvSpPr>
              <p:nvPr/>
            </p:nvSpPr>
            <p:spPr bwMode="auto">
              <a:xfrm>
                <a:off x="1308" y="3768"/>
                <a:ext cx="51" cy="50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1" name="Line 41"/>
              <p:cNvSpPr>
                <a:spLocks noChangeShapeType="1"/>
              </p:cNvSpPr>
              <p:nvPr/>
            </p:nvSpPr>
            <p:spPr bwMode="auto">
              <a:xfrm>
                <a:off x="1308" y="3767"/>
                <a:ext cx="52" cy="5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2" name="Line 42"/>
              <p:cNvSpPr>
                <a:spLocks noChangeShapeType="1"/>
              </p:cNvSpPr>
              <p:nvPr/>
            </p:nvSpPr>
            <p:spPr bwMode="auto">
              <a:xfrm flipV="1">
                <a:off x="1308" y="3767"/>
                <a:ext cx="52" cy="5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3" name="Rectangle 43"/>
              <p:cNvSpPr>
                <a:spLocks noChangeArrowheads="1"/>
              </p:cNvSpPr>
              <p:nvPr/>
            </p:nvSpPr>
            <p:spPr bwMode="auto">
              <a:xfrm>
                <a:off x="1687" y="3666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64" name="Oval 44"/>
              <p:cNvSpPr>
                <a:spLocks noChangeArrowheads="1"/>
              </p:cNvSpPr>
              <p:nvPr/>
            </p:nvSpPr>
            <p:spPr bwMode="auto">
              <a:xfrm>
                <a:off x="1182" y="3768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5" name="Rectangle 45"/>
              <p:cNvSpPr>
                <a:spLocks noChangeArrowheads="1"/>
              </p:cNvSpPr>
              <p:nvPr/>
            </p:nvSpPr>
            <p:spPr bwMode="auto">
              <a:xfrm>
                <a:off x="1435" y="3590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66" name="Oval 46"/>
              <p:cNvSpPr>
                <a:spLocks noChangeArrowheads="1"/>
              </p:cNvSpPr>
              <p:nvPr/>
            </p:nvSpPr>
            <p:spPr bwMode="auto">
              <a:xfrm>
                <a:off x="1056" y="3768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7" name="Rectangle 47"/>
              <p:cNvSpPr>
                <a:spLocks noChangeArrowheads="1"/>
              </p:cNvSpPr>
              <p:nvPr/>
            </p:nvSpPr>
            <p:spPr bwMode="auto">
              <a:xfrm>
                <a:off x="1187" y="3590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68" name="Oval 48"/>
              <p:cNvSpPr>
                <a:spLocks noChangeArrowheads="1"/>
              </p:cNvSpPr>
              <p:nvPr/>
            </p:nvSpPr>
            <p:spPr bwMode="auto">
              <a:xfrm>
                <a:off x="696" y="3763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9" name="Rectangle 49"/>
              <p:cNvSpPr>
                <a:spLocks noChangeArrowheads="1"/>
              </p:cNvSpPr>
              <p:nvPr/>
            </p:nvSpPr>
            <p:spPr bwMode="auto">
              <a:xfrm>
                <a:off x="935" y="3666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70" name="Oval 50"/>
              <p:cNvSpPr>
                <a:spLocks noChangeArrowheads="1"/>
              </p:cNvSpPr>
              <p:nvPr/>
            </p:nvSpPr>
            <p:spPr bwMode="auto">
              <a:xfrm>
                <a:off x="1308" y="3912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1" name="Rectangle 51"/>
              <p:cNvSpPr>
                <a:spLocks noChangeArrowheads="1"/>
              </p:cNvSpPr>
              <p:nvPr/>
            </p:nvSpPr>
            <p:spPr bwMode="auto">
              <a:xfrm>
                <a:off x="1939" y="3590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72" name="Oval 52"/>
              <p:cNvSpPr>
                <a:spLocks noChangeArrowheads="1"/>
              </p:cNvSpPr>
              <p:nvPr/>
            </p:nvSpPr>
            <p:spPr bwMode="auto">
              <a:xfrm>
                <a:off x="1020" y="3880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3" name="Rectangle 53"/>
              <p:cNvSpPr>
                <a:spLocks noChangeArrowheads="1"/>
              </p:cNvSpPr>
              <p:nvPr/>
            </p:nvSpPr>
            <p:spPr bwMode="auto">
              <a:xfrm>
                <a:off x="746" y="3590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74" name="Oval 54"/>
              <p:cNvSpPr>
                <a:spLocks noChangeArrowheads="1"/>
              </p:cNvSpPr>
              <p:nvPr/>
            </p:nvSpPr>
            <p:spPr bwMode="auto">
              <a:xfrm>
                <a:off x="1583" y="3876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5" name="Rectangle 55"/>
              <p:cNvSpPr>
                <a:spLocks noChangeArrowheads="1"/>
              </p:cNvSpPr>
              <p:nvPr/>
            </p:nvSpPr>
            <p:spPr bwMode="auto">
              <a:xfrm>
                <a:off x="1606" y="3401"/>
                <a:ext cx="127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76" name="Oval 56"/>
              <p:cNvSpPr>
                <a:spLocks noChangeArrowheads="1"/>
              </p:cNvSpPr>
              <p:nvPr/>
            </p:nvSpPr>
            <p:spPr bwMode="auto">
              <a:xfrm>
                <a:off x="1308" y="3997"/>
                <a:ext cx="51" cy="50"/>
              </a:xfrm>
              <a:prstGeom prst="ellipse">
                <a:avLst/>
              </a:pr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7" name="Rectangle 57"/>
              <p:cNvSpPr>
                <a:spLocks noChangeArrowheads="1"/>
              </p:cNvSpPr>
              <p:nvPr/>
            </p:nvSpPr>
            <p:spPr bwMode="auto">
              <a:xfrm>
                <a:off x="915" y="3401"/>
                <a:ext cx="131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78" name="Oval 58"/>
              <p:cNvSpPr>
                <a:spLocks noChangeArrowheads="1"/>
              </p:cNvSpPr>
              <p:nvPr/>
            </p:nvSpPr>
            <p:spPr bwMode="auto">
              <a:xfrm>
                <a:off x="1934" y="4645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9" name="Rectangle 59"/>
              <p:cNvSpPr>
                <a:spLocks noChangeArrowheads="1"/>
              </p:cNvSpPr>
              <p:nvPr/>
            </p:nvSpPr>
            <p:spPr bwMode="auto">
              <a:xfrm>
                <a:off x="1563" y="4544"/>
                <a:ext cx="79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0" name="Oval 60"/>
              <p:cNvSpPr>
                <a:spLocks noChangeArrowheads="1"/>
              </p:cNvSpPr>
              <p:nvPr/>
            </p:nvSpPr>
            <p:spPr bwMode="auto">
              <a:xfrm>
                <a:off x="1560" y="4645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1" name="Rectangle 61"/>
              <p:cNvSpPr>
                <a:spLocks noChangeArrowheads="1"/>
              </p:cNvSpPr>
              <p:nvPr/>
            </p:nvSpPr>
            <p:spPr bwMode="auto">
              <a:xfrm>
                <a:off x="1308" y="4544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2" name="Oval 62"/>
              <p:cNvSpPr>
                <a:spLocks noChangeArrowheads="1"/>
              </p:cNvSpPr>
              <p:nvPr/>
            </p:nvSpPr>
            <p:spPr bwMode="auto">
              <a:xfrm>
                <a:off x="1434" y="4645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3" name="Rectangle 63"/>
              <p:cNvSpPr>
                <a:spLocks noChangeArrowheads="1"/>
              </p:cNvSpPr>
              <p:nvPr/>
            </p:nvSpPr>
            <p:spPr bwMode="auto">
              <a:xfrm>
                <a:off x="1063" y="4544"/>
                <a:ext cx="79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4" name="Rectangle 64"/>
              <p:cNvSpPr>
                <a:spLocks noChangeArrowheads="1"/>
              </p:cNvSpPr>
              <p:nvPr/>
            </p:nvSpPr>
            <p:spPr bwMode="auto">
              <a:xfrm>
                <a:off x="1308" y="4645"/>
                <a:ext cx="51" cy="50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5" name="Line 65"/>
              <p:cNvSpPr>
                <a:spLocks noChangeShapeType="1"/>
              </p:cNvSpPr>
              <p:nvPr/>
            </p:nvSpPr>
            <p:spPr bwMode="auto">
              <a:xfrm>
                <a:off x="1308" y="4645"/>
                <a:ext cx="52" cy="5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6" name="Line 66"/>
              <p:cNvSpPr>
                <a:spLocks noChangeShapeType="1"/>
              </p:cNvSpPr>
              <p:nvPr/>
            </p:nvSpPr>
            <p:spPr bwMode="auto">
              <a:xfrm flipV="1">
                <a:off x="1308" y="4645"/>
                <a:ext cx="52" cy="5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7" name="Rectangle 67"/>
              <p:cNvSpPr>
                <a:spLocks noChangeArrowheads="1"/>
              </p:cNvSpPr>
              <p:nvPr/>
            </p:nvSpPr>
            <p:spPr bwMode="auto">
              <a:xfrm>
                <a:off x="1666" y="4481"/>
                <a:ext cx="131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8" name="Oval 68"/>
              <p:cNvSpPr>
                <a:spLocks noChangeArrowheads="1"/>
              </p:cNvSpPr>
              <p:nvPr/>
            </p:nvSpPr>
            <p:spPr bwMode="auto">
              <a:xfrm>
                <a:off x="1182" y="4645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9" name="Rectangle 69"/>
              <p:cNvSpPr>
                <a:spLocks noChangeArrowheads="1"/>
              </p:cNvSpPr>
              <p:nvPr/>
            </p:nvSpPr>
            <p:spPr bwMode="auto">
              <a:xfrm>
                <a:off x="1561" y="4467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0" name="Oval 70"/>
              <p:cNvSpPr>
                <a:spLocks noChangeArrowheads="1"/>
              </p:cNvSpPr>
              <p:nvPr/>
            </p:nvSpPr>
            <p:spPr bwMode="auto">
              <a:xfrm>
                <a:off x="1056" y="4645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1" name="Rectangle 71"/>
              <p:cNvSpPr>
                <a:spLocks noChangeArrowheads="1"/>
              </p:cNvSpPr>
              <p:nvPr/>
            </p:nvSpPr>
            <p:spPr bwMode="auto">
              <a:xfrm>
                <a:off x="1308" y="4467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2" name="Oval 72"/>
              <p:cNvSpPr>
                <a:spLocks noChangeArrowheads="1"/>
              </p:cNvSpPr>
              <p:nvPr/>
            </p:nvSpPr>
            <p:spPr bwMode="auto">
              <a:xfrm>
                <a:off x="683" y="4645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3" name="Rectangle 73"/>
              <p:cNvSpPr>
                <a:spLocks noChangeArrowheads="1"/>
              </p:cNvSpPr>
              <p:nvPr/>
            </p:nvSpPr>
            <p:spPr bwMode="auto">
              <a:xfrm>
                <a:off x="1061" y="4481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4" name="Oval 74"/>
              <p:cNvSpPr>
                <a:spLocks noChangeArrowheads="1"/>
              </p:cNvSpPr>
              <p:nvPr/>
            </p:nvSpPr>
            <p:spPr bwMode="auto">
              <a:xfrm>
                <a:off x="1308" y="4771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5" name="Rectangle 75"/>
              <p:cNvSpPr>
                <a:spLocks noChangeArrowheads="1"/>
              </p:cNvSpPr>
              <p:nvPr/>
            </p:nvSpPr>
            <p:spPr bwMode="auto">
              <a:xfrm>
                <a:off x="1939" y="4404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6" name="Oval 76"/>
              <p:cNvSpPr>
                <a:spLocks noChangeArrowheads="1"/>
              </p:cNvSpPr>
              <p:nvPr/>
            </p:nvSpPr>
            <p:spPr bwMode="auto">
              <a:xfrm>
                <a:off x="1002" y="4758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7" name="Rectangle 77"/>
              <p:cNvSpPr>
                <a:spLocks noChangeArrowheads="1"/>
              </p:cNvSpPr>
              <p:nvPr/>
            </p:nvSpPr>
            <p:spPr bwMode="auto">
              <a:xfrm>
                <a:off x="746" y="4404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8" name="Oval 78"/>
              <p:cNvSpPr>
                <a:spLocks noChangeArrowheads="1"/>
              </p:cNvSpPr>
              <p:nvPr/>
            </p:nvSpPr>
            <p:spPr bwMode="auto">
              <a:xfrm>
                <a:off x="1610" y="4776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9" name="Rectangle 79"/>
              <p:cNvSpPr>
                <a:spLocks noChangeArrowheads="1"/>
              </p:cNvSpPr>
              <p:nvPr/>
            </p:nvSpPr>
            <p:spPr bwMode="auto">
              <a:xfrm>
                <a:off x="1354" y="4278"/>
                <a:ext cx="127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0" name="Oval 80"/>
              <p:cNvSpPr>
                <a:spLocks noChangeArrowheads="1"/>
              </p:cNvSpPr>
              <p:nvPr/>
            </p:nvSpPr>
            <p:spPr bwMode="auto">
              <a:xfrm>
                <a:off x="1308" y="4875"/>
                <a:ext cx="51" cy="50"/>
              </a:xfrm>
              <a:prstGeom prst="ellipse">
                <a:avLst/>
              </a:pr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1" name="Rectangle 81"/>
              <p:cNvSpPr>
                <a:spLocks noChangeArrowheads="1"/>
              </p:cNvSpPr>
              <p:nvPr/>
            </p:nvSpPr>
            <p:spPr bwMode="auto">
              <a:xfrm>
                <a:off x="852" y="4530"/>
                <a:ext cx="131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2" name="Oval 82"/>
              <p:cNvSpPr>
                <a:spLocks noChangeArrowheads="1"/>
              </p:cNvSpPr>
              <p:nvPr/>
            </p:nvSpPr>
            <p:spPr bwMode="auto">
              <a:xfrm>
                <a:off x="1934" y="2890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3" name="Rectangle 83"/>
              <p:cNvSpPr>
                <a:spLocks noChangeArrowheads="1"/>
              </p:cNvSpPr>
              <p:nvPr/>
            </p:nvSpPr>
            <p:spPr bwMode="auto">
              <a:xfrm>
                <a:off x="1576" y="2798"/>
                <a:ext cx="83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4" name="Oval 84"/>
              <p:cNvSpPr>
                <a:spLocks noChangeArrowheads="1"/>
              </p:cNvSpPr>
              <p:nvPr/>
            </p:nvSpPr>
            <p:spPr bwMode="auto">
              <a:xfrm>
                <a:off x="1560" y="2890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5" name="Rectangle 85"/>
              <p:cNvSpPr>
                <a:spLocks noChangeArrowheads="1"/>
              </p:cNvSpPr>
              <p:nvPr/>
            </p:nvSpPr>
            <p:spPr bwMode="auto">
              <a:xfrm>
                <a:off x="1387" y="2807"/>
                <a:ext cx="79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6" name="Oval 86"/>
              <p:cNvSpPr>
                <a:spLocks noChangeArrowheads="1"/>
              </p:cNvSpPr>
              <p:nvPr/>
            </p:nvSpPr>
            <p:spPr bwMode="auto">
              <a:xfrm>
                <a:off x="1434" y="2890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7" name="Rectangle 87"/>
              <p:cNvSpPr>
                <a:spLocks noChangeArrowheads="1"/>
              </p:cNvSpPr>
              <p:nvPr/>
            </p:nvSpPr>
            <p:spPr bwMode="auto">
              <a:xfrm>
                <a:off x="1171" y="2807"/>
                <a:ext cx="79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8" name="Rectangle 88"/>
              <p:cNvSpPr>
                <a:spLocks noChangeArrowheads="1"/>
              </p:cNvSpPr>
              <p:nvPr/>
            </p:nvSpPr>
            <p:spPr bwMode="auto">
              <a:xfrm>
                <a:off x="1308" y="2890"/>
                <a:ext cx="51" cy="50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9" name="Line 89"/>
              <p:cNvSpPr>
                <a:spLocks noChangeShapeType="1"/>
              </p:cNvSpPr>
              <p:nvPr/>
            </p:nvSpPr>
            <p:spPr bwMode="auto">
              <a:xfrm>
                <a:off x="1308" y="2890"/>
                <a:ext cx="52" cy="5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0" name="Line 90"/>
              <p:cNvSpPr>
                <a:spLocks noChangeShapeType="1"/>
              </p:cNvSpPr>
              <p:nvPr/>
            </p:nvSpPr>
            <p:spPr bwMode="auto">
              <a:xfrm flipV="1">
                <a:off x="1308" y="2890"/>
                <a:ext cx="52" cy="5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1" name="Rectangle 91"/>
              <p:cNvSpPr>
                <a:spLocks noChangeArrowheads="1"/>
              </p:cNvSpPr>
              <p:nvPr/>
            </p:nvSpPr>
            <p:spPr bwMode="auto">
              <a:xfrm>
                <a:off x="1700" y="2726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2" name="Oval 92"/>
              <p:cNvSpPr>
                <a:spLocks noChangeArrowheads="1"/>
              </p:cNvSpPr>
              <p:nvPr/>
            </p:nvSpPr>
            <p:spPr bwMode="auto">
              <a:xfrm>
                <a:off x="1182" y="2890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3" name="Rectangle 93"/>
              <p:cNvSpPr>
                <a:spLocks noChangeArrowheads="1"/>
              </p:cNvSpPr>
              <p:nvPr/>
            </p:nvSpPr>
            <p:spPr bwMode="auto">
              <a:xfrm>
                <a:off x="1435" y="2712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4" name="Oval 94"/>
              <p:cNvSpPr>
                <a:spLocks noChangeArrowheads="1"/>
              </p:cNvSpPr>
              <p:nvPr/>
            </p:nvSpPr>
            <p:spPr bwMode="auto">
              <a:xfrm>
                <a:off x="1056" y="2890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5" name="Rectangle 95"/>
              <p:cNvSpPr>
                <a:spLocks noChangeArrowheads="1"/>
              </p:cNvSpPr>
              <p:nvPr/>
            </p:nvSpPr>
            <p:spPr bwMode="auto">
              <a:xfrm>
                <a:off x="1182" y="2717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6" name="Oval 96"/>
              <p:cNvSpPr>
                <a:spLocks noChangeArrowheads="1"/>
              </p:cNvSpPr>
              <p:nvPr/>
            </p:nvSpPr>
            <p:spPr bwMode="auto">
              <a:xfrm>
                <a:off x="678" y="2881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7" name="Rectangle 97"/>
              <p:cNvSpPr>
                <a:spLocks noChangeArrowheads="1"/>
              </p:cNvSpPr>
              <p:nvPr/>
            </p:nvSpPr>
            <p:spPr bwMode="auto">
              <a:xfrm>
                <a:off x="1009" y="2789"/>
                <a:ext cx="83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8" name="Oval 98"/>
              <p:cNvSpPr>
                <a:spLocks noChangeArrowheads="1"/>
              </p:cNvSpPr>
              <p:nvPr/>
            </p:nvSpPr>
            <p:spPr bwMode="auto">
              <a:xfrm>
                <a:off x="1308" y="3034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9" name="Rectangle 99"/>
              <p:cNvSpPr>
                <a:spLocks noChangeArrowheads="1"/>
              </p:cNvSpPr>
              <p:nvPr/>
            </p:nvSpPr>
            <p:spPr bwMode="auto">
              <a:xfrm>
                <a:off x="1939" y="2649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0" name="Oval 100"/>
              <p:cNvSpPr>
                <a:spLocks noChangeArrowheads="1"/>
              </p:cNvSpPr>
              <p:nvPr/>
            </p:nvSpPr>
            <p:spPr bwMode="auto">
              <a:xfrm>
                <a:off x="1034" y="3016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1" name="Rectangle 101"/>
              <p:cNvSpPr>
                <a:spLocks noChangeArrowheads="1"/>
              </p:cNvSpPr>
              <p:nvPr/>
            </p:nvSpPr>
            <p:spPr bwMode="auto">
              <a:xfrm>
                <a:off x="881" y="2735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2" name="Oval 102"/>
              <p:cNvSpPr>
                <a:spLocks noChangeArrowheads="1"/>
              </p:cNvSpPr>
              <p:nvPr/>
            </p:nvSpPr>
            <p:spPr bwMode="auto">
              <a:xfrm>
                <a:off x="1574" y="2998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3" name="Rectangle 103"/>
              <p:cNvSpPr>
                <a:spLocks noChangeArrowheads="1"/>
              </p:cNvSpPr>
              <p:nvPr/>
            </p:nvSpPr>
            <p:spPr bwMode="auto">
              <a:xfrm>
                <a:off x="1354" y="2523"/>
                <a:ext cx="127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4" name="Oval 104"/>
              <p:cNvSpPr>
                <a:spLocks noChangeArrowheads="1"/>
              </p:cNvSpPr>
              <p:nvPr/>
            </p:nvSpPr>
            <p:spPr bwMode="auto">
              <a:xfrm>
                <a:off x="1304" y="3120"/>
                <a:ext cx="50" cy="50"/>
              </a:xfrm>
              <a:prstGeom prst="ellipse">
                <a:avLst/>
              </a:pr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5" name="Rectangle 105"/>
              <p:cNvSpPr>
                <a:spLocks noChangeArrowheads="1"/>
              </p:cNvSpPr>
              <p:nvPr/>
            </p:nvSpPr>
            <p:spPr bwMode="auto">
              <a:xfrm>
                <a:off x="683" y="2649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6" name="Rectangle 106"/>
              <p:cNvSpPr>
                <a:spLocks noChangeArrowheads="1"/>
              </p:cNvSpPr>
              <p:nvPr/>
            </p:nvSpPr>
            <p:spPr bwMode="auto">
              <a:xfrm>
                <a:off x="1087" y="2116"/>
                <a:ext cx="233" cy="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7" name="Rectangle 107"/>
              <p:cNvSpPr>
                <a:spLocks noChangeArrowheads="1"/>
              </p:cNvSpPr>
              <p:nvPr/>
            </p:nvSpPr>
            <p:spPr bwMode="auto">
              <a:xfrm>
                <a:off x="1834" y="3077"/>
                <a:ext cx="233" cy="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8" name="Rectangle 108"/>
              <p:cNvSpPr>
                <a:spLocks noChangeArrowheads="1"/>
              </p:cNvSpPr>
              <p:nvPr/>
            </p:nvSpPr>
            <p:spPr bwMode="auto">
              <a:xfrm>
                <a:off x="1854" y="4865"/>
                <a:ext cx="233" cy="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9" name="Rectangle 109"/>
              <p:cNvSpPr>
                <a:spLocks noChangeArrowheads="1"/>
              </p:cNvSpPr>
              <p:nvPr/>
            </p:nvSpPr>
            <p:spPr bwMode="auto">
              <a:xfrm>
                <a:off x="1864" y="3986"/>
                <a:ext cx="233" cy="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0" name="Rectangle 110"/>
              <p:cNvSpPr>
                <a:spLocks noChangeArrowheads="1"/>
              </p:cNvSpPr>
              <p:nvPr/>
            </p:nvSpPr>
            <p:spPr bwMode="auto">
              <a:xfrm>
                <a:off x="1799" y="692"/>
                <a:ext cx="1218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Pistol 32 Rocket Ctr Iso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1" name="Rectangle 111"/>
              <p:cNvSpPr>
                <a:spLocks noChangeArrowheads="1"/>
              </p:cNvSpPr>
              <p:nvPr/>
            </p:nvSpPr>
            <p:spPr bwMode="auto">
              <a:xfrm>
                <a:off x="2444" y="2346"/>
                <a:ext cx="158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2" name="Rectangle 112"/>
              <p:cNvSpPr>
                <a:spLocks noChangeArrowheads="1"/>
              </p:cNvSpPr>
              <p:nvPr/>
            </p:nvSpPr>
            <p:spPr bwMode="auto">
              <a:xfrm>
                <a:off x="2571" y="2346"/>
                <a:ext cx="1269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. Block back @ hole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3" name="Rectangle 113"/>
              <p:cNvSpPr>
                <a:spLocks noChangeArrowheads="1"/>
              </p:cNvSpPr>
              <p:nvPr/>
            </p:nvSpPr>
            <p:spPr bwMode="auto">
              <a:xfrm>
                <a:off x="2444" y="2441"/>
                <a:ext cx="62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4" name="Rectangle 114"/>
              <p:cNvSpPr>
                <a:spLocks noChangeArrowheads="1"/>
              </p:cNvSpPr>
              <p:nvPr/>
            </p:nvSpPr>
            <p:spPr bwMode="auto">
              <a:xfrm>
                <a:off x="2444" y="2535"/>
                <a:ext cx="174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5" name="Rectangle 115"/>
              <p:cNvSpPr>
                <a:spLocks noChangeArrowheads="1"/>
              </p:cNvSpPr>
              <p:nvPr/>
            </p:nvSpPr>
            <p:spPr bwMode="auto">
              <a:xfrm>
                <a:off x="2584" y="2535"/>
                <a:ext cx="728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Pass Set. Wheel.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6" name="Rectangle 116"/>
              <p:cNvSpPr>
                <a:spLocks noChangeArrowheads="1"/>
              </p:cNvSpPr>
              <p:nvPr/>
            </p:nvSpPr>
            <p:spPr bwMode="auto">
              <a:xfrm>
                <a:off x="2444" y="2724"/>
                <a:ext cx="185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7" name="Rectangle 117"/>
              <p:cNvSpPr>
                <a:spLocks noChangeArrowheads="1"/>
              </p:cNvSpPr>
              <p:nvPr/>
            </p:nvSpPr>
            <p:spPr bwMode="auto">
              <a:xfrm>
                <a:off x="2571" y="2724"/>
                <a:ext cx="309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8" name="Rectangle 118"/>
              <p:cNvSpPr>
                <a:spLocks noChangeArrowheads="1"/>
              </p:cNvSpPr>
              <p:nvPr/>
            </p:nvSpPr>
            <p:spPr bwMode="auto">
              <a:xfrm>
                <a:off x="2444" y="2913"/>
                <a:ext cx="185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9" name="Rectangle 119"/>
              <p:cNvSpPr>
                <a:spLocks noChangeArrowheads="1"/>
              </p:cNvSpPr>
              <p:nvPr/>
            </p:nvSpPr>
            <p:spPr bwMode="auto">
              <a:xfrm>
                <a:off x="2571" y="2913"/>
                <a:ext cx="309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40" name="Rectangle 120"/>
              <p:cNvSpPr>
                <a:spLocks noChangeArrowheads="1"/>
              </p:cNvSpPr>
              <p:nvPr/>
            </p:nvSpPr>
            <p:spPr bwMode="auto">
              <a:xfrm>
                <a:off x="2444" y="3102"/>
                <a:ext cx="180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41" name="Rectangle 121"/>
              <p:cNvSpPr>
                <a:spLocks noChangeArrowheads="1"/>
              </p:cNvSpPr>
              <p:nvPr/>
            </p:nvSpPr>
            <p:spPr bwMode="auto">
              <a:xfrm>
                <a:off x="2571" y="3102"/>
                <a:ext cx="309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42" name="Rectangle 122"/>
              <p:cNvSpPr>
                <a:spLocks noChangeArrowheads="1"/>
              </p:cNvSpPr>
              <p:nvPr/>
            </p:nvSpPr>
            <p:spPr bwMode="auto">
              <a:xfrm>
                <a:off x="2444" y="3291"/>
                <a:ext cx="169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43" name="Rectangle 123"/>
              <p:cNvSpPr>
                <a:spLocks noChangeArrowheads="1"/>
              </p:cNvSpPr>
              <p:nvPr/>
            </p:nvSpPr>
            <p:spPr bwMode="auto">
              <a:xfrm>
                <a:off x="2571" y="3291"/>
                <a:ext cx="309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44" name="Rectangle 124"/>
              <p:cNvSpPr>
                <a:spLocks noChangeArrowheads="1"/>
              </p:cNvSpPr>
              <p:nvPr/>
            </p:nvSpPr>
            <p:spPr bwMode="auto">
              <a:xfrm>
                <a:off x="2444" y="3480"/>
                <a:ext cx="169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45" name="Rectangle 125"/>
              <p:cNvSpPr>
                <a:spLocks noChangeArrowheads="1"/>
              </p:cNvSpPr>
              <p:nvPr/>
            </p:nvSpPr>
            <p:spPr bwMode="auto">
              <a:xfrm>
                <a:off x="2585" y="3480"/>
                <a:ext cx="1207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. Block up @ 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46" name="Rectangle 126"/>
              <p:cNvSpPr>
                <a:spLocks noChangeArrowheads="1"/>
              </p:cNvSpPr>
              <p:nvPr/>
            </p:nvSpPr>
            <p:spPr bwMode="auto">
              <a:xfrm>
                <a:off x="2444" y="3669"/>
                <a:ext cx="180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47" name="Rectangle 127"/>
              <p:cNvSpPr>
                <a:spLocks noChangeArrowheads="1"/>
              </p:cNvSpPr>
              <p:nvPr/>
            </p:nvSpPr>
            <p:spPr bwMode="auto">
              <a:xfrm>
                <a:off x="2565" y="3669"/>
                <a:ext cx="1371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pivot. Fake Rocket toss.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48" name="Rectangle 128"/>
              <p:cNvSpPr>
                <a:spLocks noChangeArrowheads="1"/>
              </p:cNvSpPr>
              <p:nvPr/>
            </p:nvSpPr>
            <p:spPr bwMode="auto">
              <a:xfrm>
                <a:off x="2444" y="3764"/>
                <a:ext cx="1119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Give to FB. Fake Keep Pass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49" name="Rectangle 129"/>
              <p:cNvSpPr>
                <a:spLocks noChangeArrowheads="1"/>
              </p:cNvSpPr>
              <p:nvPr/>
            </p:nvSpPr>
            <p:spPr bwMode="auto">
              <a:xfrm>
                <a:off x="2444" y="3953"/>
                <a:ext cx="185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0" name="Rectangle 130"/>
              <p:cNvSpPr>
                <a:spLocks noChangeArrowheads="1"/>
              </p:cNvSpPr>
              <p:nvPr/>
            </p:nvSpPr>
            <p:spPr bwMode="auto">
              <a:xfrm>
                <a:off x="2568" y="3953"/>
                <a:ext cx="1224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Rocket Motion. Fake Rocket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1" name="Rectangle 131"/>
              <p:cNvSpPr>
                <a:spLocks noChangeArrowheads="1"/>
              </p:cNvSpPr>
              <p:nvPr/>
            </p:nvSpPr>
            <p:spPr bwMode="auto">
              <a:xfrm>
                <a:off x="2444" y="4047"/>
                <a:ext cx="318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Sweep.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2" name="Rectangle 132"/>
              <p:cNvSpPr>
                <a:spLocks noChangeArrowheads="1"/>
              </p:cNvSpPr>
              <p:nvPr/>
            </p:nvSpPr>
            <p:spPr bwMode="auto">
              <a:xfrm>
                <a:off x="2444" y="4236"/>
                <a:ext cx="180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3" name="Rectangle 133"/>
              <p:cNvSpPr>
                <a:spLocks noChangeArrowheads="1"/>
              </p:cNvSpPr>
              <p:nvPr/>
            </p:nvSpPr>
            <p:spPr bwMode="auto">
              <a:xfrm>
                <a:off x="2544" y="4236"/>
                <a:ext cx="1435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 through backside B gap. Wall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4" name="Rectangle 134"/>
              <p:cNvSpPr>
                <a:spLocks noChangeArrowheads="1"/>
              </p:cNvSpPr>
              <p:nvPr/>
            </p:nvSpPr>
            <p:spPr bwMode="auto">
              <a:xfrm>
                <a:off x="2444" y="4331"/>
                <a:ext cx="173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5" name="Rectangle 135"/>
              <p:cNvSpPr>
                <a:spLocks noChangeArrowheads="1"/>
              </p:cNvSpPr>
              <p:nvPr/>
            </p:nvSpPr>
            <p:spPr bwMode="auto">
              <a:xfrm>
                <a:off x="2444" y="4520"/>
                <a:ext cx="164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6" name="Rectangle 136"/>
              <p:cNvSpPr>
                <a:spLocks noChangeArrowheads="1"/>
              </p:cNvSpPr>
              <p:nvPr/>
            </p:nvSpPr>
            <p:spPr bwMode="auto">
              <a:xfrm>
                <a:off x="2544" y="4520"/>
                <a:ext cx="1095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Lateral step.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7" name="Rectangle 137"/>
              <p:cNvSpPr>
                <a:spLocks noChangeArrowheads="1"/>
              </p:cNvSpPr>
              <p:nvPr/>
            </p:nvSpPr>
            <p:spPr bwMode="auto">
              <a:xfrm>
                <a:off x="2444" y="4614"/>
                <a:ext cx="1356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Crossover. Aim for outside hip of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8" name="Rectangle 138"/>
              <p:cNvSpPr>
                <a:spLocks noChangeArrowheads="1"/>
              </p:cNvSpPr>
              <p:nvPr/>
            </p:nvSpPr>
            <p:spPr bwMode="auto">
              <a:xfrm>
                <a:off x="2444" y="4709"/>
                <a:ext cx="963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PSG. Read backer flow.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9" name="Line 139"/>
              <p:cNvSpPr>
                <a:spLocks noChangeShapeType="1"/>
              </p:cNvSpPr>
              <p:nvPr/>
            </p:nvSpPr>
            <p:spPr bwMode="auto">
              <a:xfrm flipV="1">
                <a:off x="2140" y="1653"/>
                <a:ext cx="261" cy="23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0" name="Freeform 140"/>
              <p:cNvSpPr>
                <a:spLocks/>
              </p:cNvSpPr>
              <p:nvPr/>
            </p:nvSpPr>
            <p:spPr bwMode="auto">
              <a:xfrm>
                <a:off x="2357" y="1653"/>
                <a:ext cx="44" cy="41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0" y="17"/>
                  </a:cxn>
                  <a:cxn ang="0">
                    <a:pos x="19" y="22"/>
                  </a:cxn>
                  <a:cxn ang="0">
                    <a:pos x="22" y="41"/>
                  </a:cxn>
                  <a:cxn ang="0">
                    <a:pos x="44" y="0"/>
                  </a:cxn>
                </a:cxnLst>
                <a:rect l="0" t="0" r="r" b="b"/>
                <a:pathLst>
                  <a:path w="44" h="41">
                    <a:moveTo>
                      <a:pt x="44" y="0"/>
                    </a:moveTo>
                    <a:lnTo>
                      <a:pt x="0" y="17"/>
                    </a:lnTo>
                    <a:lnTo>
                      <a:pt x="19" y="22"/>
                    </a:lnTo>
                    <a:lnTo>
                      <a:pt x="22" y="41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1" name="Line 141"/>
              <p:cNvSpPr>
                <a:spLocks noChangeShapeType="1"/>
              </p:cNvSpPr>
              <p:nvPr/>
            </p:nvSpPr>
            <p:spPr bwMode="auto">
              <a:xfrm flipV="1">
                <a:off x="1224" y="4734"/>
                <a:ext cx="118" cy="109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2" name="Freeform 142"/>
              <p:cNvSpPr>
                <a:spLocks/>
              </p:cNvSpPr>
              <p:nvPr/>
            </p:nvSpPr>
            <p:spPr bwMode="auto">
              <a:xfrm>
                <a:off x="1298" y="4734"/>
                <a:ext cx="44" cy="42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0" y="18"/>
                  </a:cxn>
                  <a:cxn ang="0">
                    <a:pos x="20" y="22"/>
                  </a:cxn>
                  <a:cxn ang="0">
                    <a:pos x="22" y="42"/>
                  </a:cxn>
                  <a:cxn ang="0">
                    <a:pos x="44" y="0"/>
                  </a:cxn>
                </a:cxnLst>
                <a:rect l="0" t="0" r="r" b="b"/>
                <a:pathLst>
                  <a:path w="44" h="42">
                    <a:moveTo>
                      <a:pt x="44" y="0"/>
                    </a:moveTo>
                    <a:lnTo>
                      <a:pt x="0" y="18"/>
                    </a:lnTo>
                    <a:lnTo>
                      <a:pt x="20" y="22"/>
                    </a:lnTo>
                    <a:lnTo>
                      <a:pt x="22" y="42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3" name="Arc 143"/>
              <p:cNvSpPr>
                <a:spLocks/>
              </p:cNvSpPr>
              <p:nvPr/>
            </p:nvSpPr>
            <p:spPr bwMode="auto">
              <a:xfrm>
                <a:off x="1251" y="4806"/>
                <a:ext cx="113" cy="4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4" name="Arc 144"/>
              <p:cNvSpPr>
                <a:spLocks/>
              </p:cNvSpPr>
              <p:nvPr/>
            </p:nvSpPr>
            <p:spPr bwMode="auto">
              <a:xfrm>
                <a:off x="1098" y="4847"/>
                <a:ext cx="153" cy="7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5" name="Freeform 145"/>
              <p:cNvSpPr>
                <a:spLocks/>
              </p:cNvSpPr>
              <p:nvPr/>
            </p:nvSpPr>
            <p:spPr bwMode="auto">
              <a:xfrm>
                <a:off x="1098" y="4904"/>
                <a:ext cx="44" cy="31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44" y="31"/>
                  </a:cxn>
                  <a:cxn ang="0">
                    <a:pos x="33" y="15"/>
                  </a:cxn>
                  <a:cxn ang="0">
                    <a:pos x="44" y="0"/>
                  </a:cxn>
                  <a:cxn ang="0">
                    <a:pos x="0" y="15"/>
                  </a:cxn>
                </a:cxnLst>
                <a:rect l="0" t="0" r="r" b="b"/>
                <a:pathLst>
                  <a:path w="44" h="31">
                    <a:moveTo>
                      <a:pt x="0" y="15"/>
                    </a:moveTo>
                    <a:lnTo>
                      <a:pt x="44" y="31"/>
                    </a:lnTo>
                    <a:lnTo>
                      <a:pt x="33" y="15"/>
                    </a:lnTo>
                    <a:lnTo>
                      <a:pt x="44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6" name="Arc 146"/>
              <p:cNvSpPr>
                <a:spLocks/>
              </p:cNvSpPr>
              <p:nvPr/>
            </p:nvSpPr>
            <p:spPr bwMode="auto">
              <a:xfrm>
                <a:off x="1035" y="4590"/>
                <a:ext cx="453" cy="21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10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99"/>
                    </a:moveTo>
                    <a:cubicBezTo>
                      <a:pt x="21544" y="11990"/>
                      <a:pt x="11890" y="21599"/>
                      <a:pt x="0" y="21600"/>
                    </a:cubicBezTo>
                  </a:path>
                  <a:path w="21600" h="21600" stroke="0" extrusionOk="0">
                    <a:moveTo>
                      <a:pt x="21599" y="99"/>
                    </a:moveTo>
                    <a:cubicBezTo>
                      <a:pt x="21544" y="11990"/>
                      <a:pt x="11890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7" name="Freeform 147"/>
              <p:cNvSpPr>
                <a:spLocks/>
              </p:cNvSpPr>
              <p:nvPr/>
            </p:nvSpPr>
            <p:spPr bwMode="auto">
              <a:xfrm>
                <a:off x="1459" y="4585"/>
                <a:ext cx="61" cy="6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8" name="Line 148"/>
              <p:cNvSpPr>
                <a:spLocks noChangeShapeType="1"/>
              </p:cNvSpPr>
              <p:nvPr/>
            </p:nvSpPr>
            <p:spPr bwMode="auto">
              <a:xfrm>
                <a:off x="1459" y="4585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9" name="Freeform 149"/>
              <p:cNvSpPr>
                <a:spLocks/>
              </p:cNvSpPr>
              <p:nvPr/>
            </p:nvSpPr>
            <p:spPr bwMode="auto">
              <a:xfrm>
                <a:off x="1594" y="4618"/>
                <a:ext cx="67" cy="99"/>
              </a:xfrm>
              <a:custGeom>
                <a:avLst/>
                <a:gdLst/>
                <a:ahLst/>
                <a:cxnLst>
                  <a:cxn ang="0">
                    <a:pos x="0" y="75"/>
                  </a:cxn>
                  <a:cxn ang="0">
                    <a:pos x="0" y="0"/>
                  </a:cxn>
                  <a:cxn ang="0">
                    <a:pos x="163" y="314"/>
                  </a:cxn>
                  <a:cxn ang="0">
                    <a:pos x="224" y="330"/>
                  </a:cxn>
                </a:cxnLst>
                <a:rect l="0" t="0" r="r" b="b"/>
                <a:pathLst>
                  <a:path w="224" h="330">
                    <a:moveTo>
                      <a:pt x="0" y="75"/>
                    </a:moveTo>
                    <a:lnTo>
                      <a:pt x="0" y="0"/>
                    </a:lnTo>
                    <a:lnTo>
                      <a:pt x="163" y="314"/>
                    </a:lnTo>
                    <a:lnTo>
                      <a:pt x="224" y="33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0" name="Freeform 150"/>
              <p:cNvSpPr>
                <a:spLocks/>
              </p:cNvSpPr>
              <p:nvPr/>
            </p:nvSpPr>
            <p:spPr bwMode="auto">
              <a:xfrm>
                <a:off x="1653" y="4687"/>
                <a:ext cx="22" cy="61"/>
              </a:xfrm>
              <a:custGeom>
                <a:avLst/>
                <a:gdLst/>
                <a:ahLst/>
                <a:cxnLst>
                  <a:cxn ang="0">
                    <a:pos x="18" y="205"/>
                  </a:cxn>
                  <a:cxn ang="0">
                    <a:pos x="0" y="201"/>
                  </a:cxn>
                  <a:cxn ang="0">
                    <a:pos x="54" y="0"/>
                  </a:cxn>
                  <a:cxn ang="0">
                    <a:pos x="73" y="4"/>
                  </a:cxn>
                </a:cxnLst>
                <a:rect l="0" t="0" r="r" b="b"/>
                <a:pathLst>
                  <a:path w="73" h="205">
                    <a:moveTo>
                      <a:pt x="18" y="205"/>
                    </a:moveTo>
                    <a:lnTo>
                      <a:pt x="0" y="201"/>
                    </a:lnTo>
                    <a:lnTo>
                      <a:pt x="54" y="0"/>
                    </a:lnTo>
                    <a:lnTo>
                      <a:pt x="73" y="4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1" name="Line 151"/>
              <p:cNvSpPr>
                <a:spLocks noChangeShapeType="1"/>
              </p:cNvSpPr>
              <p:nvPr/>
            </p:nvSpPr>
            <p:spPr bwMode="auto">
              <a:xfrm flipH="1" flipV="1">
                <a:off x="1669" y="4687"/>
                <a:ext cx="6" cy="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2" name="Arc 152"/>
              <p:cNvSpPr>
                <a:spLocks/>
              </p:cNvSpPr>
              <p:nvPr/>
            </p:nvSpPr>
            <p:spPr bwMode="auto">
              <a:xfrm>
                <a:off x="1255" y="3935"/>
                <a:ext cx="112" cy="3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89 w 21589"/>
                  <a:gd name="T1" fmla="*/ 684 h 21599"/>
                  <a:gd name="T2" fmla="*/ 187 w 21589"/>
                  <a:gd name="T3" fmla="*/ 21599 h 21599"/>
                  <a:gd name="T4" fmla="*/ 0 w 21589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89" h="21599" fill="none" extrusionOk="0">
                    <a:moveTo>
                      <a:pt x="21589" y="684"/>
                    </a:moveTo>
                    <a:cubicBezTo>
                      <a:pt x="21222" y="12268"/>
                      <a:pt x="11777" y="21498"/>
                      <a:pt x="187" y="21599"/>
                    </a:cubicBezTo>
                  </a:path>
                  <a:path w="21589" h="21599" stroke="0" extrusionOk="0">
                    <a:moveTo>
                      <a:pt x="21589" y="684"/>
                    </a:moveTo>
                    <a:cubicBezTo>
                      <a:pt x="21222" y="12268"/>
                      <a:pt x="11777" y="21498"/>
                      <a:pt x="187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3" name="Arc 153"/>
              <p:cNvSpPr>
                <a:spLocks/>
              </p:cNvSpPr>
              <p:nvPr/>
            </p:nvSpPr>
            <p:spPr bwMode="auto">
              <a:xfrm>
                <a:off x="1120" y="3967"/>
                <a:ext cx="134" cy="6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58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67"/>
                      <a:pt x="12025" y="21512"/>
                      <a:pt x="158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67"/>
                      <a:pt x="12025" y="21512"/>
                      <a:pt x="158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4" name="Freeform 154"/>
              <p:cNvSpPr>
                <a:spLocks/>
              </p:cNvSpPr>
              <p:nvPr/>
            </p:nvSpPr>
            <p:spPr bwMode="auto">
              <a:xfrm>
                <a:off x="1121" y="4019"/>
                <a:ext cx="44" cy="31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44" y="31"/>
                  </a:cxn>
                  <a:cxn ang="0">
                    <a:pos x="32" y="16"/>
                  </a:cxn>
                  <a:cxn ang="0">
                    <a:pos x="44" y="0"/>
                  </a:cxn>
                  <a:cxn ang="0">
                    <a:pos x="0" y="16"/>
                  </a:cxn>
                </a:cxnLst>
                <a:rect l="0" t="0" r="r" b="b"/>
                <a:pathLst>
                  <a:path w="44" h="31">
                    <a:moveTo>
                      <a:pt x="0" y="16"/>
                    </a:moveTo>
                    <a:lnTo>
                      <a:pt x="44" y="31"/>
                    </a:lnTo>
                    <a:lnTo>
                      <a:pt x="32" y="16"/>
                    </a:lnTo>
                    <a:lnTo>
                      <a:pt x="44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5" name="Line 155"/>
              <p:cNvSpPr>
                <a:spLocks noChangeShapeType="1"/>
              </p:cNvSpPr>
              <p:nvPr/>
            </p:nvSpPr>
            <p:spPr bwMode="auto">
              <a:xfrm flipV="1">
                <a:off x="1247" y="3846"/>
                <a:ext cx="122" cy="11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6" name="Freeform 156"/>
              <p:cNvSpPr>
                <a:spLocks/>
              </p:cNvSpPr>
              <p:nvPr/>
            </p:nvSpPr>
            <p:spPr bwMode="auto">
              <a:xfrm>
                <a:off x="1325" y="3846"/>
                <a:ext cx="44" cy="41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0" y="18"/>
                  </a:cxn>
                  <a:cxn ang="0">
                    <a:pos x="20" y="22"/>
                  </a:cxn>
                  <a:cxn ang="0">
                    <a:pos x="22" y="41"/>
                  </a:cxn>
                  <a:cxn ang="0">
                    <a:pos x="44" y="0"/>
                  </a:cxn>
                </a:cxnLst>
                <a:rect l="0" t="0" r="r" b="b"/>
                <a:pathLst>
                  <a:path w="44" h="41">
                    <a:moveTo>
                      <a:pt x="44" y="0"/>
                    </a:moveTo>
                    <a:lnTo>
                      <a:pt x="0" y="18"/>
                    </a:lnTo>
                    <a:lnTo>
                      <a:pt x="20" y="22"/>
                    </a:lnTo>
                    <a:lnTo>
                      <a:pt x="22" y="41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7" name="Arc 157"/>
              <p:cNvSpPr>
                <a:spLocks/>
              </p:cNvSpPr>
              <p:nvPr/>
            </p:nvSpPr>
            <p:spPr bwMode="auto">
              <a:xfrm>
                <a:off x="1053" y="3724"/>
                <a:ext cx="436" cy="20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8" name="Freeform 158"/>
              <p:cNvSpPr>
                <a:spLocks/>
              </p:cNvSpPr>
              <p:nvPr/>
            </p:nvSpPr>
            <p:spPr bwMode="auto">
              <a:xfrm>
                <a:off x="1459" y="3719"/>
                <a:ext cx="61" cy="5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9" name="Line 159"/>
              <p:cNvSpPr>
                <a:spLocks noChangeShapeType="1"/>
              </p:cNvSpPr>
              <p:nvPr/>
            </p:nvSpPr>
            <p:spPr bwMode="auto">
              <a:xfrm>
                <a:off x="1459" y="3719"/>
                <a:ext cx="1" cy="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0" name="Freeform 160"/>
              <p:cNvSpPr>
                <a:spLocks/>
              </p:cNvSpPr>
              <p:nvPr/>
            </p:nvSpPr>
            <p:spPr bwMode="auto">
              <a:xfrm>
                <a:off x="1594" y="3742"/>
                <a:ext cx="54" cy="90"/>
              </a:xfrm>
              <a:custGeom>
                <a:avLst/>
                <a:gdLst/>
                <a:ahLst/>
                <a:cxnLst>
                  <a:cxn ang="0">
                    <a:pos x="0" y="90"/>
                  </a:cxn>
                  <a:cxn ang="0">
                    <a:pos x="0" y="0"/>
                  </a:cxn>
                  <a:cxn ang="0">
                    <a:pos x="134" y="299"/>
                  </a:cxn>
                  <a:cxn ang="0">
                    <a:pos x="180" y="285"/>
                  </a:cxn>
                </a:cxnLst>
                <a:rect l="0" t="0" r="r" b="b"/>
                <a:pathLst>
                  <a:path w="180" h="299">
                    <a:moveTo>
                      <a:pt x="0" y="90"/>
                    </a:moveTo>
                    <a:lnTo>
                      <a:pt x="0" y="0"/>
                    </a:lnTo>
                    <a:lnTo>
                      <a:pt x="134" y="299"/>
                    </a:lnTo>
                    <a:lnTo>
                      <a:pt x="180" y="285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1" name="Freeform 161"/>
              <p:cNvSpPr>
                <a:spLocks/>
              </p:cNvSpPr>
              <p:nvPr/>
            </p:nvSpPr>
            <p:spPr bwMode="auto">
              <a:xfrm>
                <a:off x="1638" y="3796"/>
                <a:ext cx="25" cy="61"/>
              </a:xfrm>
              <a:custGeom>
                <a:avLst/>
                <a:gdLst/>
                <a:ahLst/>
                <a:cxnLst>
                  <a:cxn ang="0">
                    <a:pos x="81" y="197"/>
                  </a:cxn>
                  <a:cxn ang="0">
                    <a:pos x="62" y="203"/>
                  </a:cxn>
                  <a:cxn ang="0">
                    <a:pos x="0" y="6"/>
                  </a:cxn>
                  <a:cxn ang="0">
                    <a:pos x="18" y="0"/>
                  </a:cxn>
                </a:cxnLst>
                <a:rect l="0" t="0" r="r" b="b"/>
                <a:pathLst>
                  <a:path w="81" h="203">
                    <a:moveTo>
                      <a:pt x="81" y="197"/>
                    </a:moveTo>
                    <a:lnTo>
                      <a:pt x="62" y="203"/>
                    </a:lnTo>
                    <a:lnTo>
                      <a:pt x="0" y="6"/>
                    </a:lnTo>
                    <a:lnTo>
                      <a:pt x="18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2" name="Line 162"/>
              <p:cNvSpPr>
                <a:spLocks noChangeShapeType="1"/>
              </p:cNvSpPr>
              <p:nvPr/>
            </p:nvSpPr>
            <p:spPr bwMode="auto">
              <a:xfrm flipH="1">
                <a:off x="1638" y="3796"/>
                <a:ext cx="6" cy="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3" name="Arc 163"/>
              <p:cNvSpPr>
                <a:spLocks/>
              </p:cNvSpPr>
              <p:nvPr/>
            </p:nvSpPr>
            <p:spPr bwMode="auto">
              <a:xfrm>
                <a:off x="1152" y="3094"/>
                <a:ext cx="117" cy="6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4" name="Freeform 164"/>
              <p:cNvSpPr>
                <a:spLocks/>
              </p:cNvSpPr>
              <p:nvPr/>
            </p:nvSpPr>
            <p:spPr bwMode="auto">
              <a:xfrm>
                <a:off x="1152" y="3146"/>
                <a:ext cx="44" cy="31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44" y="31"/>
                  </a:cxn>
                  <a:cxn ang="0">
                    <a:pos x="33" y="16"/>
                  </a:cxn>
                  <a:cxn ang="0">
                    <a:pos x="44" y="0"/>
                  </a:cxn>
                  <a:cxn ang="0">
                    <a:pos x="0" y="16"/>
                  </a:cxn>
                </a:cxnLst>
                <a:rect l="0" t="0" r="r" b="b"/>
                <a:pathLst>
                  <a:path w="44" h="31">
                    <a:moveTo>
                      <a:pt x="0" y="16"/>
                    </a:moveTo>
                    <a:lnTo>
                      <a:pt x="44" y="31"/>
                    </a:lnTo>
                    <a:lnTo>
                      <a:pt x="33" y="16"/>
                    </a:lnTo>
                    <a:lnTo>
                      <a:pt x="44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5" name="Line 165"/>
              <p:cNvSpPr>
                <a:spLocks noChangeShapeType="1"/>
              </p:cNvSpPr>
              <p:nvPr/>
            </p:nvSpPr>
            <p:spPr bwMode="auto">
              <a:xfrm flipV="1">
                <a:off x="1238" y="2982"/>
                <a:ext cx="67" cy="9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6" name="Freeform 166"/>
              <p:cNvSpPr>
                <a:spLocks/>
              </p:cNvSpPr>
              <p:nvPr/>
            </p:nvSpPr>
            <p:spPr bwMode="auto">
              <a:xfrm>
                <a:off x="1266" y="2982"/>
                <a:ext cx="39" cy="45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0" y="26"/>
                  </a:cxn>
                  <a:cxn ang="0">
                    <a:pos x="20" y="26"/>
                  </a:cxn>
                  <a:cxn ang="0">
                    <a:pos x="26" y="45"/>
                  </a:cxn>
                  <a:cxn ang="0">
                    <a:pos x="39" y="0"/>
                  </a:cxn>
                </a:cxnLst>
                <a:rect l="0" t="0" r="r" b="b"/>
                <a:pathLst>
                  <a:path w="39" h="45">
                    <a:moveTo>
                      <a:pt x="39" y="0"/>
                    </a:moveTo>
                    <a:lnTo>
                      <a:pt x="0" y="26"/>
                    </a:lnTo>
                    <a:lnTo>
                      <a:pt x="20" y="26"/>
                    </a:lnTo>
                    <a:lnTo>
                      <a:pt x="26" y="45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7" name="Arc 167"/>
              <p:cNvSpPr>
                <a:spLocks/>
              </p:cNvSpPr>
              <p:nvPr/>
            </p:nvSpPr>
            <p:spPr bwMode="auto">
              <a:xfrm>
                <a:off x="1093" y="2824"/>
                <a:ext cx="413" cy="21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52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09"/>
                      <a:pt x="11961" y="21571"/>
                      <a:pt x="51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09"/>
                      <a:pt x="11961" y="21571"/>
                      <a:pt x="51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8" name="Freeform 168"/>
              <p:cNvSpPr>
                <a:spLocks/>
              </p:cNvSpPr>
              <p:nvPr/>
            </p:nvSpPr>
            <p:spPr bwMode="auto">
              <a:xfrm>
                <a:off x="1477" y="2818"/>
                <a:ext cx="61" cy="6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9" name="Line 169"/>
              <p:cNvSpPr>
                <a:spLocks noChangeShapeType="1"/>
              </p:cNvSpPr>
              <p:nvPr/>
            </p:nvSpPr>
            <p:spPr bwMode="auto">
              <a:xfrm>
                <a:off x="1477" y="2818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0" name="Freeform 170"/>
              <p:cNvSpPr>
                <a:spLocks/>
              </p:cNvSpPr>
              <p:nvPr/>
            </p:nvSpPr>
            <p:spPr bwMode="auto">
              <a:xfrm>
                <a:off x="1594" y="2856"/>
                <a:ext cx="62" cy="99"/>
              </a:xfrm>
              <a:custGeom>
                <a:avLst/>
                <a:gdLst/>
                <a:ahLst/>
                <a:cxnLst>
                  <a:cxn ang="0">
                    <a:pos x="0" y="90"/>
                  </a:cxn>
                  <a:cxn ang="0">
                    <a:pos x="0" y="0"/>
                  </a:cxn>
                  <a:cxn ang="0">
                    <a:pos x="163" y="330"/>
                  </a:cxn>
                  <a:cxn ang="0">
                    <a:pos x="209" y="330"/>
                  </a:cxn>
                </a:cxnLst>
                <a:rect l="0" t="0" r="r" b="b"/>
                <a:pathLst>
                  <a:path w="209" h="330">
                    <a:moveTo>
                      <a:pt x="0" y="90"/>
                    </a:moveTo>
                    <a:lnTo>
                      <a:pt x="0" y="0"/>
                    </a:lnTo>
                    <a:lnTo>
                      <a:pt x="163" y="330"/>
                    </a:lnTo>
                    <a:lnTo>
                      <a:pt x="209" y="33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1" name="Freeform 171"/>
              <p:cNvSpPr>
                <a:spLocks/>
              </p:cNvSpPr>
              <p:nvPr/>
            </p:nvSpPr>
            <p:spPr bwMode="auto">
              <a:xfrm>
                <a:off x="1656" y="2924"/>
                <a:ext cx="7" cy="62"/>
              </a:xfrm>
              <a:custGeom>
                <a:avLst/>
                <a:gdLst/>
                <a:ahLst/>
                <a:cxnLst>
                  <a:cxn ang="0">
                    <a:pos x="21" y="205"/>
                  </a:cxn>
                  <a:cxn ang="0">
                    <a:pos x="0" y="205"/>
                  </a:cxn>
                  <a:cxn ang="0">
                    <a:pos x="0" y="0"/>
                  </a:cxn>
                  <a:cxn ang="0">
                    <a:pos x="21" y="0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2" name="Line 172"/>
              <p:cNvSpPr>
                <a:spLocks noChangeShapeType="1"/>
              </p:cNvSpPr>
              <p:nvPr/>
            </p:nvSpPr>
            <p:spPr bwMode="auto">
              <a:xfrm flipH="1">
                <a:off x="1656" y="2924"/>
                <a:ext cx="7" cy="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3" name="Arc 173"/>
              <p:cNvSpPr>
                <a:spLocks/>
              </p:cNvSpPr>
              <p:nvPr/>
            </p:nvSpPr>
            <p:spPr bwMode="auto">
              <a:xfrm>
                <a:off x="2018" y="1889"/>
                <a:ext cx="161" cy="10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4" name="Freeform 174"/>
              <p:cNvSpPr>
                <a:spLocks/>
              </p:cNvSpPr>
              <p:nvPr/>
            </p:nvSpPr>
            <p:spPr bwMode="auto">
              <a:xfrm>
                <a:off x="2018" y="1982"/>
                <a:ext cx="44" cy="31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44" y="31"/>
                  </a:cxn>
                  <a:cxn ang="0">
                    <a:pos x="33" y="15"/>
                  </a:cxn>
                  <a:cxn ang="0">
                    <a:pos x="44" y="0"/>
                  </a:cxn>
                  <a:cxn ang="0">
                    <a:pos x="0" y="15"/>
                  </a:cxn>
                </a:cxnLst>
                <a:rect l="0" t="0" r="r" b="b"/>
                <a:pathLst>
                  <a:path w="44" h="31">
                    <a:moveTo>
                      <a:pt x="0" y="15"/>
                    </a:moveTo>
                    <a:lnTo>
                      <a:pt x="44" y="31"/>
                    </a:lnTo>
                    <a:lnTo>
                      <a:pt x="33" y="15"/>
                    </a:lnTo>
                    <a:lnTo>
                      <a:pt x="44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5" name="Arc 175"/>
              <p:cNvSpPr>
                <a:spLocks/>
              </p:cNvSpPr>
              <p:nvPr/>
            </p:nvSpPr>
            <p:spPr bwMode="auto">
              <a:xfrm>
                <a:off x="1774" y="1442"/>
                <a:ext cx="818" cy="40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26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19"/>
                      <a:pt x="11945" y="21585"/>
                      <a:pt x="25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19"/>
                      <a:pt x="11945" y="21585"/>
                      <a:pt x="25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6" name="Freeform 176"/>
              <p:cNvSpPr>
                <a:spLocks/>
              </p:cNvSpPr>
              <p:nvPr/>
            </p:nvSpPr>
            <p:spPr bwMode="auto">
              <a:xfrm>
                <a:off x="2563" y="1436"/>
                <a:ext cx="61" cy="6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7" name="Line 177"/>
              <p:cNvSpPr>
                <a:spLocks noChangeShapeType="1"/>
              </p:cNvSpPr>
              <p:nvPr/>
            </p:nvSpPr>
            <p:spPr bwMode="auto">
              <a:xfrm>
                <a:off x="2563" y="1436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8" name="Freeform 178"/>
              <p:cNvSpPr>
                <a:spLocks/>
              </p:cNvSpPr>
              <p:nvPr/>
            </p:nvSpPr>
            <p:spPr bwMode="auto">
              <a:xfrm>
                <a:off x="2738" y="1536"/>
                <a:ext cx="76" cy="9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6" y="315"/>
                  </a:cxn>
                  <a:cxn ang="0">
                    <a:pos x="255" y="315"/>
                  </a:cxn>
                </a:cxnLst>
                <a:rect l="0" t="0" r="r" b="b"/>
                <a:pathLst>
                  <a:path w="255" h="315">
                    <a:moveTo>
                      <a:pt x="0" y="0"/>
                    </a:moveTo>
                    <a:lnTo>
                      <a:pt x="226" y="315"/>
                    </a:lnTo>
                    <a:lnTo>
                      <a:pt x="255" y="315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9" name="Freeform 179"/>
              <p:cNvSpPr>
                <a:spLocks/>
              </p:cNvSpPr>
              <p:nvPr/>
            </p:nvSpPr>
            <p:spPr bwMode="auto">
              <a:xfrm>
                <a:off x="2814" y="1600"/>
                <a:ext cx="7" cy="61"/>
              </a:xfrm>
              <a:custGeom>
                <a:avLst/>
                <a:gdLst/>
                <a:ahLst/>
                <a:cxnLst>
                  <a:cxn ang="0">
                    <a:pos x="21" y="205"/>
                  </a:cxn>
                  <a:cxn ang="0">
                    <a:pos x="0" y="205"/>
                  </a:cxn>
                  <a:cxn ang="0">
                    <a:pos x="0" y="0"/>
                  </a:cxn>
                  <a:cxn ang="0">
                    <a:pos x="21" y="0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0" name="Line 180"/>
              <p:cNvSpPr>
                <a:spLocks noChangeShapeType="1"/>
              </p:cNvSpPr>
              <p:nvPr/>
            </p:nvSpPr>
            <p:spPr bwMode="auto">
              <a:xfrm flipH="1">
                <a:off x="2814" y="1600"/>
                <a:ext cx="7" cy="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1" name="Line 181"/>
              <p:cNvSpPr>
                <a:spLocks noChangeShapeType="1"/>
              </p:cNvSpPr>
              <p:nvPr/>
            </p:nvSpPr>
            <p:spPr bwMode="auto">
              <a:xfrm flipV="1">
                <a:off x="2734" y="1527"/>
                <a:ext cx="4" cy="4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2" name="Arc 182"/>
              <p:cNvSpPr>
                <a:spLocks/>
              </p:cNvSpPr>
              <p:nvPr/>
            </p:nvSpPr>
            <p:spPr bwMode="auto">
              <a:xfrm>
                <a:off x="2175" y="1833"/>
                <a:ext cx="161" cy="5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6 w 21596"/>
                  <a:gd name="T1" fmla="*/ 405 h 21600"/>
                  <a:gd name="T2" fmla="*/ 129 w 21596"/>
                  <a:gd name="T3" fmla="*/ 21600 h 21600"/>
                  <a:gd name="T4" fmla="*/ 0 w 2159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6" h="21600" fill="none" extrusionOk="0">
                    <a:moveTo>
                      <a:pt x="21596" y="405"/>
                    </a:moveTo>
                    <a:cubicBezTo>
                      <a:pt x="21376" y="12124"/>
                      <a:pt x="11850" y="21529"/>
                      <a:pt x="128" y="21599"/>
                    </a:cubicBezTo>
                  </a:path>
                  <a:path w="21596" h="21600" stroke="0" extrusionOk="0">
                    <a:moveTo>
                      <a:pt x="21596" y="405"/>
                    </a:moveTo>
                    <a:cubicBezTo>
                      <a:pt x="21376" y="12124"/>
                      <a:pt x="11850" y="21529"/>
                      <a:pt x="128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3" name="Freeform 183"/>
              <p:cNvSpPr>
                <a:spLocks/>
              </p:cNvSpPr>
              <p:nvPr/>
            </p:nvSpPr>
            <p:spPr bwMode="auto">
              <a:xfrm>
                <a:off x="2063" y="1690"/>
                <a:ext cx="193" cy="324"/>
              </a:xfrm>
              <a:custGeom>
                <a:avLst/>
                <a:gdLst/>
                <a:ahLst/>
                <a:cxnLst>
                  <a:cxn ang="0">
                    <a:pos x="643" y="1080"/>
                  </a:cxn>
                  <a:cxn ang="0">
                    <a:pos x="418" y="1080"/>
                  </a:cxn>
                  <a:cxn ang="0">
                    <a:pos x="0" y="0"/>
                  </a:cxn>
                </a:cxnLst>
                <a:rect l="0" t="0" r="r" b="b"/>
                <a:pathLst>
                  <a:path w="643" h="1080">
                    <a:moveTo>
                      <a:pt x="643" y="1080"/>
                    </a:moveTo>
                    <a:lnTo>
                      <a:pt x="418" y="1080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4" name="Freeform 184"/>
              <p:cNvSpPr>
                <a:spLocks/>
              </p:cNvSpPr>
              <p:nvPr/>
            </p:nvSpPr>
            <p:spPr bwMode="auto">
              <a:xfrm>
                <a:off x="2063" y="1690"/>
                <a:ext cx="31" cy="4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46"/>
                  </a:cxn>
                  <a:cxn ang="0">
                    <a:pos x="11" y="30"/>
                  </a:cxn>
                  <a:cxn ang="0">
                    <a:pos x="31" y="35"/>
                  </a:cxn>
                  <a:cxn ang="0">
                    <a:pos x="0" y="0"/>
                  </a:cxn>
                </a:cxnLst>
                <a:rect l="0" t="0" r="r" b="b"/>
                <a:pathLst>
                  <a:path w="31" h="46">
                    <a:moveTo>
                      <a:pt x="0" y="0"/>
                    </a:moveTo>
                    <a:lnTo>
                      <a:pt x="1" y="46"/>
                    </a:lnTo>
                    <a:lnTo>
                      <a:pt x="11" y="30"/>
                    </a:lnTo>
                    <a:lnTo>
                      <a:pt x="31" y="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5" name="Arc 185"/>
              <p:cNvSpPr>
                <a:spLocks/>
              </p:cNvSpPr>
              <p:nvPr/>
            </p:nvSpPr>
            <p:spPr bwMode="auto">
              <a:xfrm>
                <a:off x="1572" y="1747"/>
                <a:ext cx="716" cy="15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30 w 21630"/>
                  <a:gd name="T1" fmla="*/ 21600 h 21600"/>
                  <a:gd name="T2" fmla="*/ 0 w 21630"/>
                  <a:gd name="T3" fmla="*/ 138 h 21600"/>
                  <a:gd name="T4" fmla="*/ 21600 w 2163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0" h="21600" fill="none" extrusionOk="0">
                    <a:moveTo>
                      <a:pt x="21629" y="21599"/>
                    </a:moveTo>
                    <a:cubicBezTo>
                      <a:pt x="21619" y="21599"/>
                      <a:pt x="21609" y="21599"/>
                      <a:pt x="21600" y="21600"/>
                    </a:cubicBezTo>
                    <a:cubicBezTo>
                      <a:pt x="9724" y="21600"/>
                      <a:pt x="76" y="12013"/>
                      <a:pt x="0" y="137"/>
                    </a:cubicBezTo>
                  </a:path>
                  <a:path w="21630" h="21600" stroke="0" extrusionOk="0">
                    <a:moveTo>
                      <a:pt x="21629" y="21599"/>
                    </a:moveTo>
                    <a:cubicBezTo>
                      <a:pt x="21619" y="21599"/>
                      <a:pt x="21609" y="21599"/>
                      <a:pt x="21600" y="21600"/>
                    </a:cubicBezTo>
                    <a:cubicBezTo>
                      <a:pt x="9724" y="21600"/>
                      <a:pt x="76" y="12013"/>
                      <a:pt x="0" y="137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6" name="Freeform 186"/>
              <p:cNvSpPr>
                <a:spLocks/>
              </p:cNvSpPr>
              <p:nvPr/>
            </p:nvSpPr>
            <p:spPr bwMode="auto">
              <a:xfrm>
                <a:off x="1557" y="1748"/>
                <a:ext cx="31" cy="44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0" y="44"/>
                  </a:cxn>
                  <a:cxn ang="0">
                    <a:pos x="15" y="33"/>
                  </a:cxn>
                  <a:cxn ang="0">
                    <a:pos x="31" y="44"/>
                  </a:cxn>
                  <a:cxn ang="0">
                    <a:pos x="15" y="0"/>
                  </a:cxn>
                </a:cxnLst>
                <a:rect l="0" t="0" r="r" b="b"/>
                <a:pathLst>
                  <a:path w="31" h="44">
                    <a:moveTo>
                      <a:pt x="15" y="0"/>
                    </a:moveTo>
                    <a:lnTo>
                      <a:pt x="0" y="44"/>
                    </a:lnTo>
                    <a:lnTo>
                      <a:pt x="15" y="33"/>
                    </a:lnTo>
                    <a:lnTo>
                      <a:pt x="31" y="44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7" name="Freeform 187"/>
              <p:cNvSpPr>
                <a:spLocks/>
              </p:cNvSpPr>
              <p:nvPr/>
            </p:nvSpPr>
            <p:spPr bwMode="auto">
              <a:xfrm>
                <a:off x="2297" y="1815"/>
                <a:ext cx="468" cy="103"/>
              </a:xfrm>
              <a:custGeom>
                <a:avLst/>
                <a:gdLst/>
                <a:ahLst/>
                <a:cxnLst>
                  <a:cxn ang="0">
                    <a:pos x="1559" y="45"/>
                  </a:cxn>
                  <a:cxn ang="0">
                    <a:pos x="1539" y="109"/>
                  </a:cxn>
                  <a:cxn ang="0">
                    <a:pos x="1460" y="0"/>
                  </a:cxn>
                  <a:cxn ang="0">
                    <a:pos x="1420" y="128"/>
                  </a:cxn>
                  <a:cxn ang="0">
                    <a:pos x="1342" y="19"/>
                  </a:cxn>
                  <a:cxn ang="0">
                    <a:pos x="1302" y="147"/>
                  </a:cxn>
                  <a:cxn ang="0">
                    <a:pos x="1223" y="39"/>
                  </a:cxn>
                  <a:cxn ang="0">
                    <a:pos x="1183" y="167"/>
                  </a:cxn>
                  <a:cxn ang="0">
                    <a:pos x="1105" y="58"/>
                  </a:cxn>
                  <a:cxn ang="0">
                    <a:pos x="1065" y="186"/>
                  </a:cxn>
                  <a:cxn ang="0">
                    <a:pos x="986" y="77"/>
                  </a:cxn>
                  <a:cxn ang="0">
                    <a:pos x="946" y="205"/>
                  </a:cxn>
                  <a:cxn ang="0">
                    <a:pos x="868" y="97"/>
                  </a:cxn>
                  <a:cxn ang="0">
                    <a:pos x="828" y="225"/>
                  </a:cxn>
                  <a:cxn ang="0">
                    <a:pos x="749" y="116"/>
                  </a:cxn>
                  <a:cxn ang="0">
                    <a:pos x="710" y="244"/>
                  </a:cxn>
                  <a:cxn ang="0">
                    <a:pos x="631" y="135"/>
                  </a:cxn>
                  <a:cxn ang="0">
                    <a:pos x="591" y="264"/>
                  </a:cxn>
                  <a:cxn ang="0">
                    <a:pos x="513" y="155"/>
                  </a:cxn>
                  <a:cxn ang="0">
                    <a:pos x="473" y="283"/>
                  </a:cxn>
                  <a:cxn ang="0">
                    <a:pos x="394" y="174"/>
                  </a:cxn>
                  <a:cxn ang="0">
                    <a:pos x="354" y="302"/>
                  </a:cxn>
                  <a:cxn ang="0">
                    <a:pos x="276" y="194"/>
                  </a:cxn>
                  <a:cxn ang="0">
                    <a:pos x="236" y="322"/>
                  </a:cxn>
                  <a:cxn ang="0">
                    <a:pos x="157" y="213"/>
                  </a:cxn>
                  <a:cxn ang="0">
                    <a:pos x="118" y="341"/>
                  </a:cxn>
                  <a:cxn ang="0">
                    <a:pos x="39" y="232"/>
                  </a:cxn>
                  <a:cxn ang="0">
                    <a:pos x="19" y="296"/>
                  </a:cxn>
                  <a:cxn ang="0">
                    <a:pos x="0" y="300"/>
                  </a:cxn>
                </a:cxnLst>
                <a:rect l="0" t="0" r="r" b="b"/>
                <a:pathLst>
                  <a:path w="1559" h="341">
                    <a:moveTo>
                      <a:pt x="1559" y="45"/>
                    </a:moveTo>
                    <a:lnTo>
                      <a:pt x="1539" y="109"/>
                    </a:lnTo>
                    <a:lnTo>
                      <a:pt x="1460" y="0"/>
                    </a:lnTo>
                    <a:lnTo>
                      <a:pt x="1420" y="128"/>
                    </a:lnTo>
                    <a:lnTo>
                      <a:pt x="1342" y="19"/>
                    </a:lnTo>
                    <a:lnTo>
                      <a:pt x="1302" y="147"/>
                    </a:lnTo>
                    <a:lnTo>
                      <a:pt x="1223" y="39"/>
                    </a:lnTo>
                    <a:lnTo>
                      <a:pt x="1183" y="167"/>
                    </a:lnTo>
                    <a:lnTo>
                      <a:pt x="1105" y="58"/>
                    </a:lnTo>
                    <a:lnTo>
                      <a:pt x="1065" y="186"/>
                    </a:lnTo>
                    <a:lnTo>
                      <a:pt x="986" y="77"/>
                    </a:lnTo>
                    <a:lnTo>
                      <a:pt x="946" y="205"/>
                    </a:lnTo>
                    <a:lnTo>
                      <a:pt x="868" y="97"/>
                    </a:lnTo>
                    <a:lnTo>
                      <a:pt x="828" y="225"/>
                    </a:lnTo>
                    <a:lnTo>
                      <a:pt x="749" y="116"/>
                    </a:lnTo>
                    <a:lnTo>
                      <a:pt x="710" y="244"/>
                    </a:lnTo>
                    <a:lnTo>
                      <a:pt x="631" y="135"/>
                    </a:lnTo>
                    <a:lnTo>
                      <a:pt x="591" y="264"/>
                    </a:lnTo>
                    <a:lnTo>
                      <a:pt x="513" y="155"/>
                    </a:lnTo>
                    <a:lnTo>
                      <a:pt x="473" y="283"/>
                    </a:lnTo>
                    <a:lnTo>
                      <a:pt x="394" y="174"/>
                    </a:lnTo>
                    <a:lnTo>
                      <a:pt x="354" y="302"/>
                    </a:lnTo>
                    <a:lnTo>
                      <a:pt x="276" y="194"/>
                    </a:lnTo>
                    <a:lnTo>
                      <a:pt x="236" y="322"/>
                    </a:lnTo>
                    <a:lnTo>
                      <a:pt x="157" y="213"/>
                    </a:lnTo>
                    <a:lnTo>
                      <a:pt x="118" y="341"/>
                    </a:lnTo>
                    <a:lnTo>
                      <a:pt x="39" y="232"/>
                    </a:lnTo>
                    <a:lnTo>
                      <a:pt x="19" y="296"/>
                    </a:lnTo>
                    <a:lnTo>
                      <a:pt x="0" y="30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8" name="Line 188"/>
              <p:cNvSpPr>
                <a:spLocks noChangeShapeType="1"/>
              </p:cNvSpPr>
              <p:nvPr/>
            </p:nvSpPr>
            <p:spPr bwMode="auto">
              <a:xfrm flipV="1">
                <a:off x="2500" y="1041"/>
                <a:ext cx="116" cy="5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9" name="Freeform 189"/>
              <p:cNvSpPr>
                <a:spLocks/>
              </p:cNvSpPr>
              <p:nvPr/>
            </p:nvSpPr>
            <p:spPr bwMode="auto">
              <a:xfrm>
                <a:off x="2604" y="1010"/>
                <a:ext cx="30" cy="60"/>
              </a:xfrm>
              <a:custGeom>
                <a:avLst/>
                <a:gdLst/>
                <a:ahLst/>
                <a:cxnLst>
                  <a:cxn ang="0">
                    <a:pos x="98" y="193"/>
                  </a:cxn>
                  <a:cxn ang="0">
                    <a:pos x="80" y="199"/>
                  </a:cxn>
                  <a:cxn ang="0">
                    <a:pos x="0" y="7"/>
                  </a:cxn>
                  <a:cxn ang="0">
                    <a:pos x="19" y="0"/>
                  </a:cxn>
                </a:cxnLst>
                <a:rect l="0" t="0" r="r" b="b"/>
                <a:pathLst>
                  <a:path w="98" h="199">
                    <a:moveTo>
                      <a:pt x="98" y="193"/>
                    </a:moveTo>
                    <a:lnTo>
                      <a:pt x="80" y="199"/>
                    </a:lnTo>
                    <a:lnTo>
                      <a:pt x="0" y="7"/>
                    </a:lnTo>
                    <a:lnTo>
                      <a:pt x="19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0" name="Line 190"/>
              <p:cNvSpPr>
                <a:spLocks noChangeShapeType="1"/>
              </p:cNvSpPr>
              <p:nvPr/>
            </p:nvSpPr>
            <p:spPr bwMode="auto">
              <a:xfrm flipH="1">
                <a:off x="2604" y="1010"/>
                <a:ext cx="6" cy="3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1" name="Line 191"/>
              <p:cNvSpPr>
                <a:spLocks noChangeShapeType="1"/>
              </p:cNvSpPr>
              <p:nvPr/>
            </p:nvSpPr>
            <p:spPr bwMode="auto">
              <a:xfrm flipH="1" flipV="1">
                <a:off x="2495" y="1091"/>
                <a:ext cx="851" cy="52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2" name="Line 192"/>
              <p:cNvSpPr>
                <a:spLocks noChangeShapeType="1"/>
              </p:cNvSpPr>
              <p:nvPr/>
            </p:nvSpPr>
            <p:spPr bwMode="auto">
              <a:xfrm flipV="1">
                <a:off x="1230" y="1059"/>
                <a:ext cx="410" cy="509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3" name="Freeform 193"/>
              <p:cNvSpPr>
                <a:spLocks/>
              </p:cNvSpPr>
              <p:nvPr/>
            </p:nvSpPr>
            <p:spPr bwMode="auto">
              <a:xfrm>
                <a:off x="1616" y="1036"/>
                <a:ext cx="52" cy="43"/>
              </a:xfrm>
              <a:custGeom>
                <a:avLst/>
                <a:gdLst/>
                <a:ahLst/>
                <a:cxnLst>
                  <a:cxn ang="0">
                    <a:pos x="172" y="129"/>
                  </a:cxn>
                  <a:cxn ang="0">
                    <a:pos x="159" y="144"/>
                  </a:cxn>
                  <a:cxn ang="0">
                    <a:pos x="0" y="15"/>
                  </a:cxn>
                  <a:cxn ang="0">
                    <a:pos x="13" y="0"/>
                  </a:cxn>
                </a:cxnLst>
                <a:rect l="0" t="0" r="r" b="b"/>
                <a:pathLst>
                  <a:path w="172" h="144">
                    <a:moveTo>
                      <a:pt x="172" y="129"/>
                    </a:moveTo>
                    <a:lnTo>
                      <a:pt x="159" y="144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4" name="Line 194"/>
              <p:cNvSpPr>
                <a:spLocks noChangeShapeType="1"/>
              </p:cNvSpPr>
              <p:nvPr/>
            </p:nvSpPr>
            <p:spPr bwMode="auto">
              <a:xfrm flipH="1">
                <a:off x="1616" y="1036"/>
                <a:ext cx="4" cy="4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5" name="Line 195"/>
              <p:cNvSpPr>
                <a:spLocks noChangeShapeType="1"/>
              </p:cNvSpPr>
              <p:nvPr/>
            </p:nvSpPr>
            <p:spPr bwMode="auto">
              <a:xfrm flipH="1" flipV="1">
                <a:off x="1851" y="1510"/>
                <a:ext cx="14" cy="58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6" name="Freeform 196"/>
              <p:cNvSpPr>
                <a:spLocks/>
              </p:cNvSpPr>
              <p:nvPr/>
            </p:nvSpPr>
            <p:spPr bwMode="auto">
              <a:xfrm>
                <a:off x="1820" y="1497"/>
                <a:ext cx="61" cy="20"/>
              </a:xfrm>
              <a:custGeom>
                <a:avLst/>
                <a:gdLst/>
                <a:ahLst/>
                <a:cxnLst>
                  <a:cxn ang="0">
                    <a:pos x="200" y="0"/>
                  </a:cxn>
                  <a:cxn ang="0">
                    <a:pos x="204" y="19"/>
                  </a:cxn>
                  <a:cxn ang="0">
                    <a:pos x="4" y="65"/>
                  </a:cxn>
                  <a:cxn ang="0">
                    <a:pos x="0" y="46"/>
                  </a:cxn>
                </a:cxnLst>
                <a:rect l="0" t="0" r="r" b="b"/>
                <a:pathLst>
                  <a:path w="204" h="65">
                    <a:moveTo>
                      <a:pt x="200" y="0"/>
                    </a:moveTo>
                    <a:lnTo>
                      <a:pt x="204" y="19"/>
                    </a:lnTo>
                    <a:lnTo>
                      <a:pt x="4" y="65"/>
                    </a:lnTo>
                    <a:lnTo>
                      <a:pt x="0" y="46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7" name="Line 197"/>
              <p:cNvSpPr>
                <a:spLocks noChangeShapeType="1"/>
              </p:cNvSpPr>
              <p:nvPr/>
            </p:nvSpPr>
            <p:spPr bwMode="auto">
              <a:xfrm>
                <a:off x="1820" y="1511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8" name="Line 198"/>
              <p:cNvSpPr>
                <a:spLocks noChangeShapeType="1"/>
              </p:cNvSpPr>
              <p:nvPr/>
            </p:nvSpPr>
            <p:spPr bwMode="auto">
              <a:xfrm flipV="1">
                <a:off x="2095" y="1388"/>
                <a:ext cx="17" cy="12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9" name="Freeform 199"/>
              <p:cNvSpPr>
                <a:spLocks/>
              </p:cNvSpPr>
              <p:nvPr/>
            </p:nvSpPr>
            <p:spPr bwMode="auto">
              <a:xfrm>
                <a:off x="2081" y="1378"/>
                <a:ext cx="63" cy="14"/>
              </a:xfrm>
              <a:custGeom>
                <a:avLst/>
                <a:gdLst/>
                <a:ahLst/>
                <a:cxnLst>
                  <a:cxn ang="0">
                    <a:pos x="207" y="29"/>
                  </a:cxn>
                  <a:cxn ang="0">
                    <a:pos x="205" y="48"/>
                  </a:cxn>
                  <a:cxn ang="0">
                    <a:pos x="0" y="19"/>
                  </a:cxn>
                  <a:cxn ang="0">
                    <a:pos x="2" y="0"/>
                  </a:cxn>
                </a:cxnLst>
                <a:rect l="0" t="0" r="r" b="b"/>
                <a:pathLst>
                  <a:path w="207" h="48">
                    <a:moveTo>
                      <a:pt x="207" y="29"/>
                    </a:moveTo>
                    <a:lnTo>
                      <a:pt x="205" y="48"/>
                    </a:lnTo>
                    <a:lnTo>
                      <a:pt x="0" y="19"/>
                    </a:lnTo>
                    <a:lnTo>
                      <a:pt x="2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0" name="Line 200"/>
              <p:cNvSpPr>
                <a:spLocks noChangeShapeType="1"/>
              </p:cNvSpPr>
              <p:nvPr/>
            </p:nvSpPr>
            <p:spPr bwMode="auto">
              <a:xfrm flipH="1">
                <a:off x="2081" y="1378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1" name="Line 201"/>
              <p:cNvSpPr>
                <a:spLocks noChangeShapeType="1"/>
              </p:cNvSpPr>
              <p:nvPr/>
            </p:nvSpPr>
            <p:spPr bwMode="auto">
              <a:xfrm flipV="1">
                <a:off x="2081" y="1510"/>
                <a:ext cx="14" cy="6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2" name="Freeform 202"/>
              <p:cNvSpPr>
                <a:spLocks/>
              </p:cNvSpPr>
              <p:nvPr/>
            </p:nvSpPr>
            <p:spPr bwMode="auto">
              <a:xfrm>
                <a:off x="2065" y="1498"/>
                <a:ext cx="61" cy="18"/>
              </a:xfrm>
              <a:custGeom>
                <a:avLst/>
                <a:gdLst/>
                <a:ahLst/>
                <a:cxnLst>
                  <a:cxn ang="0">
                    <a:pos x="205" y="42"/>
                  </a:cxn>
                  <a:cxn ang="0">
                    <a:pos x="200" y="61"/>
                  </a:cxn>
                  <a:cxn ang="0">
                    <a:pos x="0" y="19"/>
                  </a:cxn>
                  <a:cxn ang="0">
                    <a:pos x="4" y="0"/>
                  </a:cxn>
                </a:cxnLst>
                <a:rect l="0" t="0" r="r" b="b"/>
                <a:pathLst>
                  <a:path w="205" h="61">
                    <a:moveTo>
                      <a:pt x="205" y="42"/>
                    </a:moveTo>
                    <a:lnTo>
                      <a:pt x="200" y="61"/>
                    </a:lnTo>
                    <a:lnTo>
                      <a:pt x="0" y="19"/>
                    </a:lnTo>
                    <a:lnTo>
                      <a:pt x="4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3" name="Line 203"/>
              <p:cNvSpPr>
                <a:spLocks noChangeShapeType="1"/>
              </p:cNvSpPr>
              <p:nvPr/>
            </p:nvSpPr>
            <p:spPr bwMode="auto">
              <a:xfrm flipH="1">
                <a:off x="2065" y="1498"/>
                <a:ext cx="1" cy="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4" name="Arc 204"/>
              <p:cNvSpPr>
                <a:spLocks/>
              </p:cNvSpPr>
              <p:nvPr/>
            </p:nvSpPr>
            <p:spPr bwMode="auto">
              <a:xfrm>
                <a:off x="2203" y="1522"/>
                <a:ext cx="90" cy="130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840 w 21840"/>
                  <a:gd name="T1" fmla="*/ 21599 h 21600"/>
                  <a:gd name="T2" fmla="*/ 0 w 21840"/>
                  <a:gd name="T3" fmla="*/ 166 h 21600"/>
                  <a:gd name="T4" fmla="*/ 21599 w 2184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40" h="21600" fill="none" extrusionOk="0">
                    <a:moveTo>
                      <a:pt x="21839" y="21598"/>
                    </a:moveTo>
                    <a:cubicBezTo>
                      <a:pt x="21759" y="21599"/>
                      <a:pt x="21679" y="21599"/>
                      <a:pt x="21599" y="21600"/>
                    </a:cubicBezTo>
                    <a:cubicBezTo>
                      <a:pt x="9734" y="21600"/>
                      <a:pt x="90" y="12030"/>
                      <a:pt x="-1" y="166"/>
                    </a:cubicBezTo>
                  </a:path>
                  <a:path w="21840" h="21600" stroke="0" extrusionOk="0">
                    <a:moveTo>
                      <a:pt x="21839" y="21598"/>
                    </a:moveTo>
                    <a:cubicBezTo>
                      <a:pt x="21759" y="21599"/>
                      <a:pt x="21679" y="21599"/>
                      <a:pt x="21599" y="21600"/>
                    </a:cubicBezTo>
                    <a:cubicBezTo>
                      <a:pt x="9734" y="21600"/>
                      <a:pt x="90" y="12030"/>
                      <a:pt x="-1" y="166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5" name="Freeform 205"/>
              <p:cNvSpPr>
                <a:spLocks/>
              </p:cNvSpPr>
              <p:nvPr/>
            </p:nvSpPr>
            <p:spPr bwMode="auto">
              <a:xfrm>
                <a:off x="2172" y="1517"/>
                <a:ext cx="61" cy="6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327" name="Line 207"/>
            <p:cNvSpPr>
              <a:spLocks noChangeShapeType="1"/>
            </p:cNvSpPr>
            <p:nvPr/>
          </p:nvSpPr>
          <p:spPr bwMode="auto">
            <a:xfrm>
              <a:off x="2172" y="1517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8" name="Arc 208"/>
            <p:cNvSpPr>
              <a:spLocks/>
            </p:cNvSpPr>
            <p:nvPr/>
          </p:nvSpPr>
          <p:spPr bwMode="auto">
            <a:xfrm>
              <a:off x="2405" y="1541"/>
              <a:ext cx="90" cy="11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9" name="Freeform 209"/>
            <p:cNvSpPr>
              <a:spLocks/>
            </p:cNvSpPr>
            <p:nvPr/>
          </p:nvSpPr>
          <p:spPr bwMode="auto">
            <a:xfrm>
              <a:off x="2374" y="1535"/>
              <a:ext cx="62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8"/>
                </a:cxn>
                <a:cxn ang="0">
                  <a:pos x="0" y="18"/>
                </a:cxn>
                <a:cxn ang="0">
                  <a:pos x="0" y="0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0" name="Line 210"/>
            <p:cNvSpPr>
              <a:spLocks noChangeShapeType="1"/>
            </p:cNvSpPr>
            <p:nvPr/>
          </p:nvSpPr>
          <p:spPr bwMode="auto">
            <a:xfrm>
              <a:off x="2374" y="1535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1" name="Arc 211"/>
            <p:cNvSpPr>
              <a:spLocks/>
            </p:cNvSpPr>
            <p:nvPr/>
          </p:nvSpPr>
          <p:spPr bwMode="auto">
            <a:xfrm>
              <a:off x="1049" y="2863"/>
              <a:ext cx="40" cy="7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2" name="Freeform 212"/>
            <p:cNvSpPr>
              <a:spLocks/>
            </p:cNvSpPr>
            <p:nvPr/>
          </p:nvSpPr>
          <p:spPr bwMode="auto">
            <a:xfrm>
              <a:off x="1019" y="2843"/>
              <a:ext cx="57" cy="34"/>
            </a:xfrm>
            <a:custGeom>
              <a:avLst/>
              <a:gdLst/>
              <a:ahLst/>
              <a:cxnLst>
                <a:cxn ang="0">
                  <a:pos x="184" y="0"/>
                </a:cxn>
                <a:cxn ang="0">
                  <a:pos x="192" y="17"/>
                </a:cxn>
                <a:cxn ang="0">
                  <a:pos x="8" y="113"/>
                </a:cxn>
                <a:cxn ang="0">
                  <a:pos x="0" y="97"/>
                </a:cxn>
              </a:cxnLst>
              <a:rect l="0" t="0" r="r" b="b"/>
              <a:pathLst>
                <a:path w="192" h="113">
                  <a:moveTo>
                    <a:pt x="184" y="0"/>
                  </a:moveTo>
                  <a:lnTo>
                    <a:pt x="192" y="17"/>
                  </a:lnTo>
                  <a:lnTo>
                    <a:pt x="8" y="113"/>
                  </a:lnTo>
                  <a:lnTo>
                    <a:pt x="0" y="9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3" name="Line 213"/>
            <p:cNvSpPr>
              <a:spLocks noChangeShapeType="1"/>
            </p:cNvSpPr>
            <p:nvPr/>
          </p:nvSpPr>
          <p:spPr bwMode="auto">
            <a:xfrm>
              <a:off x="1019" y="2872"/>
              <a:ext cx="2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4" name="Arc 214"/>
            <p:cNvSpPr>
              <a:spLocks/>
            </p:cNvSpPr>
            <p:nvPr/>
          </p:nvSpPr>
          <p:spPr bwMode="auto">
            <a:xfrm>
              <a:off x="1247" y="2871"/>
              <a:ext cx="95" cy="7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27 w 21827"/>
                <a:gd name="T1" fmla="*/ 21599 h 21600"/>
                <a:gd name="T2" fmla="*/ 0 w 21827"/>
                <a:gd name="T3" fmla="*/ 0 h 21600"/>
                <a:gd name="T4" fmla="*/ 21600 w 2182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27" h="21600" fill="none" extrusionOk="0">
                  <a:moveTo>
                    <a:pt x="21826" y="21598"/>
                  </a:moveTo>
                  <a:cubicBezTo>
                    <a:pt x="21751" y="21599"/>
                    <a:pt x="2167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27" h="21600" stroke="0" extrusionOk="0">
                  <a:moveTo>
                    <a:pt x="21826" y="21598"/>
                  </a:moveTo>
                  <a:cubicBezTo>
                    <a:pt x="21751" y="21599"/>
                    <a:pt x="2167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5" name="Freeform 215"/>
            <p:cNvSpPr>
              <a:spLocks/>
            </p:cNvSpPr>
            <p:nvPr/>
          </p:nvSpPr>
          <p:spPr bwMode="auto">
            <a:xfrm>
              <a:off x="1216" y="2866"/>
              <a:ext cx="62" cy="5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8"/>
                </a:cxn>
                <a:cxn ang="0">
                  <a:pos x="0" y="18"/>
                </a:cxn>
                <a:cxn ang="0">
                  <a:pos x="0" y="0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6" name="Line 216"/>
            <p:cNvSpPr>
              <a:spLocks noChangeShapeType="1"/>
            </p:cNvSpPr>
            <p:nvPr/>
          </p:nvSpPr>
          <p:spPr bwMode="auto">
            <a:xfrm>
              <a:off x="1216" y="2866"/>
              <a:ext cx="1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7" name="Line 217"/>
            <p:cNvSpPr>
              <a:spLocks noChangeShapeType="1"/>
            </p:cNvSpPr>
            <p:nvPr/>
          </p:nvSpPr>
          <p:spPr bwMode="auto">
            <a:xfrm flipH="1" flipV="1">
              <a:off x="1202" y="2867"/>
              <a:ext cx="4" cy="2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8" name="Freeform 218"/>
            <p:cNvSpPr>
              <a:spLocks/>
            </p:cNvSpPr>
            <p:nvPr/>
          </p:nvSpPr>
          <p:spPr bwMode="auto">
            <a:xfrm>
              <a:off x="1170" y="2856"/>
              <a:ext cx="62" cy="17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7" y="19"/>
                </a:cxn>
                <a:cxn ang="0">
                  <a:pos x="2" y="57"/>
                </a:cxn>
                <a:cxn ang="0">
                  <a:pos x="0" y="38"/>
                </a:cxn>
              </a:cxnLst>
              <a:rect l="0" t="0" r="r" b="b"/>
              <a:pathLst>
                <a:path w="207" h="57">
                  <a:moveTo>
                    <a:pt x="205" y="0"/>
                  </a:moveTo>
                  <a:lnTo>
                    <a:pt x="207" y="19"/>
                  </a:lnTo>
                  <a:lnTo>
                    <a:pt x="2" y="57"/>
                  </a:lnTo>
                  <a:lnTo>
                    <a:pt x="0" y="3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9" name="Line 219"/>
            <p:cNvSpPr>
              <a:spLocks noChangeShapeType="1"/>
            </p:cNvSpPr>
            <p:nvPr/>
          </p:nvSpPr>
          <p:spPr bwMode="auto">
            <a:xfrm>
              <a:off x="1170" y="2867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0" name="Arc 220"/>
            <p:cNvSpPr>
              <a:spLocks/>
            </p:cNvSpPr>
            <p:nvPr/>
          </p:nvSpPr>
          <p:spPr bwMode="auto">
            <a:xfrm>
              <a:off x="1189" y="2790"/>
              <a:ext cx="13" cy="76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3369 w 23369"/>
                <a:gd name="T1" fmla="*/ 21527 h 21600"/>
                <a:gd name="T2" fmla="*/ 0 w 23369"/>
                <a:gd name="T3" fmla="*/ 262 h 21600"/>
                <a:gd name="T4" fmla="*/ 21598 w 2336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369" h="21600" fill="none" extrusionOk="0">
                  <a:moveTo>
                    <a:pt x="23369" y="21527"/>
                  </a:moveTo>
                  <a:cubicBezTo>
                    <a:pt x="22779" y="21575"/>
                    <a:pt x="22189" y="21599"/>
                    <a:pt x="21598" y="21600"/>
                  </a:cubicBezTo>
                  <a:cubicBezTo>
                    <a:pt x="9770" y="21600"/>
                    <a:pt x="143" y="12088"/>
                    <a:pt x="-1" y="262"/>
                  </a:cubicBezTo>
                </a:path>
                <a:path w="23369" h="21600" stroke="0" extrusionOk="0">
                  <a:moveTo>
                    <a:pt x="23369" y="21527"/>
                  </a:moveTo>
                  <a:cubicBezTo>
                    <a:pt x="22779" y="21575"/>
                    <a:pt x="22189" y="21599"/>
                    <a:pt x="21598" y="21600"/>
                  </a:cubicBezTo>
                  <a:cubicBezTo>
                    <a:pt x="9770" y="21600"/>
                    <a:pt x="143" y="12088"/>
                    <a:pt x="-1" y="262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1" name="Freeform 221"/>
            <p:cNvSpPr>
              <a:spLocks/>
            </p:cNvSpPr>
            <p:nvPr/>
          </p:nvSpPr>
          <p:spPr bwMode="auto">
            <a:xfrm>
              <a:off x="1157" y="2780"/>
              <a:ext cx="62" cy="1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7" y="19"/>
                </a:cxn>
                <a:cxn ang="0">
                  <a:pos x="3" y="53"/>
                </a:cxn>
                <a:cxn ang="0">
                  <a:pos x="0" y="34"/>
                </a:cxn>
              </a:cxnLst>
              <a:rect l="0" t="0" r="r" b="b"/>
              <a:pathLst>
                <a:path w="207" h="53">
                  <a:moveTo>
                    <a:pt x="205" y="0"/>
                  </a:moveTo>
                  <a:lnTo>
                    <a:pt x="207" y="19"/>
                  </a:lnTo>
                  <a:lnTo>
                    <a:pt x="3" y="53"/>
                  </a:lnTo>
                  <a:lnTo>
                    <a:pt x="0" y="34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2" name="Line 222"/>
            <p:cNvSpPr>
              <a:spLocks noChangeShapeType="1"/>
            </p:cNvSpPr>
            <p:nvPr/>
          </p:nvSpPr>
          <p:spPr bwMode="auto">
            <a:xfrm>
              <a:off x="1157" y="2790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3" name="Arc 223"/>
            <p:cNvSpPr>
              <a:spLocks/>
            </p:cNvSpPr>
            <p:nvPr/>
          </p:nvSpPr>
          <p:spPr bwMode="auto">
            <a:xfrm>
              <a:off x="1423" y="2862"/>
              <a:ext cx="18" cy="35"/>
            </a:xfrm>
            <a:custGeom>
              <a:avLst/>
              <a:gdLst>
                <a:gd name="G0" fmla="+- 21591 0 0"/>
                <a:gd name="G1" fmla="+- 0 0 0"/>
                <a:gd name="G2" fmla="+- 21600 0 0"/>
                <a:gd name="T0" fmla="*/ 22824 w 22824"/>
                <a:gd name="T1" fmla="*/ 21565 h 21600"/>
                <a:gd name="T2" fmla="*/ 0 w 22824"/>
                <a:gd name="T3" fmla="*/ 617 h 21600"/>
                <a:gd name="T4" fmla="*/ 21591 w 2282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24" h="21600" fill="none" extrusionOk="0">
                  <a:moveTo>
                    <a:pt x="22823" y="21564"/>
                  </a:moveTo>
                  <a:cubicBezTo>
                    <a:pt x="22413" y="21588"/>
                    <a:pt x="22002" y="21599"/>
                    <a:pt x="21591" y="21600"/>
                  </a:cubicBezTo>
                  <a:cubicBezTo>
                    <a:pt x="9901" y="21600"/>
                    <a:pt x="333" y="12301"/>
                    <a:pt x="-1" y="617"/>
                  </a:cubicBezTo>
                </a:path>
                <a:path w="22824" h="21600" stroke="0" extrusionOk="0">
                  <a:moveTo>
                    <a:pt x="22823" y="21564"/>
                  </a:moveTo>
                  <a:cubicBezTo>
                    <a:pt x="22413" y="21588"/>
                    <a:pt x="22002" y="21599"/>
                    <a:pt x="21591" y="21600"/>
                  </a:cubicBezTo>
                  <a:cubicBezTo>
                    <a:pt x="9901" y="21600"/>
                    <a:pt x="333" y="12301"/>
                    <a:pt x="-1" y="617"/>
                  </a:cubicBezTo>
                  <a:lnTo>
                    <a:pt x="21591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4" name="Freeform 224"/>
            <p:cNvSpPr>
              <a:spLocks/>
            </p:cNvSpPr>
            <p:nvPr/>
          </p:nvSpPr>
          <p:spPr bwMode="auto">
            <a:xfrm>
              <a:off x="1392" y="2844"/>
              <a:ext cx="58" cy="33"/>
            </a:xfrm>
            <a:custGeom>
              <a:avLst/>
              <a:gdLst/>
              <a:ahLst/>
              <a:cxnLst>
                <a:cxn ang="0">
                  <a:pos x="184" y="0"/>
                </a:cxn>
                <a:cxn ang="0">
                  <a:pos x="193" y="17"/>
                </a:cxn>
                <a:cxn ang="0">
                  <a:pos x="9" y="109"/>
                </a:cxn>
                <a:cxn ang="0">
                  <a:pos x="0" y="92"/>
                </a:cxn>
              </a:cxnLst>
              <a:rect l="0" t="0" r="r" b="b"/>
              <a:pathLst>
                <a:path w="193" h="109">
                  <a:moveTo>
                    <a:pt x="184" y="0"/>
                  </a:moveTo>
                  <a:lnTo>
                    <a:pt x="193" y="17"/>
                  </a:lnTo>
                  <a:lnTo>
                    <a:pt x="9" y="109"/>
                  </a:lnTo>
                  <a:lnTo>
                    <a:pt x="0" y="9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5" name="Line 225"/>
            <p:cNvSpPr>
              <a:spLocks noChangeShapeType="1"/>
            </p:cNvSpPr>
            <p:nvPr/>
          </p:nvSpPr>
          <p:spPr bwMode="auto">
            <a:xfrm>
              <a:off x="1392" y="2871"/>
              <a:ext cx="3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6" name="Arc 226"/>
            <p:cNvSpPr>
              <a:spLocks/>
            </p:cNvSpPr>
            <p:nvPr/>
          </p:nvSpPr>
          <p:spPr bwMode="auto">
            <a:xfrm>
              <a:off x="1413" y="2795"/>
              <a:ext cx="5" cy="7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7" name="Freeform 227"/>
            <p:cNvSpPr>
              <a:spLocks/>
            </p:cNvSpPr>
            <p:nvPr/>
          </p:nvSpPr>
          <p:spPr bwMode="auto">
            <a:xfrm>
              <a:off x="1387" y="2787"/>
              <a:ext cx="62" cy="10"/>
            </a:xfrm>
            <a:custGeom>
              <a:avLst/>
              <a:gdLst/>
              <a:ahLst/>
              <a:cxnLst>
                <a:cxn ang="0">
                  <a:pos x="204" y="13"/>
                </a:cxn>
                <a:cxn ang="0">
                  <a:pos x="204" y="32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4" h="32">
                  <a:moveTo>
                    <a:pt x="204" y="13"/>
                  </a:moveTo>
                  <a:lnTo>
                    <a:pt x="204" y="32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8" name="Line 228"/>
            <p:cNvSpPr>
              <a:spLocks noChangeShapeType="1"/>
            </p:cNvSpPr>
            <p:nvPr/>
          </p:nvSpPr>
          <p:spPr bwMode="auto">
            <a:xfrm>
              <a:off x="1387" y="2787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9" name="Line 229"/>
            <p:cNvSpPr>
              <a:spLocks noChangeShapeType="1"/>
            </p:cNvSpPr>
            <p:nvPr/>
          </p:nvSpPr>
          <p:spPr bwMode="auto">
            <a:xfrm flipV="1">
              <a:off x="711" y="2737"/>
              <a:ext cx="1" cy="14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0" name="Freeform 230"/>
            <p:cNvSpPr>
              <a:spLocks/>
            </p:cNvSpPr>
            <p:nvPr/>
          </p:nvSpPr>
          <p:spPr bwMode="auto">
            <a:xfrm>
              <a:off x="681" y="2731"/>
              <a:ext cx="61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1" name="Line 231"/>
            <p:cNvSpPr>
              <a:spLocks noChangeShapeType="1"/>
            </p:cNvSpPr>
            <p:nvPr/>
          </p:nvSpPr>
          <p:spPr bwMode="auto">
            <a:xfrm>
              <a:off x="681" y="2731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2" name="Freeform 232"/>
            <p:cNvSpPr>
              <a:spLocks/>
            </p:cNvSpPr>
            <p:nvPr/>
          </p:nvSpPr>
          <p:spPr bwMode="auto">
            <a:xfrm>
              <a:off x="1238" y="2579"/>
              <a:ext cx="720" cy="319"/>
            </a:xfrm>
            <a:custGeom>
              <a:avLst/>
              <a:gdLst/>
              <a:ahLst/>
              <a:cxnLst>
                <a:cxn ang="0">
                  <a:pos x="2399" y="1064"/>
                </a:cxn>
                <a:cxn ang="0">
                  <a:pos x="0" y="44"/>
                </a:cxn>
                <a:cxn ang="0">
                  <a:pos x="270" y="0"/>
                </a:cxn>
              </a:cxnLst>
              <a:rect l="0" t="0" r="r" b="b"/>
              <a:pathLst>
                <a:path w="2399" h="1064">
                  <a:moveTo>
                    <a:pt x="2399" y="1064"/>
                  </a:moveTo>
                  <a:lnTo>
                    <a:pt x="0" y="44"/>
                  </a:lnTo>
                  <a:lnTo>
                    <a:pt x="27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3" name="Freeform 233"/>
            <p:cNvSpPr>
              <a:spLocks/>
            </p:cNvSpPr>
            <p:nvPr/>
          </p:nvSpPr>
          <p:spPr bwMode="auto">
            <a:xfrm>
              <a:off x="1314" y="2548"/>
              <a:ext cx="15" cy="62"/>
            </a:xfrm>
            <a:custGeom>
              <a:avLst/>
              <a:gdLst/>
              <a:ahLst/>
              <a:cxnLst>
                <a:cxn ang="0">
                  <a:pos x="52" y="205"/>
                </a:cxn>
                <a:cxn ang="0">
                  <a:pos x="33" y="207"/>
                </a:cxn>
                <a:cxn ang="0">
                  <a:pos x="0" y="2"/>
                </a:cxn>
                <a:cxn ang="0">
                  <a:pos x="19" y="0"/>
                </a:cxn>
              </a:cxnLst>
              <a:rect l="0" t="0" r="r" b="b"/>
              <a:pathLst>
                <a:path w="52" h="207">
                  <a:moveTo>
                    <a:pt x="52" y="205"/>
                  </a:moveTo>
                  <a:lnTo>
                    <a:pt x="33" y="207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4" name="Line 234"/>
            <p:cNvSpPr>
              <a:spLocks noChangeShapeType="1"/>
            </p:cNvSpPr>
            <p:nvPr/>
          </p:nvSpPr>
          <p:spPr bwMode="auto">
            <a:xfrm flipH="1">
              <a:off x="1314" y="2548"/>
              <a:ext cx="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5" name="Freeform 235"/>
            <p:cNvSpPr>
              <a:spLocks/>
            </p:cNvSpPr>
            <p:nvPr/>
          </p:nvSpPr>
          <p:spPr bwMode="auto">
            <a:xfrm>
              <a:off x="1350" y="3035"/>
              <a:ext cx="234" cy="76"/>
            </a:xfrm>
            <a:custGeom>
              <a:avLst/>
              <a:gdLst/>
              <a:ahLst/>
              <a:cxnLst>
                <a:cxn ang="0">
                  <a:pos x="780" y="41"/>
                </a:cxn>
                <a:cxn ang="0">
                  <a:pos x="763" y="105"/>
                </a:cxn>
                <a:cxn ang="0">
                  <a:pos x="679" y="0"/>
                </a:cxn>
                <a:cxn ang="0">
                  <a:pos x="645" y="130"/>
                </a:cxn>
                <a:cxn ang="0">
                  <a:pos x="562" y="25"/>
                </a:cxn>
                <a:cxn ang="0">
                  <a:pos x="528" y="155"/>
                </a:cxn>
                <a:cxn ang="0">
                  <a:pos x="444" y="50"/>
                </a:cxn>
                <a:cxn ang="0">
                  <a:pos x="410" y="180"/>
                </a:cxn>
                <a:cxn ang="0">
                  <a:pos x="327" y="75"/>
                </a:cxn>
                <a:cxn ang="0">
                  <a:pos x="293" y="205"/>
                </a:cxn>
                <a:cxn ang="0">
                  <a:pos x="209" y="100"/>
                </a:cxn>
                <a:cxn ang="0">
                  <a:pos x="176" y="230"/>
                </a:cxn>
                <a:cxn ang="0">
                  <a:pos x="92" y="125"/>
                </a:cxn>
                <a:cxn ang="0">
                  <a:pos x="58" y="254"/>
                </a:cxn>
                <a:cxn ang="0">
                  <a:pos x="16" y="202"/>
                </a:cxn>
                <a:cxn ang="0">
                  <a:pos x="0" y="206"/>
                </a:cxn>
              </a:cxnLst>
              <a:rect l="0" t="0" r="r" b="b"/>
              <a:pathLst>
                <a:path w="780" h="254">
                  <a:moveTo>
                    <a:pt x="780" y="41"/>
                  </a:moveTo>
                  <a:lnTo>
                    <a:pt x="763" y="105"/>
                  </a:lnTo>
                  <a:lnTo>
                    <a:pt x="679" y="0"/>
                  </a:lnTo>
                  <a:lnTo>
                    <a:pt x="645" y="130"/>
                  </a:lnTo>
                  <a:lnTo>
                    <a:pt x="562" y="25"/>
                  </a:lnTo>
                  <a:lnTo>
                    <a:pt x="528" y="155"/>
                  </a:lnTo>
                  <a:lnTo>
                    <a:pt x="444" y="50"/>
                  </a:lnTo>
                  <a:lnTo>
                    <a:pt x="410" y="180"/>
                  </a:lnTo>
                  <a:lnTo>
                    <a:pt x="327" y="75"/>
                  </a:lnTo>
                  <a:lnTo>
                    <a:pt x="293" y="205"/>
                  </a:lnTo>
                  <a:lnTo>
                    <a:pt x="209" y="100"/>
                  </a:lnTo>
                  <a:lnTo>
                    <a:pt x="176" y="230"/>
                  </a:lnTo>
                  <a:lnTo>
                    <a:pt x="92" y="125"/>
                  </a:lnTo>
                  <a:lnTo>
                    <a:pt x="58" y="254"/>
                  </a:lnTo>
                  <a:lnTo>
                    <a:pt x="16" y="202"/>
                  </a:lnTo>
                  <a:lnTo>
                    <a:pt x="0" y="20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6" name="Arc 236"/>
            <p:cNvSpPr>
              <a:spLocks/>
            </p:cNvSpPr>
            <p:nvPr/>
          </p:nvSpPr>
          <p:spPr bwMode="auto">
            <a:xfrm>
              <a:off x="968" y="3083"/>
              <a:ext cx="382" cy="1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7" name="Freeform 237"/>
            <p:cNvSpPr>
              <a:spLocks/>
            </p:cNvSpPr>
            <p:nvPr/>
          </p:nvSpPr>
          <p:spPr bwMode="auto">
            <a:xfrm>
              <a:off x="968" y="3069"/>
              <a:ext cx="44" cy="31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43" y="31"/>
                </a:cxn>
                <a:cxn ang="0">
                  <a:pos x="32" y="15"/>
                </a:cxn>
                <a:cxn ang="0">
                  <a:pos x="44" y="0"/>
                </a:cxn>
                <a:cxn ang="0">
                  <a:pos x="0" y="14"/>
                </a:cxn>
              </a:cxnLst>
              <a:rect l="0" t="0" r="r" b="b"/>
              <a:pathLst>
                <a:path w="44" h="31">
                  <a:moveTo>
                    <a:pt x="0" y="14"/>
                  </a:moveTo>
                  <a:lnTo>
                    <a:pt x="43" y="31"/>
                  </a:lnTo>
                  <a:lnTo>
                    <a:pt x="32" y="15"/>
                  </a:lnTo>
                  <a:lnTo>
                    <a:pt x="44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8" name="Arc 238"/>
            <p:cNvSpPr>
              <a:spLocks/>
            </p:cNvSpPr>
            <p:nvPr/>
          </p:nvSpPr>
          <p:spPr bwMode="auto">
            <a:xfrm>
              <a:off x="1269" y="3060"/>
              <a:ext cx="94" cy="2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9" name="Freeform 239"/>
            <p:cNvSpPr>
              <a:spLocks/>
            </p:cNvSpPr>
            <p:nvPr/>
          </p:nvSpPr>
          <p:spPr bwMode="auto">
            <a:xfrm>
              <a:off x="1179" y="2948"/>
              <a:ext cx="130" cy="198"/>
            </a:xfrm>
            <a:custGeom>
              <a:avLst/>
              <a:gdLst/>
              <a:ahLst/>
              <a:cxnLst>
                <a:cxn ang="0">
                  <a:pos x="434" y="661"/>
                </a:cxn>
                <a:cxn ang="0">
                  <a:pos x="286" y="661"/>
                </a:cxn>
                <a:cxn ang="0">
                  <a:pos x="0" y="0"/>
                </a:cxn>
              </a:cxnLst>
              <a:rect l="0" t="0" r="r" b="b"/>
              <a:pathLst>
                <a:path w="434" h="661">
                  <a:moveTo>
                    <a:pt x="434" y="661"/>
                  </a:moveTo>
                  <a:lnTo>
                    <a:pt x="286" y="661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60" name="Freeform 240"/>
            <p:cNvSpPr>
              <a:spLocks/>
            </p:cNvSpPr>
            <p:nvPr/>
          </p:nvSpPr>
          <p:spPr bwMode="auto">
            <a:xfrm>
              <a:off x="1179" y="2948"/>
              <a:ext cx="32" cy="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6"/>
                </a:cxn>
                <a:cxn ang="0">
                  <a:pos x="12" y="30"/>
                </a:cxn>
                <a:cxn ang="0">
                  <a:pos x="32" y="34"/>
                </a:cxn>
                <a:cxn ang="0">
                  <a:pos x="0" y="0"/>
                </a:cxn>
              </a:cxnLst>
              <a:rect l="0" t="0" r="r" b="b"/>
              <a:pathLst>
                <a:path w="32" h="46">
                  <a:moveTo>
                    <a:pt x="0" y="0"/>
                  </a:moveTo>
                  <a:lnTo>
                    <a:pt x="3" y="46"/>
                  </a:lnTo>
                  <a:lnTo>
                    <a:pt x="12" y="30"/>
                  </a:lnTo>
                  <a:lnTo>
                    <a:pt x="32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61" name="Arc 241"/>
            <p:cNvSpPr>
              <a:spLocks/>
            </p:cNvSpPr>
            <p:nvPr/>
          </p:nvSpPr>
          <p:spPr bwMode="auto">
            <a:xfrm>
              <a:off x="1076" y="3737"/>
              <a:ext cx="18" cy="76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2850 w 22850"/>
                <a:gd name="T1" fmla="*/ 21564 h 21600"/>
                <a:gd name="T2" fmla="*/ 0 w 22850"/>
                <a:gd name="T3" fmla="*/ 284 h 21600"/>
                <a:gd name="T4" fmla="*/ 21598 w 2285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50" h="21600" fill="none" extrusionOk="0">
                  <a:moveTo>
                    <a:pt x="22849" y="21563"/>
                  </a:moveTo>
                  <a:cubicBezTo>
                    <a:pt x="22433" y="21587"/>
                    <a:pt x="22015" y="21599"/>
                    <a:pt x="21598" y="21600"/>
                  </a:cubicBezTo>
                  <a:cubicBezTo>
                    <a:pt x="9779" y="21600"/>
                    <a:pt x="155" y="12101"/>
                    <a:pt x="-1" y="284"/>
                  </a:cubicBezTo>
                </a:path>
                <a:path w="22850" h="21600" stroke="0" extrusionOk="0">
                  <a:moveTo>
                    <a:pt x="22849" y="21563"/>
                  </a:moveTo>
                  <a:cubicBezTo>
                    <a:pt x="22433" y="21587"/>
                    <a:pt x="22015" y="21599"/>
                    <a:pt x="21598" y="21600"/>
                  </a:cubicBezTo>
                  <a:cubicBezTo>
                    <a:pt x="9779" y="21600"/>
                    <a:pt x="155" y="12101"/>
                    <a:pt x="-1" y="284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62" name="Freeform 242"/>
            <p:cNvSpPr>
              <a:spLocks/>
            </p:cNvSpPr>
            <p:nvPr/>
          </p:nvSpPr>
          <p:spPr bwMode="auto">
            <a:xfrm>
              <a:off x="1044" y="3725"/>
              <a:ext cx="62" cy="19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205" y="19"/>
                </a:cxn>
                <a:cxn ang="0">
                  <a:pos x="4" y="65"/>
                </a:cxn>
                <a:cxn ang="0">
                  <a:pos x="0" y="46"/>
                </a:cxn>
              </a:cxnLst>
              <a:rect l="0" t="0" r="r" b="b"/>
              <a:pathLst>
                <a:path w="205" h="65">
                  <a:moveTo>
                    <a:pt x="201" y="0"/>
                  </a:moveTo>
                  <a:lnTo>
                    <a:pt x="205" y="19"/>
                  </a:lnTo>
                  <a:lnTo>
                    <a:pt x="4" y="65"/>
                  </a:lnTo>
                  <a:lnTo>
                    <a:pt x="0" y="4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63" name="Line 243"/>
            <p:cNvSpPr>
              <a:spLocks noChangeShapeType="1"/>
            </p:cNvSpPr>
            <p:nvPr/>
          </p:nvSpPr>
          <p:spPr bwMode="auto">
            <a:xfrm>
              <a:off x="1044" y="3739"/>
              <a:ext cx="1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64" name="Arc 244"/>
            <p:cNvSpPr>
              <a:spLocks/>
            </p:cNvSpPr>
            <p:nvPr/>
          </p:nvSpPr>
          <p:spPr bwMode="auto">
            <a:xfrm>
              <a:off x="1152" y="3666"/>
              <a:ext cx="58" cy="14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65" name="Freeform 245"/>
            <p:cNvSpPr>
              <a:spLocks/>
            </p:cNvSpPr>
            <p:nvPr/>
          </p:nvSpPr>
          <p:spPr bwMode="auto">
            <a:xfrm>
              <a:off x="1121" y="3649"/>
              <a:ext cx="60" cy="28"/>
            </a:xfrm>
            <a:custGeom>
              <a:avLst/>
              <a:gdLst/>
              <a:ahLst/>
              <a:cxnLst>
                <a:cxn ang="0">
                  <a:pos x="193" y="0"/>
                </a:cxn>
                <a:cxn ang="0">
                  <a:pos x="199" y="19"/>
                </a:cxn>
                <a:cxn ang="0">
                  <a:pos x="7" y="94"/>
                </a:cxn>
                <a:cxn ang="0">
                  <a:pos x="0" y="75"/>
                </a:cxn>
              </a:cxnLst>
              <a:rect l="0" t="0" r="r" b="b"/>
              <a:pathLst>
                <a:path w="199" h="94">
                  <a:moveTo>
                    <a:pt x="193" y="0"/>
                  </a:moveTo>
                  <a:lnTo>
                    <a:pt x="199" y="19"/>
                  </a:lnTo>
                  <a:lnTo>
                    <a:pt x="7" y="94"/>
                  </a:lnTo>
                  <a:lnTo>
                    <a:pt x="0" y="7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66" name="Line 246"/>
            <p:cNvSpPr>
              <a:spLocks noChangeShapeType="1"/>
            </p:cNvSpPr>
            <p:nvPr/>
          </p:nvSpPr>
          <p:spPr bwMode="auto">
            <a:xfrm>
              <a:off x="1121" y="3672"/>
              <a:ext cx="2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67" name="Arc 247"/>
            <p:cNvSpPr>
              <a:spLocks/>
            </p:cNvSpPr>
            <p:nvPr/>
          </p:nvSpPr>
          <p:spPr bwMode="auto">
            <a:xfrm>
              <a:off x="1316" y="3728"/>
              <a:ext cx="30" cy="89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31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59" y="21600"/>
                    <a:pt x="126" y="12069"/>
                    <a:pt x="0" y="230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59" y="21600"/>
                    <a:pt x="126" y="12069"/>
                    <a:pt x="0" y="230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68" name="Freeform 248"/>
            <p:cNvSpPr>
              <a:spLocks/>
            </p:cNvSpPr>
            <p:nvPr/>
          </p:nvSpPr>
          <p:spPr bwMode="auto">
            <a:xfrm>
              <a:off x="1283" y="3713"/>
              <a:ext cx="61" cy="26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202" y="19"/>
                </a:cxn>
                <a:cxn ang="0">
                  <a:pos x="6" y="86"/>
                </a:cxn>
                <a:cxn ang="0">
                  <a:pos x="0" y="67"/>
                </a:cxn>
              </a:cxnLst>
              <a:rect l="0" t="0" r="r" b="b"/>
              <a:pathLst>
                <a:path w="202" h="86">
                  <a:moveTo>
                    <a:pt x="196" y="0"/>
                  </a:moveTo>
                  <a:lnTo>
                    <a:pt x="202" y="19"/>
                  </a:lnTo>
                  <a:lnTo>
                    <a:pt x="6" y="86"/>
                  </a:lnTo>
                  <a:lnTo>
                    <a:pt x="0" y="6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69" name="Line 249"/>
            <p:cNvSpPr>
              <a:spLocks noChangeShapeType="1"/>
            </p:cNvSpPr>
            <p:nvPr/>
          </p:nvSpPr>
          <p:spPr bwMode="auto">
            <a:xfrm>
              <a:off x="1283" y="3733"/>
              <a:ext cx="2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70" name="Arc 250"/>
            <p:cNvSpPr>
              <a:spLocks/>
            </p:cNvSpPr>
            <p:nvPr/>
          </p:nvSpPr>
          <p:spPr bwMode="auto">
            <a:xfrm>
              <a:off x="1355" y="3733"/>
              <a:ext cx="113" cy="9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90 w 21790"/>
                <a:gd name="T1" fmla="*/ 21599 h 21600"/>
                <a:gd name="T2" fmla="*/ 0 w 21790"/>
                <a:gd name="T3" fmla="*/ 0 h 21600"/>
                <a:gd name="T4" fmla="*/ 21600 w 2179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90" h="21600" fill="none" extrusionOk="0">
                  <a:moveTo>
                    <a:pt x="21790" y="21599"/>
                  </a:moveTo>
                  <a:cubicBezTo>
                    <a:pt x="21726" y="21599"/>
                    <a:pt x="2166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90" h="21600" stroke="0" extrusionOk="0">
                  <a:moveTo>
                    <a:pt x="21790" y="21599"/>
                  </a:moveTo>
                  <a:cubicBezTo>
                    <a:pt x="21726" y="21599"/>
                    <a:pt x="2166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71" name="Freeform 251"/>
            <p:cNvSpPr>
              <a:spLocks/>
            </p:cNvSpPr>
            <p:nvPr/>
          </p:nvSpPr>
          <p:spPr bwMode="auto">
            <a:xfrm>
              <a:off x="1324" y="3727"/>
              <a:ext cx="61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72" name="Line 252"/>
            <p:cNvSpPr>
              <a:spLocks noChangeShapeType="1"/>
            </p:cNvSpPr>
            <p:nvPr/>
          </p:nvSpPr>
          <p:spPr bwMode="auto">
            <a:xfrm>
              <a:off x="1324" y="3727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73" name="Line 253"/>
            <p:cNvSpPr>
              <a:spLocks noChangeShapeType="1"/>
            </p:cNvSpPr>
            <p:nvPr/>
          </p:nvSpPr>
          <p:spPr bwMode="auto">
            <a:xfrm flipV="1">
              <a:off x="756" y="3481"/>
              <a:ext cx="126" cy="27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74" name="Freeform 254"/>
            <p:cNvSpPr>
              <a:spLocks/>
            </p:cNvSpPr>
            <p:nvPr/>
          </p:nvSpPr>
          <p:spPr bwMode="auto">
            <a:xfrm>
              <a:off x="854" y="3463"/>
              <a:ext cx="59" cy="31"/>
            </a:xfrm>
            <a:custGeom>
              <a:avLst/>
              <a:gdLst/>
              <a:ahLst/>
              <a:cxnLst>
                <a:cxn ang="0">
                  <a:pos x="196" y="84"/>
                </a:cxn>
                <a:cxn ang="0">
                  <a:pos x="188" y="103"/>
                </a:cxn>
                <a:cxn ang="0">
                  <a:pos x="0" y="19"/>
                </a:cxn>
                <a:cxn ang="0">
                  <a:pos x="8" y="0"/>
                </a:cxn>
              </a:cxnLst>
              <a:rect l="0" t="0" r="r" b="b"/>
              <a:pathLst>
                <a:path w="196" h="103">
                  <a:moveTo>
                    <a:pt x="196" y="84"/>
                  </a:moveTo>
                  <a:lnTo>
                    <a:pt x="188" y="103"/>
                  </a:lnTo>
                  <a:lnTo>
                    <a:pt x="0" y="19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75" name="Line 255"/>
            <p:cNvSpPr>
              <a:spLocks noChangeShapeType="1"/>
            </p:cNvSpPr>
            <p:nvPr/>
          </p:nvSpPr>
          <p:spPr bwMode="auto">
            <a:xfrm flipH="1">
              <a:off x="854" y="3463"/>
              <a:ext cx="3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76" name="Freeform 256"/>
            <p:cNvSpPr>
              <a:spLocks/>
            </p:cNvSpPr>
            <p:nvPr/>
          </p:nvSpPr>
          <p:spPr bwMode="auto">
            <a:xfrm>
              <a:off x="1359" y="3468"/>
              <a:ext cx="599" cy="310"/>
            </a:xfrm>
            <a:custGeom>
              <a:avLst/>
              <a:gdLst/>
              <a:ahLst/>
              <a:cxnLst>
                <a:cxn ang="0">
                  <a:pos x="1996" y="1035"/>
                </a:cxn>
                <a:cxn ang="0">
                  <a:pos x="0" y="75"/>
                </a:cxn>
                <a:cxn ang="0">
                  <a:pos x="481" y="0"/>
                </a:cxn>
              </a:cxnLst>
              <a:rect l="0" t="0" r="r" b="b"/>
              <a:pathLst>
                <a:path w="1996" h="1035">
                  <a:moveTo>
                    <a:pt x="1996" y="1035"/>
                  </a:moveTo>
                  <a:lnTo>
                    <a:pt x="0" y="75"/>
                  </a:lnTo>
                  <a:lnTo>
                    <a:pt x="481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77" name="Freeform 257"/>
            <p:cNvSpPr>
              <a:spLocks/>
            </p:cNvSpPr>
            <p:nvPr/>
          </p:nvSpPr>
          <p:spPr bwMode="auto">
            <a:xfrm>
              <a:off x="1499" y="3437"/>
              <a:ext cx="14" cy="61"/>
            </a:xfrm>
            <a:custGeom>
              <a:avLst/>
              <a:gdLst/>
              <a:ahLst/>
              <a:cxnLst>
                <a:cxn ang="0">
                  <a:pos x="48" y="204"/>
                </a:cxn>
                <a:cxn ang="0">
                  <a:pos x="29" y="206"/>
                </a:cxn>
                <a:cxn ang="0">
                  <a:pos x="0" y="2"/>
                </a:cxn>
                <a:cxn ang="0">
                  <a:pos x="18" y="0"/>
                </a:cxn>
              </a:cxnLst>
              <a:rect l="0" t="0" r="r" b="b"/>
              <a:pathLst>
                <a:path w="48" h="206">
                  <a:moveTo>
                    <a:pt x="48" y="204"/>
                  </a:moveTo>
                  <a:lnTo>
                    <a:pt x="29" y="206"/>
                  </a:lnTo>
                  <a:lnTo>
                    <a:pt x="0" y="2"/>
                  </a:lnTo>
                  <a:lnTo>
                    <a:pt x="1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78" name="Line 258"/>
            <p:cNvSpPr>
              <a:spLocks noChangeShapeType="1"/>
            </p:cNvSpPr>
            <p:nvPr/>
          </p:nvSpPr>
          <p:spPr bwMode="auto">
            <a:xfrm flipH="1">
              <a:off x="1499" y="3437"/>
              <a:ext cx="5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79" name="Freeform 259"/>
            <p:cNvSpPr>
              <a:spLocks/>
            </p:cNvSpPr>
            <p:nvPr/>
          </p:nvSpPr>
          <p:spPr bwMode="auto">
            <a:xfrm>
              <a:off x="1336" y="3902"/>
              <a:ext cx="266" cy="93"/>
            </a:xfrm>
            <a:custGeom>
              <a:avLst/>
              <a:gdLst/>
              <a:ahLst/>
              <a:cxnLst>
                <a:cxn ang="0">
                  <a:pos x="886" y="36"/>
                </a:cxn>
                <a:cxn ang="0">
                  <a:pos x="871" y="101"/>
                </a:cxn>
                <a:cxn ang="0">
                  <a:pos x="783" y="0"/>
                </a:cxn>
                <a:cxn ang="0">
                  <a:pos x="755" y="131"/>
                </a:cxn>
                <a:cxn ang="0">
                  <a:pos x="667" y="29"/>
                </a:cxn>
                <a:cxn ang="0">
                  <a:pos x="639" y="160"/>
                </a:cxn>
                <a:cxn ang="0">
                  <a:pos x="551" y="59"/>
                </a:cxn>
                <a:cxn ang="0">
                  <a:pos x="522" y="190"/>
                </a:cxn>
                <a:cxn ang="0">
                  <a:pos x="435" y="89"/>
                </a:cxn>
                <a:cxn ang="0">
                  <a:pos x="406" y="220"/>
                </a:cxn>
                <a:cxn ang="0">
                  <a:pos x="318" y="118"/>
                </a:cxn>
                <a:cxn ang="0">
                  <a:pos x="290" y="249"/>
                </a:cxn>
                <a:cxn ang="0">
                  <a:pos x="202" y="148"/>
                </a:cxn>
                <a:cxn ang="0">
                  <a:pos x="174" y="279"/>
                </a:cxn>
                <a:cxn ang="0">
                  <a:pos x="86" y="178"/>
                </a:cxn>
                <a:cxn ang="0">
                  <a:pos x="57" y="309"/>
                </a:cxn>
                <a:cxn ang="0">
                  <a:pos x="13" y="258"/>
                </a:cxn>
                <a:cxn ang="0">
                  <a:pos x="0" y="262"/>
                </a:cxn>
              </a:cxnLst>
              <a:rect l="0" t="0" r="r" b="b"/>
              <a:pathLst>
                <a:path w="886" h="309">
                  <a:moveTo>
                    <a:pt x="886" y="36"/>
                  </a:moveTo>
                  <a:lnTo>
                    <a:pt x="871" y="101"/>
                  </a:lnTo>
                  <a:lnTo>
                    <a:pt x="783" y="0"/>
                  </a:lnTo>
                  <a:lnTo>
                    <a:pt x="755" y="131"/>
                  </a:lnTo>
                  <a:lnTo>
                    <a:pt x="667" y="29"/>
                  </a:lnTo>
                  <a:lnTo>
                    <a:pt x="639" y="160"/>
                  </a:lnTo>
                  <a:lnTo>
                    <a:pt x="551" y="59"/>
                  </a:lnTo>
                  <a:lnTo>
                    <a:pt x="522" y="190"/>
                  </a:lnTo>
                  <a:lnTo>
                    <a:pt x="435" y="89"/>
                  </a:lnTo>
                  <a:lnTo>
                    <a:pt x="406" y="220"/>
                  </a:lnTo>
                  <a:lnTo>
                    <a:pt x="318" y="118"/>
                  </a:lnTo>
                  <a:lnTo>
                    <a:pt x="290" y="249"/>
                  </a:lnTo>
                  <a:lnTo>
                    <a:pt x="202" y="148"/>
                  </a:lnTo>
                  <a:lnTo>
                    <a:pt x="174" y="279"/>
                  </a:lnTo>
                  <a:lnTo>
                    <a:pt x="86" y="178"/>
                  </a:lnTo>
                  <a:lnTo>
                    <a:pt x="57" y="309"/>
                  </a:lnTo>
                  <a:lnTo>
                    <a:pt x="13" y="258"/>
                  </a:lnTo>
                  <a:lnTo>
                    <a:pt x="0" y="26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80" name="Arc 260"/>
            <p:cNvSpPr>
              <a:spLocks/>
            </p:cNvSpPr>
            <p:nvPr/>
          </p:nvSpPr>
          <p:spPr bwMode="auto">
            <a:xfrm>
              <a:off x="1026" y="3958"/>
              <a:ext cx="310" cy="2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81" name="Freeform 261"/>
            <p:cNvSpPr>
              <a:spLocks/>
            </p:cNvSpPr>
            <p:nvPr/>
          </p:nvSpPr>
          <p:spPr bwMode="auto">
            <a:xfrm>
              <a:off x="1026" y="3946"/>
              <a:ext cx="45" cy="31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43" y="31"/>
                </a:cxn>
                <a:cxn ang="0">
                  <a:pos x="33" y="14"/>
                </a:cxn>
                <a:cxn ang="0">
                  <a:pos x="45" y="0"/>
                </a:cxn>
                <a:cxn ang="0">
                  <a:pos x="0" y="12"/>
                </a:cxn>
              </a:cxnLst>
              <a:rect l="0" t="0" r="r" b="b"/>
              <a:pathLst>
                <a:path w="45" h="31">
                  <a:moveTo>
                    <a:pt x="0" y="12"/>
                  </a:moveTo>
                  <a:lnTo>
                    <a:pt x="43" y="31"/>
                  </a:lnTo>
                  <a:lnTo>
                    <a:pt x="33" y="14"/>
                  </a:lnTo>
                  <a:lnTo>
                    <a:pt x="45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82" name="Freeform 262"/>
            <p:cNvSpPr>
              <a:spLocks/>
            </p:cNvSpPr>
            <p:nvPr/>
          </p:nvSpPr>
          <p:spPr bwMode="auto">
            <a:xfrm>
              <a:off x="1170" y="3810"/>
              <a:ext cx="139" cy="211"/>
            </a:xfrm>
            <a:custGeom>
              <a:avLst/>
              <a:gdLst/>
              <a:ahLst/>
              <a:cxnLst>
                <a:cxn ang="0">
                  <a:pos x="464" y="706"/>
                </a:cxn>
                <a:cxn ang="0">
                  <a:pos x="331" y="690"/>
                </a:cxn>
                <a:cxn ang="0">
                  <a:pos x="0" y="0"/>
                </a:cxn>
              </a:cxnLst>
              <a:rect l="0" t="0" r="r" b="b"/>
              <a:pathLst>
                <a:path w="464" h="706">
                  <a:moveTo>
                    <a:pt x="464" y="706"/>
                  </a:moveTo>
                  <a:lnTo>
                    <a:pt x="331" y="690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83" name="Freeform 263"/>
            <p:cNvSpPr>
              <a:spLocks/>
            </p:cNvSpPr>
            <p:nvPr/>
          </p:nvSpPr>
          <p:spPr bwMode="auto">
            <a:xfrm>
              <a:off x="1170" y="3810"/>
              <a:ext cx="33" cy="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46"/>
                </a:cxn>
                <a:cxn ang="0">
                  <a:pos x="14" y="29"/>
                </a:cxn>
                <a:cxn ang="0">
                  <a:pos x="33" y="32"/>
                </a:cxn>
                <a:cxn ang="0">
                  <a:pos x="0" y="0"/>
                </a:cxn>
              </a:cxnLst>
              <a:rect l="0" t="0" r="r" b="b"/>
              <a:pathLst>
                <a:path w="33" h="46">
                  <a:moveTo>
                    <a:pt x="0" y="0"/>
                  </a:moveTo>
                  <a:lnTo>
                    <a:pt x="5" y="46"/>
                  </a:lnTo>
                  <a:lnTo>
                    <a:pt x="14" y="29"/>
                  </a:lnTo>
                  <a:lnTo>
                    <a:pt x="33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84" name="Arc 264"/>
            <p:cNvSpPr>
              <a:spLocks/>
            </p:cNvSpPr>
            <p:nvPr/>
          </p:nvSpPr>
          <p:spPr bwMode="auto">
            <a:xfrm>
              <a:off x="1036" y="4599"/>
              <a:ext cx="53" cy="9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85" name="Freeform 265"/>
            <p:cNvSpPr>
              <a:spLocks/>
            </p:cNvSpPr>
            <p:nvPr/>
          </p:nvSpPr>
          <p:spPr bwMode="auto">
            <a:xfrm>
              <a:off x="1006" y="4580"/>
              <a:ext cx="56" cy="34"/>
            </a:xfrm>
            <a:custGeom>
              <a:avLst/>
              <a:gdLst/>
              <a:ahLst/>
              <a:cxnLst>
                <a:cxn ang="0">
                  <a:pos x="180" y="0"/>
                </a:cxn>
                <a:cxn ang="0">
                  <a:pos x="188" y="16"/>
                </a:cxn>
                <a:cxn ang="0">
                  <a:pos x="8" y="113"/>
                </a:cxn>
                <a:cxn ang="0">
                  <a:pos x="0" y="96"/>
                </a:cxn>
              </a:cxnLst>
              <a:rect l="0" t="0" r="r" b="b"/>
              <a:pathLst>
                <a:path w="188" h="113">
                  <a:moveTo>
                    <a:pt x="180" y="0"/>
                  </a:moveTo>
                  <a:lnTo>
                    <a:pt x="188" y="16"/>
                  </a:lnTo>
                  <a:lnTo>
                    <a:pt x="8" y="113"/>
                  </a:lnTo>
                  <a:lnTo>
                    <a:pt x="0" y="9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86" name="Line 266"/>
            <p:cNvSpPr>
              <a:spLocks noChangeShapeType="1"/>
            </p:cNvSpPr>
            <p:nvPr/>
          </p:nvSpPr>
          <p:spPr bwMode="auto">
            <a:xfrm>
              <a:off x="1006" y="4609"/>
              <a:ext cx="2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87" name="Arc 267"/>
            <p:cNvSpPr>
              <a:spLocks/>
            </p:cNvSpPr>
            <p:nvPr/>
          </p:nvSpPr>
          <p:spPr bwMode="auto">
            <a:xfrm>
              <a:off x="1022" y="4531"/>
              <a:ext cx="8" cy="71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598 w 21598"/>
                <a:gd name="T1" fmla="*/ 21600 h 21600"/>
                <a:gd name="T2" fmla="*/ 0 w 21598"/>
                <a:gd name="T3" fmla="*/ 304 h 21600"/>
                <a:gd name="T4" fmla="*/ 21598 w 215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21598" y="21600"/>
                  </a:moveTo>
                  <a:cubicBezTo>
                    <a:pt x="9787" y="21600"/>
                    <a:pt x="166" y="12113"/>
                    <a:pt x="0" y="303"/>
                  </a:cubicBezTo>
                </a:path>
                <a:path w="21598" h="21600" stroke="0" extrusionOk="0">
                  <a:moveTo>
                    <a:pt x="21598" y="21600"/>
                  </a:moveTo>
                  <a:cubicBezTo>
                    <a:pt x="9787" y="21600"/>
                    <a:pt x="166" y="12113"/>
                    <a:pt x="0" y="303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88" name="Freeform 268"/>
            <p:cNvSpPr>
              <a:spLocks/>
            </p:cNvSpPr>
            <p:nvPr/>
          </p:nvSpPr>
          <p:spPr bwMode="auto">
            <a:xfrm>
              <a:off x="990" y="4522"/>
              <a:ext cx="62" cy="14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206" y="19"/>
                </a:cxn>
                <a:cxn ang="0">
                  <a:pos x="2" y="44"/>
                </a:cxn>
                <a:cxn ang="0">
                  <a:pos x="0" y="25"/>
                </a:cxn>
              </a:cxnLst>
              <a:rect l="0" t="0" r="r" b="b"/>
              <a:pathLst>
                <a:path w="206" h="44">
                  <a:moveTo>
                    <a:pt x="204" y="0"/>
                  </a:moveTo>
                  <a:lnTo>
                    <a:pt x="206" y="19"/>
                  </a:lnTo>
                  <a:lnTo>
                    <a:pt x="2" y="44"/>
                  </a:lnTo>
                  <a:lnTo>
                    <a:pt x="0" y="2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89" name="Line 269"/>
            <p:cNvSpPr>
              <a:spLocks noChangeShapeType="1"/>
            </p:cNvSpPr>
            <p:nvPr/>
          </p:nvSpPr>
          <p:spPr bwMode="auto">
            <a:xfrm>
              <a:off x="990" y="4530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90" name="Arc 270"/>
            <p:cNvSpPr>
              <a:spLocks/>
            </p:cNvSpPr>
            <p:nvPr/>
          </p:nvSpPr>
          <p:spPr bwMode="auto">
            <a:xfrm>
              <a:off x="1094" y="4608"/>
              <a:ext cx="121" cy="9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91" name="Freeform 271"/>
            <p:cNvSpPr>
              <a:spLocks/>
            </p:cNvSpPr>
            <p:nvPr/>
          </p:nvSpPr>
          <p:spPr bwMode="auto">
            <a:xfrm>
              <a:off x="1063" y="4603"/>
              <a:ext cx="62" cy="5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92" name="Line 272"/>
            <p:cNvSpPr>
              <a:spLocks noChangeShapeType="1"/>
            </p:cNvSpPr>
            <p:nvPr/>
          </p:nvSpPr>
          <p:spPr bwMode="auto">
            <a:xfrm>
              <a:off x="1063" y="4603"/>
              <a:ext cx="1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93" name="Arc 273"/>
            <p:cNvSpPr>
              <a:spLocks/>
            </p:cNvSpPr>
            <p:nvPr/>
          </p:nvSpPr>
          <p:spPr bwMode="auto">
            <a:xfrm>
              <a:off x="1288" y="4613"/>
              <a:ext cx="54" cy="8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001 w 22001"/>
                <a:gd name="T1" fmla="*/ 21596 h 21600"/>
                <a:gd name="T2" fmla="*/ 0 w 22001"/>
                <a:gd name="T3" fmla="*/ 0 h 21600"/>
                <a:gd name="T4" fmla="*/ 21600 w 2200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01" h="21600" fill="none" extrusionOk="0">
                  <a:moveTo>
                    <a:pt x="22001" y="21596"/>
                  </a:moveTo>
                  <a:cubicBezTo>
                    <a:pt x="21867" y="21598"/>
                    <a:pt x="2173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2001" h="21600" stroke="0" extrusionOk="0">
                  <a:moveTo>
                    <a:pt x="22001" y="21596"/>
                  </a:moveTo>
                  <a:cubicBezTo>
                    <a:pt x="21867" y="21598"/>
                    <a:pt x="2173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94" name="Freeform 274"/>
            <p:cNvSpPr>
              <a:spLocks/>
            </p:cNvSpPr>
            <p:nvPr/>
          </p:nvSpPr>
          <p:spPr bwMode="auto">
            <a:xfrm>
              <a:off x="1258" y="4593"/>
              <a:ext cx="56" cy="36"/>
            </a:xfrm>
            <a:custGeom>
              <a:avLst/>
              <a:gdLst/>
              <a:ahLst/>
              <a:cxnLst>
                <a:cxn ang="0">
                  <a:pos x="176" y="0"/>
                </a:cxn>
                <a:cxn ang="0">
                  <a:pos x="186" y="17"/>
                </a:cxn>
                <a:cxn ang="0">
                  <a:pos x="10" y="122"/>
                </a:cxn>
                <a:cxn ang="0">
                  <a:pos x="0" y="105"/>
                </a:cxn>
              </a:cxnLst>
              <a:rect l="0" t="0" r="r" b="b"/>
              <a:pathLst>
                <a:path w="186" h="122">
                  <a:moveTo>
                    <a:pt x="176" y="0"/>
                  </a:moveTo>
                  <a:lnTo>
                    <a:pt x="186" y="17"/>
                  </a:lnTo>
                  <a:lnTo>
                    <a:pt x="10" y="122"/>
                  </a:lnTo>
                  <a:lnTo>
                    <a:pt x="0" y="10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95" name="Line 275"/>
            <p:cNvSpPr>
              <a:spLocks noChangeShapeType="1"/>
            </p:cNvSpPr>
            <p:nvPr/>
          </p:nvSpPr>
          <p:spPr bwMode="auto">
            <a:xfrm>
              <a:off x="1258" y="4624"/>
              <a:ext cx="3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96" name="Arc 276"/>
            <p:cNvSpPr>
              <a:spLocks/>
            </p:cNvSpPr>
            <p:nvPr/>
          </p:nvSpPr>
          <p:spPr bwMode="auto">
            <a:xfrm>
              <a:off x="1247" y="4541"/>
              <a:ext cx="31" cy="8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97" name="Freeform 277"/>
            <p:cNvSpPr>
              <a:spLocks/>
            </p:cNvSpPr>
            <p:nvPr/>
          </p:nvSpPr>
          <p:spPr bwMode="auto">
            <a:xfrm>
              <a:off x="1216" y="4525"/>
              <a:ext cx="59" cy="27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98" y="19"/>
                </a:cxn>
                <a:cxn ang="0">
                  <a:pos x="6" y="90"/>
                </a:cxn>
                <a:cxn ang="0">
                  <a:pos x="0" y="71"/>
                </a:cxn>
              </a:cxnLst>
              <a:rect l="0" t="0" r="r" b="b"/>
              <a:pathLst>
                <a:path w="198" h="90">
                  <a:moveTo>
                    <a:pt x="192" y="0"/>
                  </a:moveTo>
                  <a:lnTo>
                    <a:pt x="198" y="19"/>
                  </a:lnTo>
                  <a:lnTo>
                    <a:pt x="6" y="90"/>
                  </a:lnTo>
                  <a:lnTo>
                    <a:pt x="0" y="71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98" name="Line 278"/>
            <p:cNvSpPr>
              <a:spLocks noChangeShapeType="1"/>
            </p:cNvSpPr>
            <p:nvPr/>
          </p:nvSpPr>
          <p:spPr bwMode="auto">
            <a:xfrm>
              <a:off x="1216" y="4546"/>
              <a:ext cx="2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99" name="Arc 279"/>
            <p:cNvSpPr>
              <a:spLocks/>
            </p:cNvSpPr>
            <p:nvPr/>
          </p:nvSpPr>
          <p:spPr bwMode="auto">
            <a:xfrm>
              <a:off x="1343" y="4617"/>
              <a:ext cx="129" cy="84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598 w 21598"/>
                <a:gd name="T1" fmla="*/ 21600 h 21600"/>
                <a:gd name="T2" fmla="*/ 0 w 21598"/>
                <a:gd name="T3" fmla="*/ 256 h 21600"/>
                <a:gd name="T4" fmla="*/ 21598 w 215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21598" y="21600"/>
                  </a:moveTo>
                  <a:cubicBezTo>
                    <a:pt x="9768" y="21600"/>
                    <a:pt x="139" y="12084"/>
                    <a:pt x="-1" y="256"/>
                  </a:cubicBezTo>
                </a:path>
                <a:path w="21598" h="21600" stroke="0" extrusionOk="0">
                  <a:moveTo>
                    <a:pt x="21598" y="21600"/>
                  </a:moveTo>
                  <a:cubicBezTo>
                    <a:pt x="9768" y="21600"/>
                    <a:pt x="139" y="12084"/>
                    <a:pt x="-1" y="256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00" name="Freeform 280"/>
            <p:cNvSpPr>
              <a:spLocks/>
            </p:cNvSpPr>
            <p:nvPr/>
          </p:nvSpPr>
          <p:spPr bwMode="auto">
            <a:xfrm>
              <a:off x="1311" y="4612"/>
              <a:ext cx="61" cy="6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204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01" name="Line 281"/>
            <p:cNvSpPr>
              <a:spLocks noChangeShapeType="1"/>
            </p:cNvSpPr>
            <p:nvPr/>
          </p:nvSpPr>
          <p:spPr bwMode="auto">
            <a:xfrm>
              <a:off x="1311" y="4612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02" name="Line 282"/>
            <p:cNvSpPr>
              <a:spLocks noChangeShapeType="1"/>
            </p:cNvSpPr>
            <p:nvPr/>
          </p:nvSpPr>
          <p:spPr bwMode="auto">
            <a:xfrm flipV="1">
              <a:off x="720" y="4492"/>
              <a:ext cx="23" cy="14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03" name="Freeform 283"/>
            <p:cNvSpPr>
              <a:spLocks/>
            </p:cNvSpPr>
            <p:nvPr/>
          </p:nvSpPr>
          <p:spPr bwMode="auto">
            <a:xfrm>
              <a:off x="712" y="4482"/>
              <a:ext cx="62" cy="14"/>
            </a:xfrm>
            <a:custGeom>
              <a:avLst/>
              <a:gdLst/>
              <a:ahLst/>
              <a:cxnLst>
                <a:cxn ang="0">
                  <a:pos x="206" y="29"/>
                </a:cxn>
                <a:cxn ang="0">
                  <a:pos x="204" y="48"/>
                </a:cxn>
                <a:cxn ang="0">
                  <a:pos x="0" y="18"/>
                </a:cxn>
                <a:cxn ang="0">
                  <a:pos x="2" y="0"/>
                </a:cxn>
              </a:cxnLst>
              <a:rect l="0" t="0" r="r" b="b"/>
              <a:pathLst>
                <a:path w="206" h="48">
                  <a:moveTo>
                    <a:pt x="206" y="29"/>
                  </a:moveTo>
                  <a:lnTo>
                    <a:pt x="204" y="48"/>
                  </a:lnTo>
                  <a:lnTo>
                    <a:pt x="0" y="18"/>
                  </a:lnTo>
                  <a:lnTo>
                    <a:pt x="2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04" name="Line 284"/>
            <p:cNvSpPr>
              <a:spLocks noChangeShapeType="1"/>
            </p:cNvSpPr>
            <p:nvPr/>
          </p:nvSpPr>
          <p:spPr bwMode="auto">
            <a:xfrm flipH="1">
              <a:off x="712" y="4482"/>
              <a:ext cx="1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05" name="Freeform 285"/>
            <p:cNvSpPr>
              <a:spLocks/>
            </p:cNvSpPr>
            <p:nvPr/>
          </p:nvSpPr>
          <p:spPr bwMode="auto">
            <a:xfrm>
              <a:off x="1210" y="4334"/>
              <a:ext cx="744" cy="311"/>
            </a:xfrm>
            <a:custGeom>
              <a:avLst/>
              <a:gdLst/>
              <a:ahLst/>
              <a:cxnLst>
                <a:cxn ang="0">
                  <a:pos x="2477" y="1035"/>
                </a:cxn>
                <a:cxn ang="0">
                  <a:pos x="0" y="120"/>
                </a:cxn>
                <a:cxn ang="0">
                  <a:pos x="272" y="0"/>
                </a:cxn>
              </a:cxnLst>
              <a:rect l="0" t="0" r="r" b="b"/>
              <a:pathLst>
                <a:path w="2477" h="1035">
                  <a:moveTo>
                    <a:pt x="2477" y="1035"/>
                  </a:moveTo>
                  <a:lnTo>
                    <a:pt x="0" y="120"/>
                  </a:lnTo>
                  <a:lnTo>
                    <a:pt x="272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06" name="Freeform 286"/>
            <p:cNvSpPr>
              <a:spLocks/>
            </p:cNvSpPr>
            <p:nvPr/>
          </p:nvSpPr>
          <p:spPr bwMode="auto">
            <a:xfrm>
              <a:off x="1279" y="4304"/>
              <a:ext cx="31" cy="58"/>
            </a:xfrm>
            <a:custGeom>
              <a:avLst/>
              <a:gdLst/>
              <a:ahLst/>
              <a:cxnLst>
                <a:cxn ang="0">
                  <a:pos x="102" y="188"/>
                </a:cxn>
                <a:cxn ang="0">
                  <a:pos x="84" y="196"/>
                </a:cxn>
                <a:cxn ang="0">
                  <a:pos x="0" y="8"/>
                </a:cxn>
                <a:cxn ang="0">
                  <a:pos x="19" y="0"/>
                </a:cxn>
              </a:cxnLst>
              <a:rect l="0" t="0" r="r" b="b"/>
              <a:pathLst>
                <a:path w="102" h="196">
                  <a:moveTo>
                    <a:pt x="102" y="188"/>
                  </a:moveTo>
                  <a:lnTo>
                    <a:pt x="84" y="196"/>
                  </a:lnTo>
                  <a:lnTo>
                    <a:pt x="0" y="8"/>
                  </a:lnTo>
                  <a:lnTo>
                    <a:pt x="1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07" name="Line 287"/>
            <p:cNvSpPr>
              <a:spLocks noChangeShapeType="1"/>
            </p:cNvSpPr>
            <p:nvPr/>
          </p:nvSpPr>
          <p:spPr bwMode="auto">
            <a:xfrm flipH="1">
              <a:off x="1279" y="4304"/>
              <a:ext cx="6" cy="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08" name="Freeform 288"/>
            <p:cNvSpPr>
              <a:spLocks/>
            </p:cNvSpPr>
            <p:nvPr/>
          </p:nvSpPr>
          <p:spPr bwMode="auto">
            <a:xfrm>
              <a:off x="1342" y="4797"/>
              <a:ext cx="279" cy="70"/>
            </a:xfrm>
            <a:custGeom>
              <a:avLst/>
              <a:gdLst/>
              <a:ahLst/>
              <a:cxnLst>
                <a:cxn ang="0">
                  <a:pos x="930" y="47"/>
                </a:cxn>
                <a:cxn ang="0">
                  <a:pos x="908" y="110"/>
                </a:cxn>
                <a:cxn ang="0">
                  <a:pos x="832" y="0"/>
                </a:cxn>
                <a:cxn ang="0">
                  <a:pos x="790" y="128"/>
                </a:cxn>
                <a:cxn ang="0">
                  <a:pos x="713" y="18"/>
                </a:cxn>
                <a:cxn ang="0">
                  <a:pos x="671" y="145"/>
                </a:cxn>
                <a:cxn ang="0">
                  <a:pos x="594" y="35"/>
                </a:cxn>
                <a:cxn ang="0">
                  <a:pos x="552" y="162"/>
                </a:cxn>
                <a:cxn ang="0">
                  <a:pos x="476" y="52"/>
                </a:cxn>
                <a:cxn ang="0">
                  <a:pos x="434" y="180"/>
                </a:cxn>
                <a:cxn ang="0">
                  <a:pos x="357" y="70"/>
                </a:cxn>
                <a:cxn ang="0">
                  <a:pos x="315" y="197"/>
                </a:cxn>
                <a:cxn ang="0">
                  <a:pos x="238" y="87"/>
                </a:cxn>
                <a:cxn ang="0">
                  <a:pos x="196" y="214"/>
                </a:cxn>
                <a:cxn ang="0">
                  <a:pos x="119" y="104"/>
                </a:cxn>
                <a:cxn ang="0">
                  <a:pos x="77" y="232"/>
                </a:cxn>
                <a:cxn ang="0">
                  <a:pos x="39" y="177"/>
                </a:cxn>
                <a:cxn ang="0">
                  <a:pos x="0" y="183"/>
                </a:cxn>
              </a:cxnLst>
              <a:rect l="0" t="0" r="r" b="b"/>
              <a:pathLst>
                <a:path w="930" h="232">
                  <a:moveTo>
                    <a:pt x="930" y="47"/>
                  </a:moveTo>
                  <a:lnTo>
                    <a:pt x="908" y="110"/>
                  </a:lnTo>
                  <a:lnTo>
                    <a:pt x="832" y="0"/>
                  </a:lnTo>
                  <a:lnTo>
                    <a:pt x="790" y="128"/>
                  </a:lnTo>
                  <a:lnTo>
                    <a:pt x="713" y="18"/>
                  </a:lnTo>
                  <a:lnTo>
                    <a:pt x="671" y="145"/>
                  </a:lnTo>
                  <a:lnTo>
                    <a:pt x="594" y="35"/>
                  </a:lnTo>
                  <a:lnTo>
                    <a:pt x="552" y="162"/>
                  </a:lnTo>
                  <a:lnTo>
                    <a:pt x="476" y="52"/>
                  </a:lnTo>
                  <a:lnTo>
                    <a:pt x="434" y="180"/>
                  </a:lnTo>
                  <a:lnTo>
                    <a:pt x="357" y="70"/>
                  </a:lnTo>
                  <a:lnTo>
                    <a:pt x="315" y="197"/>
                  </a:lnTo>
                  <a:lnTo>
                    <a:pt x="238" y="87"/>
                  </a:lnTo>
                  <a:lnTo>
                    <a:pt x="196" y="214"/>
                  </a:lnTo>
                  <a:lnTo>
                    <a:pt x="119" y="104"/>
                  </a:lnTo>
                  <a:lnTo>
                    <a:pt x="77" y="232"/>
                  </a:lnTo>
                  <a:lnTo>
                    <a:pt x="39" y="177"/>
                  </a:lnTo>
                  <a:lnTo>
                    <a:pt x="0" y="18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09" name="Arc 289"/>
            <p:cNvSpPr>
              <a:spLocks/>
            </p:cNvSpPr>
            <p:nvPr/>
          </p:nvSpPr>
          <p:spPr bwMode="auto">
            <a:xfrm>
              <a:off x="972" y="4851"/>
              <a:ext cx="366" cy="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435 w 21435"/>
                <a:gd name="T1" fmla="*/ 2668 h 21600"/>
                <a:gd name="T2" fmla="*/ 0 w 21435"/>
                <a:gd name="T3" fmla="*/ 21600 h 21600"/>
                <a:gd name="T4" fmla="*/ 0 w 2143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435" h="21600" fill="none" extrusionOk="0">
                  <a:moveTo>
                    <a:pt x="21434" y="2667"/>
                  </a:moveTo>
                  <a:cubicBezTo>
                    <a:pt x="20088" y="13482"/>
                    <a:pt x="10897" y="21599"/>
                    <a:pt x="0" y="21600"/>
                  </a:cubicBezTo>
                </a:path>
                <a:path w="21435" h="21600" stroke="0" extrusionOk="0">
                  <a:moveTo>
                    <a:pt x="21434" y="2667"/>
                  </a:moveTo>
                  <a:cubicBezTo>
                    <a:pt x="20088" y="13482"/>
                    <a:pt x="10897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10" name="Freeform 290"/>
            <p:cNvSpPr>
              <a:spLocks/>
            </p:cNvSpPr>
            <p:nvPr/>
          </p:nvSpPr>
          <p:spPr bwMode="auto">
            <a:xfrm>
              <a:off x="972" y="4843"/>
              <a:ext cx="45" cy="32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45" y="32"/>
                </a:cxn>
                <a:cxn ang="0">
                  <a:pos x="33" y="17"/>
                </a:cxn>
                <a:cxn ang="0">
                  <a:pos x="43" y="0"/>
                </a:cxn>
                <a:cxn ang="0">
                  <a:pos x="0" y="18"/>
                </a:cxn>
              </a:cxnLst>
              <a:rect l="0" t="0" r="r" b="b"/>
              <a:pathLst>
                <a:path w="45" h="32">
                  <a:moveTo>
                    <a:pt x="0" y="18"/>
                  </a:moveTo>
                  <a:lnTo>
                    <a:pt x="45" y="32"/>
                  </a:lnTo>
                  <a:lnTo>
                    <a:pt x="33" y="17"/>
                  </a:lnTo>
                  <a:lnTo>
                    <a:pt x="43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11" name="Freeform 291"/>
            <p:cNvSpPr>
              <a:spLocks/>
            </p:cNvSpPr>
            <p:nvPr/>
          </p:nvSpPr>
          <p:spPr bwMode="auto">
            <a:xfrm>
              <a:off x="1156" y="4712"/>
              <a:ext cx="163" cy="198"/>
            </a:xfrm>
            <a:custGeom>
              <a:avLst/>
              <a:gdLst/>
              <a:ahLst/>
              <a:cxnLst>
                <a:cxn ang="0">
                  <a:pos x="542" y="660"/>
                </a:cxn>
                <a:cxn ang="0">
                  <a:pos x="301" y="660"/>
                </a:cxn>
                <a:cxn ang="0">
                  <a:pos x="0" y="0"/>
                </a:cxn>
              </a:cxnLst>
              <a:rect l="0" t="0" r="r" b="b"/>
              <a:pathLst>
                <a:path w="542" h="660">
                  <a:moveTo>
                    <a:pt x="542" y="660"/>
                  </a:moveTo>
                  <a:lnTo>
                    <a:pt x="301" y="660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12" name="Freeform 292"/>
            <p:cNvSpPr>
              <a:spLocks/>
            </p:cNvSpPr>
            <p:nvPr/>
          </p:nvSpPr>
          <p:spPr bwMode="auto">
            <a:xfrm>
              <a:off x="1156" y="4712"/>
              <a:ext cx="33" cy="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46"/>
                </a:cxn>
                <a:cxn ang="0">
                  <a:pos x="14" y="29"/>
                </a:cxn>
                <a:cxn ang="0">
                  <a:pos x="33" y="33"/>
                </a:cxn>
                <a:cxn ang="0">
                  <a:pos x="0" y="0"/>
                </a:cxn>
              </a:cxnLst>
              <a:rect l="0" t="0" r="r" b="b"/>
              <a:pathLst>
                <a:path w="33" h="46">
                  <a:moveTo>
                    <a:pt x="0" y="0"/>
                  </a:moveTo>
                  <a:lnTo>
                    <a:pt x="4" y="46"/>
                  </a:lnTo>
                  <a:lnTo>
                    <a:pt x="14" y="29"/>
                  </a:lnTo>
                  <a:lnTo>
                    <a:pt x="33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92" name="Rectangle 291">
            <a:hlinkClick r:id="rId2" action="ppaction://hlinkfile"/>
          </p:cNvPr>
          <p:cNvSpPr/>
          <p:nvPr/>
        </p:nvSpPr>
        <p:spPr>
          <a:xfrm>
            <a:off x="4369209" y="8446755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362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4101" name="Group 5"/>
          <p:cNvGrpSpPr>
            <a:grpSpLocks noChangeAspect="1"/>
          </p:cNvGrpSpPr>
          <p:nvPr/>
        </p:nvGrpSpPr>
        <p:grpSpPr bwMode="auto">
          <a:xfrm>
            <a:off x="381000" y="381000"/>
            <a:ext cx="6166797" cy="8208819"/>
            <a:chOff x="584" y="663"/>
            <a:chExt cx="3331" cy="4434"/>
          </a:xfrm>
        </p:grpSpPr>
        <p:sp>
          <p:nvSpPr>
            <p:cNvPr id="4100" name="AutoShape 4"/>
            <p:cNvSpPr>
              <a:spLocks noChangeAspect="1" noChangeArrowheads="1" noTextEdit="1"/>
            </p:cNvSpPr>
            <p:nvPr/>
          </p:nvSpPr>
          <p:spPr bwMode="auto">
            <a:xfrm>
              <a:off x="584" y="663"/>
              <a:ext cx="3156" cy="44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302" name="Group 206"/>
            <p:cNvGrpSpPr>
              <a:grpSpLocks/>
            </p:cNvGrpSpPr>
            <p:nvPr/>
          </p:nvGrpSpPr>
          <p:grpSpPr bwMode="auto">
            <a:xfrm>
              <a:off x="607" y="685"/>
              <a:ext cx="3308" cy="4250"/>
              <a:chOff x="607" y="685"/>
              <a:chExt cx="3308" cy="4250"/>
            </a:xfrm>
          </p:grpSpPr>
          <p:sp>
            <p:nvSpPr>
              <p:cNvPr id="4102" name="Rectangle 6"/>
              <p:cNvSpPr>
                <a:spLocks noChangeArrowheads="1"/>
              </p:cNvSpPr>
              <p:nvPr/>
            </p:nvSpPr>
            <p:spPr bwMode="auto">
              <a:xfrm>
                <a:off x="1046" y="811"/>
                <a:ext cx="2585" cy="1458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3" name="Rectangle 7"/>
              <p:cNvSpPr>
                <a:spLocks noChangeArrowheads="1"/>
              </p:cNvSpPr>
              <p:nvPr/>
            </p:nvSpPr>
            <p:spPr bwMode="auto">
              <a:xfrm>
                <a:off x="607" y="4069"/>
                <a:ext cx="1491" cy="842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4" name="Rectangle 8"/>
              <p:cNvSpPr>
                <a:spLocks noChangeArrowheads="1"/>
              </p:cNvSpPr>
              <p:nvPr/>
            </p:nvSpPr>
            <p:spPr bwMode="auto">
              <a:xfrm>
                <a:off x="607" y="2314"/>
                <a:ext cx="1491" cy="841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5" name="Rectangle 9"/>
              <p:cNvSpPr>
                <a:spLocks noChangeArrowheads="1"/>
              </p:cNvSpPr>
              <p:nvPr/>
            </p:nvSpPr>
            <p:spPr bwMode="auto">
              <a:xfrm>
                <a:off x="607" y="3192"/>
                <a:ext cx="1491" cy="841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6" name="Oval 10"/>
              <p:cNvSpPr>
                <a:spLocks noChangeArrowheads="1"/>
              </p:cNvSpPr>
              <p:nvPr/>
            </p:nvSpPr>
            <p:spPr bwMode="auto">
              <a:xfrm>
                <a:off x="1987" y="2865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7" name="Rectangle 11"/>
              <p:cNvSpPr>
                <a:spLocks noChangeArrowheads="1"/>
              </p:cNvSpPr>
              <p:nvPr/>
            </p:nvSpPr>
            <p:spPr bwMode="auto">
              <a:xfrm>
                <a:off x="1629" y="2768"/>
                <a:ext cx="83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8" name="Oval 12"/>
              <p:cNvSpPr>
                <a:spLocks noChangeArrowheads="1"/>
              </p:cNvSpPr>
              <p:nvPr/>
            </p:nvSpPr>
            <p:spPr bwMode="auto">
              <a:xfrm>
                <a:off x="1613" y="2865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9" name="Rectangle 13"/>
              <p:cNvSpPr>
                <a:spLocks noChangeArrowheads="1"/>
              </p:cNvSpPr>
              <p:nvPr/>
            </p:nvSpPr>
            <p:spPr bwMode="auto">
              <a:xfrm>
                <a:off x="1498" y="2782"/>
                <a:ext cx="79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0" name="Oval 14"/>
              <p:cNvSpPr>
                <a:spLocks noChangeArrowheads="1"/>
              </p:cNvSpPr>
              <p:nvPr/>
            </p:nvSpPr>
            <p:spPr bwMode="auto">
              <a:xfrm>
                <a:off x="1487" y="2865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1" name="Rectangle 15"/>
              <p:cNvSpPr>
                <a:spLocks noChangeArrowheads="1"/>
              </p:cNvSpPr>
              <p:nvPr/>
            </p:nvSpPr>
            <p:spPr bwMode="auto">
              <a:xfrm>
                <a:off x="1255" y="2773"/>
                <a:ext cx="79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2" name="Rectangle 16"/>
              <p:cNvSpPr>
                <a:spLocks noChangeArrowheads="1"/>
              </p:cNvSpPr>
              <p:nvPr/>
            </p:nvSpPr>
            <p:spPr bwMode="auto">
              <a:xfrm>
                <a:off x="1361" y="2865"/>
                <a:ext cx="50" cy="50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3" name="Line 17"/>
              <p:cNvSpPr>
                <a:spLocks noChangeShapeType="1"/>
              </p:cNvSpPr>
              <p:nvPr/>
            </p:nvSpPr>
            <p:spPr bwMode="auto">
              <a:xfrm>
                <a:off x="1361" y="2865"/>
                <a:ext cx="52" cy="5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4" name="Line 18"/>
              <p:cNvSpPr>
                <a:spLocks noChangeShapeType="1"/>
              </p:cNvSpPr>
              <p:nvPr/>
            </p:nvSpPr>
            <p:spPr bwMode="auto">
              <a:xfrm flipV="1">
                <a:off x="1361" y="2865"/>
                <a:ext cx="52" cy="5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5" name="Rectangle 19"/>
              <p:cNvSpPr>
                <a:spLocks noChangeArrowheads="1"/>
              </p:cNvSpPr>
              <p:nvPr/>
            </p:nvSpPr>
            <p:spPr bwMode="auto">
              <a:xfrm>
                <a:off x="1753" y="2696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6" name="Oval 20"/>
              <p:cNvSpPr>
                <a:spLocks noChangeArrowheads="1"/>
              </p:cNvSpPr>
              <p:nvPr/>
            </p:nvSpPr>
            <p:spPr bwMode="auto">
              <a:xfrm>
                <a:off x="1235" y="2865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7" name="Rectangle 21"/>
              <p:cNvSpPr>
                <a:spLocks noChangeArrowheads="1"/>
              </p:cNvSpPr>
              <p:nvPr/>
            </p:nvSpPr>
            <p:spPr bwMode="auto">
              <a:xfrm>
                <a:off x="1487" y="2687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8" name="Oval 22"/>
              <p:cNvSpPr>
                <a:spLocks noChangeArrowheads="1"/>
              </p:cNvSpPr>
              <p:nvPr/>
            </p:nvSpPr>
            <p:spPr bwMode="auto">
              <a:xfrm>
                <a:off x="1109" y="2860"/>
                <a:ext cx="50" cy="51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9" name="Rectangle 23"/>
              <p:cNvSpPr>
                <a:spLocks noChangeArrowheads="1"/>
              </p:cNvSpPr>
              <p:nvPr/>
            </p:nvSpPr>
            <p:spPr bwMode="auto">
              <a:xfrm>
                <a:off x="1235" y="2692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20" name="Oval 24"/>
              <p:cNvSpPr>
                <a:spLocks noChangeArrowheads="1"/>
              </p:cNvSpPr>
              <p:nvPr/>
            </p:nvSpPr>
            <p:spPr bwMode="auto">
              <a:xfrm>
                <a:off x="730" y="2856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1" name="Rectangle 25"/>
              <p:cNvSpPr>
                <a:spLocks noChangeArrowheads="1"/>
              </p:cNvSpPr>
              <p:nvPr/>
            </p:nvSpPr>
            <p:spPr bwMode="auto">
              <a:xfrm>
                <a:off x="1061" y="2764"/>
                <a:ext cx="83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22" name="Oval 26"/>
              <p:cNvSpPr>
                <a:spLocks noChangeArrowheads="1"/>
              </p:cNvSpPr>
              <p:nvPr/>
            </p:nvSpPr>
            <p:spPr bwMode="auto">
              <a:xfrm>
                <a:off x="1361" y="3004"/>
                <a:ext cx="50" cy="51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3" name="Rectangle 27"/>
              <p:cNvSpPr>
                <a:spLocks noChangeArrowheads="1"/>
              </p:cNvSpPr>
              <p:nvPr/>
            </p:nvSpPr>
            <p:spPr bwMode="auto">
              <a:xfrm>
                <a:off x="1991" y="2624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24" name="Oval 28"/>
              <p:cNvSpPr>
                <a:spLocks noChangeArrowheads="1"/>
              </p:cNvSpPr>
              <p:nvPr/>
            </p:nvSpPr>
            <p:spPr bwMode="auto">
              <a:xfrm>
                <a:off x="1086" y="2991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5" name="Rectangle 29"/>
              <p:cNvSpPr>
                <a:spLocks noChangeArrowheads="1"/>
              </p:cNvSpPr>
              <p:nvPr/>
            </p:nvSpPr>
            <p:spPr bwMode="auto">
              <a:xfrm>
                <a:off x="933" y="2705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26" name="Oval 30"/>
              <p:cNvSpPr>
                <a:spLocks noChangeArrowheads="1"/>
              </p:cNvSpPr>
              <p:nvPr/>
            </p:nvSpPr>
            <p:spPr bwMode="auto">
              <a:xfrm>
                <a:off x="1626" y="2973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7" name="Rectangle 31"/>
              <p:cNvSpPr>
                <a:spLocks noChangeArrowheads="1"/>
              </p:cNvSpPr>
              <p:nvPr/>
            </p:nvSpPr>
            <p:spPr bwMode="auto">
              <a:xfrm>
                <a:off x="1406" y="2498"/>
                <a:ext cx="12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28" name="Oval 32"/>
              <p:cNvSpPr>
                <a:spLocks noChangeArrowheads="1"/>
              </p:cNvSpPr>
              <p:nvPr/>
            </p:nvSpPr>
            <p:spPr bwMode="auto">
              <a:xfrm>
                <a:off x="1356" y="3090"/>
                <a:ext cx="50" cy="50"/>
              </a:xfrm>
              <a:prstGeom prst="ellipse">
                <a:avLst/>
              </a:pr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9" name="Rectangle 33"/>
              <p:cNvSpPr>
                <a:spLocks noChangeArrowheads="1"/>
              </p:cNvSpPr>
              <p:nvPr/>
            </p:nvSpPr>
            <p:spPr bwMode="auto">
              <a:xfrm>
                <a:off x="735" y="2624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30" name="Oval 34"/>
              <p:cNvSpPr>
                <a:spLocks noChangeArrowheads="1"/>
              </p:cNvSpPr>
              <p:nvPr/>
            </p:nvSpPr>
            <p:spPr bwMode="auto">
              <a:xfrm>
                <a:off x="1987" y="4619"/>
                <a:ext cx="50" cy="51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1" name="Rectangle 35"/>
              <p:cNvSpPr>
                <a:spLocks noChangeArrowheads="1"/>
              </p:cNvSpPr>
              <p:nvPr/>
            </p:nvSpPr>
            <p:spPr bwMode="auto">
              <a:xfrm>
                <a:off x="1615" y="4514"/>
                <a:ext cx="79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32" name="Oval 36"/>
              <p:cNvSpPr>
                <a:spLocks noChangeArrowheads="1"/>
              </p:cNvSpPr>
              <p:nvPr/>
            </p:nvSpPr>
            <p:spPr bwMode="auto">
              <a:xfrm>
                <a:off x="1613" y="4619"/>
                <a:ext cx="50" cy="51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3" name="Rectangle 37"/>
              <p:cNvSpPr>
                <a:spLocks noChangeArrowheads="1"/>
              </p:cNvSpPr>
              <p:nvPr/>
            </p:nvSpPr>
            <p:spPr bwMode="auto">
              <a:xfrm>
                <a:off x="1361" y="4514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34" name="Oval 38"/>
              <p:cNvSpPr>
                <a:spLocks noChangeArrowheads="1"/>
              </p:cNvSpPr>
              <p:nvPr/>
            </p:nvSpPr>
            <p:spPr bwMode="auto">
              <a:xfrm>
                <a:off x="1487" y="4619"/>
                <a:ext cx="50" cy="51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5" name="Rectangle 39"/>
              <p:cNvSpPr>
                <a:spLocks noChangeArrowheads="1"/>
              </p:cNvSpPr>
              <p:nvPr/>
            </p:nvSpPr>
            <p:spPr bwMode="auto">
              <a:xfrm>
                <a:off x="1115" y="4514"/>
                <a:ext cx="79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36" name="Rectangle 40"/>
              <p:cNvSpPr>
                <a:spLocks noChangeArrowheads="1"/>
              </p:cNvSpPr>
              <p:nvPr/>
            </p:nvSpPr>
            <p:spPr bwMode="auto">
              <a:xfrm>
                <a:off x="1361" y="4619"/>
                <a:ext cx="50" cy="51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7" name="Line 41"/>
              <p:cNvSpPr>
                <a:spLocks noChangeShapeType="1"/>
              </p:cNvSpPr>
              <p:nvPr/>
            </p:nvSpPr>
            <p:spPr bwMode="auto">
              <a:xfrm>
                <a:off x="1361" y="4619"/>
                <a:ext cx="52" cy="5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8" name="Line 42"/>
              <p:cNvSpPr>
                <a:spLocks noChangeShapeType="1"/>
              </p:cNvSpPr>
              <p:nvPr/>
            </p:nvSpPr>
            <p:spPr bwMode="auto">
              <a:xfrm flipV="1">
                <a:off x="1361" y="4619"/>
                <a:ext cx="52" cy="5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9" name="Rectangle 43"/>
              <p:cNvSpPr>
                <a:spLocks noChangeArrowheads="1"/>
              </p:cNvSpPr>
              <p:nvPr/>
            </p:nvSpPr>
            <p:spPr bwMode="auto">
              <a:xfrm>
                <a:off x="1719" y="4451"/>
                <a:ext cx="131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40" name="Oval 44"/>
              <p:cNvSpPr>
                <a:spLocks noChangeArrowheads="1"/>
              </p:cNvSpPr>
              <p:nvPr/>
            </p:nvSpPr>
            <p:spPr bwMode="auto">
              <a:xfrm>
                <a:off x="1235" y="4619"/>
                <a:ext cx="50" cy="51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1" name="Rectangle 45"/>
              <p:cNvSpPr>
                <a:spLocks noChangeArrowheads="1"/>
              </p:cNvSpPr>
              <p:nvPr/>
            </p:nvSpPr>
            <p:spPr bwMode="auto">
              <a:xfrm>
                <a:off x="1613" y="4442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42" name="Oval 46"/>
              <p:cNvSpPr>
                <a:spLocks noChangeArrowheads="1"/>
              </p:cNvSpPr>
              <p:nvPr/>
            </p:nvSpPr>
            <p:spPr bwMode="auto">
              <a:xfrm>
                <a:off x="1109" y="4619"/>
                <a:ext cx="50" cy="51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3" name="Rectangle 47"/>
              <p:cNvSpPr>
                <a:spLocks noChangeArrowheads="1"/>
              </p:cNvSpPr>
              <p:nvPr/>
            </p:nvSpPr>
            <p:spPr bwMode="auto">
              <a:xfrm>
                <a:off x="1361" y="4442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44" name="Oval 48"/>
              <p:cNvSpPr>
                <a:spLocks noChangeArrowheads="1"/>
              </p:cNvSpPr>
              <p:nvPr/>
            </p:nvSpPr>
            <p:spPr bwMode="auto">
              <a:xfrm>
                <a:off x="735" y="4619"/>
                <a:ext cx="50" cy="51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5" name="Rectangle 49"/>
              <p:cNvSpPr>
                <a:spLocks noChangeArrowheads="1"/>
              </p:cNvSpPr>
              <p:nvPr/>
            </p:nvSpPr>
            <p:spPr bwMode="auto">
              <a:xfrm>
                <a:off x="1113" y="4451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46" name="Oval 50"/>
              <p:cNvSpPr>
                <a:spLocks noChangeArrowheads="1"/>
              </p:cNvSpPr>
              <p:nvPr/>
            </p:nvSpPr>
            <p:spPr bwMode="auto">
              <a:xfrm>
                <a:off x="1361" y="4745"/>
                <a:ext cx="50" cy="51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7" name="Rectangle 51"/>
              <p:cNvSpPr>
                <a:spLocks noChangeArrowheads="1"/>
              </p:cNvSpPr>
              <p:nvPr/>
            </p:nvSpPr>
            <p:spPr bwMode="auto">
              <a:xfrm>
                <a:off x="1991" y="4379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48" name="Oval 52"/>
              <p:cNvSpPr>
                <a:spLocks noChangeArrowheads="1"/>
              </p:cNvSpPr>
              <p:nvPr/>
            </p:nvSpPr>
            <p:spPr bwMode="auto">
              <a:xfrm>
                <a:off x="1054" y="4727"/>
                <a:ext cx="51" cy="51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9" name="Rectangle 53"/>
              <p:cNvSpPr>
                <a:spLocks noChangeArrowheads="1"/>
              </p:cNvSpPr>
              <p:nvPr/>
            </p:nvSpPr>
            <p:spPr bwMode="auto">
              <a:xfrm>
                <a:off x="798" y="4379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0" name="Oval 54"/>
              <p:cNvSpPr>
                <a:spLocks noChangeArrowheads="1"/>
              </p:cNvSpPr>
              <p:nvPr/>
            </p:nvSpPr>
            <p:spPr bwMode="auto">
              <a:xfrm>
                <a:off x="1663" y="4745"/>
                <a:ext cx="50" cy="51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1" name="Rectangle 55"/>
              <p:cNvSpPr>
                <a:spLocks noChangeArrowheads="1"/>
              </p:cNvSpPr>
              <p:nvPr/>
            </p:nvSpPr>
            <p:spPr bwMode="auto">
              <a:xfrm>
                <a:off x="1406" y="4253"/>
                <a:ext cx="12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2" name="Oval 56"/>
              <p:cNvSpPr>
                <a:spLocks noChangeArrowheads="1"/>
              </p:cNvSpPr>
              <p:nvPr/>
            </p:nvSpPr>
            <p:spPr bwMode="auto">
              <a:xfrm>
                <a:off x="1361" y="4849"/>
                <a:ext cx="50" cy="50"/>
              </a:xfrm>
              <a:prstGeom prst="ellipse">
                <a:avLst/>
              </a:pr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3" name="Rectangle 57"/>
              <p:cNvSpPr>
                <a:spLocks noChangeArrowheads="1"/>
              </p:cNvSpPr>
              <p:nvPr/>
            </p:nvSpPr>
            <p:spPr bwMode="auto">
              <a:xfrm>
                <a:off x="904" y="4505"/>
                <a:ext cx="131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4" name="Oval 58"/>
              <p:cNvSpPr>
                <a:spLocks noChangeArrowheads="1"/>
              </p:cNvSpPr>
              <p:nvPr/>
            </p:nvSpPr>
            <p:spPr bwMode="auto">
              <a:xfrm>
                <a:off x="1987" y="3742"/>
                <a:ext cx="50" cy="51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5" name="Rectangle 59"/>
              <p:cNvSpPr>
                <a:spLocks noChangeArrowheads="1"/>
              </p:cNvSpPr>
              <p:nvPr/>
            </p:nvSpPr>
            <p:spPr bwMode="auto">
              <a:xfrm>
                <a:off x="1615" y="3637"/>
                <a:ext cx="79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6" name="Oval 60"/>
              <p:cNvSpPr>
                <a:spLocks noChangeArrowheads="1"/>
              </p:cNvSpPr>
              <p:nvPr/>
            </p:nvSpPr>
            <p:spPr bwMode="auto">
              <a:xfrm>
                <a:off x="1613" y="3742"/>
                <a:ext cx="50" cy="51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7" name="Rectangle 61"/>
              <p:cNvSpPr>
                <a:spLocks noChangeArrowheads="1"/>
              </p:cNvSpPr>
              <p:nvPr/>
            </p:nvSpPr>
            <p:spPr bwMode="auto">
              <a:xfrm>
                <a:off x="1361" y="3637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8" name="Oval 62"/>
              <p:cNvSpPr>
                <a:spLocks noChangeArrowheads="1"/>
              </p:cNvSpPr>
              <p:nvPr/>
            </p:nvSpPr>
            <p:spPr bwMode="auto">
              <a:xfrm>
                <a:off x="1487" y="3742"/>
                <a:ext cx="50" cy="51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9" name="Rectangle 63"/>
              <p:cNvSpPr>
                <a:spLocks noChangeArrowheads="1"/>
              </p:cNvSpPr>
              <p:nvPr/>
            </p:nvSpPr>
            <p:spPr bwMode="auto">
              <a:xfrm>
                <a:off x="1115" y="3637"/>
                <a:ext cx="79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0" name="Rectangle 64"/>
              <p:cNvSpPr>
                <a:spLocks noChangeArrowheads="1"/>
              </p:cNvSpPr>
              <p:nvPr/>
            </p:nvSpPr>
            <p:spPr bwMode="auto">
              <a:xfrm>
                <a:off x="1361" y="3742"/>
                <a:ext cx="50" cy="51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1" name="Line 65"/>
              <p:cNvSpPr>
                <a:spLocks noChangeShapeType="1"/>
              </p:cNvSpPr>
              <p:nvPr/>
            </p:nvSpPr>
            <p:spPr bwMode="auto">
              <a:xfrm>
                <a:off x="1361" y="3742"/>
                <a:ext cx="52" cy="5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2" name="Line 66"/>
              <p:cNvSpPr>
                <a:spLocks noChangeShapeType="1"/>
              </p:cNvSpPr>
              <p:nvPr/>
            </p:nvSpPr>
            <p:spPr bwMode="auto">
              <a:xfrm flipV="1">
                <a:off x="1361" y="3742"/>
                <a:ext cx="52" cy="5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3" name="Rectangle 67"/>
              <p:cNvSpPr>
                <a:spLocks noChangeArrowheads="1"/>
              </p:cNvSpPr>
              <p:nvPr/>
            </p:nvSpPr>
            <p:spPr bwMode="auto">
              <a:xfrm>
                <a:off x="1739" y="3637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4" name="Oval 68"/>
              <p:cNvSpPr>
                <a:spLocks noChangeArrowheads="1"/>
              </p:cNvSpPr>
              <p:nvPr/>
            </p:nvSpPr>
            <p:spPr bwMode="auto">
              <a:xfrm>
                <a:off x="1235" y="3742"/>
                <a:ext cx="50" cy="51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5" name="Rectangle 69"/>
              <p:cNvSpPr>
                <a:spLocks noChangeArrowheads="1"/>
              </p:cNvSpPr>
              <p:nvPr/>
            </p:nvSpPr>
            <p:spPr bwMode="auto">
              <a:xfrm>
                <a:off x="1487" y="3565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6" name="Oval 70"/>
              <p:cNvSpPr>
                <a:spLocks noChangeArrowheads="1"/>
              </p:cNvSpPr>
              <p:nvPr/>
            </p:nvSpPr>
            <p:spPr bwMode="auto">
              <a:xfrm>
                <a:off x="1109" y="3742"/>
                <a:ext cx="50" cy="51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7" name="Rectangle 71"/>
              <p:cNvSpPr>
                <a:spLocks noChangeArrowheads="1"/>
              </p:cNvSpPr>
              <p:nvPr/>
            </p:nvSpPr>
            <p:spPr bwMode="auto">
              <a:xfrm>
                <a:off x="1239" y="3565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8" name="Oval 72"/>
              <p:cNvSpPr>
                <a:spLocks noChangeArrowheads="1"/>
              </p:cNvSpPr>
              <p:nvPr/>
            </p:nvSpPr>
            <p:spPr bwMode="auto">
              <a:xfrm>
                <a:off x="748" y="3738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9" name="Rectangle 73"/>
              <p:cNvSpPr>
                <a:spLocks noChangeArrowheads="1"/>
              </p:cNvSpPr>
              <p:nvPr/>
            </p:nvSpPr>
            <p:spPr bwMode="auto">
              <a:xfrm>
                <a:off x="987" y="3637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0" name="Oval 74"/>
              <p:cNvSpPr>
                <a:spLocks noChangeArrowheads="1"/>
              </p:cNvSpPr>
              <p:nvPr/>
            </p:nvSpPr>
            <p:spPr bwMode="auto">
              <a:xfrm>
                <a:off x="1361" y="3882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1" name="Rectangle 75"/>
              <p:cNvSpPr>
                <a:spLocks noChangeArrowheads="1"/>
              </p:cNvSpPr>
              <p:nvPr/>
            </p:nvSpPr>
            <p:spPr bwMode="auto">
              <a:xfrm>
                <a:off x="1991" y="3565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2" name="Oval 76"/>
              <p:cNvSpPr>
                <a:spLocks noChangeArrowheads="1"/>
              </p:cNvSpPr>
              <p:nvPr/>
            </p:nvSpPr>
            <p:spPr bwMode="auto">
              <a:xfrm>
                <a:off x="1072" y="3850"/>
                <a:ext cx="51" cy="51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3" name="Rectangle 77"/>
              <p:cNvSpPr>
                <a:spLocks noChangeArrowheads="1"/>
              </p:cNvSpPr>
              <p:nvPr/>
            </p:nvSpPr>
            <p:spPr bwMode="auto">
              <a:xfrm>
                <a:off x="798" y="3565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4" name="Oval 78"/>
              <p:cNvSpPr>
                <a:spLocks noChangeArrowheads="1"/>
              </p:cNvSpPr>
              <p:nvPr/>
            </p:nvSpPr>
            <p:spPr bwMode="auto">
              <a:xfrm>
                <a:off x="1635" y="3846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5" name="Rectangle 79"/>
              <p:cNvSpPr>
                <a:spLocks noChangeArrowheads="1"/>
              </p:cNvSpPr>
              <p:nvPr/>
            </p:nvSpPr>
            <p:spPr bwMode="auto">
              <a:xfrm>
                <a:off x="1658" y="3376"/>
                <a:ext cx="12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6" name="Oval 80"/>
              <p:cNvSpPr>
                <a:spLocks noChangeArrowheads="1"/>
              </p:cNvSpPr>
              <p:nvPr/>
            </p:nvSpPr>
            <p:spPr bwMode="auto">
              <a:xfrm>
                <a:off x="1361" y="3972"/>
                <a:ext cx="50" cy="50"/>
              </a:xfrm>
              <a:prstGeom prst="ellipse">
                <a:avLst/>
              </a:pr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7" name="Rectangle 81"/>
              <p:cNvSpPr>
                <a:spLocks noChangeArrowheads="1"/>
              </p:cNvSpPr>
              <p:nvPr/>
            </p:nvSpPr>
            <p:spPr bwMode="auto">
              <a:xfrm>
                <a:off x="967" y="3376"/>
                <a:ext cx="131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8" name="Oval 82"/>
              <p:cNvSpPr>
                <a:spLocks noChangeArrowheads="1"/>
              </p:cNvSpPr>
              <p:nvPr/>
            </p:nvSpPr>
            <p:spPr bwMode="auto">
              <a:xfrm>
                <a:off x="1214" y="1567"/>
                <a:ext cx="89" cy="89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9" name="Rectangle 83"/>
              <p:cNvSpPr>
                <a:spLocks noChangeArrowheads="1"/>
              </p:cNvSpPr>
              <p:nvPr/>
            </p:nvSpPr>
            <p:spPr bwMode="auto">
              <a:xfrm>
                <a:off x="1874" y="1385"/>
                <a:ext cx="129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0" name="Oval 84"/>
              <p:cNvSpPr>
                <a:spLocks noChangeArrowheads="1"/>
              </p:cNvSpPr>
              <p:nvPr/>
            </p:nvSpPr>
            <p:spPr bwMode="auto">
              <a:xfrm>
                <a:off x="1867" y="1567"/>
                <a:ext cx="89" cy="89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1" name="Rectangle 85"/>
              <p:cNvSpPr>
                <a:spLocks noChangeArrowheads="1"/>
              </p:cNvSpPr>
              <p:nvPr/>
            </p:nvSpPr>
            <p:spPr bwMode="auto">
              <a:xfrm>
                <a:off x="2185" y="1403"/>
                <a:ext cx="144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2" name="Oval 86"/>
              <p:cNvSpPr>
                <a:spLocks noChangeArrowheads="1"/>
              </p:cNvSpPr>
              <p:nvPr/>
            </p:nvSpPr>
            <p:spPr bwMode="auto">
              <a:xfrm>
                <a:off x="2084" y="1567"/>
                <a:ext cx="88" cy="89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3" name="Rectangle 87"/>
              <p:cNvSpPr>
                <a:spLocks noChangeArrowheads="1"/>
              </p:cNvSpPr>
              <p:nvPr/>
            </p:nvSpPr>
            <p:spPr bwMode="auto">
              <a:xfrm>
                <a:off x="2554" y="1421"/>
                <a:ext cx="129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4" name="Rectangle 88"/>
              <p:cNvSpPr>
                <a:spLocks noChangeArrowheads="1"/>
              </p:cNvSpPr>
              <p:nvPr/>
            </p:nvSpPr>
            <p:spPr bwMode="auto">
              <a:xfrm>
                <a:off x="2304" y="1567"/>
                <a:ext cx="89" cy="89"/>
              </a:xfrm>
              <a:prstGeom prst="rect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5" name="Line 89"/>
              <p:cNvSpPr>
                <a:spLocks noChangeShapeType="1"/>
              </p:cNvSpPr>
              <p:nvPr/>
            </p:nvSpPr>
            <p:spPr bwMode="auto">
              <a:xfrm>
                <a:off x="2304" y="1567"/>
                <a:ext cx="86" cy="8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6" name="Line 90"/>
              <p:cNvSpPr>
                <a:spLocks noChangeShapeType="1"/>
              </p:cNvSpPr>
              <p:nvPr/>
            </p:nvSpPr>
            <p:spPr bwMode="auto">
              <a:xfrm flipV="1">
                <a:off x="2304" y="1567"/>
                <a:ext cx="86" cy="8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7" name="Rectangle 91"/>
              <p:cNvSpPr>
                <a:spLocks noChangeArrowheads="1"/>
              </p:cNvSpPr>
              <p:nvPr/>
            </p:nvSpPr>
            <p:spPr bwMode="auto">
              <a:xfrm>
                <a:off x="1654" y="1277"/>
                <a:ext cx="144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8" name="Oval 92"/>
              <p:cNvSpPr>
                <a:spLocks noChangeArrowheads="1"/>
              </p:cNvSpPr>
              <p:nvPr/>
            </p:nvSpPr>
            <p:spPr bwMode="auto">
              <a:xfrm>
                <a:off x="2520" y="1567"/>
                <a:ext cx="89" cy="89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9" name="Rectangle 93"/>
              <p:cNvSpPr>
                <a:spLocks noChangeArrowheads="1"/>
              </p:cNvSpPr>
              <p:nvPr/>
            </p:nvSpPr>
            <p:spPr bwMode="auto">
              <a:xfrm>
                <a:off x="2307" y="1259"/>
                <a:ext cx="144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0" name="Oval 94"/>
              <p:cNvSpPr>
                <a:spLocks noChangeArrowheads="1"/>
              </p:cNvSpPr>
              <p:nvPr/>
            </p:nvSpPr>
            <p:spPr bwMode="auto">
              <a:xfrm>
                <a:off x="2736" y="1567"/>
                <a:ext cx="89" cy="89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1" name="Rectangle 95"/>
              <p:cNvSpPr>
                <a:spLocks noChangeArrowheads="1"/>
              </p:cNvSpPr>
              <p:nvPr/>
            </p:nvSpPr>
            <p:spPr bwMode="auto">
              <a:xfrm>
                <a:off x="2739" y="1259"/>
                <a:ext cx="144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2" name="Oval 96"/>
              <p:cNvSpPr>
                <a:spLocks noChangeArrowheads="1"/>
              </p:cNvSpPr>
              <p:nvPr/>
            </p:nvSpPr>
            <p:spPr bwMode="auto">
              <a:xfrm>
                <a:off x="3394" y="1567"/>
                <a:ext cx="89" cy="89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3" name="Rectangle 97"/>
              <p:cNvSpPr>
                <a:spLocks noChangeArrowheads="1"/>
              </p:cNvSpPr>
              <p:nvPr/>
            </p:nvSpPr>
            <p:spPr bwMode="auto">
              <a:xfrm>
                <a:off x="2960" y="1385"/>
                <a:ext cx="137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4" name="Oval 98"/>
              <p:cNvSpPr>
                <a:spLocks noChangeArrowheads="1"/>
              </p:cNvSpPr>
              <p:nvPr/>
            </p:nvSpPr>
            <p:spPr bwMode="auto">
              <a:xfrm>
                <a:off x="2304" y="1765"/>
                <a:ext cx="89" cy="89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5" name="Rectangle 99"/>
              <p:cNvSpPr>
                <a:spLocks noChangeArrowheads="1"/>
              </p:cNvSpPr>
              <p:nvPr/>
            </p:nvSpPr>
            <p:spPr bwMode="auto">
              <a:xfrm>
                <a:off x="1217" y="1259"/>
                <a:ext cx="144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6" name="Oval 100"/>
              <p:cNvSpPr>
                <a:spLocks noChangeArrowheads="1"/>
              </p:cNvSpPr>
              <p:nvPr/>
            </p:nvSpPr>
            <p:spPr bwMode="auto">
              <a:xfrm>
                <a:off x="2304" y="1941"/>
                <a:ext cx="89" cy="88"/>
              </a:xfrm>
              <a:prstGeom prst="ellipse">
                <a:avLst/>
              </a:prstGeom>
              <a:solidFill>
                <a:srgbClr val="000000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7" name="Rectangle 101"/>
              <p:cNvSpPr>
                <a:spLocks noChangeArrowheads="1"/>
              </p:cNvSpPr>
              <p:nvPr/>
            </p:nvSpPr>
            <p:spPr bwMode="auto">
              <a:xfrm>
                <a:off x="3419" y="1255"/>
                <a:ext cx="144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8" name="Oval 102"/>
              <p:cNvSpPr>
                <a:spLocks noChangeArrowheads="1"/>
              </p:cNvSpPr>
              <p:nvPr/>
            </p:nvSpPr>
            <p:spPr bwMode="auto">
              <a:xfrm>
                <a:off x="1773" y="1747"/>
                <a:ext cx="88" cy="89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9" name="Rectangle 103"/>
              <p:cNvSpPr>
                <a:spLocks noChangeArrowheads="1"/>
              </p:cNvSpPr>
              <p:nvPr/>
            </p:nvSpPr>
            <p:spPr bwMode="auto">
              <a:xfrm>
                <a:off x="1735" y="931"/>
                <a:ext cx="210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0" name="Oval 104"/>
              <p:cNvSpPr>
                <a:spLocks noChangeArrowheads="1"/>
              </p:cNvSpPr>
              <p:nvPr/>
            </p:nvSpPr>
            <p:spPr bwMode="auto">
              <a:xfrm>
                <a:off x="2809" y="1747"/>
                <a:ext cx="88" cy="89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1" name="Rectangle 105"/>
              <p:cNvSpPr>
                <a:spLocks noChangeArrowheads="1"/>
              </p:cNvSpPr>
              <p:nvPr/>
            </p:nvSpPr>
            <p:spPr bwMode="auto">
              <a:xfrm>
                <a:off x="2926" y="931"/>
                <a:ext cx="217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2" name="Rectangle 106"/>
              <p:cNvSpPr>
                <a:spLocks noChangeArrowheads="1"/>
              </p:cNvSpPr>
              <p:nvPr/>
            </p:nvSpPr>
            <p:spPr bwMode="auto">
              <a:xfrm>
                <a:off x="3402" y="2109"/>
                <a:ext cx="233" cy="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3" name="Rectangle 107"/>
              <p:cNvSpPr>
                <a:spLocks noChangeArrowheads="1"/>
              </p:cNvSpPr>
              <p:nvPr/>
            </p:nvSpPr>
            <p:spPr bwMode="auto">
              <a:xfrm>
                <a:off x="1852" y="685"/>
                <a:ext cx="114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Pistol 33 Rocket 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4" name="Rectangle 108"/>
              <p:cNvSpPr>
                <a:spLocks noChangeArrowheads="1"/>
              </p:cNvSpPr>
              <p:nvPr/>
            </p:nvSpPr>
            <p:spPr bwMode="auto">
              <a:xfrm>
                <a:off x="2416" y="2353"/>
                <a:ext cx="169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5" name="Rectangle 109"/>
              <p:cNvSpPr>
                <a:spLocks noChangeArrowheads="1"/>
              </p:cNvSpPr>
              <p:nvPr/>
            </p:nvSpPr>
            <p:spPr bwMode="auto">
              <a:xfrm>
                <a:off x="2565" y="2353"/>
                <a:ext cx="987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Safety your side.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6" name="Rectangle 110"/>
              <p:cNvSpPr>
                <a:spLocks noChangeArrowheads="1"/>
              </p:cNvSpPr>
              <p:nvPr/>
            </p:nvSpPr>
            <p:spPr bwMode="auto">
              <a:xfrm>
                <a:off x="2416" y="2447"/>
                <a:ext cx="62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7" name="Rectangle 111"/>
              <p:cNvSpPr>
                <a:spLocks noChangeArrowheads="1"/>
              </p:cNvSpPr>
              <p:nvPr/>
            </p:nvSpPr>
            <p:spPr bwMode="auto">
              <a:xfrm>
                <a:off x="2416" y="2542"/>
                <a:ext cx="169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8" name="Rectangle 112"/>
              <p:cNvSpPr>
                <a:spLocks noChangeArrowheads="1"/>
              </p:cNvSpPr>
              <p:nvPr/>
            </p:nvSpPr>
            <p:spPr bwMode="auto">
              <a:xfrm>
                <a:off x="2544" y="2542"/>
                <a:ext cx="310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9" name="Rectangle 113"/>
              <p:cNvSpPr>
                <a:spLocks noChangeArrowheads="1"/>
              </p:cNvSpPr>
              <p:nvPr/>
            </p:nvSpPr>
            <p:spPr bwMode="auto">
              <a:xfrm>
                <a:off x="2416" y="2731"/>
                <a:ext cx="180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0" name="Rectangle 114"/>
              <p:cNvSpPr>
                <a:spLocks noChangeArrowheads="1"/>
              </p:cNvSpPr>
              <p:nvPr/>
            </p:nvSpPr>
            <p:spPr bwMode="auto">
              <a:xfrm>
                <a:off x="2544" y="2731"/>
                <a:ext cx="310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1" name="Rectangle 115"/>
              <p:cNvSpPr>
                <a:spLocks noChangeArrowheads="1"/>
              </p:cNvSpPr>
              <p:nvPr/>
            </p:nvSpPr>
            <p:spPr bwMode="auto">
              <a:xfrm>
                <a:off x="2416" y="2920"/>
                <a:ext cx="185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2" name="Rectangle 116"/>
              <p:cNvSpPr>
                <a:spLocks noChangeArrowheads="1"/>
              </p:cNvSpPr>
              <p:nvPr/>
            </p:nvSpPr>
            <p:spPr bwMode="auto">
              <a:xfrm>
                <a:off x="2570" y="2920"/>
                <a:ext cx="310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3" name="Rectangle 117"/>
              <p:cNvSpPr>
                <a:spLocks noChangeArrowheads="1"/>
              </p:cNvSpPr>
              <p:nvPr/>
            </p:nvSpPr>
            <p:spPr bwMode="auto">
              <a:xfrm>
                <a:off x="2416" y="3109"/>
                <a:ext cx="185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4" name="Rectangle 118"/>
              <p:cNvSpPr>
                <a:spLocks noChangeArrowheads="1"/>
              </p:cNvSpPr>
              <p:nvPr/>
            </p:nvSpPr>
            <p:spPr bwMode="auto">
              <a:xfrm>
                <a:off x="2544" y="3109"/>
                <a:ext cx="310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5" name="Rectangle 119"/>
              <p:cNvSpPr>
                <a:spLocks noChangeArrowheads="1"/>
              </p:cNvSpPr>
              <p:nvPr/>
            </p:nvSpPr>
            <p:spPr bwMode="auto">
              <a:xfrm>
                <a:off x="2416" y="3297"/>
                <a:ext cx="174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6" name="Rectangle 120"/>
              <p:cNvSpPr>
                <a:spLocks noChangeArrowheads="1"/>
              </p:cNvSpPr>
              <p:nvPr/>
            </p:nvSpPr>
            <p:spPr bwMode="auto">
              <a:xfrm>
                <a:off x="2522" y="3297"/>
                <a:ext cx="310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7" name="Rectangle 121"/>
              <p:cNvSpPr>
                <a:spLocks noChangeArrowheads="1"/>
              </p:cNvSpPr>
              <p:nvPr/>
            </p:nvSpPr>
            <p:spPr bwMode="auto">
              <a:xfrm>
                <a:off x="2416" y="3486"/>
                <a:ext cx="158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8" name="Rectangle 122"/>
              <p:cNvSpPr>
                <a:spLocks noChangeArrowheads="1"/>
              </p:cNvSpPr>
              <p:nvPr/>
            </p:nvSpPr>
            <p:spPr bwMode="auto">
              <a:xfrm>
                <a:off x="2534" y="3486"/>
                <a:ext cx="1258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. Block back Safety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9" name="Rectangle 123"/>
              <p:cNvSpPr>
                <a:spLocks noChangeArrowheads="1"/>
              </p:cNvSpPr>
              <p:nvPr/>
            </p:nvSpPr>
            <p:spPr bwMode="auto">
              <a:xfrm>
                <a:off x="2416" y="3581"/>
                <a:ext cx="415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your 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0" name="Rectangle 124"/>
              <p:cNvSpPr>
                <a:spLocks noChangeArrowheads="1"/>
              </p:cNvSpPr>
              <p:nvPr/>
            </p:nvSpPr>
            <p:spPr bwMode="auto">
              <a:xfrm>
                <a:off x="2416" y="3770"/>
                <a:ext cx="180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1" name="Rectangle 125"/>
              <p:cNvSpPr>
                <a:spLocks noChangeArrowheads="1"/>
              </p:cNvSpPr>
              <p:nvPr/>
            </p:nvSpPr>
            <p:spPr bwMode="auto">
              <a:xfrm>
                <a:off x="2544" y="3770"/>
                <a:ext cx="1371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pivot. Fake Rocket toss.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2" name="Rectangle 126"/>
              <p:cNvSpPr>
                <a:spLocks noChangeArrowheads="1"/>
              </p:cNvSpPr>
              <p:nvPr/>
            </p:nvSpPr>
            <p:spPr bwMode="auto">
              <a:xfrm>
                <a:off x="2416" y="3864"/>
                <a:ext cx="923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Give to FB. Boot 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3" name="Rectangle 127"/>
              <p:cNvSpPr>
                <a:spLocks noChangeArrowheads="1"/>
              </p:cNvSpPr>
              <p:nvPr/>
            </p:nvSpPr>
            <p:spPr bwMode="auto">
              <a:xfrm>
                <a:off x="2416" y="4053"/>
                <a:ext cx="185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4" name="Rectangle 128"/>
              <p:cNvSpPr>
                <a:spLocks noChangeArrowheads="1"/>
              </p:cNvSpPr>
              <p:nvPr/>
            </p:nvSpPr>
            <p:spPr bwMode="auto">
              <a:xfrm>
                <a:off x="2567" y="4053"/>
                <a:ext cx="1225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Rocket Motion. Fake Rocket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5" name="Rectangle 129"/>
              <p:cNvSpPr>
                <a:spLocks noChangeArrowheads="1"/>
              </p:cNvSpPr>
              <p:nvPr/>
            </p:nvSpPr>
            <p:spPr bwMode="auto">
              <a:xfrm>
                <a:off x="2416" y="4148"/>
                <a:ext cx="319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Sweep.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6" name="Rectangle 130"/>
              <p:cNvSpPr>
                <a:spLocks noChangeArrowheads="1"/>
              </p:cNvSpPr>
              <p:nvPr/>
            </p:nvSpPr>
            <p:spPr bwMode="auto">
              <a:xfrm>
                <a:off x="2416" y="4337"/>
                <a:ext cx="180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7" name="Rectangle 131"/>
              <p:cNvSpPr>
                <a:spLocks noChangeArrowheads="1"/>
              </p:cNvSpPr>
              <p:nvPr/>
            </p:nvSpPr>
            <p:spPr bwMode="auto">
              <a:xfrm>
                <a:off x="2554" y="4337"/>
                <a:ext cx="1190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 Block 1st outside PST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8" name="Rectangle 132"/>
              <p:cNvSpPr>
                <a:spLocks noChangeArrowheads="1"/>
              </p:cNvSpPr>
              <p:nvPr/>
            </p:nvSpPr>
            <p:spPr bwMode="auto">
              <a:xfrm>
                <a:off x="2416" y="4526"/>
                <a:ext cx="164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9" name="Rectangle 133"/>
              <p:cNvSpPr>
                <a:spLocks noChangeArrowheads="1"/>
              </p:cNvSpPr>
              <p:nvPr/>
            </p:nvSpPr>
            <p:spPr bwMode="auto">
              <a:xfrm>
                <a:off x="2553" y="4526"/>
                <a:ext cx="1095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Lateral step.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0" name="Rectangle 134"/>
              <p:cNvSpPr>
                <a:spLocks noChangeArrowheads="1"/>
              </p:cNvSpPr>
              <p:nvPr/>
            </p:nvSpPr>
            <p:spPr bwMode="auto">
              <a:xfrm>
                <a:off x="2416" y="4620"/>
                <a:ext cx="1356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Crossover. Aim for outside hip of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1" name="Rectangle 135"/>
              <p:cNvSpPr>
                <a:spLocks noChangeArrowheads="1"/>
              </p:cNvSpPr>
              <p:nvPr/>
            </p:nvSpPr>
            <p:spPr bwMode="auto">
              <a:xfrm>
                <a:off x="2416" y="4715"/>
                <a:ext cx="237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PSG.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2" name="Rectangle 136"/>
              <p:cNvSpPr>
                <a:spLocks noChangeArrowheads="1"/>
              </p:cNvSpPr>
              <p:nvPr/>
            </p:nvSpPr>
            <p:spPr bwMode="auto">
              <a:xfrm>
                <a:off x="1887" y="3050"/>
                <a:ext cx="233" cy="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3" name="Rectangle 137"/>
              <p:cNvSpPr>
                <a:spLocks noChangeArrowheads="1"/>
              </p:cNvSpPr>
              <p:nvPr/>
            </p:nvSpPr>
            <p:spPr bwMode="auto">
              <a:xfrm>
                <a:off x="1906" y="4838"/>
                <a:ext cx="233" cy="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4" name="Rectangle 138"/>
              <p:cNvSpPr>
                <a:spLocks noChangeArrowheads="1"/>
              </p:cNvSpPr>
              <p:nvPr/>
            </p:nvSpPr>
            <p:spPr bwMode="auto">
              <a:xfrm>
                <a:off x="1917" y="3959"/>
                <a:ext cx="233" cy="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5" name="Arc 139"/>
              <p:cNvSpPr>
                <a:spLocks/>
              </p:cNvSpPr>
              <p:nvPr/>
            </p:nvSpPr>
            <p:spPr bwMode="auto">
              <a:xfrm>
                <a:off x="2648" y="1538"/>
                <a:ext cx="143" cy="112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192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44" y="21600"/>
                      <a:pt x="105" y="12045"/>
                      <a:pt x="-1" y="192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44" y="21600"/>
                      <a:pt x="105" y="12045"/>
                      <a:pt x="-1" y="192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6" name="Freeform 140"/>
              <p:cNvSpPr>
                <a:spLocks/>
              </p:cNvSpPr>
              <p:nvPr/>
            </p:nvSpPr>
            <p:spPr bwMode="auto">
              <a:xfrm>
                <a:off x="2616" y="1533"/>
                <a:ext cx="62" cy="6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7" name="Line 141"/>
              <p:cNvSpPr>
                <a:spLocks noChangeShapeType="1"/>
              </p:cNvSpPr>
              <p:nvPr/>
            </p:nvSpPr>
            <p:spPr bwMode="auto">
              <a:xfrm>
                <a:off x="2616" y="1533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8" name="Arc 142"/>
              <p:cNvSpPr>
                <a:spLocks/>
              </p:cNvSpPr>
              <p:nvPr/>
            </p:nvSpPr>
            <p:spPr bwMode="auto">
              <a:xfrm>
                <a:off x="1303" y="4775"/>
                <a:ext cx="112" cy="3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90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55"/>
                      <a:pt x="12044" y="21494"/>
                      <a:pt x="190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55"/>
                      <a:pt x="12044" y="21494"/>
                      <a:pt x="190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9" name="Arc 143"/>
              <p:cNvSpPr>
                <a:spLocks/>
              </p:cNvSpPr>
              <p:nvPr/>
            </p:nvSpPr>
            <p:spPr bwMode="auto">
              <a:xfrm>
                <a:off x="1304" y="4806"/>
                <a:ext cx="378" cy="5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0" name="Freeform 144"/>
              <p:cNvSpPr>
                <a:spLocks/>
              </p:cNvSpPr>
              <p:nvPr/>
            </p:nvSpPr>
            <p:spPr bwMode="auto">
              <a:xfrm>
                <a:off x="1636" y="4842"/>
                <a:ext cx="46" cy="32"/>
              </a:xfrm>
              <a:custGeom>
                <a:avLst/>
                <a:gdLst/>
                <a:ahLst/>
                <a:cxnLst>
                  <a:cxn ang="0">
                    <a:pos x="46" y="23"/>
                  </a:cxn>
                  <a:cxn ang="0">
                    <a:pos x="5" y="0"/>
                  </a:cxn>
                  <a:cxn ang="0">
                    <a:pos x="14" y="18"/>
                  </a:cxn>
                  <a:cxn ang="0">
                    <a:pos x="0" y="32"/>
                  </a:cxn>
                  <a:cxn ang="0">
                    <a:pos x="46" y="23"/>
                  </a:cxn>
                </a:cxnLst>
                <a:rect l="0" t="0" r="r" b="b"/>
                <a:pathLst>
                  <a:path w="46" h="32">
                    <a:moveTo>
                      <a:pt x="46" y="23"/>
                    </a:moveTo>
                    <a:lnTo>
                      <a:pt x="5" y="0"/>
                    </a:lnTo>
                    <a:lnTo>
                      <a:pt x="14" y="18"/>
                    </a:lnTo>
                    <a:lnTo>
                      <a:pt x="0" y="32"/>
                    </a:lnTo>
                    <a:lnTo>
                      <a:pt x="46" y="23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1" name="Freeform 145"/>
              <p:cNvSpPr>
                <a:spLocks/>
              </p:cNvSpPr>
              <p:nvPr/>
            </p:nvSpPr>
            <p:spPr bwMode="auto">
              <a:xfrm>
                <a:off x="1394" y="4769"/>
                <a:ext cx="279" cy="70"/>
              </a:xfrm>
              <a:custGeom>
                <a:avLst/>
                <a:gdLst/>
                <a:ahLst/>
                <a:cxnLst>
                  <a:cxn ang="0">
                    <a:pos x="930" y="47"/>
                  </a:cxn>
                  <a:cxn ang="0">
                    <a:pos x="908" y="110"/>
                  </a:cxn>
                  <a:cxn ang="0">
                    <a:pos x="832" y="0"/>
                  </a:cxn>
                  <a:cxn ang="0">
                    <a:pos x="790" y="128"/>
                  </a:cxn>
                  <a:cxn ang="0">
                    <a:pos x="713" y="18"/>
                  </a:cxn>
                  <a:cxn ang="0">
                    <a:pos x="671" y="145"/>
                  </a:cxn>
                  <a:cxn ang="0">
                    <a:pos x="594" y="35"/>
                  </a:cxn>
                  <a:cxn ang="0">
                    <a:pos x="552" y="162"/>
                  </a:cxn>
                  <a:cxn ang="0">
                    <a:pos x="476" y="52"/>
                  </a:cxn>
                  <a:cxn ang="0">
                    <a:pos x="434" y="180"/>
                  </a:cxn>
                  <a:cxn ang="0">
                    <a:pos x="357" y="70"/>
                  </a:cxn>
                  <a:cxn ang="0">
                    <a:pos x="315" y="197"/>
                  </a:cxn>
                  <a:cxn ang="0">
                    <a:pos x="238" y="87"/>
                  </a:cxn>
                  <a:cxn ang="0">
                    <a:pos x="196" y="214"/>
                  </a:cxn>
                  <a:cxn ang="0">
                    <a:pos x="119" y="104"/>
                  </a:cxn>
                  <a:cxn ang="0">
                    <a:pos x="77" y="232"/>
                  </a:cxn>
                  <a:cxn ang="0">
                    <a:pos x="39" y="177"/>
                  </a:cxn>
                  <a:cxn ang="0">
                    <a:pos x="0" y="183"/>
                  </a:cxn>
                </a:cxnLst>
                <a:rect l="0" t="0" r="r" b="b"/>
                <a:pathLst>
                  <a:path w="930" h="232">
                    <a:moveTo>
                      <a:pt x="930" y="47"/>
                    </a:moveTo>
                    <a:lnTo>
                      <a:pt x="908" y="110"/>
                    </a:lnTo>
                    <a:lnTo>
                      <a:pt x="832" y="0"/>
                    </a:lnTo>
                    <a:lnTo>
                      <a:pt x="790" y="128"/>
                    </a:lnTo>
                    <a:lnTo>
                      <a:pt x="713" y="18"/>
                    </a:lnTo>
                    <a:lnTo>
                      <a:pt x="671" y="145"/>
                    </a:lnTo>
                    <a:lnTo>
                      <a:pt x="594" y="35"/>
                    </a:lnTo>
                    <a:lnTo>
                      <a:pt x="552" y="162"/>
                    </a:lnTo>
                    <a:lnTo>
                      <a:pt x="476" y="52"/>
                    </a:lnTo>
                    <a:lnTo>
                      <a:pt x="434" y="180"/>
                    </a:lnTo>
                    <a:lnTo>
                      <a:pt x="357" y="70"/>
                    </a:lnTo>
                    <a:lnTo>
                      <a:pt x="315" y="197"/>
                    </a:lnTo>
                    <a:lnTo>
                      <a:pt x="238" y="87"/>
                    </a:lnTo>
                    <a:lnTo>
                      <a:pt x="196" y="214"/>
                    </a:lnTo>
                    <a:lnTo>
                      <a:pt x="119" y="104"/>
                    </a:lnTo>
                    <a:lnTo>
                      <a:pt x="77" y="232"/>
                    </a:lnTo>
                    <a:lnTo>
                      <a:pt x="39" y="177"/>
                    </a:lnTo>
                    <a:lnTo>
                      <a:pt x="0" y="183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2" name="Arc 146"/>
              <p:cNvSpPr>
                <a:spLocks/>
              </p:cNvSpPr>
              <p:nvPr/>
            </p:nvSpPr>
            <p:spPr bwMode="auto">
              <a:xfrm>
                <a:off x="1024" y="4824"/>
                <a:ext cx="369" cy="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3" name="Freeform 147"/>
              <p:cNvSpPr>
                <a:spLocks/>
              </p:cNvSpPr>
              <p:nvPr/>
            </p:nvSpPr>
            <p:spPr bwMode="auto">
              <a:xfrm>
                <a:off x="1024" y="4816"/>
                <a:ext cx="45" cy="31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45" y="31"/>
                  </a:cxn>
                  <a:cxn ang="0">
                    <a:pos x="33" y="16"/>
                  </a:cxn>
                  <a:cxn ang="0">
                    <a:pos x="44" y="0"/>
                  </a:cxn>
                  <a:cxn ang="0">
                    <a:pos x="0" y="17"/>
                  </a:cxn>
                </a:cxnLst>
                <a:rect l="0" t="0" r="r" b="b"/>
                <a:pathLst>
                  <a:path w="45" h="31">
                    <a:moveTo>
                      <a:pt x="0" y="17"/>
                    </a:moveTo>
                    <a:lnTo>
                      <a:pt x="45" y="31"/>
                    </a:lnTo>
                    <a:lnTo>
                      <a:pt x="33" y="16"/>
                    </a:lnTo>
                    <a:lnTo>
                      <a:pt x="44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4" name="Freeform 148"/>
              <p:cNvSpPr>
                <a:spLocks/>
              </p:cNvSpPr>
              <p:nvPr/>
            </p:nvSpPr>
            <p:spPr bwMode="auto">
              <a:xfrm>
                <a:off x="1263" y="4307"/>
                <a:ext cx="743" cy="310"/>
              </a:xfrm>
              <a:custGeom>
                <a:avLst/>
                <a:gdLst/>
                <a:ahLst/>
                <a:cxnLst>
                  <a:cxn ang="0">
                    <a:pos x="2477" y="1034"/>
                  </a:cxn>
                  <a:cxn ang="0">
                    <a:pos x="0" y="119"/>
                  </a:cxn>
                  <a:cxn ang="0">
                    <a:pos x="272" y="0"/>
                  </a:cxn>
                </a:cxnLst>
                <a:rect l="0" t="0" r="r" b="b"/>
                <a:pathLst>
                  <a:path w="2477" h="1034">
                    <a:moveTo>
                      <a:pt x="2477" y="1034"/>
                    </a:moveTo>
                    <a:lnTo>
                      <a:pt x="0" y="119"/>
                    </a:lnTo>
                    <a:lnTo>
                      <a:pt x="272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5" name="Freeform 149"/>
              <p:cNvSpPr>
                <a:spLocks/>
              </p:cNvSpPr>
              <p:nvPr/>
            </p:nvSpPr>
            <p:spPr bwMode="auto">
              <a:xfrm>
                <a:off x="1332" y="4276"/>
                <a:ext cx="30" cy="59"/>
              </a:xfrm>
              <a:custGeom>
                <a:avLst/>
                <a:gdLst/>
                <a:ahLst/>
                <a:cxnLst>
                  <a:cxn ang="0">
                    <a:pos x="102" y="188"/>
                  </a:cxn>
                  <a:cxn ang="0">
                    <a:pos x="84" y="197"/>
                  </a:cxn>
                  <a:cxn ang="0">
                    <a:pos x="0" y="8"/>
                  </a:cxn>
                  <a:cxn ang="0">
                    <a:pos x="19" y="0"/>
                  </a:cxn>
                </a:cxnLst>
                <a:rect l="0" t="0" r="r" b="b"/>
                <a:pathLst>
                  <a:path w="102" h="197">
                    <a:moveTo>
                      <a:pt x="102" y="188"/>
                    </a:moveTo>
                    <a:lnTo>
                      <a:pt x="84" y="197"/>
                    </a:lnTo>
                    <a:lnTo>
                      <a:pt x="0" y="8"/>
                    </a:lnTo>
                    <a:lnTo>
                      <a:pt x="19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6" name="Line 150"/>
              <p:cNvSpPr>
                <a:spLocks noChangeShapeType="1"/>
              </p:cNvSpPr>
              <p:nvPr/>
            </p:nvSpPr>
            <p:spPr bwMode="auto">
              <a:xfrm flipH="1">
                <a:off x="1332" y="4276"/>
                <a:ext cx="6" cy="3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7" name="Line 151"/>
              <p:cNvSpPr>
                <a:spLocks noChangeShapeType="1"/>
              </p:cNvSpPr>
              <p:nvPr/>
            </p:nvSpPr>
            <p:spPr bwMode="auto">
              <a:xfrm flipV="1">
                <a:off x="772" y="4464"/>
                <a:ext cx="23" cy="149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8" name="Freeform 152"/>
              <p:cNvSpPr>
                <a:spLocks/>
              </p:cNvSpPr>
              <p:nvPr/>
            </p:nvSpPr>
            <p:spPr bwMode="auto">
              <a:xfrm>
                <a:off x="764" y="4455"/>
                <a:ext cx="62" cy="14"/>
              </a:xfrm>
              <a:custGeom>
                <a:avLst/>
                <a:gdLst/>
                <a:ahLst/>
                <a:cxnLst>
                  <a:cxn ang="0">
                    <a:pos x="206" y="29"/>
                  </a:cxn>
                  <a:cxn ang="0">
                    <a:pos x="204" y="48"/>
                  </a:cxn>
                  <a:cxn ang="0">
                    <a:pos x="0" y="18"/>
                  </a:cxn>
                  <a:cxn ang="0">
                    <a:pos x="2" y="0"/>
                  </a:cxn>
                </a:cxnLst>
                <a:rect l="0" t="0" r="r" b="b"/>
                <a:pathLst>
                  <a:path w="206" h="48">
                    <a:moveTo>
                      <a:pt x="206" y="29"/>
                    </a:moveTo>
                    <a:lnTo>
                      <a:pt x="204" y="48"/>
                    </a:lnTo>
                    <a:lnTo>
                      <a:pt x="0" y="18"/>
                    </a:lnTo>
                    <a:lnTo>
                      <a:pt x="2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9" name="Line 153"/>
              <p:cNvSpPr>
                <a:spLocks noChangeShapeType="1"/>
              </p:cNvSpPr>
              <p:nvPr/>
            </p:nvSpPr>
            <p:spPr bwMode="auto">
              <a:xfrm flipH="1">
                <a:off x="764" y="4455"/>
                <a:ext cx="1" cy="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0" name="Arc 154"/>
              <p:cNvSpPr>
                <a:spLocks/>
              </p:cNvSpPr>
              <p:nvPr/>
            </p:nvSpPr>
            <p:spPr bwMode="auto">
              <a:xfrm>
                <a:off x="1530" y="4567"/>
                <a:ext cx="111" cy="98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219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55" y="21600"/>
                      <a:pt x="120" y="12062"/>
                      <a:pt x="0" y="218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55" y="21600"/>
                      <a:pt x="120" y="12062"/>
                      <a:pt x="0" y="218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1" name="Freeform 155"/>
              <p:cNvSpPr>
                <a:spLocks/>
              </p:cNvSpPr>
              <p:nvPr/>
            </p:nvSpPr>
            <p:spPr bwMode="auto">
              <a:xfrm>
                <a:off x="1498" y="4562"/>
                <a:ext cx="62" cy="6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2" name="Line 156"/>
              <p:cNvSpPr>
                <a:spLocks noChangeShapeType="1"/>
              </p:cNvSpPr>
              <p:nvPr/>
            </p:nvSpPr>
            <p:spPr bwMode="auto">
              <a:xfrm>
                <a:off x="1498" y="4562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3" name="Arc 157"/>
              <p:cNvSpPr>
                <a:spLocks/>
              </p:cNvSpPr>
              <p:nvPr/>
            </p:nvSpPr>
            <p:spPr bwMode="auto">
              <a:xfrm>
                <a:off x="1394" y="4590"/>
                <a:ext cx="131" cy="8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63 w 21763"/>
                  <a:gd name="T1" fmla="*/ 21599 h 21600"/>
                  <a:gd name="T2" fmla="*/ 0 w 21763"/>
                  <a:gd name="T3" fmla="*/ 0 h 21600"/>
                  <a:gd name="T4" fmla="*/ 21600 w 2176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63" h="21600" fill="none" extrusionOk="0">
                    <a:moveTo>
                      <a:pt x="21763" y="21599"/>
                    </a:moveTo>
                    <a:cubicBezTo>
                      <a:pt x="21708" y="21599"/>
                      <a:pt x="21654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63" h="21600" stroke="0" extrusionOk="0">
                    <a:moveTo>
                      <a:pt x="21763" y="21599"/>
                    </a:moveTo>
                    <a:cubicBezTo>
                      <a:pt x="21708" y="21599"/>
                      <a:pt x="21654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4" name="Freeform 158"/>
              <p:cNvSpPr>
                <a:spLocks/>
              </p:cNvSpPr>
              <p:nvPr/>
            </p:nvSpPr>
            <p:spPr bwMode="auto">
              <a:xfrm>
                <a:off x="1363" y="4585"/>
                <a:ext cx="62" cy="5"/>
              </a:xfrm>
              <a:custGeom>
                <a:avLst/>
                <a:gdLst/>
                <a:ahLst/>
                <a:cxnLst>
                  <a:cxn ang="0">
                    <a:pos x="204" y="0"/>
                  </a:cxn>
                  <a:cxn ang="0">
                    <a:pos x="204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5" name="Line 159"/>
              <p:cNvSpPr>
                <a:spLocks noChangeShapeType="1"/>
              </p:cNvSpPr>
              <p:nvPr/>
            </p:nvSpPr>
            <p:spPr bwMode="auto">
              <a:xfrm>
                <a:off x="1363" y="4585"/>
                <a:ext cx="1" cy="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6" name="Arc 160"/>
              <p:cNvSpPr>
                <a:spLocks/>
              </p:cNvSpPr>
              <p:nvPr/>
            </p:nvSpPr>
            <p:spPr bwMode="auto">
              <a:xfrm>
                <a:off x="1299" y="4514"/>
                <a:ext cx="32" cy="8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2292 w 22292"/>
                  <a:gd name="T1" fmla="*/ 21589 h 21600"/>
                  <a:gd name="T2" fmla="*/ 0 w 22292"/>
                  <a:gd name="T3" fmla="*/ 0 h 21600"/>
                  <a:gd name="T4" fmla="*/ 21600 w 2229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292" h="21600" fill="none" extrusionOk="0">
                    <a:moveTo>
                      <a:pt x="22291" y="21588"/>
                    </a:moveTo>
                    <a:cubicBezTo>
                      <a:pt x="22061" y="21596"/>
                      <a:pt x="21830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2292" h="21600" stroke="0" extrusionOk="0">
                    <a:moveTo>
                      <a:pt x="22291" y="21588"/>
                    </a:moveTo>
                    <a:cubicBezTo>
                      <a:pt x="22061" y="21596"/>
                      <a:pt x="21830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7" name="Freeform 161"/>
              <p:cNvSpPr>
                <a:spLocks/>
              </p:cNvSpPr>
              <p:nvPr/>
            </p:nvSpPr>
            <p:spPr bwMode="auto">
              <a:xfrm>
                <a:off x="1268" y="4498"/>
                <a:ext cx="60" cy="27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198" y="19"/>
                  </a:cxn>
                  <a:cxn ang="0">
                    <a:pos x="6" y="90"/>
                  </a:cxn>
                  <a:cxn ang="0">
                    <a:pos x="0" y="71"/>
                  </a:cxn>
                </a:cxnLst>
                <a:rect l="0" t="0" r="r" b="b"/>
                <a:pathLst>
                  <a:path w="198" h="90">
                    <a:moveTo>
                      <a:pt x="192" y="0"/>
                    </a:moveTo>
                    <a:lnTo>
                      <a:pt x="198" y="19"/>
                    </a:lnTo>
                    <a:lnTo>
                      <a:pt x="6" y="90"/>
                    </a:lnTo>
                    <a:lnTo>
                      <a:pt x="0" y="71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8" name="Line 162"/>
              <p:cNvSpPr>
                <a:spLocks noChangeShapeType="1"/>
              </p:cNvSpPr>
              <p:nvPr/>
            </p:nvSpPr>
            <p:spPr bwMode="auto">
              <a:xfrm>
                <a:off x="1268" y="4519"/>
                <a:ext cx="2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9" name="Arc 163"/>
              <p:cNvSpPr>
                <a:spLocks/>
              </p:cNvSpPr>
              <p:nvPr/>
            </p:nvSpPr>
            <p:spPr bwMode="auto">
              <a:xfrm>
                <a:off x="1340" y="4586"/>
                <a:ext cx="54" cy="8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2001 w 22001"/>
                  <a:gd name="T1" fmla="*/ 21596 h 21600"/>
                  <a:gd name="T2" fmla="*/ 0 w 22001"/>
                  <a:gd name="T3" fmla="*/ 0 h 21600"/>
                  <a:gd name="T4" fmla="*/ 21600 w 2200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01" h="21600" fill="none" extrusionOk="0">
                    <a:moveTo>
                      <a:pt x="22001" y="21596"/>
                    </a:moveTo>
                    <a:cubicBezTo>
                      <a:pt x="21867" y="21598"/>
                      <a:pt x="2173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2001" h="21600" stroke="0" extrusionOk="0">
                    <a:moveTo>
                      <a:pt x="22001" y="21596"/>
                    </a:moveTo>
                    <a:cubicBezTo>
                      <a:pt x="21867" y="21598"/>
                      <a:pt x="2173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0" name="Freeform 164"/>
              <p:cNvSpPr>
                <a:spLocks/>
              </p:cNvSpPr>
              <p:nvPr/>
            </p:nvSpPr>
            <p:spPr bwMode="auto">
              <a:xfrm>
                <a:off x="1311" y="4565"/>
                <a:ext cx="55" cy="37"/>
              </a:xfrm>
              <a:custGeom>
                <a:avLst/>
                <a:gdLst/>
                <a:ahLst/>
                <a:cxnLst>
                  <a:cxn ang="0">
                    <a:pos x="176" y="0"/>
                  </a:cxn>
                  <a:cxn ang="0">
                    <a:pos x="186" y="16"/>
                  </a:cxn>
                  <a:cxn ang="0">
                    <a:pos x="10" y="121"/>
                  </a:cxn>
                  <a:cxn ang="0">
                    <a:pos x="0" y="104"/>
                  </a:cxn>
                </a:cxnLst>
                <a:rect l="0" t="0" r="r" b="b"/>
                <a:pathLst>
                  <a:path w="186" h="121">
                    <a:moveTo>
                      <a:pt x="176" y="0"/>
                    </a:moveTo>
                    <a:lnTo>
                      <a:pt x="186" y="16"/>
                    </a:lnTo>
                    <a:lnTo>
                      <a:pt x="10" y="121"/>
                    </a:lnTo>
                    <a:lnTo>
                      <a:pt x="0" y="104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1" name="Line 165"/>
              <p:cNvSpPr>
                <a:spLocks noChangeShapeType="1"/>
              </p:cNvSpPr>
              <p:nvPr/>
            </p:nvSpPr>
            <p:spPr bwMode="auto">
              <a:xfrm>
                <a:off x="1311" y="4597"/>
                <a:ext cx="3" cy="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2" name="Arc 166"/>
              <p:cNvSpPr>
                <a:spLocks/>
              </p:cNvSpPr>
              <p:nvPr/>
            </p:nvSpPr>
            <p:spPr bwMode="auto">
              <a:xfrm>
                <a:off x="984" y="4572"/>
                <a:ext cx="94" cy="15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3" name="Freeform 167"/>
              <p:cNvSpPr>
                <a:spLocks/>
              </p:cNvSpPr>
              <p:nvPr/>
            </p:nvSpPr>
            <p:spPr bwMode="auto">
              <a:xfrm>
                <a:off x="954" y="4567"/>
                <a:ext cx="61" cy="5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4" name="Line 168"/>
              <p:cNvSpPr>
                <a:spLocks noChangeShapeType="1"/>
              </p:cNvSpPr>
              <p:nvPr/>
            </p:nvSpPr>
            <p:spPr bwMode="auto">
              <a:xfrm>
                <a:off x="954" y="4567"/>
                <a:ext cx="1" cy="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5" name="Arc 169"/>
              <p:cNvSpPr>
                <a:spLocks/>
              </p:cNvSpPr>
              <p:nvPr/>
            </p:nvSpPr>
            <p:spPr bwMode="auto">
              <a:xfrm>
                <a:off x="1146" y="4580"/>
                <a:ext cx="122" cy="94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74 w 21774"/>
                  <a:gd name="T1" fmla="*/ 21599 h 21600"/>
                  <a:gd name="T2" fmla="*/ 0 w 21774"/>
                  <a:gd name="T3" fmla="*/ 230 h 21600"/>
                  <a:gd name="T4" fmla="*/ 21599 w 2177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74" h="21600" fill="none" extrusionOk="0">
                    <a:moveTo>
                      <a:pt x="21774" y="21599"/>
                    </a:moveTo>
                    <a:cubicBezTo>
                      <a:pt x="21715" y="21599"/>
                      <a:pt x="21657" y="21599"/>
                      <a:pt x="21599" y="21600"/>
                    </a:cubicBezTo>
                    <a:cubicBezTo>
                      <a:pt x="9759" y="21600"/>
                      <a:pt x="126" y="12068"/>
                      <a:pt x="0" y="229"/>
                    </a:cubicBezTo>
                  </a:path>
                  <a:path w="21774" h="21600" stroke="0" extrusionOk="0">
                    <a:moveTo>
                      <a:pt x="21774" y="21599"/>
                    </a:moveTo>
                    <a:cubicBezTo>
                      <a:pt x="21715" y="21599"/>
                      <a:pt x="21657" y="21599"/>
                      <a:pt x="21599" y="21600"/>
                    </a:cubicBezTo>
                    <a:cubicBezTo>
                      <a:pt x="9759" y="21600"/>
                      <a:pt x="126" y="12068"/>
                      <a:pt x="0" y="229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6" name="Freeform 170"/>
              <p:cNvSpPr>
                <a:spLocks/>
              </p:cNvSpPr>
              <p:nvPr/>
            </p:nvSpPr>
            <p:spPr bwMode="auto">
              <a:xfrm>
                <a:off x="1115" y="4575"/>
                <a:ext cx="62" cy="6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7" name="Line 171"/>
              <p:cNvSpPr>
                <a:spLocks noChangeShapeType="1"/>
              </p:cNvSpPr>
              <p:nvPr/>
            </p:nvSpPr>
            <p:spPr bwMode="auto">
              <a:xfrm>
                <a:off x="1115" y="4575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8" name="Arc 172"/>
              <p:cNvSpPr>
                <a:spLocks/>
              </p:cNvSpPr>
              <p:nvPr/>
            </p:nvSpPr>
            <p:spPr bwMode="auto">
              <a:xfrm>
                <a:off x="1074" y="4504"/>
                <a:ext cx="9" cy="72"/>
              </a:xfrm>
              <a:custGeom>
                <a:avLst/>
                <a:gdLst>
                  <a:gd name="G0" fmla="+- 21598 0 0"/>
                  <a:gd name="G1" fmla="+- 0 0 0"/>
                  <a:gd name="G2" fmla="+- 21600 0 0"/>
                  <a:gd name="T0" fmla="*/ 24223 w 24223"/>
                  <a:gd name="T1" fmla="*/ 21440 h 21600"/>
                  <a:gd name="T2" fmla="*/ 0 w 24223"/>
                  <a:gd name="T3" fmla="*/ 302 h 21600"/>
                  <a:gd name="T4" fmla="*/ 21598 w 2422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223" h="21600" fill="none" extrusionOk="0">
                    <a:moveTo>
                      <a:pt x="24222" y="21439"/>
                    </a:moveTo>
                    <a:cubicBezTo>
                      <a:pt x="23352" y="21546"/>
                      <a:pt x="22475" y="21599"/>
                      <a:pt x="21598" y="21600"/>
                    </a:cubicBezTo>
                    <a:cubicBezTo>
                      <a:pt x="9786" y="21600"/>
                      <a:pt x="165" y="12112"/>
                      <a:pt x="0" y="301"/>
                    </a:cubicBezTo>
                  </a:path>
                  <a:path w="24223" h="21600" stroke="0" extrusionOk="0">
                    <a:moveTo>
                      <a:pt x="24222" y="21439"/>
                    </a:moveTo>
                    <a:cubicBezTo>
                      <a:pt x="23352" y="21546"/>
                      <a:pt x="22475" y="21599"/>
                      <a:pt x="21598" y="21600"/>
                    </a:cubicBezTo>
                    <a:cubicBezTo>
                      <a:pt x="9786" y="21600"/>
                      <a:pt x="165" y="12112"/>
                      <a:pt x="0" y="301"/>
                    </a:cubicBezTo>
                    <a:lnTo>
                      <a:pt x="21598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9" name="Freeform 173"/>
              <p:cNvSpPr>
                <a:spLocks/>
              </p:cNvSpPr>
              <p:nvPr/>
            </p:nvSpPr>
            <p:spPr bwMode="auto">
              <a:xfrm>
                <a:off x="1043" y="4495"/>
                <a:ext cx="62" cy="13"/>
              </a:xfrm>
              <a:custGeom>
                <a:avLst/>
                <a:gdLst/>
                <a:ahLst/>
                <a:cxnLst>
                  <a:cxn ang="0">
                    <a:pos x="204" y="0"/>
                  </a:cxn>
                  <a:cxn ang="0">
                    <a:pos x="206" y="18"/>
                  </a:cxn>
                  <a:cxn ang="0">
                    <a:pos x="2" y="43"/>
                  </a:cxn>
                  <a:cxn ang="0">
                    <a:pos x="0" y="25"/>
                  </a:cxn>
                </a:cxnLst>
                <a:rect l="0" t="0" r="r" b="b"/>
                <a:pathLst>
                  <a:path w="206" h="43">
                    <a:moveTo>
                      <a:pt x="204" y="0"/>
                    </a:moveTo>
                    <a:lnTo>
                      <a:pt x="206" y="18"/>
                    </a:lnTo>
                    <a:lnTo>
                      <a:pt x="2" y="43"/>
                    </a:lnTo>
                    <a:lnTo>
                      <a:pt x="0" y="25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0" name="Line 174"/>
              <p:cNvSpPr>
                <a:spLocks noChangeShapeType="1"/>
              </p:cNvSpPr>
              <p:nvPr/>
            </p:nvSpPr>
            <p:spPr bwMode="auto">
              <a:xfrm>
                <a:off x="1043" y="4503"/>
                <a:ext cx="1" cy="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1" name="Arc 175"/>
              <p:cNvSpPr>
                <a:spLocks/>
              </p:cNvSpPr>
              <p:nvPr/>
            </p:nvSpPr>
            <p:spPr bwMode="auto">
              <a:xfrm>
                <a:off x="1088" y="4572"/>
                <a:ext cx="54" cy="9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2005 w 22005"/>
                  <a:gd name="T1" fmla="*/ 21596 h 21600"/>
                  <a:gd name="T2" fmla="*/ 0 w 22005"/>
                  <a:gd name="T3" fmla="*/ 0 h 21600"/>
                  <a:gd name="T4" fmla="*/ 21600 w 2200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05" h="21600" fill="none" extrusionOk="0">
                    <a:moveTo>
                      <a:pt x="22005" y="21596"/>
                    </a:moveTo>
                    <a:cubicBezTo>
                      <a:pt x="21870" y="21598"/>
                      <a:pt x="21735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2005" h="21600" stroke="0" extrusionOk="0">
                    <a:moveTo>
                      <a:pt x="22005" y="21596"/>
                    </a:moveTo>
                    <a:cubicBezTo>
                      <a:pt x="21870" y="21598"/>
                      <a:pt x="21735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2" name="Freeform 176"/>
              <p:cNvSpPr>
                <a:spLocks/>
              </p:cNvSpPr>
              <p:nvPr/>
            </p:nvSpPr>
            <p:spPr bwMode="auto">
              <a:xfrm>
                <a:off x="1058" y="4553"/>
                <a:ext cx="57" cy="34"/>
              </a:xfrm>
              <a:custGeom>
                <a:avLst/>
                <a:gdLst/>
                <a:ahLst/>
                <a:cxnLst>
                  <a:cxn ang="0">
                    <a:pos x="180" y="0"/>
                  </a:cxn>
                  <a:cxn ang="0">
                    <a:pos x="188" y="17"/>
                  </a:cxn>
                  <a:cxn ang="0">
                    <a:pos x="8" y="113"/>
                  </a:cxn>
                  <a:cxn ang="0">
                    <a:pos x="0" y="96"/>
                  </a:cxn>
                </a:cxnLst>
                <a:rect l="0" t="0" r="r" b="b"/>
                <a:pathLst>
                  <a:path w="188" h="113">
                    <a:moveTo>
                      <a:pt x="180" y="0"/>
                    </a:moveTo>
                    <a:lnTo>
                      <a:pt x="188" y="17"/>
                    </a:lnTo>
                    <a:lnTo>
                      <a:pt x="8" y="113"/>
                    </a:lnTo>
                    <a:lnTo>
                      <a:pt x="0" y="96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3" name="Line 177"/>
              <p:cNvSpPr>
                <a:spLocks noChangeShapeType="1"/>
              </p:cNvSpPr>
              <p:nvPr/>
            </p:nvSpPr>
            <p:spPr bwMode="auto">
              <a:xfrm>
                <a:off x="1058" y="4582"/>
                <a:ext cx="3" cy="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4" name="Freeform 178"/>
              <p:cNvSpPr>
                <a:spLocks/>
              </p:cNvSpPr>
              <p:nvPr/>
            </p:nvSpPr>
            <p:spPr bwMode="auto">
              <a:xfrm>
                <a:off x="1223" y="3782"/>
                <a:ext cx="139" cy="212"/>
              </a:xfrm>
              <a:custGeom>
                <a:avLst/>
                <a:gdLst/>
                <a:ahLst/>
                <a:cxnLst>
                  <a:cxn ang="0">
                    <a:pos x="464" y="707"/>
                  </a:cxn>
                  <a:cxn ang="0">
                    <a:pos x="331" y="690"/>
                  </a:cxn>
                  <a:cxn ang="0">
                    <a:pos x="0" y="0"/>
                  </a:cxn>
                </a:cxnLst>
                <a:rect l="0" t="0" r="r" b="b"/>
                <a:pathLst>
                  <a:path w="464" h="707">
                    <a:moveTo>
                      <a:pt x="464" y="707"/>
                    </a:moveTo>
                    <a:lnTo>
                      <a:pt x="331" y="690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5" name="Freeform 179"/>
              <p:cNvSpPr>
                <a:spLocks/>
              </p:cNvSpPr>
              <p:nvPr/>
            </p:nvSpPr>
            <p:spPr bwMode="auto">
              <a:xfrm>
                <a:off x="1223" y="3782"/>
                <a:ext cx="33" cy="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47"/>
                  </a:cxn>
                  <a:cxn ang="0">
                    <a:pos x="13" y="30"/>
                  </a:cxn>
                  <a:cxn ang="0">
                    <a:pos x="33" y="33"/>
                  </a:cxn>
                  <a:cxn ang="0">
                    <a:pos x="0" y="0"/>
                  </a:cxn>
                </a:cxnLst>
                <a:rect l="0" t="0" r="r" b="b"/>
                <a:pathLst>
                  <a:path w="33" h="47">
                    <a:moveTo>
                      <a:pt x="0" y="0"/>
                    </a:moveTo>
                    <a:lnTo>
                      <a:pt x="4" y="47"/>
                    </a:lnTo>
                    <a:lnTo>
                      <a:pt x="13" y="30"/>
                    </a:lnTo>
                    <a:lnTo>
                      <a:pt x="33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6" name="Arc 180"/>
              <p:cNvSpPr>
                <a:spLocks/>
              </p:cNvSpPr>
              <p:nvPr/>
            </p:nvSpPr>
            <p:spPr bwMode="auto">
              <a:xfrm>
                <a:off x="1317" y="3917"/>
                <a:ext cx="93" cy="2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84 w 21584"/>
                  <a:gd name="T1" fmla="*/ 826 h 21600"/>
                  <a:gd name="T2" fmla="*/ 0 w 21584"/>
                  <a:gd name="T3" fmla="*/ 21600 h 21600"/>
                  <a:gd name="T4" fmla="*/ 0 w 2158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84" h="21600" fill="none" extrusionOk="0">
                    <a:moveTo>
                      <a:pt x="21584" y="826"/>
                    </a:moveTo>
                    <a:cubicBezTo>
                      <a:pt x="21140" y="12425"/>
                      <a:pt x="11607" y="21599"/>
                      <a:pt x="0" y="21600"/>
                    </a:cubicBezTo>
                  </a:path>
                  <a:path w="21584" h="21600" stroke="0" extrusionOk="0">
                    <a:moveTo>
                      <a:pt x="21584" y="826"/>
                    </a:moveTo>
                    <a:cubicBezTo>
                      <a:pt x="21140" y="12425"/>
                      <a:pt x="11607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7" name="Arc 181"/>
              <p:cNvSpPr>
                <a:spLocks/>
              </p:cNvSpPr>
              <p:nvPr/>
            </p:nvSpPr>
            <p:spPr bwMode="auto">
              <a:xfrm>
                <a:off x="1317" y="3945"/>
                <a:ext cx="324" cy="3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66 w 21666"/>
                  <a:gd name="T1" fmla="*/ 21600 h 21600"/>
                  <a:gd name="T2" fmla="*/ 0 w 21666"/>
                  <a:gd name="T3" fmla="*/ 0 h 21600"/>
                  <a:gd name="T4" fmla="*/ 21600 w 2166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6" h="21600" fill="none" extrusionOk="0">
                    <a:moveTo>
                      <a:pt x="21665" y="21599"/>
                    </a:moveTo>
                    <a:cubicBezTo>
                      <a:pt x="21643" y="21599"/>
                      <a:pt x="2162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66" h="21600" stroke="0" extrusionOk="0">
                    <a:moveTo>
                      <a:pt x="21665" y="21599"/>
                    </a:moveTo>
                    <a:cubicBezTo>
                      <a:pt x="21643" y="21599"/>
                      <a:pt x="2162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8" name="Freeform 182"/>
              <p:cNvSpPr>
                <a:spLocks/>
              </p:cNvSpPr>
              <p:nvPr/>
            </p:nvSpPr>
            <p:spPr bwMode="auto">
              <a:xfrm>
                <a:off x="1596" y="3956"/>
                <a:ext cx="45" cy="32"/>
              </a:xfrm>
              <a:custGeom>
                <a:avLst/>
                <a:gdLst/>
                <a:ahLst/>
                <a:cxnLst>
                  <a:cxn ang="0">
                    <a:pos x="45" y="20"/>
                  </a:cxn>
                  <a:cxn ang="0">
                    <a:pos x="3" y="0"/>
                  </a:cxn>
                  <a:cxn ang="0">
                    <a:pos x="13" y="17"/>
                  </a:cxn>
                  <a:cxn ang="0">
                    <a:pos x="0" y="32"/>
                  </a:cxn>
                  <a:cxn ang="0">
                    <a:pos x="45" y="20"/>
                  </a:cxn>
                </a:cxnLst>
                <a:rect l="0" t="0" r="r" b="b"/>
                <a:pathLst>
                  <a:path w="45" h="32">
                    <a:moveTo>
                      <a:pt x="45" y="20"/>
                    </a:moveTo>
                    <a:lnTo>
                      <a:pt x="3" y="0"/>
                    </a:lnTo>
                    <a:lnTo>
                      <a:pt x="13" y="17"/>
                    </a:lnTo>
                    <a:lnTo>
                      <a:pt x="0" y="32"/>
                    </a:lnTo>
                    <a:lnTo>
                      <a:pt x="45" y="20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9" name="Freeform 183"/>
              <p:cNvSpPr>
                <a:spLocks/>
              </p:cNvSpPr>
              <p:nvPr/>
            </p:nvSpPr>
            <p:spPr bwMode="auto">
              <a:xfrm>
                <a:off x="1389" y="3875"/>
                <a:ext cx="266" cy="93"/>
              </a:xfrm>
              <a:custGeom>
                <a:avLst/>
                <a:gdLst/>
                <a:ahLst/>
                <a:cxnLst>
                  <a:cxn ang="0">
                    <a:pos x="886" y="36"/>
                  </a:cxn>
                  <a:cxn ang="0">
                    <a:pos x="871" y="101"/>
                  </a:cxn>
                  <a:cxn ang="0">
                    <a:pos x="783" y="0"/>
                  </a:cxn>
                  <a:cxn ang="0">
                    <a:pos x="755" y="131"/>
                  </a:cxn>
                  <a:cxn ang="0">
                    <a:pos x="667" y="29"/>
                  </a:cxn>
                  <a:cxn ang="0">
                    <a:pos x="639" y="160"/>
                  </a:cxn>
                  <a:cxn ang="0">
                    <a:pos x="551" y="59"/>
                  </a:cxn>
                  <a:cxn ang="0">
                    <a:pos x="522" y="190"/>
                  </a:cxn>
                  <a:cxn ang="0">
                    <a:pos x="435" y="89"/>
                  </a:cxn>
                  <a:cxn ang="0">
                    <a:pos x="406" y="220"/>
                  </a:cxn>
                  <a:cxn ang="0">
                    <a:pos x="318" y="118"/>
                  </a:cxn>
                  <a:cxn ang="0">
                    <a:pos x="290" y="249"/>
                  </a:cxn>
                  <a:cxn ang="0">
                    <a:pos x="202" y="148"/>
                  </a:cxn>
                  <a:cxn ang="0">
                    <a:pos x="174" y="279"/>
                  </a:cxn>
                  <a:cxn ang="0">
                    <a:pos x="86" y="178"/>
                  </a:cxn>
                  <a:cxn ang="0">
                    <a:pos x="57" y="309"/>
                  </a:cxn>
                  <a:cxn ang="0">
                    <a:pos x="13" y="258"/>
                  </a:cxn>
                  <a:cxn ang="0">
                    <a:pos x="0" y="262"/>
                  </a:cxn>
                </a:cxnLst>
                <a:rect l="0" t="0" r="r" b="b"/>
                <a:pathLst>
                  <a:path w="886" h="309">
                    <a:moveTo>
                      <a:pt x="886" y="36"/>
                    </a:moveTo>
                    <a:lnTo>
                      <a:pt x="871" y="101"/>
                    </a:lnTo>
                    <a:lnTo>
                      <a:pt x="783" y="0"/>
                    </a:lnTo>
                    <a:lnTo>
                      <a:pt x="755" y="131"/>
                    </a:lnTo>
                    <a:lnTo>
                      <a:pt x="667" y="29"/>
                    </a:lnTo>
                    <a:lnTo>
                      <a:pt x="639" y="160"/>
                    </a:lnTo>
                    <a:lnTo>
                      <a:pt x="551" y="59"/>
                    </a:lnTo>
                    <a:lnTo>
                      <a:pt x="522" y="190"/>
                    </a:lnTo>
                    <a:lnTo>
                      <a:pt x="435" y="89"/>
                    </a:lnTo>
                    <a:lnTo>
                      <a:pt x="406" y="220"/>
                    </a:lnTo>
                    <a:lnTo>
                      <a:pt x="318" y="118"/>
                    </a:lnTo>
                    <a:lnTo>
                      <a:pt x="290" y="249"/>
                    </a:lnTo>
                    <a:lnTo>
                      <a:pt x="202" y="148"/>
                    </a:lnTo>
                    <a:lnTo>
                      <a:pt x="174" y="279"/>
                    </a:lnTo>
                    <a:lnTo>
                      <a:pt x="86" y="178"/>
                    </a:lnTo>
                    <a:lnTo>
                      <a:pt x="57" y="309"/>
                    </a:lnTo>
                    <a:lnTo>
                      <a:pt x="13" y="258"/>
                    </a:lnTo>
                    <a:lnTo>
                      <a:pt x="0" y="262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0" name="Arc 184"/>
              <p:cNvSpPr>
                <a:spLocks/>
              </p:cNvSpPr>
              <p:nvPr/>
            </p:nvSpPr>
            <p:spPr bwMode="auto">
              <a:xfrm>
                <a:off x="1078" y="3931"/>
                <a:ext cx="311" cy="2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65 w 21665"/>
                  <a:gd name="T1" fmla="*/ 21600 h 21600"/>
                  <a:gd name="T2" fmla="*/ 0 w 21665"/>
                  <a:gd name="T3" fmla="*/ 0 h 21600"/>
                  <a:gd name="T4" fmla="*/ 21600 w 2166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5" h="21600" fill="none" extrusionOk="0">
                    <a:moveTo>
                      <a:pt x="21664" y="21599"/>
                    </a:moveTo>
                    <a:cubicBezTo>
                      <a:pt x="21643" y="21599"/>
                      <a:pt x="2162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65" h="21600" stroke="0" extrusionOk="0">
                    <a:moveTo>
                      <a:pt x="21664" y="21599"/>
                    </a:moveTo>
                    <a:cubicBezTo>
                      <a:pt x="21643" y="21599"/>
                      <a:pt x="2162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1" name="Freeform 185"/>
              <p:cNvSpPr>
                <a:spLocks/>
              </p:cNvSpPr>
              <p:nvPr/>
            </p:nvSpPr>
            <p:spPr bwMode="auto">
              <a:xfrm>
                <a:off x="1078" y="3919"/>
                <a:ext cx="45" cy="31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43" y="31"/>
                  </a:cxn>
                  <a:cxn ang="0">
                    <a:pos x="33" y="14"/>
                  </a:cxn>
                  <a:cxn ang="0">
                    <a:pos x="45" y="0"/>
                  </a:cxn>
                  <a:cxn ang="0">
                    <a:pos x="0" y="12"/>
                  </a:cxn>
                </a:cxnLst>
                <a:rect l="0" t="0" r="r" b="b"/>
                <a:pathLst>
                  <a:path w="45" h="31">
                    <a:moveTo>
                      <a:pt x="0" y="12"/>
                    </a:moveTo>
                    <a:lnTo>
                      <a:pt x="43" y="31"/>
                    </a:lnTo>
                    <a:lnTo>
                      <a:pt x="33" y="14"/>
                    </a:lnTo>
                    <a:lnTo>
                      <a:pt x="45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2" name="Freeform 186"/>
              <p:cNvSpPr>
                <a:spLocks/>
              </p:cNvSpPr>
              <p:nvPr/>
            </p:nvSpPr>
            <p:spPr bwMode="auto">
              <a:xfrm>
                <a:off x="1411" y="3441"/>
                <a:ext cx="600" cy="310"/>
              </a:xfrm>
              <a:custGeom>
                <a:avLst/>
                <a:gdLst/>
                <a:ahLst/>
                <a:cxnLst>
                  <a:cxn ang="0">
                    <a:pos x="1996" y="1035"/>
                  </a:cxn>
                  <a:cxn ang="0">
                    <a:pos x="0" y="75"/>
                  </a:cxn>
                  <a:cxn ang="0">
                    <a:pos x="481" y="0"/>
                  </a:cxn>
                </a:cxnLst>
                <a:rect l="0" t="0" r="r" b="b"/>
                <a:pathLst>
                  <a:path w="1996" h="1035">
                    <a:moveTo>
                      <a:pt x="1996" y="1035"/>
                    </a:moveTo>
                    <a:lnTo>
                      <a:pt x="0" y="75"/>
                    </a:lnTo>
                    <a:lnTo>
                      <a:pt x="481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3" name="Freeform 187"/>
              <p:cNvSpPr>
                <a:spLocks/>
              </p:cNvSpPr>
              <p:nvPr/>
            </p:nvSpPr>
            <p:spPr bwMode="auto">
              <a:xfrm>
                <a:off x="1552" y="3410"/>
                <a:ext cx="14" cy="62"/>
              </a:xfrm>
              <a:custGeom>
                <a:avLst/>
                <a:gdLst/>
                <a:ahLst/>
                <a:cxnLst>
                  <a:cxn ang="0">
                    <a:pos x="48" y="204"/>
                  </a:cxn>
                  <a:cxn ang="0">
                    <a:pos x="29" y="207"/>
                  </a:cxn>
                  <a:cxn ang="0">
                    <a:pos x="0" y="2"/>
                  </a:cxn>
                  <a:cxn ang="0">
                    <a:pos x="18" y="0"/>
                  </a:cxn>
                </a:cxnLst>
                <a:rect l="0" t="0" r="r" b="b"/>
                <a:pathLst>
                  <a:path w="48" h="207">
                    <a:moveTo>
                      <a:pt x="48" y="204"/>
                    </a:moveTo>
                    <a:lnTo>
                      <a:pt x="29" y="207"/>
                    </a:lnTo>
                    <a:lnTo>
                      <a:pt x="0" y="2"/>
                    </a:lnTo>
                    <a:lnTo>
                      <a:pt x="18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4" name="Line 188"/>
              <p:cNvSpPr>
                <a:spLocks noChangeShapeType="1"/>
              </p:cNvSpPr>
              <p:nvPr/>
            </p:nvSpPr>
            <p:spPr bwMode="auto">
              <a:xfrm flipH="1">
                <a:off x="1552" y="3410"/>
                <a:ext cx="5" cy="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5" name="Line 189"/>
              <p:cNvSpPr>
                <a:spLocks noChangeShapeType="1"/>
              </p:cNvSpPr>
              <p:nvPr/>
            </p:nvSpPr>
            <p:spPr bwMode="auto">
              <a:xfrm flipV="1">
                <a:off x="809" y="3454"/>
                <a:ext cx="126" cy="279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6" name="Freeform 190"/>
              <p:cNvSpPr>
                <a:spLocks/>
              </p:cNvSpPr>
              <p:nvPr/>
            </p:nvSpPr>
            <p:spPr bwMode="auto">
              <a:xfrm>
                <a:off x="906" y="3436"/>
                <a:ext cx="59" cy="31"/>
              </a:xfrm>
              <a:custGeom>
                <a:avLst/>
                <a:gdLst/>
                <a:ahLst/>
                <a:cxnLst>
                  <a:cxn ang="0">
                    <a:pos x="196" y="84"/>
                  </a:cxn>
                  <a:cxn ang="0">
                    <a:pos x="188" y="103"/>
                  </a:cxn>
                  <a:cxn ang="0">
                    <a:pos x="0" y="19"/>
                  </a:cxn>
                  <a:cxn ang="0">
                    <a:pos x="8" y="0"/>
                  </a:cxn>
                </a:cxnLst>
                <a:rect l="0" t="0" r="r" b="b"/>
                <a:pathLst>
                  <a:path w="196" h="103">
                    <a:moveTo>
                      <a:pt x="196" y="84"/>
                    </a:moveTo>
                    <a:lnTo>
                      <a:pt x="188" y="103"/>
                    </a:lnTo>
                    <a:lnTo>
                      <a:pt x="0" y="19"/>
                    </a:lnTo>
                    <a:lnTo>
                      <a:pt x="8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7" name="Line 191"/>
              <p:cNvSpPr>
                <a:spLocks noChangeShapeType="1"/>
              </p:cNvSpPr>
              <p:nvPr/>
            </p:nvSpPr>
            <p:spPr bwMode="auto">
              <a:xfrm flipH="1">
                <a:off x="906" y="3436"/>
                <a:ext cx="3" cy="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8" name="Arc 192"/>
              <p:cNvSpPr>
                <a:spLocks/>
              </p:cNvSpPr>
              <p:nvPr/>
            </p:nvSpPr>
            <p:spPr bwMode="auto">
              <a:xfrm>
                <a:off x="1574" y="3710"/>
                <a:ext cx="72" cy="8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900 w 21900"/>
                  <a:gd name="T1" fmla="*/ 21598 h 21600"/>
                  <a:gd name="T2" fmla="*/ 0 w 21900"/>
                  <a:gd name="T3" fmla="*/ 0 h 21600"/>
                  <a:gd name="T4" fmla="*/ 21600 w 219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00" h="21600" fill="none" extrusionOk="0">
                    <a:moveTo>
                      <a:pt x="21899" y="21597"/>
                    </a:moveTo>
                    <a:cubicBezTo>
                      <a:pt x="21800" y="21599"/>
                      <a:pt x="21700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900" h="21600" stroke="0" extrusionOk="0">
                    <a:moveTo>
                      <a:pt x="21899" y="21597"/>
                    </a:moveTo>
                    <a:cubicBezTo>
                      <a:pt x="21800" y="21599"/>
                      <a:pt x="21700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9" name="Freeform 193"/>
              <p:cNvSpPr>
                <a:spLocks/>
              </p:cNvSpPr>
              <p:nvPr/>
            </p:nvSpPr>
            <p:spPr bwMode="auto">
              <a:xfrm>
                <a:off x="1543" y="3705"/>
                <a:ext cx="62" cy="5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0" name="Line 194"/>
              <p:cNvSpPr>
                <a:spLocks noChangeShapeType="1"/>
              </p:cNvSpPr>
              <p:nvPr/>
            </p:nvSpPr>
            <p:spPr bwMode="auto">
              <a:xfrm>
                <a:off x="1543" y="3705"/>
                <a:ext cx="1" cy="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1" name="Arc 195"/>
              <p:cNvSpPr>
                <a:spLocks/>
              </p:cNvSpPr>
              <p:nvPr/>
            </p:nvSpPr>
            <p:spPr bwMode="auto">
              <a:xfrm>
                <a:off x="1407" y="3705"/>
                <a:ext cx="113" cy="94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88 w 21788"/>
                  <a:gd name="T1" fmla="*/ 21599 h 21600"/>
                  <a:gd name="T2" fmla="*/ 0 w 21788"/>
                  <a:gd name="T3" fmla="*/ 230 h 21600"/>
                  <a:gd name="T4" fmla="*/ 21599 w 2178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88" h="21600" fill="none" extrusionOk="0">
                    <a:moveTo>
                      <a:pt x="21788" y="21599"/>
                    </a:moveTo>
                    <a:cubicBezTo>
                      <a:pt x="21725" y="21599"/>
                      <a:pt x="21662" y="21599"/>
                      <a:pt x="21599" y="21600"/>
                    </a:cubicBezTo>
                    <a:cubicBezTo>
                      <a:pt x="9759" y="21600"/>
                      <a:pt x="126" y="12068"/>
                      <a:pt x="0" y="229"/>
                    </a:cubicBezTo>
                  </a:path>
                  <a:path w="21788" h="21600" stroke="0" extrusionOk="0">
                    <a:moveTo>
                      <a:pt x="21788" y="21599"/>
                    </a:moveTo>
                    <a:cubicBezTo>
                      <a:pt x="21725" y="21599"/>
                      <a:pt x="21662" y="21599"/>
                      <a:pt x="21599" y="21600"/>
                    </a:cubicBezTo>
                    <a:cubicBezTo>
                      <a:pt x="9759" y="21600"/>
                      <a:pt x="126" y="12068"/>
                      <a:pt x="0" y="229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2" name="Freeform 196"/>
              <p:cNvSpPr>
                <a:spLocks/>
              </p:cNvSpPr>
              <p:nvPr/>
            </p:nvSpPr>
            <p:spPr bwMode="auto">
              <a:xfrm>
                <a:off x="1376" y="3700"/>
                <a:ext cx="62" cy="6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3" name="Line 197"/>
              <p:cNvSpPr>
                <a:spLocks noChangeShapeType="1"/>
              </p:cNvSpPr>
              <p:nvPr/>
            </p:nvSpPr>
            <p:spPr bwMode="auto">
              <a:xfrm>
                <a:off x="1376" y="3700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4" name="Arc 198"/>
              <p:cNvSpPr>
                <a:spLocks/>
              </p:cNvSpPr>
              <p:nvPr/>
            </p:nvSpPr>
            <p:spPr bwMode="auto">
              <a:xfrm>
                <a:off x="1368" y="3701"/>
                <a:ext cx="30" cy="90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236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61" y="21600"/>
                      <a:pt x="129" y="12072"/>
                      <a:pt x="0" y="235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61" y="21600"/>
                      <a:pt x="129" y="12072"/>
                      <a:pt x="0" y="235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5" name="Freeform 199"/>
              <p:cNvSpPr>
                <a:spLocks/>
              </p:cNvSpPr>
              <p:nvPr/>
            </p:nvSpPr>
            <p:spPr bwMode="auto">
              <a:xfrm>
                <a:off x="1336" y="3686"/>
                <a:ext cx="60" cy="26"/>
              </a:xfrm>
              <a:custGeom>
                <a:avLst/>
                <a:gdLst/>
                <a:ahLst/>
                <a:cxnLst>
                  <a:cxn ang="0">
                    <a:pos x="196" y="0"/>
                  </a:cxn>
                  <a:cxn ang="0">
                    <a:pos x="202" y="19"/>
                  </a:cxn>
                  <a:cxn ang="0">
                    <a:pos x="6" y="86"/>
                  </a:cxn>
                  <a:cxn ang="0">
                    <a:pos x="0" y="67"/>
                  </a:cxn>
                </a:cxnLst>
                <a:rect l="0" t="0" r="r" b="b"/>
                <a:pathLst>
                  <a:path w="202" h="86">
                    <a:moveTo>
                      <a:pt x="196" y="0"/>
                    </a:moveTo>
                    <a:lnTo>
                      <a:pt x="202" y="19"/>
                    </a:lnTo>
                    <a:lnTo>
                      <a:pt x="6" y="86"/>
                    </a:lnTo>
                    <a:lnTo>
                      <a:pt x="0" y="67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6" name="Line 200"/>
              <p:cNvSpPr>
                <a:spLocks noChangeShapeType="1"/>
              </p:cNvSpPr>
              <p:nvPr/>
            </p:nvSpPr>
            <p:spPr bwMode="auto">
              <a:xfrm>
                <a:off x="1336" y="3706"/>
                <a:ext cx="2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7" name="Arc 201"/>
              <p:cNvSpPr>
                <a:spLocks/>
              </p:cNvSpPr>
              <p:nvPr/>
            </p:nvSpPr>
            <p:spPr bwMode="auto">
              <a:xfrm>
                <a:off x="1205" y="3639"/>
                <a:ext cx="58" cy="14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8" name="Freeform 202"/>
              <p:cNvSpPr>
                <a:spLocks/>
              </p:cNvSpPr>
              <p:nvPr/>
            </p:nvSpPr>
            <p:spPr bwMode="auto">
              <a:xfrm>
                <a:off x="1174" y="3622"/>
                <a:ext cx="59" cy="28"/>
              </a:xfrm>
              <a:custGeom>
                <a:avLst/>
                <a:gdLst/>
                <a:ahLst/>
                <a:cxnLst>
                  <a:cxn ang="0">
                    <a:pos x="193" y="0"/>
                  </a:cxn>
                  <a:cxn ang="0">
                    <a:pos x="199" y="19"/>
                  </a:cxn>
                  <a:cxn ang="0">
                    <a:pos x="7" y="94"/>
                  </a:cxn>
                  <a:cxn ang="0">
                    <a:pos x="0" y="75"/>
                  </a:cxn>
                </a:cxnLst>
                <a:rect l="0" t="0" r="r" b="b"/>
                <a:pathLst>
                  <a:path w="199" h="94">
                    <a:moveTo>
                      <a:pt x="193" y="0"/>
                    </a:moveTo>
                    <a:lnTo>
                      <a:pt x="199" y="19"/>
                    </a:lnTo>
                    <a:lnTo>
                      <a:pt x="7" y="94"/>
                    </a:lnTo>
                    <a:lnTo>
                      <a:pt x="0" y="75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9" name="Line 203"/>
              <p:cNvSpPr>
                <a:spLocks noChangeShapeType="1"/>
              </p:cNvSpPr>
              <p:nvPr/>
            </p:nvSpPr>
            <p:spPr bwMode="auto">
              <a:xfrm>
                <a:off x="1174" y="3644"/>
                <a:ext cx="2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0" name="Arc 204"/>
              <p:cNvSpPr>
                <a:spLocks/>
              </p:cNvSpPr>
              <p:nvPr/>
            </p:nvSpPr>
            <p:spPr bwMode="auto">
              <a:xfrm>
                <a:off x="1128" y="3710"/>
                <a:ext cx="18" cy="7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1" name="Freeform 205"/>
              <p:cNvSpPr>
                <a:spLocks/>
              </p:cNvSpPr>
              <p:nvPr/>
            </p:nvSpPr>
            <p:spPr bwMode="auto">
              <a:xfrm>
                <a:off x="1096" y="3698"/>
                <a:ext cx="62" cy="19"/>
              </a:xfrm>
              <a:custGeom>
                <a:avLst/>
                <a:gdLst/>
                <a:ahLst/>
                <a:cxnLst>
                  <a:cxn ang="0">
                    <a:pos x="201" y="0"/>
                  </a:cxn>
                  <a:cxn ang="0">
                    <a:pos x="205" y="19"/>
                  </a:cxn>
                  <a:cxn ang="0">
                    <a:pos x="4" y="65"/>
                  </a:cxn>
                  <a:cxn ang="0">
                    <a:pos x="0" y="46"/>
                  </a:cxn>
                </a:cxnLst>
                <a:rect l="0" t="0" r="r" b="b"/>
                <a:pathLst>
                  <a:path w="205" h="65">
                    <a:moveTo>
                      <a:pt x="201" y="0"/>
                    </a:moveTo>
                    <a:lnTo>
                      <a:pt x="205" y="19"/>
                    </a:lnTo>
                    <a:lnTo>
                      <a:pt x="4" y="65"/>
                    </a:lnTo>
                    <a:lnTo>
                      <a:pt x="0" y="46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303" name="Line 207"/>
            <p:cNvSpPr>
              <a:spLocks noChangeShapeType="1"/>
            </p:cNvSpPr>
            <p:nvPr/>
          </p:nvSpPr>
          <p:spPr bwMode="auto">
            <a:xfrm>
              <a:off x="1096" y="3712"/>
              <a:ext cx="2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4" name="Arc 208"/>
            <p:cNvSpPr>
              <a:spLocks/>
            </p:cNvSpPr>
            <p:nvPr/>
          </p:nvSpPr>
          <p:spPr bwMode="auto">
            <a:xfrm>
              <a:off x="1034" y="3705"/>
              <a:ext cx="62" cy="139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154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29" y="21600"/>
                    <a:pt x="84" y="12022"/>
                    <a:pt x="-1" y="154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29" y="21600"/>
                    <a:pt x="84" y="12022"/>
                    <a:pt x="-1" y="154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5" name="Freeform 209"/>
            <p:cNvSpPr>
              <a:spLocks/>
            </p:cNvSpPr>
            <p:nvPr/>
          </p:nvSpPr>
          <p:spPr bwMode="auto">
            <a:xfrm>
              <a:off x="1002" y="3700"/>
              <a:ext cx="62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6" name="Line 210"/>
            <p:cNvSpPr>
              <a:spLocks noChangeShapeType="1"/>
            </p:cNvSpPr>
            <p:nvPr/>
          </p:nvSpPr>
          <p:spPr bwMode="auto">
            <a:xfrm>
              <a:off x="1002" y="3700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7" name="Freeform 211"/>
            <p:cNvSpPr>
              <a:spLocks/>
            </p:cNvSpPr>
            <p:nvPr/>
          </p:nvSpPr>
          <p:spPr bwMode="auto">
            <a:xfrm>
              <a:off x="1232" y="2921"/>
              <a:ext cx="130" cy="198"/>
            </a:xfrm>
            <a:custGeom>
              <a:avLst/>
              <a:gdLst/>
              <a:ahLst/>
              <a:cxnLst>
                <a:cxn ang="0">
                  <a:pos x="434" y="660"/>
                </a:cxn>
                <a:cxn ang="0">
                  <a:pos x="286" y="660"/>
                </a:cxn>
                <a:cxn ang="0">
                  <a:pos x="0" y="0"/>
                </a:cxn>
              </a:cxnLst>
              <a:rect l="0" t="0" r="r" b="b"/>
              <a:pathLst>
                <a:path w="434" h="660">
                  <a:moveTo>
                    <a:pt x="434" y="660"/>
                  </a:moveTo>
                  <a:lnTo>
                    <a:pt x="286" y="660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8" name="Freeform 212"/>
            <p:cNvSpPr>
              <a:spLocks/>
            </p:cNvSpPr>
            <p:nvPr/>
          </p:nvSpPr>
          <p:spPr bwMode="auto">
            <a:xfrm>
              <a:off x="1232" y="2921"/>
              <a:ext cx="31" cy="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47"/>
                </a:cxn>
                <a:cxn ang="0">
                  <a:pos x="12" y="30"/>
                </a:cxn>
                <a:cxn ang="0">
                  <a:pos x="31" y="34"/>
                </a:cxn>
                <a:cxn ang="0">
                  <a:pos x="0" y="0"/>
                </a:cxn>
              </a:cxnLst>
              <a:rect l="0" t="0" r="r" b="b"/>
              <a:pathLst>
                <a:path w="31" h="47">
                  <a:moveTo>
                    <a:pt x="0" y="0"/>
                  </a:moveTo>
                  <a:lnTo>
                    <a:pt x="2" y="47"/>
                  </a:lnTo>
                  <a:lnTo>
                    <a:pt x="12" y="30"/>
                  </a:lnTo>
                  <a:lnTo>
                    <a:pt x="31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9" name="Arc 213"/>
            <p:cNvSpPr>
              <a:spLocks/>
            </p:cNvSpPr>
            <p:nvPr/>
          </p:nvSpPr>
          <p:spPr bwMode="auto">
            <a:xfrm>
              <a:off x="1332" y="3055"/>
              <a:ext cx="368" cy="53"/>
            </a:xfrm>
            <a:custGeom>
              <a:avLst/>
              <a:gdLst>
                <a:gd name="G0" fmla="+- 21596 0 0"/>
                <a:gd name="G1" fmla="+- 0 0 0"/>
                <a:gd name="G2" fmla="+- 21600 0 0"/>
                <a:gd name="T0" fmla="*/ 21596 w 21596"/>
                <a:gd name="T1" fmla="*/ 21600 h 21600"/>
                <a:gd name="T2" fmla="*/ 0 w 21596"/>
                <a:gd name="T3" fmla="*/ 407 h 21600"/>
                <a:gd name="T4" fmla="*/ 21596 w 2159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6" h="21600" fill="none" extrusionOk="0">
                  <a:moveTo>
                    <a:pt x="21596" y="21600"/>
                  </a:moveTo>
                  <a:cubicBezTo>
                    <a:pt x="9825" y="21600"/>
                    <a:pt x="221" y="12175"/>
                    <a:pt x="-1" y="407"/>
                  </a:cubicBezTo>
                </a:path>
                <a:path w="21596" h="21600" stroke="0" extrusionOk="0">
                  <a:moveTo>
                    <a:pt x="21596" y="21600"/>
                  </a:moveTo>
                  <a:cubicBezTo>
                    <a:pt x="9825" y="21600"/>
                    <a:pt x="221" y="12175"/>
                    <a:pt x="-1" y="407"/>
                  </a:cubicBezTo>
                  <a:lnTo>
                    <a:pt x="21596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0" name="Freeform 214"/>
            <p:cNvSpPr>
              <a:spLocks/>
            </p:cNvSpPr>
            <p:nvPr/>
          </p:nvSpPr>
          <p:spPr bwMode="auto">
            <a:xfrm>
              <a:off x="1654" y="3088"/>
              <a:ext cx="46" cy="31"/>
            </a:xfrm>
            <a:custGeom>
              <a:avLst/>
              <a:gdLst/>
              <a:ahLst/>
              <a:cxnLst>
                <a:cxn ang="0">
                  <a:pos x="46" y="22"/>
                </a:cxn>
                <a:cxn ang="0">
                  <a:pos x="5" y="0"/>
                </a:cxn>
                <a:cxn ang="0">
                  <a:pos x="14" y="18"/>
                </a:cxn>
                <a:cxn ang="0">
                  <a:pos x="0" y="31"/>
                </a:cxn>
                <a:cxn ang="0">
                  <a:pos x="46" y="22"/>
                </a:cxn>
              </a:cxnLst>
              <a:rect l="0" t="0" r="r" b="b"/>
              <a:pathLst>
                <a:path w="46" h="31">
                  <a:moveTo>
                    <a:pt x="46" y="22"/>
                  </a:moveTo>
                  <a:lnTo>
                    <a:pt x="5" y="0"/>
                  </a:lnTo>
                  <a:lnTo>
                    <a:pt x="14" y="18"/>
                  </a:lnTo>
                  <a:lnTo>
                    <a:pt x="0" y="31"/>
                  </a:lnTo>
                  <a:lnTo>
                    <a:pt x="46" y="22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1" name="Arc 215"/>
            <p:cNvSpPr>
              <a:spLocks/>
            </p:cNvSpPr>
            <p:nvPr/>
          </p:nvSpPr>
          <p:spPr bwMode="auto">
            <a:xfrm>
              <a:off x="1322" y="3033"/>
              <a:ext cx="93" cy="2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85 w 21585"/>
                <a:gd name="T1" fmla="*/ 795 h 21600"/>
                <a:gd name="T2" fmla="*/ 0 w 21585"/>
                <a:gd name="T3" fmla="*/ 21600 h 21600"/>
                <a:gd name="T4" fmla="*/ 0 w 2158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85" h="21600" fill="none" extrusionOk="0">
                  <a:moveTo>
                    <a:pt x="21585" y="795"/>
                  </a:moveTo>
                  <a:cubicBezTo>
                    <a:pt x="21157" y="12407"/>
                    <a:pt x="11619" y="21599"/>
                    <a:pt x="0" y="21600"/>
                  </a:cubicBezTo>
                </a:path>
                <a:path w="21585" h="21600" stroke="0" extrusionOk="0">
                  <a:moveTo>
                    <a:pt x="21585" y="795"/>
                  </a:moveTo>
                  <a:cubicBezTo>
                    <a:pt x="21157" y="12407"/>
                    <a:pt x="1161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2" name="Arc 216"/>
            <p:cNvSpPr>
              <a:spLocks/>
            </p:cNvSpPr>
            <p:nvPr/>
          </p:nvSpPr>
          <p:spPr bwMode="auto">
            <a:xfrm>
              <a:off x="1021" y="3055"/>
              <a:ext cx="382" cy="13"/>
            </a:xfrm>
            <a:custGeom>
              <a:avLst/>
              <a:gdLst>
                <a:gd name="G0" fmla="+- 21536 0 0"/>
                <a:gd name="G1" fmla="+- 0 0 0"/>
                <a:gd name="G2" fmla="+- 21600 0 0"/>
                <a:gd name="T0" fmla="*/ 21585 w 21585"/>
                <a:gd name="T1" fmla="*/ 21600 h 21600"/>
                <a:gd name="T2" fmla="*/ 0 w 21585"/>
                <a:gd name="T3" fmla="*/ 1657 h 21600"/>
                <a:gd name="T4" fmla="*/ 21536 w 2158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85" h="21600" fill="none" extrusionOk="0">
                  <a:moveTo>
                    <a:pt x="21584" y="21599"/>
                  </a:moveTo>
                  <a:cubicBezTo>
                    <a:pt x="21568" y="21599"/>
                    <a:pt x="21552" y="21599"/>
                    <a:pt x="21536" y="21600"/>
                  </a:cubicBezTo>
                  <a:cubicBezTo>
                    <a:pt x="10249" y="21600"/>
                    <a:pt x="865" y="12910"/>
                    <a:pt x="-1" y="1657"/>
                  </a:cubicBezTo>
                </a:path>
                <a:path w="21585" h="21600" stroke="0" extrusionOk="0">
                  <a:moveTo>
                    <a:pt x="21584" y="21599"/>
                  </a:moveTo>
                  <a:cubicBezTo>
                    <a:pt x="21568" y="21599"/>
                    <a:pt x="21552" y="21599"/>
                    <a:pt x="21536" y="21600"/>
                  </a:cubicBezTo>
                  <a:cubicBezTo>
                    <a:pt x="10249" y="21600"/>
                    <a:pt x="865" y="12910"/>
                    <a:pt x="-1" y="1657"/>
                  </a:cubicBezTo>
                  <a:lnTo>
                    <a:pt x="21536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3" name="Freeform 217"/>
            <p:cNvSpPr>
              <a:spLocks/>
            </p:cNvSpPr>
            <p:nvPr/>
          </p:nvSpPr>
          <p:spPr bwMode="auto">
            <a:xfrm>
              <a:off x="1020" y="3042"/>
              <a:ext cx="45" cy="31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43" y="31"/>
                </a:cxn>
                <a:cxn ang="0">
                  <a:pos x="33" y="15"/>
                </a:cxn>
                <a:cxn ang="0">
                  <a:pos x="45" y="0"/>
                </a:cxn>
                <a:cxn ang="0">
                  <a:pos x="0" y="14"/>
                </a:cxn>
              </a:cxnLst>
              <a:rect l="0" t="0" r="r" b="b"/>
              <a:pathLst>
                <a:path w="45" h="31">
                  <a:moveTo>
                    <a:pt x="0" y="14"/>
                  </a:moveTo>
                  <a:lnTo>
                    <a:pt x="43" y="31"/>
                  </a:lnTo>
                  <a:lnTo>
                    <a:pt x="33" y="15"/>
                  </a:lnTo>
                  <a:lnTo>
                    <a:pt x="45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4" name="Freeform 218"/>
            <p:cNvSpPr>
              <a:spLocks/>
            </p:cNvSpPr>
            <p:nvPr/>
          </p:nvSpPr>
          <p:spPr bwMode="auto">
            <a:xfrm>
              <a:off x="1403" y="3008"/>
              <a:ext cx="234" cy="76"/>
            </a:xfrm>
            <a:custGeom>
              <a:avLst/>
              <a:gdLst/>
              <a:ahLst/>
              <a:cxnLst>
                <a:cxn ang="0">
                  <a:pos x="780" y="41"/>
                </a:cxn>
                <a:cxn ang="0">
                  <a:pos x="763" y="105"/>
                </a:cxn>
                <a:cxn ang="0">
                  <a:pos x="679" y="0"/>
                </a:cxn>
                <a:cxn ang="0">
                  <a:pos x="645" y="130"/>
                </a:cxn>
                <a:cxn ang="0">
                  <a:pos x="562" y="25"/>
                </a:cxn>
                <a:cxn ang="0">
                  <a:pos x="528" y="155"/>
                </a:cxn>
                <a:cxn ang="0">
                  <a:pos x="444" y="50"/>
                </a:cxn>
                <a:cxn ang="0">
                  <a:pos x="410" y="180"/>
                </a:cxn>
                <a:cxn ang="0">
                  <a:pos x="327" y="75"/>
                </a:cxn>
                <a:cxn ang="0">
                  <a:pos x="293" y="205"/>
                </a:cxn>
                <a:cxn ang="0">
                  <a:pos x="209" y="100"/>
                </a:cxn>
                <a:cxn ang="0">
                  <a:pos x="176" y="230"/>
                </a:cxn>
                <a:cxn ang="0">
                  <a:pos x="92" y="125"/>
                </a:cxn>
                <a:cxn ang="0">
                  <a:pos x="58" y="254"/>
                </a:cxn>
                <a:cxn ang="0">
                  <a:pos x="16" y="202"/>
                </a:cxn>
                <a:cxn ang="0">
                  <a:pos x="0" y="206"/>
                </a:cxn>
              </a:cxnLst>
              <a:rect l="0" t="0" r="r" b="b"/>
              <a:pathLst>
                <a:path w="780" h="254">
                  <a:moveTo>
                    <a:pt x="780" y="41"/>
                  </a:moveTo>
                  <a:lnTo>
                    <a:pt x="763" y="105"/>
                  </a:lnTo>
                  <a:lnTo>
                    <a:pt x="679" y="0"/>
                  </a:lnTo>
                  <a:lnTo>
                    <a:pt x="645" y="130"/>
                  </a:lnTo>
                  <a:lnTo>
                    <a:pt x="562" y="25"/>
                  </a:lnTo>
                  <a:lnTo>
                    <a:pt x="528" y="155"/>
                  </a:lnTo>
                  <a:lnTo>
                    <a:pt x="444" y="50"/>
                  </a:lnTo>
                  <a:lnTo>
                    <a:pt x="410" y="180"/>
                  </a:lnTo>
                  <a:lnTo>
                    <a:pt x="327" y="75"/>
                  </a:lnTo>
                  <a:lnTo>
                    <a:pt x="293" y="205"/>
                  </a:lnTo>
                  <a:lnTo>
                    <a:pt x="209" y="100"/>
                  </a:lnTo>
                  <a:lnTo>
                    <a:pt x="176" y="230"/>
                  </a:lnTo>
                  <a:lnTo>
                    <a:pt x="92" y="125"/>
                  </a:lnTo>
                  <a:lnTo>
                    <a:pt x="58" y="254"/>
                  </a:lnTo>
                  <a:lnTo>
                    <a:pt x="16" y="202"/>
                  </a:lnTo>
                  <a:lnTo>
                    <a:pt x="0" y="20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5" name="Freeform 219"/>
            <p:cNvSpPr>
              <a:spLocks/>
            </p:cNvSpPr>
            <p:nvPr/>
          </p:nvSpPr>
          <p:spPr bwMode="auto">
            <a:xfrm>
              <a:off x="1290" y="2553"/>
              <a:ext cx="721" cy="319"/>
            </a:xfrm>
            <a:custGeom>
              <a:avLst/>
              <a:gdLst/>
              <a:ahLst/>
              <a:cxnLst>
                <a:cxn ang="0">
                  <a:pos x="2399" y="1063"/>
                </a:cxn>
                <a:cxn ang="0">
                  <a:pos x="0" y="44"/>
                </a:cxn>
                <a:cxn ang="0">
                  <a:pos x="270" y="0"/>
                </a:cxn>
              </a:cxnLst>
              <a:rect l="0" t="0" r="r" b="b"/>
              <a:pathLst>
                <a:path w="2399" h="1063">
                  <a:moveTo>
                    <a:pt x="2399" y="1063"/>
                  </a:moveTo>
                  <a:lnTo>
                    <a:pt x="0" y="44"/>
                  </a:lnTo>
                  <a:lnTo>
                    <a:pt x="27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6" name="Freeform 220"/>
            <p:cNvSpPr>
              <a:spLocks/>
            </p:cNvSpPr>
            <p:nvPr/>
          </p:nvSpPr>
          <p:spPr bwMode="auto">
            <a:xfrm>
              <a:off x="1366" y="2521"/>
              <a:ext cx="16" cy="62"/>
            </a:xfrm>
            <a:custGeom>
              <a:avLst/>
              <a:gdLst/>
              <a:ahLst/>
              <a:cxnLst>
                <a:cxn ang="0">
                  <a:pos x="52" y="205"/>
                </a:cxn>
                <a:cxn ang="0">
                  <a:pos x="33" y="207"/>
                </a:cxn>
                <a:cxn ang="0">
                  <a:pos x="0" y="2"/>
                </a:cxn>
                <a:cxn ang="0">
                  <a:pos x="19" y="0"/>
                </a:cxn>
              </a:cxnLst>
              <a:rect l="0" t="0" r="r" b="b"/>
              <a:pathLst>
                <a:path w="52" h="207">
                  <a:moveTo>
                    <a:pt x="52" y="205"/>
                  </a:moveTo>
                  <a:lnTo>
                    <a:pt x="33" y="207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7" name="Line 221"/>
            <p:cNvSpPr>
              <a:spLocks noChangeShapeType="1"/>
            </p:cNvSpPr>
            <p:nvPr/>
          </p:nvSpPr>
          <p:spPr bwMode="auto">
            <a:xfrm flipH="1">
              <a:off x="1366" y="2521"/>
              <a:ext cx="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8" name="Line 222"/>
            <p:cNvSpPr>
              <a:spLocks noChangeShapeType="1"/>
            </p:cNvSpPr>
            <p:nvPr/>
          </p:nvSpPr>
          <p:spPr bwMode="auto">
            <a:xfrm flipV="1">
              <a:off x="763" y="2710"/>
              <a:ext cx="1" cy="14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9" name="Freeform 223"/>
            <p:cNvSpPr>
              <a:spLocks/>
            </p:cNvSpPr>
            <p:nvPr/>
          </p:nvSpPr>
          <p:spPr bwMode="auto">
            <a:xfrm>
              <a:off x="733" y="2704"/>
              <a:ext cx="61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0" name="Line 224"/>
            <p:cNvSpPr>
              <a:spLocks noChangeShapeType="1"/>
            </p:cNvSpPr>
            <p:nvPr/>
          </p:nvSpPr>
          <p:spPr bwMode="auto">
            <a:xfrm>
              <a:off x="733" y="2704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1" name="Arc 225"/>
            <p:cNvSpPr>
              <a:spLocks/>
            </p:cNvSpPr>
            <p:nvPr/>
          </p:nvSpPr>
          <p:spPr bwMode="auto">
            <a:xfrm>
              <a:off x="1515" y="2849"/>
              <a:ext cx="126" cy="6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2" name="Freeform 226"/>
            <p:cNvSpPr>
              <a:spLocks/>
            </p:cNvSpPr>
            <p:nvPr/>
          </p:nvSpPr>
          <p:spPr bwMode="auto">
            <a:xfrm>
              <a:off x="1484" y="2843"/>
              <a:ext cx="62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3" name="Line 227"/>
            <p:cNvSpPr>
              <a:spLocks noChangeShapeType="1"/>
            </p:cNvSpPr>
            <p:nvPr/>
          </p:nvSpPr>
          <p:spPr bwMode="auto">
            <a:xfrm>
              <a:off x="1484" y="2843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4" name="Arc 228"/>
            <p:cNvSpPr>
              <a:spLocks/>
            </p:cNvSpPr>
            <p:nvPr/>
          </p:nvSpPr>
          <p:spPr bwMode="auto">
            <a:xfrm>
              <a:off x="1465" y="2768"/>
              <a:ext cx="5" cy="7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5" name="Freeform 229"/>
            <p:cNvSpPr>
              <a:spLocks/>
            </p:cNvSpPr>
            <p:nvPr/>
          </p:nvSpPr>
          <p:spPr bwMode="auto">
            <a:xfrm>
              <a:off x="1440" y="2761"/>
              <a:ext cx="61" cy="9"/>
            </a:xfrm>
            <a:custGeom>
              <a:avLst/>
              <a:gdLst/>
              <a:ahLst/>
              <a:cxnLst>
                <a:cxn ang="0">
                  <a:pos x="204" y="13"/>
                </a:cxn>
                <a:cxn ang="0">
                  <a:pos x="204" y="32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4" h="32">
                  <a:moveTo>
                    <a:pt x="204" y="13"/>
                  </a:moveTo>
                  <a:lnTo>
                    <a:pt x="204" y="32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6" name="Line 230"/>
            <p:cNvSpPr>
              <a:spLocks noChangeShapeType="1"/>
            </p:cNvSpPr>
            <p:nvPr/>
          </p:nvSpPr>
          <p:spPr bwMode="auto">
            <a:xfrm>
              <a:off x="1440" y="2761"/>
              <a:ext cx="1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7" name="Arc 231"/>
            <p:cNvSpPr>
              <a:spLocks/>
            </p:cNvSpPr>
            <p:nvPr/>
          </p:nvSpPr>
          <p:spPr bwMode="auto">
            <a:xfrm>
              <a:off x="1476" y="2835"/>
              <a:ext cx="17" cy="35"/>
            </a:xfrm>
            <a:custGeom>
              <a:avLst/>
              <a:gdLst>
                <a:gd name="G0" fmla="+- 21592 0 0"/>
                <a:gd name="G1" fmla="+- 0 0 0"/>
                <a:gd name="G2" fmla="+- 21600 0 0"/>
                <a:gd name="T0" fmla="*/ 21592 w 21592"/>
                <a:gd name="T1" fmla="*/ 21600 h 21600"/>
                <a:gd name="T2" fmla="*/ 0 w 21592"/>
                <a:gd name="T3" fmla="*/ 600 h 21600"/>
                <a:gd name="T4" fmla="*/ 21592 w 2159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2" h="21600" fill="none" extrusionOk="0">
                  <a:moveTo>
                    <a:pt x="21592" y="21600"/>
                  </a:moveTo>
                  <a:cubicBezTo>
                    <a:pt x="9896" y="21600"/>
                    <a:pt x="325" y="12291"/>
                    <a:pt x="0" y="599"/>
                  </a:cubicBezTo>
                </a:path>
                <a:path w="21592" h="21600" stroke="0" extrusionOk="0">
                  <a:moveTo>
                    <a:pt x="21592" y="21600"/>
                  </a:moveTo>
                  <a:cubicBezTo>
                    <a:pt x="9896" y="21600"/>
                    <a:pt x="325" y="12291"/>
                    <a:pt x="0" y="599"/>
                  </a:cubicBezTo>
                  <a:lnTo>
                    <a:pt x="21592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8" name="Freeform 232"/>
            <p:cNvSpPr>
              <a:spLocks/>
            </p:cNvSpPr>
            <p:nvPr/>
          </p:nvSpPr>
          <p:spPr bwMode="auto">
            <a:xfrm>
              <a:off x="1445" y="2817"/>
              <a:ext cx="58" cy="33"/>
            </a:xfrm>
            <a:custGeom>
              <a:avLst/>
              <a:gdLst/>
              <a:ahLst/>
              <a:cxnLst>
                <a:cxn ang="0">
                  <a:pos x="184" y="0"/>
                </a:cxn>
                <a:cxn ang="0">
                  <a:pos x="193" y="16"/>
                </a:cxn>
                <a:cxn ang="0">
                  <a:pos x="9" y="108"/>
                </a:cxn>
                <a:cxn ang="0">
                  <a:pos x="0" y="92"/>
                </a:cxn>
              </a:cxnLst>
              <a:rect l="0" t="0" r="r" b="b"/>
              <a:pathLst>
                <a:path w="193" h="108">
                  <a:moveTo>
                    <a:pt x="184" y="0"/>
                  </a:moveTo>
                  <a:lnTo>
                    <a:pt x="193" y="16"/>
                  </a:lnTo>
                  <a:lnTo>
                    <a:pt x="9" y="108"/>
                  </a:lnTo>
                  <a:lnTo>
                    <a:pt x="0" y="9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9" name="Line 233"/>
            <p:cNvSpPr>
              <a:spLocks noChangeShapeType="1"/>
            </p:cNvSpPr>
            <p:nvPr/>
          </p:nvSpPr>
          <p:spPr bwMode="auto">
            <a:xfrm>
              <a:off x="1445" y="2845"/>
              <a:ext cx="2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0" name="Arc 234"/>
            <p:cNvSpPr>
              <a:spLocks/>
            </p:cNvSpPr>
            <p:nvPr/>
          </p:nvSpPr>
          <p:spPr bwMode="auto">
            <a:xfrm>
              <a:off x="1241" y="2764"/>
              <a:ext cx="13" cy="7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1" name="Freeform 235"/>
            <p:cNvSpPr>
              <a:spLocks/>
            </p:cNvSpPr>
            <p:nvPr/>
          </p:nvSpPr>
          <p:spPr bwMode="auto">
            <a:xfrm>
              <a:off x="1209" y="2753"/>
              <a:ext cx="62" cy="1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7" y="19"/>
                </a:cxn>
                <a:cxn ang="0">
                  <a:pos x="3" y="53"/>
                </a:cxn>
                <a:cxn ang="0">
                  <a:pos x="0" y="34"/>
                </a:cxn>
              </a:cxnLst>
              <a:rect l="0" t="0" r="r" b="b"/>
              <a:pathLst>
                <a:path w="207" h="53">
                  <a:moveTo>
                    <a:pt x="205" y="0"/>
                  </a:moveTo>
                  <a:lnTo>
                    <a:pt x="207" y="19"/>
                  </a:lnTo>
                  <a:lnTo>
                    <a:pt x="3" y="53"/>
                  </a:lnTo>
                  <a:lnTo>
                    <a:pt x="0" y="34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2" name="Line 236"/>
            <p:cNvSpPr>
              <a:spLocks noChangeShapeType="1"/>
            </p:cNvSpPr>
            <p:nvPr/>
          </p:nvSpPr>
          <p:spPr bwMode="auto">
            <a:xfrm>
              <a:off x="1209" y="2763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3" name="Line 237"/>
            <p:cNvSpPr>
              <a:spLocks noChangeShapeType="1"/>
            </p:cNvSpPr>
            <p:nvPr/>
          </p:nvSpPr>
          <p:spPr bwMode="auto">
            <a:xfrm flipH="1" flipV="1">
              <a:off x="1254" y="2840"/>
              <a:ext cx="5" cy="2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4" name="Freeform 238"/>
            <p:cNvSpPr>
              <a:spLocks/>
            </p:cNvSpPr>
            <p:nvPr/>
          </p:nvSpPr>
          <p:spPr bwMode="auto">
            <a:xfrm>
              <a:off x="1223" y="2829"/>
              <a:ext cx="62" cy="17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7" y="19"/>
                </a:cxn>
                <a:cxn ang="0">
                  <a:pos x="2" y="57"/>
                </a:cxn>
                <a:cxn ang="0">
                  <a:pos x="0" y="38"/>
                </a:cxn>
              </a:cxnLst>
              <a:rect l="0" t="0" r="r" b="b"/>
              <a:pathLst>
                <a:path w="207" h="57">
                  <a:moveTo>
                    <a:pt x="205" y="0"/>
                  </a:moveTo>
                  <a:lnTo>
                    <a:pt x="207" y="19"/>
                  </a:lnTo>
                  <a:lnTo>
                    <a:pt x="2" y="57"/>
                  </a:lnTo>
                  <a:lnTo>
                    <a:pt x="0" y="38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5" name="Line 239"/>
            <p:cNvSpPr>
              <a:spLocks noChangeShapeType="1"/>
            </p:cNvSpPr>
            <p:nvPr/>
          </p:nvSpPr>
          <p:spPr bwMode="auto">
            <a:xfrm>
              <a:off x="1223" y="2840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6" name="Arc 240"/>
            <p:cNvSpPr>
              <a:spLocks/>
            </p:cNvSpPr>
            <p:nvPr/>
          </p:nvSpPr>
          <p:spPr bwMode="auto">
            <a:xfrm>
              <a:off x="1299" y="2844"/>
              <a:ext cx="95" cy="71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821 w 21821"/>
                <a:gd name="T1" fmla="*/ 21599 h 21600"/>
                <a:gd name="T2" fmla="*/ 0 w 21821"/>
                <a:gd name="T3" fmla="*/ 304 h 21600"/>
                <a:gd name="T4" fmla="*/ 21598 w 2182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21" h="21600" fill="none" extrusionOk="0">
                  <a:moveTo>
                    <a:pt x="21820" y="21598"/>
                  </a:moveTo>
                  <a:cubicBezTo>
                    <a:pt x="21746" y="21599"/>
                    <a:pt x="21672" y="21599"/>
                    <a:pt x="21598" y="21600"/>
                  </a:cubicBezTo>
                  <a:cubicBezTo>
                    <a:pt x="9787" y="21600"/>
                    <a:pt x="166" y="12113"/>
                    <a:pt x="0" y="303"/>
                  </a:cubicBezTo>
                </a:path>
                <a:path w="21821" h="21600" stroke="0" extrusionOk="0">
                  <a:moveTo>
                    <a:pt x="21820" y="21598"/>
                  </a:moveTo>
                  <a:cubicBezTo>
                    <a:pt x="21746" y="21599"/>
                    <a:pt x="21672" y="21599"/>
                    <a:pt x="21598" y="21600"/>
                  </a:cubicBezTo>
                  <a:cubicBezTo>
                    <a:pt x="9787" y="21600"/>
                    <a:pt x="166" y="12113"/>
                    <a:pt x="0" y="303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7" name="Freeform 241"/>
            <p:cNvSpPr>
              <a:spLocks/>
            </p:cNvSpPr>
            <p:nvPr/>
          </p:nvSpPr>
          <p:spPr bwMode="auto">
            <a:xfrm>
              <a:off x="1268" y="2839"/>
              <a:ext cx="62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8" name="Line 242"/>
            <p:cNvSpPr>
              <a:spLocks noChangeShapeType="1"/>
            </p:cNvSpPr>
            <p:nvPr/>
          </p:nvSpPr>
          <p:spPr bwMode="auto">
            <a:xfrm>
              <a:off x="1268" y="2839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9" name="Arc 243"/>
            <p:cNvSpPr>
              <a:spLocks/>
            </p:cNvSpPr>
            <p:nvPr/>
          </p:nvSpPr>
          <p:spPr bwMode="auto">
            <a:xfrm>
              <a:off x="997" y="2795"/>
              <a:ext cx="108" cy="19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0" name="Freeform 244"/>
            <p:cNvSpPr>
              <a:spLocks/>
            </p:cNvSpPr>
            <p:nvPr/>
          </p:nvSpPr>
          <p:spPr bwMode="auto">
            <a:xfrm>
              <a:off x="967" y="2790"/>
              <a:ext cx="61" cy="5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204" y="18"/>
                </a:cxn>
                <a:cxn ang="0">
                  <a:pos x="0" y="18"/>
                </a:cxn>
                <a:cxn ang="0">
                  <a:pos x="0" y="0"/>
                </a:cxn>
              </a:cxnLst>
              <a:rect l="0" t="0" r="r" b="b"/>
              <a:pathLst>
                <a:path w="204" h="18">
                  <a:moveTo>
                    <a:pt x="204" y="0"/>
                  </a:moveTo>
                  <a:lnTo>
                    <a:pt x="204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1" name="Line 245"/>
            <p:cNvSpPr>
              <a:spLocks noChangeShapeType="1"/>
            </p:cNvSpPr>
            <p:nvPr/>
          </p:nvSpPr>
          <p:spPr bwMode="auto">
            <a:xfrm>
              <a:off x="967" y="2790"/>
              <a:ext cx="1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2" name="Arc 246"/>
            <p:cNvSpPr>
              <a:spLocks/>
            </p:cNvSpPr>
            <p:nvPr/>
          </p:nvSpPr>
          <p:spPr bwMode="auto">
            <a:xfrm>
              <a:off x="1101" y="2835"/>
              <a:ext cx="41" cy="76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2131 w 22131"/>
                <a:gd name="T1" fmla="*/ 21593 h 21600"/>
                <a:gd name="T2" fmla="*/ 0 w 22131"/>
                <a:gd name="T3" fmla="*/ 284 h 21600"/>
                <a:gd name="T4" fmla="*/ 21598 w 2213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31" h="21600" fill="none" extrusionOk="0">
                  <a:moveTo>
                    <a:pt x="22131" y="21593"/>
                  </a:moveTo>
                  <a:cubicBezTo>
                    <a:pt x="21953" y="21597"/>
                    <a:pt x="21775" y="21599"/>
                    <a:pt x="21598" y="21600"/>
                  </a:cubicBezTo>
                  <a:cubicBezTo>
                    <a:pt x="9779" y="21600"/>
                    <a:pt x="155" y="12101"/>
                    <a:pt x="-1" y="284"/>
                  </a:cubicBezTo>
                </a:path>
                <a:path w="22131" h="21600" stroke="0" extrusionOk="0">
                  <a:moveTo>
                    <a:pt x="22131" y="21593"/>
                  </a:moveTo>
                  <a:cubicBezTo>
                    <a:pt x="21953" y="21597"/>
                    <a:pt x="21775" y="21599"/>
                    <a:pt x="21598" y="21600"/>
                  </a:cubicBezTo>
                  <a:cubicBezTo>
                    <a:pt x="9779" y="21600"/>
                    <a:pt x="155" y="12101"/>
                    <a:pt x="-1" y="284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3" name="Freeform 247"/>
            <p:cNvSpPr>
              <a:spLocks/>
            </p:cNvSpPr>
            <p:nvPr/>
          </p:nvSpPr>
          <p:spPr bwMode="auto">
            <a:xfrm>
              <a:off x="1071" y="2817"/>
              <a:ext cx="58" cy="33"/>
            </a:xfrm>
            <a:custGeom>
              <a:avLst/>
              <a:gdLst/>
              <a:ahLst/>
              <a:cxnLst>
                <a:cxn ang="0">
                  <a:pos x="184" y="0"/>
                </a:cxn>
                <a:cxn ang="0">
                  <a:pos x="192" y="16"/>
                </a:cxn>
                <a:cxn ang="0">
                  <a:pos x="8" y="112"/>
                </a:cxn>
                <a:cxn ang="0">
                  <a:pos x="0" y="96"/>
                </a:cxn>
              </a:cxnLst>
              <a:rect l="0" t="0" r="r" b="b"/>
              <a:pathLst>
                <a:path w="192" h="112">
                  <a:moveTo>
                    <a:pt x="184" y="0"/>
                  </a:moveTo>
                  <a:lnTo>
                    <a:pt x="192" y="16"/>
                  </a:lnTo>
                  <a:lnTo>
                    <a:pt x="8" y="112"/>
                  </a:lnTo>
                  <a:lnTo>
                    <a:pt x="0" y="9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4" name="Line 248"/>
            <p:cNvSpPr>
              <a:spLocks noChangeShapeType="1"/>
            </p:cNvSpPr>
            <p:nvPr/>
          </p:nvSpPr>
          <p:spPr bwMode="auto">
            <a:xfrm>
              <a:off x="1071" y="2845"/>
              <a:ext cx="2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5" name="Freeform 249"/>
            <p:cNvSpPr>
              <a:spLocks/>
            </p:cNvSpPr>
            <p:nvPr/>
          </p:nvSpPr>
          <p:spPr bwMode="auto">
            <a:xfrm>
              <a:off x="1209" y="4685"/>
              <a:ext cx="162" cy="198"/>
            </a:xfrm>
            <a:custGeom>
              <a:avLst/>
              <a:gdLst/>
              <a:ahLst/>
              <a:cxnLst>
                <a:cxn ang="0">
                  <a:pos x="542" y="660"/>
                </a:cxn>
                <a:cxn ang="0">
                  <a:pos x="301" y="660"/>
                </a:cxn>
                <a:cxn ang="0">
                  <a:pos x="0" y="0"/>
                </a:cxn>
              </a:cxnLst>
              <a:rect l="0" t="0" r="r" b="b"/>
              <a:pathLst>
                <a:path w="542" h="660">
                  <a:moveTo>
                    <a:pt x="542" y="660"/>
                  </a:moveTo>
                  <a:lnTo>
                    <a:pt x="301" y="660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6" name="Freeform 250"/>
            <p:cNvSpPr>
              <a:spLocks/>
            </p:cNvSpPr>
            <p:nvPr/>
          </p:nvSpPr>
          <p:spPr bwMode="auto">
            <a:xfrm>
              <a:off x="1209" y="4685"/>
              <a:ext cx="32" cy="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6"/>
                </a:cxn>
                <a:cxn ang="0">
                  <a:pos x="13" y="29"/>
                </a:cxn>
                <a:cxn ang="0">
                  <a:pos x="32" y="33"/>
                </a:cxn>
                <a:cxn ang="0">
                  <a:pos x="0" y="0"/>
                </a:cxn>
              </a:cxnLst>
              <a:rect l="0" t="0" r="r" b="b"/>
              <a:pathLst>
                <a:path w="32" h="46">
                  <a:moveTo>
                    <a:pt x="0" y="0"/>
                  </a:moveTo>
                  <a:lnTo>
                    <a:pt x="3" y="46"/>
                  </a:lnTo>
                  <a:lnTo>
                    <a:pt x="13" y="29"/>
                  </a:lnTo>
                  <a:lnTo>
                    <a:pt x="32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7" name="Arc 251"/>
            <p:cNvSpPr>
              <a:spLocks/>
            </p:cNvSpPr>
            <p:nvPr/>
          </p:nvSpPr>
          <p:spPr bwMode="auto">
            <a:xfrm>
              <a:off x="2459" y="1534"/>
              <a:ext cx="90" cy="117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837 w 21837"/>
                <a:gd name="T1" fmla="*/ 21599 h 21600"/>
                <a:gd name="T2" fmla="*/ 0 w 21837"/>
                <a:gd name="T3" fmla="*/ 184 h 21600"/>
                <a:gd name="T4" fmla="*/ 21599 w 2183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37" h="21600" fill="none" extrusionOk="0">
                  <a:moveTo>
                    <a:pt x="21836" y="21598"/>
                  </a:moveTo>
                  <a:cubicBezTo>
                    <a:pt x="21757" y="21599"/>
                    <a:pt x="21678" y="21599"/>
                    <a:pt x="21599" y="21600"/>
                  </a:cubicBezTo>
                  <a:cubicBezTo>
                    <a:pt x="9741" y="21600"/>
                    <a:pt x="100" y="12041"/>
                    <a:pt x="-1" y="184"/>
                  </a:cubicBezTo>
                </a:path>
                <a:path w="21837" h="21600" stroke="0" extrusionOk="0">
                  <a:moveTo>
                    <a:pt x="21836" y="21598"/>
                  </a:moveTo>
                  <a:cubicBezTo>
                    <a:pt x="21757" y="21599"/>
                    <a:pt x="21678" y="21599"/>
                    <a:pt x="21599" y="21600"/>
                  </a:cubicBezTo>
                  <a:cubicBezTo>
                    <a:pt x="9741" y="21600"/>
                    <a:pt x="100" y="12041"/>
                    <a:pt x="-1" y="184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8" name="Freeform 252"/>
            <p:cNvSpPr>
              <a:spLocks/>
            </p:cNvSpPr>
            <p:nvPr/>
          </p:nvSpPr>
          <p:spPr bwMode="auto">
            <a:xfrm>
              <a:off x="2427" y="1529"/>
              <a:ext cx="62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8"/>
                </a:cxn>
                <a:cxn ang="0">
                  <a:pos x="0" y="18"/>
                </a:cxn>
                <a:cxn ang="0">
                  <a:pos x="0" y="0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9" name="Line 253"/>
            <p:cNvSpPr>
              <a:spLocks noChangeShapeType="1"/>
            </p:cNvSpPr>
            <p:nvPr/>
          </p:nvSpPr>
          <p:spPr bwMode="auto">
            <a:xfrm>
              <a:off x="2427" y="1529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0" name="Arc 254"/>
            <p:cNvSpPr>
              <a:spLocks/>
            </p:cNvSpPr>
            <p:nvPr/>
          </p:nvSpPr>
          <p:spPr bwMode="auto">
            <a:xfrm>
              <a:off x="2256" y="1516"/>
              <a:ext cx="90" cy="130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840 w 21840"/>
                <a:gd name="T1" fmla="*/ 21599 h 21600"/>
                <a:gd name="T2" fmla="*/ 0 w 21840"/>
                <a:gd name="T3" fmla="*/ 166 h 21600"/>
                <a:gd name="T4" fmla="*/ 21599 w 2184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40" h="21600" fill="none" extrusionOk="0">
                  <a:moveTo>
                    <a:pt x="21839" y="21598"/>
                  </a:moveTo>
                  <a:cubicBezTo>
                    <a:pt x="21759" y="21599"/>
                    <a:pt x="21679" y="21599"/>
                    <a:pt x="21599" y="21600"/>
                  </a:cubicBezTo>
                  <a:cubicBezTo>
                    <a:pt x="9734" y="21600"/>
                    <a:pt x="90" y="12030"/>
                    <a:pt x="-1" y="166"/>
                  </a:cubicBezTo>
                </a:path>
                <a:path w="21840" h="21600" stroke="0" extrusionOk="0">
                  <a:moveTo>
                    <a:pt x="21839" y="21598"/>
                  </a:moveTo>
                  <a:cubicBezTo>
                    <a:pt x="21759" y="21599"/>
                    <a:pt x="21679" y="21599"/>
                    <a:pt x="21599" y="21600"/>
                  </a:cubicBezTo>
                  <a:cubicBezTo>
                    <a:pt x="9734" y="21600"/>
                    <a:pt x="90" y="12030"/>
                    <a:pt x="-1" y="166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1" name="Freeform 255"/>
            <p:cNvSpPr>
              <a:spLocks/>
            </p:cNvSpPr>
            <p:nvPr/>
          </p:nvSpPr>
          <p:spPr bwMode="auto">
            <a:xfrm>
              <a:off x="2225" y="1511"/>
              <a:ext cx="61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2" name="Line 256"/>
            <p:cNvSpPr>
              <a:spLocks noChangeShapeType="1"/>
            </p:cNvSpPr>
            <p:nvPr/>
          </p:nvSpPr>
          <p:spPr bwMode="auto">
            <a:xfrm>
              <a:off x="2225" y="1511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3" name="Line 257"/>
            <p:cNvSpPr>
              <a:spLocks noChangeShapeType="1"/>
            </p:cNvSpPr>
            <p:nvPr/>
          </p:nvSpPr>
          <p:spPr bwMode="auto">
            <a:xfrm flipV="1">
              <a:off x="2134" y="1503"/>
              <a:ext cx="13" cy="6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4" name="Freeform 258"/>
            <p:cNvSpPr>
              <a:spLocks/>
            </p:cNvSpPr>
            <p:nvPr/>
          </p:nvSpPr>
          <p:spPr bwMode="auto">
            <a:xfrm>
              <a:off x="2117" y="1491"/>
              <a:ext cx="62" cy="19"/>
            </a:xfrm>
            <a:custGeom>
              <a:avLst/>
              <a:gdLst/>
              <a:ahLst/>
              <a:cxnLst>
                <a:cxn ang="0">
                  <a:pos x="205" y="42"/>
                </a:cxn>
                <a:cxn ang="0">
                  <a:pos x="200" y="61"/>
                </a:cxn>
                <a:cxn ang="0">
                  <a:pos x="0" y="19"/>
                </a:cxn>
                <a:cxn ang="0">
                  <a:pos x="4" y="0"/>
                </a:cxn>
              </a:cxnLst>
              <a:rect l="0" t="0" r="r" b="b"/>
              <a:pathLst>
                <a:path w="205" h="61">
                  <a:moveTo>
                    <a:pt x="205" y="42"/>
                  </a:moveTo>
                  <a:lnTo>
                    <a:pt x="200" y="61"/>
                  </a:lnTo>
                  <a:lnTo>
                    <a:pt x="0" y="19"/>
                  </a:lnTo>
                  <a:lnTo>
                    <a:pt x="4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5" name="Line 259"/>
            <p:cNvSpPr>
              <a:spLocks noChangeShapeType="1"/>
            </p:cNvSpPr>
            <p:nvPr/>
          </p:nvSpPr>
          <p:spPr bwMode="auto">
            <a:xfrm flipH="1">
              <a:off x="2117" y="1491"/>
              <a:ext cx="2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6" name="Line 260"/>
            <p:cNvSpPr>
              <a:spLocks noChangeShapeType="1"/>
            </p:cNvSpPr>
            <p:nvPr/>
          </p:nvSpPr>
          <p:spPr bwMode="auto">
            <a:xfrm flipV="1">
              <a:off x="2147" y="1382"/>
              <a:ext cx="18" cy="12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7" name="Freeform 261"/>
            <p:cNvSpPr>
              <a:spLocks/>
            </p:cNvSpPr>
            <p:nvPr/>
          </p:nvSpPr>
          <p:spPr bwMode="auto">
            <a:xfrm>
              <a:off x="2134" y="1372"/>
              <a:ext cx="62" cy="14"/>
            </a:xfrm>
            <a:custGeom>
              <a:avLst/>
              <a:gdLst/>
              <a:ahLst/>
              <a:cxnLst>
                <a:cxn ang="0">
                  <a:pos x="207" y="29"/>
                </a:cxn>
                <a:cxn ang="0">
                  <a:pos x="205" y="48"/>
                </a:cxn>
                <a:cxn ang="0">
                  <a:pos x="0" y="19"/>
                </a:cxn>
                <a:cxn ang="0">
                  <a:pos x="2" y="0"/>
                </a:cxn>
              </a:cxnLst>
              <a:rect l="0" t="0" r="r" b="b"/>
              <a:pathLst>
                <a:path w="207" h="48">
                  <a:moveTo>
                    <a:pt x="207" y="29"/>
                  </a:moveTo>
                  <a:lnTo>
                    <a:pt x="205" y="48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8" name="Line 262"/>
            <p:cNvSpPr>
              <a:spLocks noChangeShapeType="1"/>
            </p:cNvSpPr>
            <p:nvPr/>
          </p:nvSpPr>
          <p:spPr bwMode="auto">
            <a:xfrm flipH="1">
              <a:off x="2134" y="1372"/>
              <a:ext cx="1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9" name="Line 263"/>
            <p:cNvSpPr>
              <a:spLocks noChangeShapeType="1"/>
            </p:cNvSpPr>
            <p:nvPr/>
          </p:nvSpPr>
          <p:spPr bwMode="auto">
            <a:xfrm flipH="1" flipV="1">
              <a:off x="1904" y="1503"/>
              <a:ext cx="14" cy="5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0" name="Freeform 264"/>
            <p:cNvSpPr>
              <a:spLocks/>
            </p:cNvSpPr>
            <p:nvPr/>
          </p:nvSpPr>
          <p:spPr bwMode="auto">
            <a:xfrm>
              <a:off x="1873" y="1491"/>
              <a:ext cx="61" cy="19"/>
            </a:xfrm>
            <a:custGeom>
              <a:avLst/>
              <a:gdLst/>
              <a:ahLst/>
              <a:cxnLst>
                <a:cxn ang="0">
                  <a:pos x="200" y="0"/>
                </a:cxn>
                <a:cxn ang="0">
                  <a:pos x="204" y="19"/>
                </a:cxn>
                <a:cxn ang="0">
                  <a:pos x="4" y="65"/>
                </a:cxn>
                <a:cxn ang="0">
                  <a:pos x="0" y="46"/>
                </a:cxn>
              </a:cxnLst>
              <a:rect l="0" t="0" r="r" b="b"/>
              <a:pathLst>
                <a:path w="204" h="65">
                  <a:moveTo>
                    <a:pt x="200" y="0"/>
                  </a:moveTo>
                  <a:lnTo>
                    <a:pt x="204" y="19"/>
                  </a:lnTo>
                  <a:lnTo>
                    <a:pt x="4" y="65"/>
                  </a:lnTo>
                  <a:lnTo>
                    <a:pt x="0" y="46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1" name="Line 265"/>
            <p:cNvSpPr>
              <a:spLocks noChangeShapeType="1"/>
            </p:cNvSpPr>
            <p:nvPr/>
          </p:nvSpPr>
          <p:spPr bwMode="auto">
            <a:xfrm>
              <a:off x="1873" y="1505"/>
              <a:ext cx="1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2" name="Line 266"/>
            <p:cNvSpPr>
              <a:spLocks noChangeShapeType="1"/>
            </p:cNvSpPr>
            <p:nvPr/>
          </p:nvSpPr>
          <p:spPr bwMode="auto">
            <a:xfrm flipH="1" flipV="1">
              <a:off x="1733" y="1418"/>
              <a:ext cx="81" cy="32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3" name="Freeform 267"/>
            <p:cNvSpPr>
              <a:spLocks/>
            </p:cNvSpPr>
            <p:nvPr/>
          </p:nvSpPr>
          <p:spPr bwMode="auto">
            <a:xfrm>
              <a:off x="1701" y="1404"/>
              <a:ext cx="62" cy="21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205" y="19"/>
                </a:cxn>
                <a:cxn ang="0">
                  <a:pos x="4" y="69"/>
                </a:cxn>
                <a:cxn ang="0">
                  <a:pos x="0" y="50"/>
                </a:cxn>
              </a:cxnLst>
              <a:rect l="0" t="0" r="r" b="b"/>
              <a:pathLst>
                <a:path w="205" h="69">
                  <a:moveTo>
                    <a:pt x="201" y="0"/>
                  </a:moveTo>
                  <a:lnTo>
                    <a:pt x="205" y="19"/>
                  </a:lnTo>
                  <a:lnTo>
                    <a:pt x="4" y="69"/>
                  </a:lnTo>
                  <a:lnTo>
                    <a:pt x="0" y="5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4" name="Line 268"/>
            <p:cNvSpPr>
              <a:spLocks noChangeShapeType="1"/>
            </p:cNvSpPr>
            <p:nvPr/>
          </p:nvSpPr>
          <p:spPr bwMode="auto">
            <a:xfrm>
              <a:off x="1701" y="1419"/>
              <a:ext cx="2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5" name="Line 269"/>
            <p:cNvSpPr>
              <a:spLocks noChangeShapeType="1"/>
            </p:cNvSpPr>
            <p:nvPr/>
          </p:nvSpPr>
          <p:spPr bwMode="auto">
            <a:xfrm flipV="1">
              <a:off x="1283" y="1053"/>
              <a:ext cx="410" cy="50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6" name="Freeform 270"/>
            <p:cNvSpPr>
              <a:spLocks/>
            </p:cNvSpPr>
            <p:nvPr/>
          </p:nvSpPr>
          <p:spPr bwMode="auto">
            <a:xfrm>
              <a:off x="1669" y="1029"/>
              <a:ext cx="51" cy="44"/>
            </a:xfrm>
            <a:custGeom>
              <a:avLst/>
              <a:gdLst/>
              <a:ahLst/>
              <a:cxnLst>
                <a:cxn ang="0">
                  <a:pos x="172" y="129"/>
                </a:cxn>
                <a:cxn ang="0">
                  <a:pos x="159" y="144"/>
                </a:cxn>
                <a:cxn ang="0">
                  <a:pos x="0" y="15"/>
                </a:cxn>
                <a:cxn ang="0">
                  <a:pos x="13" y="0"/>
                </a:cxn>
              </a:cxnLst>
              <a:rect l="0" t="0" r="r" b="b"/>
              <a:pathLst>
                <a:path w="172" h="144">
                  <a:moveTo>
                    <a:pt x="172" y="129"/>
                  </a:moveTo>
                  <a:lnTo>
                    <a:pt x="159" y="144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7" name="Line 271"/>
            <p:cNvSpPr>
              <a:spLocks noChangeShapeType="1"/>
            </p:cNvSpPr>
            <p:nvPr/>
          </p:nvSpPr>
          <p:spPr bwMode="auto">
            <a:xfrm flipH="1">
              <a:off x="1669" y="1029"/>
              <a:ext cx="4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8" name="Line 272"/>
            <p:cNvSpPr>
              <a:spLocks noChangeShapeType="1"/>
            </p:cNvSpPr>
            <p:nvPr/>
          </p:nvSpPr>
          <p:spPr bwMode="auto">
            <a:xfrm flipH="1" flipV="1">
              <a:off x="2549" y="1085"/>
              <a:ext cx="850" cy="52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9" name="Line 273"/>
            <p:cNvSpPr>
              <a:spLocks noChangeShapeType="1"/>
            </p:cNvSpPr>
            <p:nvPr/>
          </p:nvSpPr>
          <p:spPr bwMode="auto">
            <a:xfrm flipV="1">
              <a:off x="2553" y="1035"/>
              <a:ext cx="117" cy="5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70" name="Freeform 274"/>
            <p:cNvSpPr>
              <a:spLocks/>
            </p:cNvSpPr>
            <p:nvPr/>
          </p:nvSpPr>
          <p:spPr bwMode="auto">
            <a:xfrm>
              <a:off x="2658" y="1004"/>
              <a:ext cx="29" cy="60"/>
            </a:xfrm>
            <a:custGeom>
              <a:avLst/>
              <a:gdLst/>
              <a:ahLst/>
              <a:cxnLst>
                <a:cxn ang="0">
                  <a:pos x="98" y="193"/>
                </a:cxn>
                <a:cxn ang="0">
                  <a:pos x="80" y="199"/>
                </a:cxn>
                <a:cxn ang="0">
                  <a:pos x="0" y="7"/>
                </a:cxn>
                <a:cxn ang="0">
                  <a:pos x="19" y="0"/>
                </a:cxn>
              </a:cxnLst>
              <a:rect l="0" t="0" r="r" b="b"/>
              <a:pathLst>
                <a:path w="98" h="199">
                  <a:moveTo>
                    <a:pt x="98" y="193"/>
                  </a:moveTo>
                  <a:lnTo>
                    <a:pt x="80" y="199"/>
                  </a:lnTo>
                  <a:lnTo>
                    <a:pt x="0" y="7"/>
                  </a:lnTo>
                  <a:lnTo>
                    <a:pt x="19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71" name="Line 275"/>
            <p:cNvSpPr>
              <a:spLocks noChangeShapeType="1"/>
            </p:cNvSpPr>
            <p:nvPr/>
          </p:nvSpPr>
          <p:spPr bwMode="auto">
            <a:xfrm flipH="1">
              <a:off x="2658" y="1004"/>
              <a:ext cx="5" cy="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72" name="Freeform 276"/>
            <p:cNvSpPr>
              <a:spLocks/>
            </p:cNvSpPr>
            <p:nvPr/>
          </p:nvSpPr>
          <p:spPr bwMode="auto">
            <a:xfrm>
              <a:off x="2350" y="1809"/>
              <a:ext cx="468" cy="102"/>
            </a:xfrm>
            <a:custGeom>
              <a:avLst/>
              <a:gdLst/>
              <a:ahLst/>
              <a:cxnLst>
                <a:cxn ang="0">
                  <a:pos x="1559" y="45"/>
                </a:cxn>
                <a:cxn ang="0">
                  <a:pos x="1539" y="109"/>
                </a:cxn>
                <a:cxn ang="0">
                  <a:pos x="1460" y="0"/>
                </a:cxn>
                <a:cxn ang="0">
                  <a:pos x="1420" y="128"/>
                </a:cxn>
                <a:cxn ang="0">
                  <a:pos x="1342" y="19"/>
                </a:cxn>
                <a:cxn ang="0">
                  <a:pos x="1302" y="147"/>
                </a:cxn>
                <a:cxn ang="0">
                  <a:pos x="1223" y="39"/>
                </a:cxn>
                <a:cxn ang="0">
                  <a:pos x="1183" y="167"/>
                </a:cxn>
                <a:cxn ang="0">
                  <a:pos x="1105" y="58"/>
                </a:cxn>
                <a:cxn ang="0">
                  <a:pos x="1065" y="186"/>
                </a:cxn>
                <a:cxn ang="0">
                  <a:pos x="986" y="77"/>
                </a:cxn>
                <a:cxn ang="0">
                  <a:pos x="946" y="205"/>
                </a:cxn>
                <a:cxn ang="0">
                  <a:pos x="868" y="97"/>
                </a:cxn>
                <a:cxn ang="0">
                  <a:pos x="828" y="225"/>
                </a:cxn>
                <a:cxn ang="0">
                  <a:pos x="749" y="116"/>
                </a:cxn>
                <a:cxn ang="0">
                  <a:pos x="710" y="244"/>
                </a:cxn>
                <a:cxn ang="0">
                  <a:pos x="631" y="135"/>
                </a:cxn>
                <a:cxn ang="0">
                  <a:pos x="591" y="264"/>
                </a:cxn>
                <a:cxn ang="0">
                  <a:pos x="513" y="155"/>
                </a:cxn>
                <a:cxn ang="0">
                  <a:pos x="473" y="283"/>
                </a:cxn>
                <a:cxn ang="0">
                  <a:pos x="394" y="174"/>
                </a:cxn>
                <a:cxn ang="0">
                  <a:pos x="354" y="302"/>
                </a:cxn>
                <a:cxn ang="0">
                  <a:pos x="276" y="194"/>
                </a:cxn>
                <a:cxn ang="0">
                  <a:pos x="236" y="322"/>
                </a:cxn>
                <a:cxn ang="0">
                  <a:pos x="157" y="213"/>
                </a:cxn>
                <a:cxn ang="0">
                  <a:pos x="118" y="341"/>
                </a:cxn>
                <a:cxn ang="0">
                  <a:pos x="39" y="232"/>
                </a:cxn>
                <a:cxn ang="0">
                  <a:pos x="19" y="296"/>
                </a:cxn>
                <a:cxn ang="0">
                  <a:pos x="0" y="300"/>
                </a:cxn>
              </a:cxnLst>
              <a:rect l="0" t="0" r="r" b="b"/>
              <a:pathLst>
                <a:path w="1559" h="341">
                  <a:moveTo>
                    <a:pt x="1559" y="45"/>
                  </a:moveTo>
                  <a:lnTo>
                    <a:pt x="1539" y="109"/>
                  </a:lnTo>
                  <a:lnTo>
                    <a:pt x="1460" y="0"/>
                  </a:lnTo>
                  <a:lnTo>
                    <a:pt x="1420" y="128"/>
                  </a:lnTo>
                  <a:lnTo>
                    <a:pt x="1342" y="19"/>
                  </a:lnTo>
                  <a:lnTo>
                    <a:pt x="1302" y="147"/>
                  </a:lnTo>
                  <a:lnTo>
                    <a:pt x="1223" y="39"/>
                  </a:lnTo>
                  <a:lnTo>
                    <a:pt x="1183" y="167"/>
                  </a:lnTo>
                  <a:lnTo>
                    <a:pt x="1105" y="58"/>
                  </a:lnTo>
                  <a:lnTo>
                    <a:pt x="1065" y="186"/>
                  </a:lnTo>
                  <a:lnTo>
                    <a:pt x="986" y="77"/>
                  </a:lnTo>
                  <a:lnTo>
                    <a:pt x="946" y="205"/>
                  </a:lnTo>
                  <a:lnTo>
                    <a:pt x="868" y="97"/>
                  </a:lnTo>
                  <a:lnTo>
                    <a:pt x="828" y="225"/>
                  </a:lnTo>
                  <a:lnTo>
                    <a:pt x="749" y="116"/>
                  </a:lnTo>
                  <a:lnTo>
                    <a:pt x="710" y="244"/>
                  </a:lnTo>
                  <a:lnTo>
                    <a:pt x="631" y="135"/>
                  </a:lnTo>
                  <a:lnTo>
                    <a:pt x="591" y="264"/>
                  </a:lnTo>
                  <a:lnTo>
                    <a:pt x="513" y="155"/>
                  </a:lnTo>
                  <a:lnTo>
                    <a:pt x="473" y="283"/>
                  </a:lnTo>
                  <a:lnTo>
                    <a:pt x="394" y="174"/>
                  </a:lnTo>
                  <a:lnTo>
                    <a:pt x="354" y="302"/>
                  </a:lnTo>
                  <a:lnTo>
                    <a:pt x="276" y="194"/>
                  </a:lnTo>
                  <a:lnTo>
                    <a:pt x="236" y="322"/>
                  </a:lnTo>
                  <a:lnTo>
                    <a:pt x="157" y="213"/>
                  </a:lnTo>
                  <a:lnTo>
                    <a:pt x="118" y="341"/>
                  </a:lnTo>
                  <a:lnTo>
                    <a:pt x="39" y="232"/>
                  </a:lnTo>
                  <a:lnTo>
                    <a:pt x="19" y="296"/>
                  </a:lnTo>
                  <a:lnTo>
                    <a:pt x="0" y="30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73" name="Arc 277"/>
            <p:cNvSpPr>
              <a:spLocks/>
            </p:cNvSpPr>
            <p:nvPr/>
          </p:nvSpPr>
          <p:spPr bwMode="auto">
            <a:xfrm>
              <a:off x="1625" y="1741"/>
              <a:ext cx="716" cy="15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0 w 21630"/>
                <a:gd name="T1" fmla="*/ 21600 h 21600"/>
                <a:gd name="T2" fmla="*/ 0 w 21630"/>
                <a:gd name="T3" fmla="*/ 0 h 21600"/>
                <a:gd name="T4" fmla="*/ 21600 w 2163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0" h="21600" fill="none" extrusionOk="0">
                  <a:moveTo>
                    <a:pt x="21629" y="21599"/>
                  </a:moveTo>
                  <a:cubicBezTo>
                    <a:pt x="21619" y="21599"/>
                    <a:pt x="2160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30" h="21600" stroke="0" extrusionOk="0">
                  <a:moveTo>
                    <a:pt x="21629" y="21599"/>
                  </a:moveTo>
                  <a:cubicBezTo>
                    <a:pt x="21619" y="21599"/>
                    <a:pt x="2160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74" name="Freeform 278"/>
            <p:cNvSpPr>
              <a:spLocks/>
            </p:cNvSpPr>
            <p:nvPr/>
          </p:nvSpPr>
          <p:spPr bwMode="auto">
            <a:xfrm>
              <a:off x="1609" y="1741"/>
              <a:ext cx="31" cy="44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44"/>
                </a:cxn>
                <a:cxn ang="0">
                  <a:pos x="16" y="33"/>
                </a:cxn>
                <a:cxn ang="0">
                  <a:pos x="31" y="44"/>
                </a:cxn>
                <a:cxn ang="0">
                  <a:pos x="16" y="0"/>
                </a:cxn>
              </a:cxnLst>
              <a:rect l="0" t="0" r="r" b="b"/>
              <a:pathLst>
                <a:path w="31" h="44">
                  <a:moveTo>
                    <a:pt x="16" y="0"/>
                  </a:moveTo>
                  <a:lnTo>
                    <a:pt x="0" y="44"/>
                  </a:lnTo>
                  <a:lnTo>
                    <a:pt x="16" y="33"/>
                  </a:lnTo>
                  <a:lnTo>
                    <a:pt x="31" y="4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75" name="Freeform 279"/>
            <p:cNvSpPr>
              <a:spLocks/>
            </p:cNvSpPr>
            <p:nvPr/>
          </p:nvSpPr>
          <p:spPr bwMode="auto">
            <a:xfrm>
              <a:off x="2116" y="1683"/>
              <a:ext cx="193" cy="324"/>
            </a:xfrm>
            <a:custGeom>
              <a:avLst/>
              <a:gdLst/>
              <a:ahLst/>
              <a:cxnLst>
                <a:cxn ang="0">
                  <a:pos x="643" y="1080"/>
                </a:cxn>
                <a:cxn ang="0">
                  <a:pos x="418" y="1080"/>
                </a:cxn>
                <a:cxn ang="0">
                  <a:pos x="0" y="0"/>
                </a:cxn>
              </a:cxnLst>
              <a:rect l="0" t="0" r="r" b="b"/>
              <a:pathLst>
                <a:path w="643" h="1080">
                  <a:moveTo>
                    <a:pt x="643" y="1080"/>
                  </a:moveTo>
                  <a:lnTo>
                    <a:pt x="418" y="1080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76" name="Freeform 280"/>
            <p:cNvSpPr>
              <a:spLocks/>
            </p:cNvSpPr>
            <p:nvPr/>
          </p:nvSpPr>
          <p:spPr bwMode="auto">
            <a:xfrm>
              <a:off x="2116" y="1683"/>
              <a:ext cx="31" cy="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46"/>
                </a:cxn>
                <a:cxn ang="0">
                  <a:pos x="11" y="30"/>
                </a:cxn>
                <a:cxn ang="0">
                  <a:pos x="31" y="35"/>
                </a:cxn>
                <a:cxn ang="0">
                  <a:pos x="0" y="0"/>
                </a:cxn>
              </a:cxnLst>
              <a:rect l="0" t="0" r="r" b="b"/>
              <a:pathLst>
                <a:path w="31" h="46">
                  <a:moveTo>
                    <a:pt x="0" y="0"/>
                  </a:moveTo>
                  <a:lnTo>
                    <a:pt x="1" y="46"/>
                  </a:lnTo>
                  <a:lnTo>
                    <a:pt x="11" y="30"/>
                  </a:lnTo>
                  <a:lnTo>
                    <a:pt x="31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77" name="Arc 281"/>
            <p:cNvSpPr>
              <a:spLocks/>
            </p:cNvSpPr>
            <p:nvPr/>
          </p:nvSpPr>
          <p:spPr bwMode="auto">
            <a:xfrm>
              <a:off x="2228" y="1827"/>
              <a:ext cx="161" cy="5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33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77"/>
                    <a:pt x="12010" y="21526"/>
                    <a:pt x="132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77"/>
                    <a:pt x="12010" y="21526"/>
                    <a:pt x="13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78" name="Arc 282"/>
            <p:cNvSpPr>
              <a:spLocks/>
            </p:cNvSpPr>
            <p:nvPr/>
          </p:nvSpPr>
          <p:spPr bwMode="auto">
            <a:xfrm>
              <a:off x="2238" y="1881"/>
              <a:ext cx="540" cy="8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79" name="Freeform 283"/>
            <p:cNvSpPr>
              <a:spLocks/>
            </p:cNvSpPr>
            <p:nvPr/>
          </p:nvSpPr>
          <p:spPr bwMode="auto">
            <a:xfrm>
              <a:off x="2734" y="1955"/>
              <a:ext cx="44" cy="32"/>
            </a:xfrm>
            <a:custGeom>
              <a:avLst/>
              <a:gdLst/>
              <a:ahLst/>
              <a:cxnLst>
                <a:cxn ang="0">
                  <a:pos x="44" y="16"/>
                </a:cxn>
                <a:cxn ang="0">
                  <a:pos x="0" y="0"/>
                </a:cxn>
                <a:cxn ang="0">
                  <a:pos x="12" y="16"/>
                </a:cxn>
                <a:cxn ang="0">
                  <a:pos x="0" y="32"/>
                </a:cxn>
                <a:cxn ang="0">
                  <a:pos x="44" y="16"/>
                </a:cxn>
              </a:cxnLst>
              <a:rect l="0" t="0" r="r" b="b"/>
              <a:pathLst>
                <a:path w="44" h="32">
                  <a:moveTo>
                    <a:pt x="44" y="16"/>
                  </a:moveTo>
                  <a:lnTo>
                    <a:pt x="0" y="0"/>
                  </a:lnTo>
                  <a:lnTo>
                    <a:pt x="12" y="16"/>
                  </a:lnTo>
                  <a:lnTo>
                    <a:pt x="0" y="32"/>
                  </a:lnTo>
                  <a:lnTo>
                    <a:pt x="44" y="16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7305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3077" name="Group 5"/>
          <p:cNvGrpSpPr>
            <a:grpSpLocks noChangeAspect="1"/>
          </p:cNvGrpSpPr>
          <p:nvPr/>
        </p:nvGrpSpPr>
        <p:grpSpPr bwMode="auto">
          <a:xfrm>
            <a:off x="228600" y="276799"/>
            <a:ext cx="6443956" cy="8257601"/>
            <a:chOff x="530" y="669"/>
            <a:chExt cx="3450" cy="4421"/>
          </a:xfrm>
        </p:grpSpPr>
        <p:sp>
          <p:nvSpPr>
            <p:cNvPr id="3076" name="AutoShape 4"/>
            <p:cNvSpPr>
              <a:spLocks noChangeAspect="1" noChangeArrowheads="1" noTextEdit="1"/>
            </p:cNvSpPr>
            <p:nvPr/>
          </p:nvSpPr>
          <p:spPr bwMode="auto">
            <a:xfrm>
              <a:off x="530" y="669"/>
              <a:ext cx="3264" cy="4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278" name="Group 206"/>
            <p:cNvGrpSpPr>
              <a:grpSpLocks/>
            </p:cNvGrpSpPr>
            <p:nvPr/>
          </p:nvGrpSpPr>
          <p:grpSpPr bwMode="auto">
            <a:xfrm>
              <a:off x="553" y="692"/>
              <a:ext cx="3427" cy="4270"/>
              <a:chOff x="553" y="692"/>
              <a:chExt cx="3427" cy="4270"/>
            </a:xfrm>
          </p:grpSpPr>
          <p:sp>
            <p:nvSpPr>
              <p:cNvPr id="3078" name="Rectangle 6"/>
              <p:cNvSpPr>
                <a:spLocks noChangeArrowheads="1"/>
              </p:cNvSpPr>
              <p:nvPr/>
            </p:nvSpPr>
            <p:spPr bwMode="auto">
              <a:xfrm>
                <a:off x="992" y="817"/>
                <a:ext cx="2584" cy="1459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9" name="Rectangle 7"/>
              <p:cNvSpPr>
                <a:spLocks noChangeArrowheads="1"/>
              </p:cNvSpPr>
              <p:nvPr/>
            </p:nvSpPr>
            <p:spPr bwMode="auto">
              <a:xfrm>
                <a:off x="553" y="4097"/>
                <a:ext cx="1491" cy="841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0" name="Rectangle 8"/>
              <p:cNvSpPr>
                <a:spLocks noChangeArrowheads="1"/>
              </p:cNvSpPr>
              <p:nvPr/>
            </p:nvSpPr>
            <p:spPr bwMode="auto">
              <a:xfrm>
                <a:off x="553" y="2341"/>
                <a:ext cx="1491" cy="842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1" name="Rectangle 9"/>
              <p:cNvSpPr>
                <a:spLocks noChangeArrowheads="1"/>
              </p:cNvSpPr>
              <p:nvPr/>
            </p:nvSpPr>
            <p:spPr bwMode="auto">
              <a:xfrm>
                <a:off x="553" y="3219"/>
                <a:ext cx="1491" cy="841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2" name="Oval 10"/>
              <p:cNvSpPr>
                <a:spLocks noChangeArrowheads="1"/>
              </p:cNvSpPr>
              <p:nvPr/>
            </p:nvSpPr>
            <p:spPr bwMode="auto">
              <a:xfrm>
                <a:off x="681" y="2890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3" name="Rectangle 11"/>
              <p:cNvSpPr>
                <a:spLocks noChangeArrowheads="1"/>
              </p:cNvSpPr>
              <p:nvPr/>
            </p:nvSpPr>
            <p:spPr bwMode="auto">
              <a:xfrm>
                <a:off x="1048" y="2798"/>
                <a:ext cx="83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84" name="Oval 12"/>
              <p:cNvSpPr>
                <a:spLocks noChangeArrowheads="1"/>
              </p:cNvSpPr>
              <p:nvPr/>
            </p:nvSpPr>
            <p:spPr bwMode="auto">
              <a:xfrm>
                <a:off x="1054" y="2890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5" name="Rectangle 13"/>
              <p:cNvSpPr>
                <a:spLocks noChangeArrowheads="1"/>
              </p:cNvSpPr>
              <p:nvPr/>
            </p:nvSpPr>
            <p:spPr bwMode="auto">
              <a:xfrm>
                <a:off x="1237" y="2807"/>
                <a:ext cx="79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86" name="Oval 14"/>
              <p:cNvSpPr>
                <a:spLocks noChangeArrowheads="1"/>
              </p:cNvSpPr>
              <p:nvPr/>
            </p:nvSpPr>
            <p:spPr bwMode="auto">
              <a:xfrm>
                <a:off x="1181" y="2890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1448" y="2807"/>
                <a:ext cx="79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1306" y="2890"/>
                <a:ext cx="51" cy="50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9" name="Line 17"/>
              <p:cNvSpPr>
                <a:spLocks noChangeShapeType="1"/>
              </p:cNvSpPr>
              <p:nvPr/>
            </p:nvSpPr>
            <p:spPr bwMode="auto">
              <a:xfrm>
                <a:off x="1306" y="2890"/>
                <a:ext cx="52" cy="5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0" name="Line 18"/>
              <p:cNvSpPr>
                <a:spLocks noChangeShapeType="1"/>
              </p:cNvSpPr>
              <p:nvPr/>
            </p:nvSpPr>
            <p:spPr bwMode="auto">
              <a:xfrm flipV="1">
                <a:off x="1306" y="2890"/>
                <a:ext cx="52" cy="5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1" name="Rectangle 19"/>
              <p:cNvSpPr>
                <a:spLocks noChangeArrowheads="1"/>
              </p:cNvSpPr>
              <p:nvPr/>
            </p:nvSpPr>
            <p:spPr bwMode="auto">
              <a:xfrm>
                <a:off x="920" y="2726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2" name="Oval 20"/>
              <p:cNvSpPr>
                <a:spLocks noChangeArrowheads="1"/>
              </p:cNvSpPr>
              <p:nvPr/>
            </p:nvSpPr>
            <p:spPr bwMode="auto">
              <a:xfrm>
                <a:off x="1433" y="2890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3" name="Rectangle 21"/>
              <p:cNvSpPr>
                <a:spLocks noChangeArrowheads="1"/>
              </p:cNvSpPr>
              <p:nvPr/>
            </p:nvSpPr>
            <p:spPr bwMode="auto">
              <a:xfrm>
                <a:off x="1185" y="2712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4" name="Oval 22"/>
              <p:cNvSpPr>
                <a:spLocks noChangeArrowheads="1"/>
              </p:cNvSpPr>
              <p:nvPr/>
            </p:nvSpPr>
            <p:spPr bwMode="auto">
              <a:xfrm>
                <a:off x="1559" y="2890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5" name="Rectangle 23"/>
              <p:cNvSpPr>
                <a:spLocks noChangeArrowheads="1"/>
              </p:cNvSpPr>
              <p:nvPr/>
            </p:nvSpPr>
            <p:spPr bwMode="auto">
              <a:xfrm>
                <a:off x="1437" y="2717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6" name="Oval 24"/>
              <p:cNvSpPr>
                <a:spLocks noChangeArrowheads="1"/>
              </p:cNvSpPr>
              <p:nvPr/>
            </p:nvSpPr>
            <p:spPr bwMode="auto">
              <a:xfrm>
                <a:off x="1937" y="2881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7" name="Rectangle 25"/>
              <p:cNvSpPr>
                <a:spLocks noChangeArrowheads="1"/>
              </p:cNvSpPr>
              <p:nvPr/>
            </p:nvSpPr>
            <p:spPr bwMode="auto">
              <a:xfrm>
                <a:off x="1615" y="2789"/>
                <a:ext cx="83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8" name="Oval 26"/>
              <p:cNvSpPr>
                <a:spLocks noChangeArrowheads="1"/>
              </p:cNvSpPr>
              <p:nvPr/>
            </p:nvSpPr>
            <p:spPr bwMode="auto">
              <a:xfrm>
                <a:off x="1306" y="3034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9" name="Rectangle 27"/>
              <p:cNvSpPr>
                <a:spLocks noChangeArrowheads="1"/>
              </p:cNvSpPr>
              <p:nvPr/>
            </p:nvSpPr>
            <p:spPr bwMode="auto">
              <a:xfrm>
                <a:off x="681" y="2649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0" name="Oval 28"/>
              <p:cNvSpPr>
                <a:spLocks noChangeArrowheads="1"/>
              </p:cNvSpPr>
              <p:nvPr/>
            </p:nvSpPr>
            <p:spPr bwMode="auto">
              <a:xfrm>
                <a:off x="1581" y="3016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1" name="Rectangle 29"/>
              <p:cNvSpPr>
                <a:spLocks noChangeArrowheads="1"/>
              </p:cNvSpPr>
              <p:nvPr/>
            </p:nvSpPr>
            <p:spPr bwMode="auto">
              <a:xfrm>
                <a:off x="1739" y="2735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2" name="Oval 30"/>
              <p:cNvSpPr>
                <a:spLocks noChangeArrowheads="1"/>
              </p:cNvSpPr>
              <p:nvPr/>
            </p:nvSpPr>
            <p:spPr bwMode="auto">
              <a:xfrm>
                <a:off x="1041" y="2998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3" name="Rectangle 31"/>
              <p:cNvSpPr>
                <a:spLocks noChangeArrowheads="1"/>
              </p:cNvSpPr>
              <p:nvPr/>
            </p:nvSpPr>
            <p:spPr bwMode="auto">
              <a:xfrm>
                <a:off x="1226" y="2523"/>
                <a:ext cx="127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4" name="Oval 32"/>
              <p:cNvSpPr>
                <a:spLocks noChangeArrowheads="1"/>
              </p:cNvSpPr>
              <p:nvPr/>
            </p:nvSpPr>
            <p:spPr bwMode="auto">
              <a:xfrm>
                <a:off x="1311" y="3120"/>
                <a:ext cx="50" cy="50"/>
              </a:xfrm>
              <a:prstGeom prst="ellipse">
                <a:avLst/>
              </a:pr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5" name="Rectangle 33"/>
              <p:cNvSpPr>
                <a:spLocks noChangeArrowheads="1"/>
              </p:cNvSpPr>
              <p:nvPr/>
            </p:nvSpPr>
            <p:spPr bwMode="auto">
              <a:xfrm>
                <a:off x="1937" y="2649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6" name="Oval 34"/>
              <p:cNvSpPr>
                <a:spLocks noChangeArrowheads="1"/>
              </p:cNvSpPr>
              <p:nvPr/>
            </p:nvSpPr>
            <p:spPr bwMode="auto">
              <a:xfrm>
                <a:off x="681" y="4645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7" name="Rectangle 35"/>
              <p:cNvSpPr>
                <a:spLocks noChangeArrowheads="1"/>
              </p:cNvSpPr>
              <p:nvPr/>
            </p:nvSpPr>
            <p:spPr bwMode="auto">
              <a:xfrm>
                <a:off x="1061" y="4544"/>
                <a:ext cx="79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8" name="Oval 36"/>
              <p:cNvSpPr>
                <a:spLocks noChangeArrowheads="1"/>
              </p:cNvSpPr>
              <p:nvPr/>
            </p:nvSpPr>
            <p:spPr bwMode="auto">
              <a:xfrm>
                <a:off x="1054" y="4645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9" name="Rectangle 37"/>
              <p:cNvSpPr>
                <a:spLocks noChangeArrowheads="1"/>
              </p:cNvSpPr>
              <p:nvPr/>
            </p:nvSpPr>
            <p:spPr bwMode="auto">
              <a:xfrm>
                <a:off x="1307" y="4544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10" name="Oval 38"/>
              <p:cNvSpPr>
                <a:spLocks noChangeArrowheads="1"/>
              </p:cNvSpPr>
              <p:nvPr/>
            </p:nvSpPr>
            <p:spPr bwMode="auto">
              <a:xfrm>
                <a:off x="1181" y="4645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1" name="Rectangle 39"/>
              <p:cNvSpPr>
                <a:spLocks noChangeArrowheads="1"/>
              </p:cNvSpPr>
              <p:nvPr/>
            </p:nvSpPr>
            <p:spPr bwMode="auto">
              <a:xfrm>
                <a:off x="1561" y="4544"/>
                <a:ext cx="79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12" name="Rectangle 40"/>
              <p:cNvSpPr>
                <a:spLocks noChangeArrowheads="1"/>
              </p:cNvSpPr>
              <p:nvPr/>
            </p:nvSpPr>
            <p:spPr bwMode="auto">
              <a:xfrm>
                <a:off x="1306" y="4645"/>
                <a:ext cx="51" cy="50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3" name="Line 41"/>
              <p:cNvSpPr>
                <a:spLocks noChangeShapeType="1"/>
              </p:cNvSpPr>
              <p:nvPr/>
            </p:nvSpPr>
            <p:spPr bwMode="auto">
              <a:xfrm>
                <a:off x="1306" y="4645"/>
                <a:ext cx="52" cy="5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4" name="Line 42"/>
              <p:cNvSpPr>
                <a:spLocks noChangeShapeType="1"/>
              </p:cNvSpPr>
              <p:nvPr/>
            </p:nvSpPr>
            <p:spPr bwMode="auto">
              <a:xfrm flipV="1">
                <a:off x="1306" y="4645"/>
                <a:ext cx="52" cy="5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5" name="Rectangle 43"/>
              <p:cNvSpPr>
                <a:spLocks noChangeArrowheads="1"/>
              </p:cNvSpPr>
              <p:nvPr/>
            </p:nvSpPr>
            <p:spPr bwMode="auto">
              <a:xfrm>
                <a:off x="913" y="4481"/>
                <a:ext cx="131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16" name="Oval 44"/>
              <p:cNvSpPr>
                <a:spLocks noChangeArrowheads="1"/>
              </p:cNvSpPr>
              <p:nvPr/>
            </p:nvSpPr>
            <p:spPr bwMode="auto">
              <a:xfrm>
                <a:off x="1433" y="4645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7" name="Rectangle 45"/>
              <p:cNvSpPr>
                <a:spLocks noChangeArrowheads="1"/>
              </p:cNvSpPr>
              <p:nvPr/>
            </p:nvSpPr>
            <p:spPr bwMode="auto">
              <a:xfrm>
                <a:off x="1059" y="4467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18" name="Oval 46"/>
              <p:cNvSpPr>
                <a:spLocks noChangeArrowheads="1"/>
              </p:cNvSpPr>
              <p:nvPr/>
            </p:nvSpPr>
            <p:spPr bwMode="auto">
              <a:xfrm>
                <a:off x="1559" y="4645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9" name="Rectangle 47"/>
              <p:cNvSpPr>
                <a:spLocks noChangeArrowheads="1"/>
              </p:cNvSpPr>
              <p:nvPr/>
            </p:nvSpPr>
            <p:spPr bwMode="auto">
              <a:xfrm>
                <a:off x="1307" y="4467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20" name="Oval 48"/>
              <p:cNvSpPr>
                <a:spLocks noChangeArrowheads="1"/>
              </p:cNvSpPr>
              <p:nvPr/>
            </p:nvSpPr>
            <p:spPr bwMode="auto">
              <a:xfrm>
                <a:off x="1932" y="4645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1" name="Rectangle 49"/>
              <p:cNvSpPr>
                <a:spLocks noChangeArrowheads="1"/>
              </p:cNvSpPr>
              <p:nvPr/>
            </p:nvSpPr>
            <p:spPr bwMode="auto">
              <a:xfrm>
                <a:off x="1559" y="4481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22" name="Oval 50"/>
              <p:cNvSpPr>
                <a:spLocks noChangeArrowheads="1"/>
              </p:cNvSpPr>
              <p:nvPr/>
            </p:nvSpPr>
            <p:spPr bwMode="auto">
              <a:xfrm>
                <a:off x="1306" y="4771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3" name="Rectangle 51"/>
              <p:cNvSpPr>
                <a:spLocks noChangeArrowheads="1"/>
              </p:cNvSpPr>
              <p:nvPr/>
            </p:nvSpPr>
            <p:spPr bwMode="auto">
              <a:xfrm>
                <a:off x="681" y="4404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24" name="Oval 52"/>
              <p:cNvSpPr>
                <a:spLocks noChangeArrowheads="1"/>
              </p:cNvSpPr>
              <p:nvPr/>
            </p:nvSpPr>
            <p:spPr bwMode="auto">
              <a:xfrm>
                <a:off x="1613" y="4758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5" name="Rectangle 53"/>
              <p:cNvSpPr>
                <a:spLocks noChangeArrowheads="1"/>
              </p:cNvSpPr>
              <p:nvPr/>
            </p:nvSpPr>
            <p:spPr bwMode="auto">
              <a:xfrm>
                <a:off x="1874" y="4404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26" name="Oval 54"/>
              <p:cNvSpPr>
                <a:spLocks noChangeArrowheads="1"/>
              </p:cNvSpPr>
              <p:nvPr/>
            </p:nvSpPr>
            <p:spPr bwMode="auto">
              <a:xfrm>
                <a:off x="1005" y="4776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7" name="Rectangle 55"/>
              <p:cNvSpPr>
                <a:spLocks noChangeArrowheads="1"/>
              </p:cNvSpPr>
              <p:nvPr/>
            </p:nvSpPr>
            <p:spPr bwMode="auto">
              <a:xfrm>
                <a:off x="1226" y="4278"/>
                <a:ext cx="127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28" name="Oval 56"/>
              <p:cNvSpPr>
                <a:spLocks noChangeArrowheads="1"/>
              </p:cNvSpPr>
              <p:nvPr/>
            </p:nvSpPr>
            <p:spPr bwMode="auto">
              <a:xfrm>
                <a:off x="1306" y="4875"/>
                <a:ext cx="51" cy="50"/>
              </a:xfrm>
              <a:prstGeom prst="ellipse">
                <a:avLst/>
              </a:pr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9" name="Rectangle 57"/>
              <p:cNvSpPr>
                <a:spLocks noChangeArrowheads="1"/>
              </p:cNvSpPr>
              <p:nvPr/>
            </p:nvSpPr>
            <p:spPr bwMode="auto">
              <a:xfrm>
                <a:off x="1728" y="4530"/>
                <a:ext cx="131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30" name="Oval 58"/>
              <p:cNvSpPr>
                <a:spLocks noChangeArrowheads="1"/>
              </p:cNvSpPr>
              <p:nvPr/>
            </p:nvSpPr>
            <p:spPr bwMode="auto">
              <a:xfrm>
                <a:off x="681" y="3768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1" name="Rectangle 59"/>
              <p:cNvSpPr>
                <a:spLocks noChangeArrowheads="1"/>
              </p:cNvSpPr>
              <p:nvPr/>
            </p:nvSpPr>
            <p:spPr bwMode="auto">
              <a:xfrm>
                <a:off x="1061" y="3666"/>
                <a:ext cx="79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32" name="Oval 60"/>
              <p:cNvSpPr>
                <a:spLocks noChangeArrowheads="1"/>
              </p:cNvSpPr>
              <p:nvPr/>
            </p:nvSpPr>
            <p:spPr bwMode="auto">
              <a:xfrm>
                <a:off x="1054" y="3768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3" name="Rectangle 61"/>
              <p:cNvSpPr>
                <a:spLocks noChangeArrowheads="1"/>
              </p:cNvSpPr>
              <p:nvPr/>
            </p:nvSpPr>
            <p:spPr bwMode="auto">
              <a:xfrm>
                <a:off x="1307" y="3666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34" name="Oval 62"/>
              <p:cNvSpPr>
                <a:spLocks noChangeArrowheads="1"/>
              </p:cNvSpPr>
              <p:nvPr/>
            </p:nvSpPr>
            <p:spPr bwMode="auto">
              <a:xfrm>
                <a:off x="1181" y="3768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5" name="Rectangle 63"/>
              <p:cNvSpPr>
                <a:spLocks noChangeArrowheads="1"/>
              </p:cNvSpPr>
              <p:nvPr/>
            </p:nvSpPr>
            <p:spPr bwMode="auto">
              <a:xfrm>
                <a:off x="1561" y="3662"/>
                <a:ext cx="79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36" name="Rectangle 64"/>
              <p:cNvSpPr>
                <a:spLocks noChangeArrowheads="1"/>
              </p:cNvSpPr>
              <p:nvPr/>
            </p:nvSpPr>
            <p:spPr bwMode="auto">
              <a:xfrm>
                <a:off x="1306" y="3768"/>
                <a:ext cx="51" cy="50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7" name="Line 65"/>
              <p:cNvSpPr>
                <a:spLocks noChangeShapeType="1"/>
              </p:cNvSpPr>
              <p:nvPr/>
            </p:nvSpPr>
            <p:spPr bwMode="auto">
              <a:xfrm>
                <a:off x="1306" y="3767"/>
                <a:ext cx="52" cy="5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8" name="Line 66"/>
              <p:cNvSpPr>
                <a:spLocks noChangeShapeType="1"/>
              </p:cNvSpPr>
              <p:nvPr/>
            </p:nvSpPr>
            <p:spPr bwMode="auto">
              <a:xfrm flipV="1">
                <a:off x="1306" y="3767"/>
                <a:ext cx="52" cy="5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9" name="Rectangle 67"/>
              <p:cNvSpPr>
                <a:spLocks noChangeArrowheads="1"/>
              </p:cNvSpPr>
              <p:nvPr/>
            </p:nvSpPr>
            <p:spPr bwMode="auto">
              <a:xfrm>
                <a:off x="933" y="3666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0" name="Oval 68"/>
              <p:cNvSpPr>
                <a:spLocks noChangeArrowheads="1"/>
              </p:cNvSpPr>
              <p:nvPr/>
            </p:nvSpPr>
            <p:spPr bwMode="auto">
              <a:xfrm>
                <a:off x="1433" y="3768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1" name="Rectangle 69"/>
              <p:cNvSpPr>
                <a:spLocks noChangeArrowheads="1"/>
              </p:cNvSpPr>
              <p:nvPr/>
            </p:nvSpPr>
            <p:spPr bwMode="auto">
              <a:xfrm>
                <a:off x="1185" y="3590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2" name="Oval 70"/>
              <p:cNvSpPr>
                <a:spLocks noChangeArrowheads="1"/>
              </p:cNvSpPr>
              <p:nvPr/>
            </p:nvSpPr>
            <p:spPr bwMode="auto">
              <a:xfrm>
                <a:off x="1559" y="3768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3" name="Rectangle 71"/>
              <p:cNvSpPr>
                <a:spLocks noChangeArrowheads="1"/>
              </p:cNvSpPr>
              <p:nvPr/>
            </p:nvSpPr>
            <p:spPr bwMode="auto">
              <a:xfrm>
                <a:off x="1433" y="3590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4" name="Oval 72"/>
              <p:cNvSpPr>
                <a:spLocks noChangeArrowheads="1"/>
              </p:cNvSpPr>
              <p:nvPr/>
            </p:nvSpPr>
            <p:spPr bwMode="auto">
              <a:xfrm>
                <a:off x="1919" y="3763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5" name="Rectangle 73"/>
              <p:cNvSpPr>
                <a:spLocks noChangeArrowheads="1"/>
              </p:cNvSpPr>
              <p:nvPr/>
            </p:nvSpPr>
            <p:spPr bwMode="auto">
              <a:xfrm>
                <a:off x="1685" y="3666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6" name="Oval 74"/>
              <p:cNvSpPr>
                <a:spLocks noChangeArrowheads="1"/>
              </p:cNvSpPr>
              <p:nvPr/>
            </p:nvSpPr>
            <p:spPr bwMode="auto">
              <a:xfrm>
                <a:off x="1306" y="3912"/>
                <a:ext cx="51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7" name="Rectangle 75"/>
              <p:cNvSpPr>
                <a:spLocks noChangeArrowheads="1"/>
              </p:cNvSpPr>
              <p:nvPr/>
            </p:nvSpPr>
            <p:spPr bwMode="auto">
              <a:xfrm>
                <a:off x="681" y="3590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8" name="Oval 76"/>
              <p:cNvSpPr>
                <a:spLocks noChangeArrowheads="1"/>
              </p:cNvSpPr>
              <p:nvPr/>
            </p:nvSpPr>
            <p:spPr bwMode="auto">
              <a:xfrm>
                <a:off x="1595" y="3880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9" name="Rectangle 77"/>
              <p:cNvSpPr>
                <a:spLocks noChangeArrowheads="1"/>
              </p:cNvSpPr>
              <p:nvPr/>
            </p:nvSpPr>
            <p:spPr bwMode="auto">
              <a:xfrm>
                <a:off x="1874" y="3590"/>
                <a:ext cx="86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0" name="Oval 78"/>
              <p:cNvSpPr>
                <a:spLocks noChangeArrowheads="1"/>
              </p:cNvSpPr>
              <p:nvPr/>
            </p:nvSpPr>
            <p:spPr bwMode="auto">
              <a:xfrm>
                <a:off x="1032" y="3876"/>
                <a:ext cx="50" cy="50"/>
              </a:xfrm>
              <a:prstGeom prst="ellipse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1" name="Rectangle 79"/>
              <p:cNvSpPr>
                <a:spLocks noChangeArrowheads="1"/>
              </p:cNvSpPr>
              <p:nvPr/>
            </p:nvSpPr>
            <p:spPr bwMode="auto">
              <a:xfrm>
                <a:off x="978" y="3401"/>
                <a:ext cx="127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2" name="Oval 80"/>
              <p:cNvSpPr>
                <a:spLocks noChangeArrowheads="1"/>
              </p:cNvSpPr>
              <p:nvPr/>
            </p:nvSpPr>
            <p:spPr bwMode="auto">
              <a:xfrm>
                <a:off x="1306" y="3997"/>
                <a:ext cx="51" cy="50"/>
              </a:xfrm>
              <a:prstGeom prst="ellipse">
                <a:avLst/>
              </a:pr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3" name="Rectangle 81"/>
              <p:cNvSpPr>
                <a:spLocks noChangeArrowheads="1"/>
              </p:cNvSpPr>
              <p:nvPr/>
            </p:nvSpPr>
            <p:spPr bwMode="auto">
              <a:xfrm>
                <a:off x="1665" y="3401"/>
                <a:ext cx="131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4" name="Oval 82"/>
              <p:cNvSpPr>
                <a:spLocks noChangeArrowheads="1"/>
              </p:cNvSpPr>
              <p:nvPr/>
            </p:nvSpPr>
            <p:spPr bwMode="auto">
              <a:xfrm>
                <a:off x="3335" y="1574"/>
                <a:ext cx="88" cy="88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5" name="Rectangle 83"/>
              <p:cNvSpPr>
                <a:spLocks noChangeArrowheads="1"/>
              </p:cNvSpPr>
              <p:nvPr/>
            </p:nvSpPr>
            <p:spPr bwMode="auto">
              <a:xfrm>
                <a:off x="2689" y="1391"/>
                <a:ext cx="137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6" name="Oval 84"/>
              <p:cNvSpPr>
                <a:spLocks noChangeArrowheads="1"/>
              </p:cNvSpPr>
              <p:nvPr/>
            </p:nvSpPr>
            <p:spPr bwMode="auto">
              <a:xfrm>
                <a:off x="2682" y="1574"/>
                <a:ext cx="89" cy="88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7" name="Rectangle 85"/>
              <p:cNvSpPr>
                <a:spLocks noChangeArrowheads="1"/>
              </p:cNvSpPr>
              <p:nvPr/>
            </p:nvSpPr>
            <p:spPr bwMode="auto">
              <a:xfrm>
                <a:off x="2176" y="1418"/>
                <a:ext cx="144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8" name="Oval 86"/>
              <p:cNvSpPr>
                <a:spLocks noChangeArrowheads="1"/>
              </p:cNvSpPr>
              <p:nvPr/>
            </p:nvSpPr>
            <p:spPr bwMode="auto">
              <a:xfrm>
                <a:off x="2466" y="1574"/>
                <a:ext cx="88" cy="88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9" name="Rectangle 87"/>
              <p:cNvSpPr>
                <a:spLocks noChangeArrowheads="1"/>
              </p:cNvSpPr>
              <p:nvPr/>
            </p:nvSpPr>
            <p:spPr bwMode="auto">
              <a:xfrm>
                <a:off x="2441" y="1423"/>
                <a:ext cx="129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0" name="Rectangle 88"/>
              <p:cNvSpPr>
                <a:spLocks noChangeArrowheads="1"/>
              </p:cNvSpPr>
              <p:nvPr/>
            </p:nvSpPr>
            <p:spPr bwMode="auto">
              <a:xfrm>
                <a:off x="2250" y="1574"/>
                <a:ext cx="88" cy="88"/>
              </a:xfrm>
              <a:prstGeom prst="rect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1" name="Line 89"/>
              <p:cNvSpPr>
                <a:spLocks noChangeShapeType="1"/>
              </p:cNvSpPr>
              <p:nvPr/>
            </p:nvSpPr>
            <p:spPr bwMode="auto">
              <a:xfrm>
                <a:off x="2250" y="1574"/>
                <a:ext cx="85" cy="8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2" name="Line 90"/>
              <p:cNvSpPr>
                <a:spLocks noChangeShapeType="1"/>
              </p:cNvSpPr>
              <p:nvPr/>
            </p:nvSpPr>
            <p:spPr bwMode="auto">
              <a:xfrm flipV="1">
                <a:off x="2250" y="1574"/>
                <a:ext cx="85" cy="8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3" name="Rectangle 91"/>
              <p:cNvSpPr>
                <a:spLocks noChangeArrowheads="1"/>
              </p:cNvSpPr>
              <p:nvPr/>
            </p:nvSpPr>
            <p:spPr bwMode="auto">
              <a:xfrm>
                <a:off x="2905" y="1283"/>
                <a:ext cx="144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4" name="Oval 92"/>
              <p:cNvSpPr>
                <a:spLocks noChangeArrowheads="1"/>
              </p:cNvSpPr>
              <p:nvPr/>
            </p:nvSpPr>
            <p:spPr bwMode="auto">
              <a:xfrm>
                <a:off x="2029" y="1574"/>
                <a:ext cx="89" cy="88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5" name="Rectangle 93"/>
              <p:cNvSpPr>
                <a:spLocks noChangeArrowheads="1"/>
              </p:cNvSpPr>
              <p:nvPr/>
            </p:nvSpPr>
            <p:spPr bwMode="auto">
              <a:xfrm>
                <a:off x="2252" y="1265"/>
                <a:ext cx="144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6" name="Oval 94"/>
              <p:cNvSpPr>
                <a:spLocks noChangeArrowheads="1"/>
              </p:cNvSpPr>
              <p:nvPr/>
            </p:nvSpPr>
            <p:spPr bwMode="auto">
              <a:xfrm>
                <a:off x="1813" y="1574"/>
                <a:ext cx="89" cy="88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7" name="Rectangle 95"/>
              <p:cNvSpPr>
                <a:spLocks noChangeArrowheads="1"/>
              </p:cNvSpPr>
              <p:nvPr/>
            </p:nvSpPr>
            <p:spPr bwMode="auto">
              <a:xfrm>
                <a:off x="1815" y="1265"/>
                <a:ext cx="144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8" name="Oval 96"/>
              <p:cNvSpPr>
                <a:spLocks noChangeArrowheads="1"/>
              </p:cNvSpPr>
              <p:nvPr/>
            </p:nvSpPr>
            <p:spPr bwMode="auto">
              <a:xfrm>
                <a:off x="1156" y="1574"/>
                <a:ext cx="88" cy="88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9" name="Rectangle 97"/>
              <p:cNvSpPr>
                <a:spLocks noChangeArrowheads="1"/>
              </p:cNvSpPr>
              <p:nvPr/>
            </p:nvSpPr>
            <p:spPr bwMode="auto">
              <a:xfrm>
                <a:off x="1694" y="1414"/>
                <a:ext cx="137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0" name="Oval 98"/>
              <p:cNvSpPr>
                <a:spLocks noChangeArrowheads="1"/>
              </p:cNvSpPr>
              <p:nvPr/>
            </p:nvSpPr>
            <p:spPr bwMode="auto">
              <a:xfrm>
                <a:off x="2250" y="1772"/>
                <a:ext cx="88" cy="88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1" name="Rectangle 99"/>
              <p:cNvSpPr>
                <a:spLocks noChangeArrowheads="1"/>
              </p:cNvSpPr>
              <p:nvPr/>
            </p:nvSpPr>
            <p:spPr bwMode="auto">
              <a:xfrm>
                <a:off x="3337" y="1265"/>
                <a:ext cx="144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2" name="Oval 100"/>
              <p:cNvSpPr>
                <a:spLocks noChangeArrowheads="1"/>
              </p:cNvSpPr>
              <p:nvPr/>
            </p:nvSpPr>
            <p:spPr bwMode="auto">
              <a:xfrm>
                <a:off x="2250" y="1947"/>
                <a:ext cx="88" cy="89"/>
              </a:xfrm>
              <a:prstGeom prst="ellipse">
                <a:avLst/>
              </a:prstGeom>
              <a:solidFill>
                <a:srgbClr val="000000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3" name="Rectangle 101"/>
              <p:cNvSpPr>
                <a:spLocks noChangeArrowheads="1"/>
              </p:cNvSpPr>
              <p:nvPr/>
            </p:nvSpPr>
            <p:spPr bwMode="auto">
              <a:xfrm>
                <a:off x="1140" y="1261"/>
                <a:ext cx="144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4" name="Oval 102"/>
              <p:cNvSpPr>
                <a:spLocks noChangeArrowheads="1"/>
              </p:cNvSpPr>
              <p:nvPr/>
            </p:nvSpPr>
            <p:spPr bwMode="auto">
              <a:xfrm>
                <a:off x="2777" y="1754"/>
                <a:ext cx="88" cy="88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5" name="Rectangle 103"/>
              <p:cNvSpPr>
                <a:spLocks noChangeArrowheads="1"/>
              </p:cNvSpPr>
              <p:nvPr/>
            </p:nvSpPr>
            <p:spPr bwMode="auto">
              <a:xfrm>
                <a:off x="2765" y="937"/>
                <a:ext cx="210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6" name="Oval 104"/>
              <p:cNvSpPr>
                <a:spLocks noChangeArrowheads="1"/>
              </p:cNvSpPr>
              <p:nvPr/>
            </p:nvSpPr>
            <p:spPr bwMode="auto">
              <a:xfrm>
                <a:off x="1741" y="1754"/>
                <a:ext cx="89" cy="88"/>
              </a:xfrm>
              <a:prstGeom prst="ellipse">
                <a:avLst/>
              </a:prstGeom>
              <a:solidFill>
                <a:srgbClr val="FFFFFF"/>
              </a:solidFill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7" name="Rectangle 105"/>
              <p:cNvSpPr>
                <a:spLocks noChangeArrowheads="1"/>
              </p:cNvSpPr>
              <p:nvPr/>
            </p:nvSpPr>
            <p:spPr bwMode="auto">
              <a:xfrm>
                <a:off x="1570" y="937"/>
                <a:ext cx="217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8" name="Rectangle 106"/>
              <p:cNvSpPr>
                <a:spLocks noChangeArrowheads="1"/>
              </p:cNvSpPr>
              <p:nvPr/>
            </p:nvSpPr>
            <p:spPr bwMode="auto">
              <a:xfrm>
                <a:off x="1085" y="2116"/>
                <a:ext cx="233" cy="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9" name="Rectangle 107"/>
              <p:cNvSpPr>
                <a:spLocks noChangeArrowheads="1"/>
              </p:cNvSpPr>
              <p:nvPr/>
            </p:nvSpPr>
            <p:spPr bwMode="auto">
              <a:xfrm>
                <a:off x="1833" y="3077"/>
                <a:ext cx="233" cy="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0" name="Rectangle 108"/>
              <p:cNvSpPr>
                <a:spLocks noChangeArrowheads="1"/>
              </p:cNvSpPr>
              <p:nvPr/>
            </p:nvSpPr>
            <p:spPr bwMode="auto">
              <a:xfrm>
                <a:off x="1852" y="4865"/>
                <a:ext cx="233" cy="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1" name="Rectangle 109"/>
              <p:cNvSpPr>
                <a:spLocks noChangeArrowheads="1"/>
              </p:cNvSpPr>
              <p:nvPr/>
            </p:nvSpPr>
            <p:spPr bwMode="auto">
              <a:xfrm>
                <a:off x="1862" y="3986"/>
                <a:ext cx="233" cy="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2" name="Rectangle 110"/>
              <p:cNvSpPr>
                <a:spLocks noChangeArrowheads="1"/>
              </p:cNvSpPr>
              <p:nvPr/>
            </p:nvSpPr>
            <p:spPr bwMode="auto">
              <a:xfrm>
                <a:off x="1798" y="692"/>
                <a:ext cx="1218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Pistol 33 Rocket Ctr Iso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3" name="Rectangle 111"/>
              <p:cNvSpPr>
                <a:spLocks noChangeArrowheads="1"/>
              </p:cNvSpPr>
              <p:nvPr/>
            </p:nvSpPr>
            <p:spPr bwMode="auto">
              <a:xfrm>
                <a:off x="2443" y="2346"/>
                <a:ext cx="174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4" name="Rectangle 112"/>
              <p:cNvSpPr>
                <a:spLocks noChangeArrowheads="1"/>
              </p:cNvSpPr>
              <p:nvPr/>
            </p:nvSpPr>
            <p:spPr bwMode="auto">
              <a:xfrm>
                <a:off x="2571" y="2346"/>
                <a:ext cx="1269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. Block back @ hole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5" name="Rectangle 113"/>
              <p:cNvSpPr>
                <a:spLocks noChangeArrowheads="1"/>
              </p:cNvSpPr>
              <p:nvPr/>
            </p:nvSpPr>
            <p:spPr bwMode="auto">
              <a:xfrm>
                <a:off x="2443" y="2441"/>
                <a:ext cx="62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6" name="Rectangle 114"/>
              <p:cNvSpPr>
                <a:spLocks noChangeArrowheads="1"/>
              </p:cNvSpPr>
              <p:nvPr/>
            </p:nvSpPr>
            <p:spPr bwMode="auto">
              <a:xfrm>
                <a:off x="2443" y="2535"/>
                <a:ext cx="169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7" name="Rectangle 115"/>
              <p:cNvSpPr>
                <a:spLocks noChangeArrowheads="1"/>
              </p:cNvSpPr>
              <p:nvPr/>
            </p:nvSpPr>
            <p:spPr bwMode="auto">
              <a:xfrm>
                <a:off x="2584" y="2535"/>
                <a:ext cx="728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Pass Set. Wheel.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8" name="Rectangle 116"/>
              <p:cNvSpPr>
                <a:spLocks noChangeArrowheads="1"/>
              </p:cNvSpPr>
              <p:nvPr/>
            </p:nvSpPr>
            <p:spPr bwMode="auto">
              <a:xfrm>
                <a:off x="2443" y="2724"/>
                <a:ext cx="180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9" name="Rectangle 117"/>
              <p:cNvSpPr>
                <a:spLocks noChangeArrowheads="1"/>
              </p:cNvSpPr>
              <p:nvPr/>
            </p:nvSpPr>
            <p:spPr bwMode="auto">
              <a:xfrm>
                <a:off x="2571" y="2724"/>
                <a:ext cx="309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0" name="Rectangle 118"/>
              <p:cNvSpPr>
                <a:spLocks noChangeArrowheads="1"/>
              </p:cNvSpPr>
              <p:nvPr/>
            </p:nvSpPr>
            <p:spPr bwMode="auto">
              <a:xfrm>
                <a:off x="2443" y="2913"/>
                <a:ext cx="185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1" name="Rectangle 119"/>
              <p:cNvSpPr>
                <a:spLocks noChangeArrowheads="1"/>
              </p:cNvSpPr>
              <p:nvPr/>
            </p:nvSpPr>
            <p:spPr bwMode="auto">
              <a:xfrm>
                <a:off x="2571" y="2913"/>
                <a:ext cx="309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2" name="Rectangle 120"/>
              <p:cNvSpPr>
                <a:spLocks noChangeArrowheads="1"/>
              </p:cNvSpPr>
              <p:nvPr/>
            </p:nvSpPr>
            <p:spPr bwMode="auto">
              <a:xfrm>
                <a:off x="2443" y="3102"/>
                <a:ext cx="185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3" name="Rectangle 121"/>
              <p:cNvSpPr>
                <a:spLocks noChangeArrowheads="1"/>
              </p:cNvSpPr>
              <p:nvPr/>
            </p:nvSpPr>
            <p:spPr bwMode="auto">
              <a:xfrm>
                <a:off x="2571" y="3102"/>
                <a:ext cx="309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4" name="Rectangle 122"/>
              <p:cNvSpPr>
                <a:spLocks noChangeArrowheads="1"/>
              </p:cNvSpPr>
              <p:nvPr/>
            </p:nvSpPr>
            <p:spPr bwMode="auto">
              <a:xfrm>
                <a:off x="2443" y="3291"/>
                <a:ext cx="174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5" name="Rectangle 123"/>
              <p:cNvSpPr>
                <a:spLocks noChangeArrowheads="1"/>
              </p:cNvSpPr>
              <p:nvPr/>
            </p:nvSpPr>
            <p:spPr bwMode="auto">
              <a:xfrm>
                <a:off x="2571" y="3291"/>
                <a:ext cx="309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6" name="Rectangle 124"/>
              <p:cNvSpPr>
                <a:spLocks noChangeArrowheads="1"/>
              </p:cNvSpPr>
              <p:nvPr/>
            </p:nvSpPr>
            <p:spPr bwMode="auto">
              <a:xfrm>
                <a:off x="2443" y="3480"/>
                <a:ext cx="158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7" name="Rectangle 125"/>
              <p:cNvSpPr>
                <a:spLocks noChangeArrowheads="1"/>
              </p:cNvSpPr>
              <p:nvPr/>
            </p:nvSpPr>
            <p:spPr bwMode="auto">
              <a:xfrm>
                <a:off x="2585" y="3480"/>
                <a:ext cx="1207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. Block up @ 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8" name="Rectangle 126"/>
              <p:cNvSpPr>
                <a:spLocks noChangeArrowheads="1"/>
              </p:cNvSpPr>
              <p:nvPr/>
            </p:nvSpPr>
            <p:spPr bwMode="auto">
              <a:xfrm>
                <a:off x="2443" y="3669"/>
                <a:ext cx="180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9" name="Rectangle 127"/>
              <p:cNvSpPr>
                <a:spLocks noChangeArrowheads="1"/>
              </p:cNvSpPr>
              <p:nvPr/>
            </p:nvSpPr>
            <p:spPr bwMode="auto">
              <a:xfrm>
                <a:off x="2565" y="3669"/>
                <a:ext cx="1371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pivot. Fake Rocket toss.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0" name="Rectangle 128"/>
              <p:cNvSpPr>
                <a:spLocks noChangeArrowheads="1"/>
              </p:cNvSpPr>
              <p:nvPr/>
            </p:nvSpPr>
            <p:spPr bwMode="auto">
              <a:xfrm>
                <a:off x="2443" y="3764"/>
                <a:ext cx="1118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Give to FB. Fake Keep Pass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1" name="Rectangle 129"/>
              <p:cNvSpPr>
                <a:spLocks noChangeArrowheads="1"/>
              </p:cNvSpPr>
              <p:nvPr/>
            </p:nvSpPr>
            <p:spPr bwMode="auto">
              <a:xfrm>
                <a:off x="2443" y="3953"/>
                <a:ext cx="180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2" name="Rectangle 130"/>
              <p:cNvSpPr>
                <a:spLocks noChangeArrowheads="1"/>
              </p:cNvSpPr>
              <p:nvPr/>
            </p:nvSpPr>
            <p:spPr bwMode="auto">
              <a:xfrm>
                <a:off x="2567" y="3953"/>
                <a:ext cx="1225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Rocket Motion. Fake Rocket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3" name="Rectangle 131"/>
              <p:cNvSpPr>
                <a:spLocks noChangeArrowheads="1"/>
              </p:cNvSpPr>
              <p:nvPr/>
            </p:nvSpPr>
            <p:spPr bwMode="auto">
              <a:xfrm>
                <a:off x="2443" y="4047"/>
                <a:ext cx="318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Sweep.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4" name="Rectangle 132"/>
              <p:cNvSpPr>
                <a:spLocks noChangeArrowheads="1"/>
              </p:cNvSpPr>
              <p:nvPr/>
            </p:nvSpPr>
            <p:spPr bwMode="auto">
              <a:xfrm>
                <a:off x="2443" y="4236"/>
                <a:ext cx="185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5" name="Rectangle 133"/>
              <p:cNvSpPr>
                <a:spLocks noChangeArrowheads="1"/>
              </p:cNvSpPr>
              <p:nvPr/>
            </p:nvSpPr>
            <p:spPr bwMode="auto">
              <a:xfrm>
                <a:off x="2544" y="4236"/>
                <a:ext cx="1436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 through backside B gap. Wall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6" name="Rectangle 134"/>
              <p:cNvSpPr>
                <a:spLocks noChangeArrowheads="1"/>
              </p:cNvSpPr>
              <p:nvPr/>
            </p:nvSpPr>
            <p:spPr bwMode="auto">
              <a:xfrm>
                <a:off x="2443" y="4331"/>
                <a:ext cx="172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7" name="Rectangle 135"/>
              <p:cNvSpPr>
                <a:spLocks noChangeArrowheads="1"/>
              </p:cNvSpPr>
              <p:nvPr/>
            </p:nvSpPr>
            <p:spPr bwMode="auto">
              <a:xfrm>
                <a:off x="2443" y="4520"/>
                <a:ext cx="164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8" name="Rectangle 136"/>
              <p:cNvSpPr>
                <a:spLocks noChangeArrowheads="1"/>
              </p:cNvSpPr>
              <p:nvPr/>
            </p:nvSpPr>
            <p:spPr bwMode="auto">
              <a:xfrm>
                <a:off x="2592" y="4520"/>
                <a:ext cx="1094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Lateral step.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9" name="Rectangle 137"/>
              <p:cNvSpPr>
                <a:spLocks noChangeArrowheads="1"/>
              </p:cNvSpPr>
              <p:nvPr/>
            </p:nvSpPr>
            <p:spPr bwMode="auto">
              <a:xfrm>
                <a:off x="2443" y="4614"/>
                <a:ext cx="1356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Crossover. Aim for outside hip of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0" name="Rectangle 138"/>
              <p:cNvSpPr>
                <a:spLocks noChangeArrowheads="1"/>
              </p:cNvSpPr>
              <p:nvPr/>
            </p:nvSpPr>
            <p:spPr bwMode="auto">
              <a:xfrm>
                <a:off x="2443" y="4709"/>
                <a:ext cx="963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PSG. Read backer flow.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1" name="Line 139"/>
              <p:cNvSpPr>
                <a:spLocks noChangeShapeType="1"/>
              </p:cNvSpPr>
              <p:nvPr/>
            </p:nvSpPr>
            <p:spPr bwMode="auto">
              <a:xfrm flipH="1" flipV="1">
                <a:off x="2191" y="1653"/>
                <a:ext cx="261" cy="23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2" name="Freeform 140"/>
              <p:cNvSpPr>
                <a:spLocks/>
              </p:cNvSpPr>
              <p:nvPr/>
            </p:nvSpPr>
            <p:spPr bwMode="auto">
              <a:xfrm>
                <a:off x="2191" y="1653"/>
                <a:ext cx="43" cy="4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" y="41"/>
                  </a:cxn>
                  <a:cxn ang="0">
                    <a:pos x="25" y="22"/>
                  </a:cxn>
                  <a:cxn ang="0">
                    <a:pos x="43" y="17"/>
                  </a:cxn>
                  <a:cxn ang="0">
                    <a:pos x="0" y="0"/>
                  </a:cxn>
                </a:cxnLst>
                <a:rect l="0" t="0" r="r" b="b"/>
                <a:pathLst>
                  <a:path w="43" h="41">
                    <a:moveTo>
                      <a:pt x="0" y="0"/>
                    </a:moveTo>
                    <a:lnTo>
                      <a:pt x="22" y="41"/>
                    </a:lnTo>
                    <a:lnTo>
                      <a:pt x="25" y="22"/>
                    </a:lnTo>
                    <a:lnTo>
                      <a:pt x="43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3" name="Freeform 141"/>
              <p:cNvSpPr>
                <a:spLocks/>
              </p:cNvSpPr>
              <p:nvPr/>
            </p:nvSpPr>
            <p:spPr bwMode="auto">
              <a:xfrm>
                <a:off x="1354" y="4712"/>
                <a:ext cx="162" cy="198"/>
              </a:xfrm>
              <a:custGeom>
                <a:avLst/>
                <a:gdLst/>
                <a:ahLst/>
                <a:cxnLst>
                  <a:cxn ang="0">
                    <a:pos x="0" y="660"/>
                  </a:cxn>
                  <a:cxn ang="0">
                    <a:pos x="240" y="660"/>
                  </a:cxn>
                  <a:cxn ang="0">
                    <a:pos x="541" y="0"/>
                  </a:cxn>
                </a:cxnLst>
                <a:rect l="0" t="0" r="r" b="b"/>
                <a:pathLst>
                  <a:path w="541" h="660">
                    <a:moveTo>
                      <a:pt x="0" y="660"/>
                    </a:moveTo>
                    <a:lnTo>
                      <a:pt x="240" y="660"/>
                    </a:lnTo>
                    <a:lnTo>
                      <a:pt x="541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4" name="Freeform 142"/>
              <p:cNvSpPr>
                <a:spLocks/>
              </p:cNvSpPr>
              <p:nvPr/>
            </p:nvSpPr>
            <p:spPr bwMode="auto">
              <a:xfrm>
                <a:off x="1484" y="4712"/>
                <a:ext cx="32" cy="46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0" y="33"/>
                  </a:cxn>
                  <a:cxn ang="0">
                    <a:pos x="19" y="29"/>
                  </a:cxn>
                  <a:cxn ang="0">
                    <a:pos x="29" y="46"/>
                  </a:cxn>
                  <a:cxn ang="0">
                    <a:pos x="32" y="0"/>
                  </a:cxn>
                </a:cxnLst>
                <a:rect l="0" t="0" r="r" b="b"/>
                <a:pathLst>
                  <a:path w="32" h="46">
                    <a:moveTo>
                      <a:pt x="32" y="0"/>
                    </a:moveTo>
                    <a:lnTo>
                      <a:pt x="0" y="33"/>
                    </a:lnTo>
                    <a:lnTo>
                      <a:pt x="19" y="29"/>
                    </a:lnTo>
                    <a:lnTo>
                      <a:pt x="29" y="46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5" name="Freeform 143"/>
              <p:cNvSpPr>
                <a:spLocks/>
              </p:cNvSpPr>
              <p:nvPr/>
            </p:nvSpPr>
            <p:spPr bwMode="auto">
              <a:xfrm>
                <a:off x="1052" y="4794"/>
                <a:ext cx="279" cy="70"/>
              </a:xfrm>
              <a:custGeom>
                <a:avLst/>
                <a:gdLst/>
                <a:ahLst/>
                <a:cxnLst>
                  <a:cxn ang="0">
                    <a:pos x="0" y="56"/>
                  </a:cxn>
                  <a:cxn ang="0">
                    <a:pos x="38" y="0"/>
                  </a:cxn>
                  <a:cxn ang="0">
                    <a:pos x="80" y="128"/>
                  </a:cxn>
                  <a:cxn ang="0">
                    <a:pos x="157" y="18"/>
                  </a:cxn>
                  <a:cxn ang="0">
                    <a:pos x="199" y="145"/>
                  </a:cxn>
                  <a:cxn ang="0">
                    <a:pos x="275" y="35"/>
                  </a:cxn>
                  <a:cxn ang="0">
                    <a:pos x="317" y="163"/>
                  </a:cxn>
                  <a:cxn ang="0">
                    <a:pos x="394" y="53"/>
                  </a:cxn>
                  <a:cxn ang="0">
                    <a:pos x="436" y="180"/>
                  </a:cxn>
                  <a:cxn ang="0">
                    <a:pos x="513" y="70"/>
                  </a:cxn>
                  <a:cxn ang="0">
                    <a:pos x="555" y="197"/>
                  </a:cxn>
                  <a:cxn ang="0">
                    <a:pos x="632" y="87"/>
                  </a:cxn>
                  <a:cxn ang="0">
                    <a:pos x="674" y="215"/>
                  </a:cxn>
                  <a:cxn ang="0">
                    <a:pos x="750" y="105"/>
                  </a:cxn>
                  <a:cxn ang="0">
                    <a:pos x="792" y="232"/>
                  </a:cxn>
                  <a:cxn ang="0">
                    <a:pos x="869" y="122"/>
                  </a:cxn>
                  <a:cxn ang="0">
                    <a:pos x="890" y="186"/>
                  </a:cxn>
                  <a:cxn ang="0">
                    <a:pos x="930" y="192"/>
                  </a:cxn>
                </a:cxnLst>
                <a:rect l="0" t="0" r="r" b="b"/>
                <a:pathLst>
                  <a:path w="930" h="232">
                    <a:moveTo>
                      <a:pt x="0" y="56"/>
                    </a:moveTo>
                    <a:lnTo>
                      <a:pt x="38" y="0"/>
                    </a:lnTo>
                    <a:lnTo>
                      <a:pt x="80" y="128"/>
                    </a:lnTo>
                    <a:lnTo>
                      <a:pt x="157" y="18"/>
                    </a:lnTo>
                    <a:lnTo>
                      <a:pt x="199" y="145"/>
                    </a:lnTo>
                    <a:lnTo>
                      <a:pt x="275" y="35"/>
                    </a:lnTo>
                    <a:lnTo>
                      <a:pt x="317" y="163"/>
                    </a:lnTo>
                    <a:lnTo>
                      <a:pt x="394" y="53"/>
                    </a:lnTo>
                    <a:lnTo>
                      <a:pt x="436" y="180"/>
                    </a:lnTo>
                    <a:lnTo>
                      <a:pt x="513" y="70"/>
                    </a:lnTo>
                    <a:lnTo>
                      <a:pt x="555" y="197"/>
                    </a:lnTo>
                    <a:lnTo>
                      <a:pt x="632" y="87"/>
                    </a:lnTo>
                    <a:lnTo>
                      <a:pt x="674" y="215"/>
                    </a:lnTo>
                    <a:lnTo>
                      <a:pt x="750" y="105"/>
                    </a:lnTo>
                    <a:lnTo>
                      <a:pt x="792" y="232"/>
                    </a:lnTo>
                    <a:lnTo>
                      <a:pt x="869" y="122"/>
                    </a:lnTo>
                    <a:lnTo>
                      <a:pt x="890" y="186"/>
                    </a:lnTo>
                    <a:lnTo>
                      <a:pt x="930" y="192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6" name="Arc 144"/>
              <p:cNvSpPr>
                <a:spLocks/>
              </p:cNvSpPr>
              <p:nvPr/>
            </p:nvSpPr>
            <p:spPr bwMode="auto">
              <a:xfrm>
                <a:off x="1334" y="4851"/>
                <a:ext cx="366" cy="8"/>
              </a:xfrm>
              <a:custGeom>
                <a:avLst/>
                <a:gdLst>
                  <a:gd name="G0" fmla="+- 21434 0 0"/>
                  <a:gd name="G1" fmla="+- 0 0 0"/>
                  <a:gd name="G2" fmla="+- 21600 0 0"/>
                  <a:gd name="T0" fmla="*/ 21481 w 21481"/>
                  <a:gd name="T1" fmla="*/ 21600 h 21600"/>
                  <a:gd name="T2" fmla="*/ 0 w 21481"/>
                  <a:gd name="T3" fmla="*/ 2676 h 21600"/>
                  <a:gd name="T4" fmla="*/ 21434 w 2148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481" h="21600" fill="none" extrusionOk="0">
                    <a:moveTo>
                      <a:pt x="21480" y="21599"/>
                    </a:moveTo>
                    <a:cubicBezTo>
                      <a:pt x="21465" y="21599"/>
                      <a:pt x="21449" y="21599"/>
                      <a:pt x="21434" y="21600"/>
                    </a:cubicBezTo>
                    <a:cubicBezTo>
                      <a:pt x="10539" y="21600"/>
                      <a:pt x="1350" y="13486"/>
                      <a:pt x="0" y="2675"/>
                    </a:cubicBezTo>
                  </a:path>
                  <a:path w="21481" h="21600" stroke="0" extrusionOk="0">
                    <a:moveTo>
                      <a:pt x="21480" y="21599"/>
                    </a:moveTo>
                    <a:cubicBezTo>
                      <a:pt x="21465" y="21599"/>
                      <a:pt x="21449" y="21599"/>
                      <a:pt x="21434" y="21600"/>
                    </a:cubicBezTo>
                    <a:cubicBezTo>
                      <a:pt x="10539" y="21600"/>
                      <a:pt x="1350" y="13486"/>
                      <a:pt x="0" y="2675"/>
                    </a:cubicBezTo>
                    <a:lnTo>
                      <a:pt x="21434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7" name="Freeform 145"/>
              <p:cNvSpPr>
                <a:spLocks/>
              </p:cNvSpPr>
              <p:nvPr/>
            </p:nvSpPr>
            <p:spPr bwMode="auto">
              <a:xfrm>
                <a:off x="1656" y="4843"/>
                <a:ext cx="45" cy="32"/>
              </a:xfrm>
              <a:custGeom>
                <a:avLst/>
                <a:gdLst/>
                <a:ahLst/>
                <a:cxnLst>
                  <a:cxn ang="0">
                    <a:pos x="45" y="18"/>
                  </a:cxn>
                  <a:cxn ang="0">
                    <a:pos x="1" y="0"/>
                  </a:cxn>
                  <a:cxn ang="0">
                    <a:pos x="12" y="17"/>
                  </a:cxn>
                  <a:cxn ang="0">
                    <a:pos x="0" y="32"/>
                  </a:cxn>
                  <a:cxn ang="0">
                    <a:pos x="45" y="18"/>
                  </a:cxn>
                </a:cxnLst>
                <a:rect l="0" t="0" r="r" b="b"/>
                <a:pathLst>
                  <a:path w="45" h="32">
                    <a:moveTo>
                      <a:pt x="45" y="18"/>
                    </a:moveTo>
                    <a:lnTo>
                      <a:pt x="1" y="0"/>
                    </a:lnTo>
                    <a:lnTo>
                      <a:pt x="12" y="17"/>
                    </a:lnTo>
                    <a:lnTo>
                      <a:pt x="0" y="32"/>
                    </a:lnTo>
                    <a:lnTo>
                      <a:pt x="45" y="18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8" name="Freeform 146"/>
              <p:cNvSpPr>
                <a:spLocks/>
              </p:cNvSpPr>
              <p:nvPr/>
            </p:nvSpPr>
            <p:spPr bwMode="auto">
              <a:xfrm>
                <a:off x="719" y="4334"/>
                <a:ext cx="743" cy="311"/>
              </a:xfrm>
              <a:custGeom>
                <a:avLst/>
                <a:gdLst/>
                <a:ahLst/>
                <a:cxnLst>
                  <a:cxn ang="0">
                    <a:pos x="0" y="1035"/>
                  </a:cxn>
                  <a:cxn ang="0">
                    <a:pos x="2476" y="120"/>
                  </a:cxn>
                  <a:cxn ang="0">
                    <a:pos x="2205" y="0"/>
                  </a:cxn>
                </a:cxnLst>
                <a:rect l="0" t="0" r="r" b="b"/>
                <a:pathLst>
                  <a:path w="2476" h="1035">
                    <a:moveTo>
                      <a:pt x="0" y="1035"/>
                    </a:moveTo>
                    <a:lnTo>
                      <a:pt x="2476" y="120"/>
                    </a:lnTo>
                    <a:lnTo>
                      <a:pt x="2205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9" name="Freeform 147"/>
              <p:cNvSpPr>
                <a:spLocks/>
              </p:cNvSpPr>
              <p:nvPr/>
            </p:nvSpPr>
            <p:spPr bwMode="auto">
              <a:xfrm>
                <a:off x="1362" y="4304"/>
                <a:ext cx="31" cy="58"/>
              </a:xfrm>
              <a:custGeom>
                <a:avLst/>
                <a:gdLst/>
                <a:ahLst/>
                <a:cxnLst>
                  <a:cxn ang="0">
                    <a:pos x="84" y="0"/>
                  </a:cxn>
                  <a:cxn ang="0">
                    <a:pos x="103" y="8"/>
                  </a:cxn>
                  <a:cxn ang="0">
                    <a:pos x="19" y="196"/>
                  </a:cxn>
                  <a:cxn ang="0">
                    <a:pos x="0" y="188"/>
                  </a:cxn>
                </a:cxnLst>
                <a:rect l="0" t="0" r="r" b="b"/>
                <a:pathLst>
                  <a:path w="103" h="196">
                    <a:moveTo>
                      <a:pt x="84" y="0"/>
                    </a:moveTo>
                    <a:lnTo>
                      <a:pt x="103" y="8"/>
                    </a:lnTo>
                    <a:lnTo>
                      <a:pt x="19" y="196"/>
                    </a:lnTo>
                    <a:lnTo>
                      <a:pt x="0" y="188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0" name="Line 148"/>
              <p:cNvSpPr>
                <a:spLocks noChangeShapeType="1"/>
              </p:cNvSpPr>
              <p:nvPr/>
            </p:nvSpPr>
            <p:spPr bwMode="auto">
              <a:xfrm>
                <a:off x="1362" y="4360"/>
                <a:ext cx="6" cy="2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1" name="Line 149"/>
              <p:cNvSpPr>
                <a:spLocks noChangeShapeType="1"/>
              </p:cNvSpPr>
              <p:nvPr/>
            </p:nvSpPr>
            <p:spPr bwMode="auto">
              <a:xfrm flipH="1" flipV="1">
                <a:off x="1930" y="4492"/>
                <a:ext cx="23" cy="148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2" name="Freeform 150"/>
              <p:cNvSpPr>
                <a:spLocks/>
              </p:cNvSpPr>
              <p:nvPr/>
            </p:nvSpPr>
            <p:spPr bwMode="auto">
              <a:xfrm>
                <a:off x="1899" y="4482"/>
                <a:ext cx="62" cy="14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7" y="18"/>
                  </a:cxn>
                  <a:cxn ang="0">
                    <a:pos x="2" y="48"/>
                  </a:cxn>
                  <a:cxn ang="0">
                    <a:pos x="0" y="29"/>
                  </a:cxn>
                </a:cxnLst>
                <a:rect l="0" t="0" r="r" b="b"/>
                <a:pathLst>
                  <a:path w="207" h="48">
                    <a:moveTo>
                      <a:pt x="205" y="0"/>
                    </a:moveTo>
                    <a:lnTo>
                      <a:pt x="207" y="18"/>
                    </a:lnTo>
                    <a:lnTo>
                      <a:pt x="2" y="48"/>
                    </a:lnTo>
                    <a:lnTo>
                      <a:pt x="0" y="29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3" name="Line 151"/>
              <p:cNvSpPr>
                <a:spLocks noChangeShapeType="1"/>
              </p:cNvSpPr>
              <p:nvPr/>
            </p:nvSpPr>
            <p:spPr bwMode="auto">
              <a:xfrm>
                <a:off x="1899" y="4491"/>
                <a:ext cx="1" cy="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4" name="Arc 152"/>
              <p:cNvSpPr>
                <a:spLocks/>
              </p:cNvSpPr>
              <p:nvPr/>
            </p:nvSpPr>
            <p:spPr bwMode="auto">
              <a:xfrm>
                <a:off x="1200" y="4617"/>
                <a:ext cx="130" cy="8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8 w 21598"/>
                  <a:gd name="T1" fmla="*/ 255 h 21599"/>
                  <a:gd name="T2" fmla="*/ 162 w 21598"/>
                  <a:gd name="T3" fmla="*/ 21599 h 21599"/>
                  <a:gd name="T4" fmla="*/ 0 w 21598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599" fill="none" extrusionOk="0">
                    <a:moveTo>
                      <a:pt x="21598" y="255"/>
                    </a:moveTo>
                    <a:cubicBezTo>
                      <a:pt x="21459" y="12021"/>
                      <a:pt x="11928" y="21511"/>
                      <a:pt x="162" y="21599"/>
                    </a:cubicBezTo>
                  </a:path>
                  <a:path w="21598" h="21599" stroke="0" extrusionOk="0">
                    <a:moveTo>
                      <a:pt x="21598" y="255"/>
                    </a:moveTo>
                    <a:cubicBezTo>
                      <a:pt x="21459" y="12021"/>
                      <a:pt x="11928" y="21511"/>
                      <a:pt x="162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5" name="Freeform 153"/>
              <p:cNvSpPr>
                <a:spLocks/>
              </p:cNvSpPr>
              <p:nvPr/>
            </p:nvSpPr>
            <p:spPr bwMode="auto">
              <a:xfrm>
                <a:off x="1300" y="4612"/>
                <a:ext cx="62" cy="6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6" name="Line 154"/>
              <p:cNvSpPr>
                <a:spLocks noChangeShapeType="1"/>
              </p:cNvSpPr>
              <p:nvPr/>
            </p:nvSpPr>
            <p:spPr bwMode="auto">
              <a:xfrm>
                <a:off x="1300" y="4612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7" name="Arc 155"/>
              <p:cNvSpPr>
                <a:spLocks/>
              </p:cNvSpPr>
              <p:nvPr/>
            </p:nvSpPr>
            <p:spPr bwMode="auto">
              <a:xfrm>
                <a:off x="1394" y="4541"/>
                <a:ext cx="31" cy="8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8" name="Freeform 156"/>
              <p:cNvSpPr>
                <a:spLocks/>
              </p:cNvSpPr>
              <p:nvPr/>
            </p:nvSpPr>
            <p:spPr bwMode="auto">
              <a:xfrm>
                <a:off x="1397" y="4525"/>
                <a:ext cx="60" cy="27"/>
              </a:xfrm>
              <a:custGeom>
                <a:avLst/>
                <a:gdLst/>
                <a:ahLst/>
                <a:cxnLst>
                  <a:cxn ang="0">
                    <a:pos x="199" y="71"/>
                  </a:cxn>
                  <a:cxn ang="0">
                    <a:pos x="192" y="90"/>
                  </a:cxn>
                  <a:cxn ang="0">
                    <a:pos x="0" y="19"/>
                  </a:cxn>
                  <a:cxn ang="0">
                    <a:pos x="6" y="0"/>
                  </a:cxn>
                </a:cxnLst>
                <a:rect l="0" t="0" r="r" b="b"/>
                <a:pathLst>
                  <a:path w="199" h="90">
                    <a:moveTo>
                      <a:pt x="199" y="71"/>
                    </a:moveTo>
                    <a:lnTo>
                      <a:pt x="192" y="90"/>
                    </a:lnTo>
                    <a:lnTo>
                      <a:pt x="0" y="19"/>
                    </a:lnTo>
                    <a:lnTo>
                      <a:pt x="6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9" name="Line 157"/>
              <p:cNvSpPr>
                <a:spLocks noChangeShapeType="1"/>
              </p:cNvSpPr>
              <p:nvPr/>
            </p:nvSpPr>
            <p:spPr bwMode="auto">
              <a:xfrm flipH="1">
                <a:off x="1397" y="4525"/>
                <a:ext cx="2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0" name="Arc 158"/>
              <p:cNvSpPr>
                <a:spLocks/>
              </p:cNvSpPr>
              <p:nvPr/>
            </p:nvSpPr>
            <p:spPr bwMode="auto">
              <a:xfrm>
                <a:off x="1330" y="4613"/>
                <a:ext cx="53" cy="8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6"/>
                  <a:gd name="T2" fmla="*/ 401 w 21600"/>
                  <a:gd name="T3" fmla="*/ 21596 h 21596"/>
                  <a:gd name="T4" fmla="*/ 0 w 21600"/>
                  <a:gd name="T5" fmla="*/ 0 h 21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6" fill="none" extrusionOk="0">
                    <a:moveTo>
                      <a:pt x="21600" y="0"/>
                    </a:moveTo>
                    <a:cubicBezTo>
                      <a:pt x="21600" y="11773"/>
                      <a:pt x="12172" y="21377"/>
                      <a:pt x="401" y="21596"/>
                    </a:cubicBezTo>
                  </a:path>
                  <a:path w="21600" h="21596" stroke="0" extrusionOk="0">
                    <a:moveTo>
                      <a:pt x="21600" y="0"/>
                    </a:moveTo>
                    <a:cubicBezTo>
                      <a:pt x="21600" y="11773"/>
                      <a:pt x="12172" y="21377"/>
                      <a:pt x="401" y="21596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1" name="Freeform 159"/>
              <p:cNvSpPr>
                <a:spLocks/>
              </p:cNvSpPr>
              <p:nvPr/>
            </p:nvSpPr>
            <p:spPr bwMode="auto">
              <a:xfrm>
                <a:off x="1359" y="4593"/>
                <a:ext cx="56" cy="36"/>
              </a:xfrm>
              <a:custGeom>
                <a:avLst/>
                <a:gdLst/>
                <a:ahLst/>
                <a:cxnLst>
                  <a:cxn ang="0">
                    <a:pos x="186" y="105"/>
                  </a:cxn>
                  <a:cxn ang="0">
                    <a:pos x="175" y="122"/>
                  </a:cxn>
                  <a:cxn ang="0">
                    <a:pos x="0" y="17"/>
                  </a:cxn>
                  <a:cxn ang="0">
                    <a:pos x="10" y="0"/>
                  </a:cxn>
                </a:cxnLst>
                <a:rect l="0" t="0" r="r" b="b"/>
                <a:pathLst>
                  <a:path w="186" h="122">
                    <a:moveTo>
                      <a:pt x="186" y="105"/>
                    </a:moveTo>
                    <a:lnTo>
                      <a:pt x="175" y="122"/>
                    </a:lnTo>
                    <a:lnTo>
                      <a:pt x="0" y="17"/>
                    </a:lnTo>
                    <a:lnTo>
                      <a:pt x="1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2" name="Line 160"/>
              <p:cNvSpPr>
                <a:spLocks noChangeShapeType="1"/>
              </p:cNvSpPr>
              <p:nvPr/>
            </p:nvSpPr>
            <p:spPr bwMode="auto">
              <a:xfrm flipH="1">
                <a:off x="1359" y="4593"/>
                <a:ext cx="3" cy="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3" name="Arc 161"/>
              <p:cNvSpPr>
                <a:spLocks/>
              </p:cNvSpPr>
              <p:nvPr/>
            </p:nvSpPr>
            <p:spPr bwMode="auto">
              <a:xfrm>
                <a:off x="1457" y="4608"/>
                <a:ext cx="121" cy="9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4" name="Freeform 162"/>
              <p:cNvSpPr>
                <a:spLocks/>
              </p:cNvSpPr>
              <p:nvPr/>
            </p:nvSpPr>
            <p:spPr bwMode="auto">
              <a:xfrm>
                <a:off x="1548" y="4603"/>
                <a:ext cx="62" cy="5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5" name="Line 163"/>
              <p:cNvSpPr>
                <a:spLocks noChangeShapeType="1"/>
              </p:cNvSpPr>
              <p:nvPr/>
            </p:nvSpPr>
            <p:spPr bwMode="auto">
              <a:xfrm>
                <a:off x="1548" y="4603"/>
                <a:ext cx="1" cy="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6" name="Arc 164"/>
              <p:cNvSpPr>
                <a:spLocks/>
              </p:cNvSpPr>
              <p:nvPr/>
            </p:nvSpPr>
            <p:spPr bwMode="auto">
              <a:xfrm>
                <a:off x="1642" y="4531"/>
                <a:ext cx="8" cy="7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8 w 21598"/>
                  <a:gd name="T1" fmla="*/ 287 h 21600"/>
                  <a:gd name="T2" fmla="*/ 0 w 21598"/>
                  <a:gd name="T3" fmla="*/ 21600 h 21600"/>
                  <a:gd name="T4" fmla="*/ 0 w 2159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21598" y="287"/>
                    </a:moveTo>
                    <a:cubicBezTo>
                      <a:pt x="21441" y="12103"/>
                      <a:pt x="11817" y="21599"/>
                      <a:pt x="0" y="21600"/>
                    </a:cubicBezTo>
                  </a:path>
                  <a:path w="21598" h="21600" stroke="0" extrusionOk="0">
                    <a:moveTo>
                      <a:pt x="21598" y="287"/>
                    </a:moveTo>
                    <a:cubicBezTo>
                      <a:pt x="21441" y="12103"/>
                      <a:pt x="11817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7" name="Freeform 165"/>
              <p:cNvSpPr>
                <a:spLocks/>
              </p:cNvSpPr>
              <p:nvPr/>
            </p:nvSpPr>
            <p:spPr bwMode="auto">
              <a:xfrm>
                <a:off x="1620" y="4522"/>
                <a:ext cx="62" cy="14"/>
              </a:xfrm>
              <a:custGeom>
                <a:avLst/>
                <a:gdLst/>
                <a:ahLst/>
                <a:cxnLst>
                  <a:cxn ang="0">
                    <a:pos x="207" y="25"/>
                  </a:cxn>
                  <a:cxn ang="0">
                    <a:pos x="205" y="44"/>
                  </a:cxn>
                  <a:cxn ang="0">
                    <a:pos x="0" y="19"/>
                  </a:cxn>
                  <a:cxn ang="0">
                    <a:pos x="2" y="0"/>
                  </a:cxn>
                </a:cxnLst>
                <a:rect l="0" t="0" r="r" b="b"/>
                <a:pathLst>
                  <a:path w="207" h="44">
                    <a:moveTo>
                      <a:pt x="207" y="25"/>
                    </a:moveTo>
                    <a:lnTo>
                      <a:pt x="205" y="44"/>
                    </a:lnTo>
                    <a:lnTo>
                      <a:pt x="0" y="19"/>
                    </a:lnTo>
                    <a:lnTo>
                      <a:pt x="2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8" name="Line 166"/>
              <p:cNvSpPr>
                <a:spLocks noChangeShapeType="1"/>
              </p:cNvSpPr>
              <p:nvPr/>
            </p:nvSpPr>
            <p:spPr bwMode="auto">
              <a:xfrm flipH="1">
                <a:off x="1620" y="4522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9" name="Arc 167"/>
              <p:cNvSpPr>
                <a:spLocks/>
              </p:cNvSpPr>
              <p:nvPr/>
            </p:nvSpPr>
            <p:spPr bwMode="auto">
              <a:xfrm>
                <a:off x="1583" y="4599"/>
                <a:ext cx="54" cy="9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0" name="Freeform 168"/>
              <p:cNvSpPr>
                <a:spLocks/>
              </p:cNvSpPr>
              <p:nvPr/>
            </p:nvSpPr>
            <p:spPr bwMode="auto">
              <a:xfrm>
                <a:off x="1610" y="4580"/>
                <a:ext cx="57" cy="34"/>
              </a:xfrm>
              <a:custGeom>
                <a:avLst/>
                <a:gdLst/>
                <a:ahLst/>
                <a:cxnLst>
                  <a:cxn ang="0">
                    <a:pos x="188" y="96"/>
                  </a:cxn>
                  <a:cxn ang="0">
                    <a:pos x="179" y="113"/>
                  </a:cxn>
                  <a:cxn ang="0">
                    <a:pos x="0" y="16"/>
                  </a:cxn>
                  <a:cxn ang="0">
                    <a:pos x="8" y="0"/>
                  </a:cxn>
                </a:cxnLst>
                <a:rect l="0" t="0" r="r" b="b"/>
                <a:pathLst>
                  <a:path w="188" h="113">
                    <a:moveTo>
                      <a:pt x="188" y="96"/>
                    </a:moveTo>
                    <a:lnTo>
                      <a:pt x="179" y="113"/>
                    </a:lnTo>
                    <a:lnTo>
                      <a:pt x="0" y="16"/>
                    </a:lnTo>
                    <a:lnTo>
                      <a:pt x="8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1" name="Line 169"/>
              <p:cNvSpPr>
                <a:spLocks noChangeShapeType="1"/>
              </p:cNvSpPr>
              <p:nvPr/>
            </p:nvSpPr>
            <p:spPr bwMode="auto">
              <a:xfrm flipH="1">
                <a:off x="1610" y="4580"/>
                <a:ext cx="3" cy="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2" name="Freeform 170"/>
              <p:cNvSpPr>
                <a:spLocks/>
              </p:cNvSpPr>
              <p:nvPr/>
            </p:nvSpPr>
            <p:spPr bwMode="auto">
              <a:xfrm>
                <a:off x="1363" y="3810"/>
                <a:ext cx="139" cy="211"/>
              </a:xfrm>
              <a:custGeom>
                <a:avLst/>
                <a:gdLst/>
                <a:ahLst/>
                <a:cxnLst>
                  <a:cxn ang="0">
                    <a:pos x="0" y="706"/>
                  </a:cxn>
                  <a:cxn ang="0">
                    <a:pos x="134" y="690"/>
                  </a:cxn>
                  <a:cxn ang="0">
                    <a:pos x="464" y="0"/>
                  </a:cxn>
                </a:cxnLst>
                <a:rect l="0" t="0" r="r" b="b"/>
                <a:pathLst>
                  <a:path w="464" h="706">
                    <a:moveTo>
                      <a:pt x="0" y="706"/>
                    </a:moveTo>
                    <a:lnTo>
                      <a:pt x="134" y="690"/>
                    </a:lnTo>
                    <a:lnTo>
                      <a:pt x="464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3" name="Freeform 171"/>
              <p:cNvSpPr>
                <a:spLocks/>
              </p:cNvSpPr>
              <p:nvPr/>
            </p:nvSpPr>
            <p:spPr bwMode="auto">
              <a:xfrm>
                <a:off x="1469" y="3810"/>
                <a:ext cx="33" cy="46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0" y="32"/>
                  </a:cxn>
                  <a:cxn ang="0">
                    <a:pos x="19" y="29"/>
                  </a:cxn>
                  <a:cxn ang="0">
                    <a:pos x="29" y="46"/>
                  </a:cxn>
                  <a:cxn ang="0">
                    <a:pos x="33" y="0"/>
                  </a:cxn>
                </a:cxnLst>
                <a:rect l="0" t="0" r="r" b="b"/>
                <a:pathLst>
                  <a:path w="33" h="46">
                    <a:moveTo>
                      <a:pt x="33" y="0"/>
                    </a:moveTo>
                    <a:lnTo>
                      <a:pt x="0" y="32"/>
                    </a:lnTo>
                    <a:lnTo>
                      <a:pt x="19" y="29"/>
                    </a:lnTo>
                    <a:lnTo>
                      <a:pt x="29" y="46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4" name="Freeform 172"/>
              <p:cNvSpPr>
                <a:spLocks/>
              </p:cNvSpPr>
              <p:nvPr/>
            </p:nvSpPr>
            <p:spPr bwMode="auto">
              <a:xfrm>
                <a:off x="1070" y="3898"/>
                <a:ext cx="266" cy="92"/>
              </a:xfrm>
              <a:custGeom>
                <a:avLst/>
                <a:gdLst/>
                <a:ahLst/>
                <a:cxnLst>
                  <a:cxn ang="0">
                    <a:pos x="0" y="51"/>
                  </a:cxn>
                  <a:cxn ang="0">
                    <a:pos x="43" y="0"/>
                  </a:cxn>
                  <a:cxn ang="0">
                    <a:pos x="72" y="131"/>
                  </a:cxn>
                  <a:cxn ang="0">
                    <a:pos x="160" y="29"/>
                  </a:cxn>
                  <a:cxn ang="0">
                    <a:pos x="188" y="161"/>
                  </a:cxn>
                  <a:cxn ang="0">
                    <a:pos x="276" y="59"/>
                  </a:cxn>
                  <a:cxn ang="0">
                    <a:pos x="304" y="190"/>
                  </a:cxn>
                  <a:cxn ang="0">
                    <a:pos x="392" y="89"/>
                  </a:cxn>
                  <a:cxn ang="0">
                    <a:pos x="421" y="220"/>
                  </a:cxn>
                  <a:cxn ang="0">
                    <a:pos x="508" y="118"/>
                  </a:cxn>
                  <a:cxn ang="0">
                    <a:pos x="537" y="250"/>
                  </a:cxn>
                  <a:cxn ang="0">
                    <a:pos x="625" y="148"/>
                  </a:cxn>
                  <a:cxn ang="0">
                    <a:pos x="653" y="279"/>
                  </a:cxn>
                  <a:cxn ang="0">
                    <a:pos x="741" y="178"/>
                  </a:cxn>
                  <a:cxn ang="0">
                    <a:pos x="770" y="309"/>
                  </a:cxn>
                  <a:cxn ang="0">
                    <a:pos x="857" y="207"/>
                  </a:cxn>
                  <a:cxn ang="0">
                    <a:pos x="872" y="273"/>
                  </a:cxn>
                  <a:cxn ang="0">
                    <a:pos x="886" y="277"/>
                  </a:cxn>
                </a:cxnLst>
                <a:rect l="0" t="0" r="r" b="b"/>
                <a:pathLst>
                  <a:path w="886" h="309">
                    <a:moveTo>
                      <a:pt x="0" y="51"/>
                    </a:moveTo>
                    <a:lnTo>
                      <a:pt x="43" y="0"/>
                    </a:lnTo>
                    <a:lnTo>
                      <a:pt x="72" y="131"/>
                    </a:lnTo>
                    <a:lnTo>
                      <a:pt x="160" y="29"/>
                    </a:lnTo>
                    <a:lnTo>
                      <a:pt x="188" y="161"/>
                    </a:lnTo>
                    <a:lnTo>
                      <a:pt x="276" y="59"/>
                    </a:lnTo>
                    <a:lnTo>
                      <a:pt x="304" y="190"/>
                    </a:lnTo>
                    <a:lnTo>
                      <a:pt x="392" y="89"/>
                    </a:lnTo>
                    <a:lnTo>
                      <a:pt x="421" y="220"/>
                    </a:lnTo>
                    <a:lnTo>
                      <a:pt x="508" y="118"/>
                    </a:lnTo>
                    <a:lnTo>
                      <a:pt x="537" y="250"/>
                    </a:lnTo>
                    <a:lnTo>
                      <a:pt x="625" y="148"/>
                    </a:lnTo>
                    <a:lnTo>
                      <a:pt x="653" y="279"/>
                    </a:lnTo>
                    <a:lnTo>
                      <a:pt x="741" y="178"/>
                    </a:lnTo>
                    <a:lnTo>
                      <a:pt x="770" y="309"/>
                    </a:lnTo>
                    <a:lnTo>
                      <a:pt x="857" y="207"/>
                    </a:lnTo>
                    <a:lnTo>
                      <a:pt x="872" y="273"/>
                    </a:lnTo>
                    <a:lnTo>
                      <a:pt x="886" y="277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5" name="Arc 173"/>
              <p:cNvSpPr>
                <a:spLocks/>
              </p:cNvSpPr>
              <p:nvPr/>
            </p:nvSpPr>
            <p:spPr bwMode="auto">
              <a:xfrm>
                <a:off x="1335" y="3958"/>
                <a:ext cx="310" cy="2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65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03"/>
                      <a:pt x="11968" y="21564"/>
                      <a:pt x="64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03"/>
                      <a:pt x="11968" y="21564"/>
                      <a:pt x="64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6" name="Freeform 174"/>
              <p:cNvSpPr>
                <a:spLocks/>
              </p:cNvSpPr>
              <p:nvPr/>
            </p:nvSpPr>
            <p:spPr bwMode="auto">
              <a:xfrm>
                <a:off x="1601" y="3946"/>
                <a:ext cx="46" cy="31"/>
              </a:xfrm>
              <a:custGeom>
                <a:avLst/>
                <a:gdLst/>
                <a:ahLst/>
                <a:cxnLst>
                  <a:cxn ang="0">
                    <a:pos x="46" y="12"/>
                  </a:cxn>
                  <a:cxn ang="0">
                    <a:pos x="0" y="0"/>
                  </a:cxn>
                  <a:cxn ang="0">
                    <a:pos x="13" y="14"/>
                  </a:cxn>
                  <a:cxn ang="0">
                    <a:pos x="3" y="31"/>
                  </a:cxn>
                  <a:cxn ang="0">
                    <a:pos x="46" y="12"/>
                  </a:cxn>
                </a:cxnLst>
                <a:rect l="0" t="0" r="r" b="b"/>
                <a:pathLst>
                  <a:path w="46" h="31">
                    <a:moveTo>
                      <a:pt x="46" y="12"/>
                    </a:moveTo>
                    <a:lnTo>
                      <a:pt x="0" y="0"/>
                    </a:lnTo>
                    <a:lnTo>
                      <a:pt x="13" y="14"/>
                    </a:lnTo>
                    <a:lnTo>
                      <a:pt x="3" y="31"/>
                    </a:lnTo>
                    <a:lnTo>
                      <a:pt x="46" y="12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7" name="Freeform 175"/>
              <p:cNvSpPr>
                <a:spLocks/>
              </p:cNvSpPr>
              <p:nvPr/>
            </p:nvSpPr>
            <p:spPr bwMode="auto">
              <a:xfrm>
                <a:off x="714" y="3468"/>
                <a:ext cx="599" cy="310"/>
              </a:xfrm>
              <a:custGeom>
                <a:avLst/>
                <a:gdLst/>
                <a:ahLst/>
                <a:cxnLst>
                  <a:cxn ang="0">
                    <a:pos x="0" y="1035"/>
                  </a:cxn>
                  <a:cxn ang="0">
                    <a:pos x="1996" y="75"/>
                  </a:cxn>
                  <a:cxn ang="0">
                    <a:pos x="1515" y="0"/>
                  </a:cxn>
                </a:cxnLst>
                <a:rect l="0" t="0" r="r" b="b"/>
                <a:pathLst>
                  <a:path w="1996" h="1035">
                    <a:moveTo>
                      <a:pt x="0" y="1035"/>
                    </a:moveTo>
                    <a:lnTo>
                      <a:pt x="1996" y="75"/>
                    </a:lnTo>
                    <a:lnTo>
                      <a:pt x="1515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8" name="Freeform 176"/>
              <p:cNvSpPr>
                <a:spLocks/>
              </p:cNvSpPr>
              <p:nvPr/>
            </p:nvSpPr>
            <p:spPr bwMode="auto">
              <a:xfrm>
                <a:off x="1159" y="3437"/>
                <a:ext cx="14" cy="61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48" y="2"/>
                  </a:cxn>
                  <a:cxn ang="0">
                    <a:pos x="19" y="206"/>
                  </a:cxn>
                  <a:cxn ang="0">
                    <a:pos x="0" y="204"/>
                  </a:cxn>
                </a:cxnLst>
                <a:rect l="0" t="0" r="r" b="b"/>
                <a:pathLst>
                  <a:path w="48" h="206">
                    <a:moveTo>
                      <a:pt x="29" y="0"/>
                    </a:moveTo>
                    <a:lnTo>
                      <a:pt x="48" y="2"/>
                    </a:lnTo>
                    <a:lnTo>
                      <a:pt x="19" y="206"/>
                    </a:lnTo>
                    <a:lnTo>
                      <a:pt x="0" y="204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9" name="Line 177"/>
              <p:cNvSpPr>
                <a:spLocks noChangeShapeType="1"/>
              </p:cNvSpPr>
              <p:nvPr/>
            </p:nvSpPr>
            <p:spPr bwMode="auto">
              <a:xfrm>
                <a:off x="1159" y="3498"/>
                <a:ext cx="6" cy="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0" name="Line 178"/>
              <p:cNvSpPr>
                <a:spLocks noChangeShapeType="1"/>
              </p:cNvSpPr>
              <p:nvPr/>
            </p:nvSpPr>
            <p:spPr bwMode="auto">
              <a:xfrm flipH="1" flipV="1">
                <a:off x="1790" y="3481"/>
                <a:ext cx="126" cy="279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1" name="Freeform 179"/>
              <p:cNvSpPr>
                <a:spLocks/>
              </p:cNvSpPr>
              <p:nvPr/>
            </p:nvSpPr>
            <p:spPr bwMode="auto">
              <a:xfrm>
                <a:off x="1759" y="3463"/>
                <a:ext cx="59" cy="31"/>
              </a:xfrm>
              <a:custGeom>
                <a:avLst/>
                <a:gdLst/>
                <a:ahLst/>
                <a:cxnLst>
                  <a:cxn ang="0">
                    <a:pos x="188" y="0"/>
                  </a:cxn>
                  <a:cxn ang="0">
                    <a:pos x="197" y="19"/>
                  </a:cxn>
                  <a:cxn ang="0">
                    <a:pos x="9" y="103"/>
                  </a:cxn>
                  <a:cxn ang="0">
                    <a:pos x="0" y="84"/>
                  </a:cxn>
                </a:cxnLst>
                <a:rect l="0" t="0" r="r" b="b"/>
                <a:pathLst>
                  <a:path w="197" h="103">
                    <a:moveTo>
                      <a:pt x="188" y="0"/>
                    </a:moveTo>
                    <a:lnTo>
                      <a:pt x="197" y="19"/>
                    </a:lnTo>
                    <a:lnTo>
                      <a:pt x="9" y="103"/>
                    </a:lnTo>
                    <a:lnTo>
                      <a:pt x="0" y="84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2" name="Line 180"/>
              <p:cNvSpPr>
                <a:spLocks noChangeShapeType="1"/>
              </p:cNvSpPr>
              <p:nvPr/>
            </p:nvSpPr>
            <p:spPr bwMode="auto">
              <a:xfrm>
                <a:off x="1759" y="3488"/>
                <a:ext cx="3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3" name="Arc 181"/>
              <p:cNvSpPr>
                <a:spLocks/>
              </p:cNvSpPr>
              <p:nvPr/>
            </p:nvSpPr>
            <p:spPr bwMode="auto">
              <a:xfrm>
                <a:off x="1204" y="3733"/>
                <a:ext cx="112" cy="9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90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55"/>
                      <a:pt x="12044" y="21494"/>
                      <a:pt x="190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55"/>
                      <a:pt x="12044" y="21494"/>
                      <a:pt x="190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4" name="Freeform 182"/>
              <p:cNvSpPr>
                <a:spLocks/>
              </p:cNvSpPr>
              <p:nvPr/>
            </p:nvSpPr>
            <p:spPr bwMode="auto">
              <a:xfrm>
                <a:off x="1287" y="3727"/>
                <a:ext cx="61" cy="6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5" name="Line 183"/>
              <p:cNvSpPr>
                <a:spLocks noChangeShapeType="1"/>
              </p:cNvSpPr>
              <p:nvPr/>
            </p:nvSpPr>
            <p:spPr bwMode="auto">
              <a:xfrm>
                <a:off x="1287" y="3727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6" name="Arc 184"/>
              <p:cNvSpPr>
                <a:spLocks/>
              </p:cNvSpPr>
              <p:nvPr/>
            </p:nvSpPr>
            <p:spPr bwMode="auto">
              <a:xfrm>
                <a:off x="1326" y="3728"/>
                <a:ext cx="30" cy="8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31 h 21589"/>
                  <a:gd name="T2" fmla="*/ 692 w 21599"/>
                  <a:gd name="T3" fmla="*/ 21589 h 21589"/>
                  <a:gd name="T4" fmla="*/ 0 w 21599"/>
                  <a:gd name="T5" fmla="*/ 0 h 21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89" fill="none" extrusionOk="0">
                    <a:moveTo>
                      <a:pt x="21598" y="230"/>
                    </a:moveTo>
                    <a:cubicBezTo>
                      <a:pt x="21475" y="11800"/>
                      <a:pt x="12256" y="21218"/>
                      <a:pt x="691" y="21588"/>
                    </a:cubicBezTo>
                  </a:path>
                  <a:path w="21599" h="21589" stroke="0" extrusionOk="0">
                    <a:moveTo>
                      <a:pt x="21598" y="230"/>
                    </a:moveTo>
                    <a:cubicBezTo>
                      <a:pt x="21475" y="11800"/>
                      <a:pt x="12256" y="21218"/>
                      <a:pt x="691" y="2158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7" name="Freeform 185"/>
              <p:cNvSpPr>
                <a:spLocks/>
              </p:cNvSpPr>
              <p:nvPr/>
            </p:nvSpPr>
            <p:spPr bwMode="auto">
              <a:xfrm>
                <a:off x="1328" y="3713"/>
                <a:ext cx="61" cy="26"/>
              </a:xfrm>
              <a:custGeom>
                <a:avLst/>
                <a:gdLst/>
                <a:ahLst/>
                <a:cxnLst>
                  <a:cxn ang="0">
                    <a:pos x="203" y="67"/>
                  </a:cxn>
                  <a:cxn ang="0">
                    <a:pos x="197" y="86"/>
                  </a:cxn>
                  <a:cxn ang="0">
                    <a:pos x="0" y="19"/>
                  </a:cxn>
                  <a:cxn ang="0">
                    <a:pos x="7" y="0"/>
                  </a:cxn>
                </a:cxnLst>
                <a:rect l="0" t="0" r="r" b="b"/>
                <a:pathLst>
                  <a:path w="203" h="86">
                    <a:moveTo>
                      <a:pt x="203" y="67"/>
                    </a:moveTo>
                    <a:lnTo>
                      <a:pt x="197" y="86"/>
                    </a:lnTo>
                    <a:lnTo>
                      <a:pt x="0" y="19"/>
                    </a:lnTo>
                    <a:lnTo>
                      <a:pt x="7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8" name="Line 186"/>
              <p:cNvSpPr>
                <a:spLocks noChangeShapeType="1"/>
              </p:cNvSpPr>
              <p:nvPr/>
            </p:nvSpPr>
            <p:spPr bwMode="auto">
              <a:xfrm flipH="1">
                <a:off x="1328" y="3713"/>
                <a:ext cx="2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9" name="Arc 187"/>
              <p:cNvSpPr>
                <a:spLocks/>
              </p:cNvSpPr>
              <p:nvPr/>
            </p:nvSpPr>
            <p:spPr bwMode="auto">
              <a:xfrm>
                <a:off x="1461" y="3666"/>
                <a:ext cx="58" cy="14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7"/>
                  <a:gd name="T2" fmla="*/ 371 w 21600"/>
                  <a:gd name="T3" fmla="*/ 21597 h 21597"/>
                  <a:gd name="T4" fmla="*/ 0 w 21600"/>
                  <a:gd name="T5" fmla="*/ 0 h 21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7" fill="none" extrusionOk="0">
                    <a:moveTo>
                      <a:pt x="21600" y="0"/>
                    </a:moveTo>
                    <a:cubicBezTo>
                      <a:pt x="21600" y="11784"/>
                      <a:pt x="12153" y="21394"/>
                      <a:pt x="370" y="21596"/>
                    </a:cubicBezTo>
                  </a:path>
                  <a:path w="21600" h="21597" stroke="0" extrusionOk="0">
                    <a:moveTo>
                      <a:pt x="21600" y="0"/>
                    </a:moveTo>
                    <a:cubicBezTo>
                      <a:pt x="21600" y="11784"/>
                      <a:pt x="12153" y="21394"/>
                      <a:pt x="370" y="21596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0" name="Freeform 188"/>
              <p:cNvSpPr>
                <a:spLocks/>
              </p:cNvSpPr>
              <p:nvPr/>
            </p:nvSpPr>
            <p:spPr bwMode="auto">
              <a:xfrm>
                <a:off x="1492" y="3649"/>
                <a:ext cx="59" cy="28"/>
              </a:xfrm>
              <a:custGeom>
                <a:avLst/>
                <a:gdLst/>
                <a:ahLst/>
                <a:cxnLst>
                  <a:cxn ang="0">
                    <a:pos x="198" y="75"/>
                  </a:cxn>
                  <a:cxn ang="0">
                    <a:pos x="192" y="94"/>
                  </a:cxn>
                  <a:cxn ang="0">
                    <a:pos x="0" y="19"/>
                  </a:cxn>
                  <a:cxn ang="0">
                    <a:pos x="6" y="0"/>
                  </a:cxn>
                </a:cxnLst>
                <a:rect l="0" t="0" r="r" b="b"/>
                <a:pathLst>
                  <a:path w="198" h="94">
                    <a:moveTo>
                      <a:pt x="198" y="75"/>
                    </a:moveTo>
                    <a:lnTo>
                      <a:pt x="192" y="94"/>
                    </a:lnTo>
                    <a:lnTo>
                      <a:pt x="0" y="19"/>
                    </a:lnTo>
                    <a:lnTo>
                      <a:pt x="6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1" name="Line 189"/>
              <p:cNvSpPr>
                <a:spLocks noChangeShapeType="1"/>
              </p:cNvSpPr>
              <p:nvPr/>
            </p:nvSpPr>
            <p:spPr bwMode="auto">
              <a:xfrm flipH="1">
                <a:off x="1492" y="3649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2" name="Arc 190"/>
              <p:cNvSpPr>
                <a:spLocks/>
              </p:cNvSpPr>
              <p:nvPr/>
            </p:nvSpPr>
            <p:spPr bwMode="auto">
              <a:xfrm>
                <a:off x="1578" y="3737"/>
                <a:ext cx="18" cy="7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8 w 21598"/>
                  <a:gd name="T1" fmla="*/ 269 h 21568"/>
                  <a:gd name="T2" fmla="*/ 1183 w 21598"/>
                  <a:gd name="T3" fmla="*/ 21568 h 21568"/>
                  <a:gd name="T4" fmla="*/ 0 w 21598"/>
                  <a:gd name="T5" fmla="*/ 0 h 21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568" fill="none" extrusionOk="0">
                    <a:moveTo>
                      <a:pt x="21598" y="269"/>
                    </a:moveTo>
                    <a:cubicBezTo>
                      <a:pt x="21456" y="11634"/>
                      <a:pt x="12531" y="20945"/>
                      <a:pt x="1182" y="21567"/>
                    </a:cubicBezTo>
                  </a:path>
                  <a:path w="21598" h="21568" stroke="0" extrusionOk="0">
                    <a:moveTo>
                      <a:pt x="21598" y="269"/>
                    </a:moveTo>
                    <a:cubicBezTo>
                      <a:pt x="21456" y="11634"/>
                      <a:pt x="12531" y="20945"/>
                      <a:pt x="1182" y="21567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3" name="Freeform 191"/>
              <p:cNvSpPr>
                <a:spLocks/>
              </p:cNvSpPr>
              <p:nvPr/>
            </p:nvSpPr>
            <p:spPr bwMode="auto">
              <a:xfrm>
                <a:off x="1567" y="3725"/>
                <a:ext cx="61" cy="19"/>
              </a:xfrm>
              <a:custGeom>
                <a:avLst/>
                <a:gdLst/>
                <a:ahLst/>
                <a:cxnLst>
                  <a:cxn ang="0">
                    <a:pos x="204" y="46"/>
                  </a:cxn>
                  <a:cxn ang="0">
                    <a:pos x="200" y="65"/>
                  </a:cxn>
                  <a:cxn ang="0">
                    <a:pos x="0" y="19"/>
                  </a:cxn>
                  <a:cxn ang="0">
                    <a:pos x="4" y="0"/>
                  </a:cxn>
                </a:cxnLst>
                <a:rect l="0" t="0" r="r" b="b"/>
                <a:pathLst>
                  <a:path w="204" h="65">
                    <a:moveTo>
                      <a:pt x="204" y="46"/>
                    </a:moveTo>
                    <a:lnTo>
                      <a:pt x="200" y="65"/>
                    </a:lnTo>
                    <a:lnTo>
                      <a:pt x="0" y="19"/>
                    </a:lnTo>
                    <a:lnTo>
                      <a:pt x="4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4" name="Line 192"/>
              <p:cNvSpPr>
                <a:spLocks noChangeShapeType="1"/>
              </p:cNvSpPr>
              <p:nvPr/>
            </p:nvSpPr>
            <p:spPr bwMode="auto">
              <a:xfrm flipH="1">
                <a:off x="1567" y="3725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5" name="Freeform 193"/>
              <p:cNvSpPr>
                <a:spLocks/>
              </p:cNvSpPr>
              <p:nvPr/>
            </p:nvSpPr>
            <p:spPr bwMode="auto">
              <a:xfrm>
                <a:off x="1363" y="2948"/>
                <a:ext cx="130" cy="198"/>
              </a:xfrm>
              <a:custGeom>
                <a:avLst/>
                <a:gdLst/>
                <a:ahLst/>
                <a:cxnLst>
                  <a:cxn ang="0">
                    <a:pos x="0" y="661"/>
                  </a:cxn>
                  <a:cxn ang="0">
                    <a:pos x="149" y="661"/>
                  </a:cxn>
                  <a:cxn ang="0">
                    <a:pos x="435" y="0"/>
                  </a:cxn>
                </a:cxnLst>
                <a:rect l="0" t="0" r="r" b="b"/>
                <a:pathLst>
                  <a:path w="435" h="661">
                    <a:moveTo>
                      <a:pt x="0" y="661"/>
                    </a:moveTo>
                    <a:lnTo>
                      <a:pt x="149" y="661"/>
                    </a:lnTo>
                    <a:lnTo>
                      <a:pt x="435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6" name="Freeform 194"/>
              <p:cNvSpPr>
                <a:spLocks/>
              </p:cNvSpPr>
              <p:nvPr/>
            </p:nvSpPr>
            <p:spPr bwMode="auto">
              <a:xfrm>
                <a:off x="1461" y="2948"/>
                <a:ext cx="32" cy="46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0" y="34"/>
                  </a:cxn>
                  <a:cxn ang="0">
                    <a:pos x="20" y="30"/>
                  </a:cxn>
                  <a:cxn ang="0">
                    <a:pos x="30" y="46"/>
                  </a:cxn>
                  <a:cxn ang="0">
                    <a:pos x="32" y="0"/>
                  </a:cxn>
                </a:cxnLst>
                <a:rect l="0" t="0" r="r" b="b"/>
                <a:pathLst>
                  <a:path w="32" h="46">
                    <a:moveTo>
                      <a:pt x="32" y="0"/>
                    </a:moveTo>
                    <a:lnTo>
                      <a:pt x="0" y="34"/>
                    </a:lnTo>
                    <a:lnTo>
                      <a:pt x="20" y="30"/>
                    </a:lnTo>
                    <a:lnTo>
                      <a:pt x="30" y="46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7" name="Arc 195"/>
              <p:cNvSpPr>
                <a:spLocks/>
              </p:cNvSpPr>
              <p:nvPr/>
            </p:nvSpPr>
            <p:spPr bwMode="auto">
              <a:xfrm>
                <a:off x="1309" y="3060"/>
                <a:ext cx="94" cy="2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8" name="Arc 196"/>
              <p:cNvSpPr>
                <a:spLocks/>
              </p:cNvSpPr>
              <p:nvPr/>
            </p:nvSpPr>
            <p:spPr bwMode="auto">
              <a:xfrm>
                <a:off x="1321" y="3083"/>
                <a:ext cx="382" cy="1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55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07"/>
                      <a:pt x="11962" y="21569"/>
                      <a:pt x="54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07"/>
                      <a:pt x="11962" y="21569"/>
                      <a:pt x="54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9" name="Freeform 197"/>
              <p:cNvSpPr>
                <a:spLocks/>
              </p:cNvSpPr>
              <p:nvPr/>
            </p:nvSpPr>
            <p:spPr bwMode="auto">
              <a:xfrm>
                <a:off x="1660" y="3069"/>
                <a:ext cx="45" cy="31"/>
              </a:xfrm>
              <a:custGeom>
                <a:avLst/>
                <a:gdLst/>
                <a:ahLst/>
                <a:cxnLst>
                  <a:cxn ang="0">
                    <a:pos x="45" y="14"/>
                  </a:cxn>
                  <a:cxn ang="0">
                    <a:pos x="0" y="0"/>
                  </a:cxn>
                  <a:cxn ang="0">
                    <a:pos x="12" y="15"/>
                  </a:cxn>
                  <a:cxn ang="0">
                    <a:pos x="2" y="31"/>
                  </a:cxn>
                  <a:cxn ang="0">
                    <a:pos x="45" y="14"/>
                  </a:cxn>
                </a:cxnLst>
                <a:rect l="0" t="0" r="r" b="b"/>
                <a:pathLst>
                  <a:path w="45" h="31">
                    <a:moveTo>
                      <a:pt x="45" y="14"/>
                    </a:moveTo>
                    <a:lnTo>
                      <a:pt x="0" y="0"/>
                    </a:lnTo>
                    <a:lnTo>
                      <a:pt x="12" y="15"/>
                    </a:lnTo>
                    <a:lnTo>
                      <a:pt x="2" y="31"/>
                    </a:lnTo>
                    <a:lnTo>
                      <a:pt x="45" y="14"/>
                    </a:lnTo>
                    <a:close/>
                  </a:path>
                </a:pathLst>
              </a:custGeom>
              <a:solidFill>
                <a:srgbClr val="000000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0" name="Freeform 198"/>
              <p:cNvSpPr>
                <a:spLocks/>
              </p:cNvSpPr>
              <p:nvPr/>
            </p:nvSpPr>
            <p:spPr bwMode="auto">
              <a:xfrm>
                <a:off x="1088" y="3031"/>
                <a:ext cx="234" cy="77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41" y="0"/>
                  </a:cxn>
                  <a:cxn ang="0">
                    <a:pos x="75" y="130"/>
                  </a:cxn>
                  <a:cxn ang="0">
                    <a:pos x="159" y="25"/>
                  </a:cxn>
                  <a:cxn ang="0">
                    <a:pos x="193" y="155"/>
                  </a:cxn>
                  <a:cxn ang="0">
                    <a:pos x="276" y="50"/>
                  </a:cxn>
                  <a:cxn ang="0">
                    <a:pos x="310" y="180"/>
                  </a:cxn>
                  <a:cxn ang="0">
                    <a:pos x="393" y="75"/>
                  </a:cxn>
                  <a:cxn ang="0">
                    <a:pos x="427" y="204"/>
                  </a:cxn>
                  <a:cxn ang="0">
                    <a:pos x="511" y="99"/>
                  </a:cxn>
                  <a:cxn ang="0">
                    <a:pos x="545" y="229"/>
                  </a:cxn>
                  <a:cxn ang="0">
                    <a:pos x="628" y="124"/>
                  </a:cxn>
                  <a:cxn ang="0">
                    <a:pos x="662" y="254"/>
                  </a:cxn>
                  <a:cxn ang="0">
                    <a:pos x="746" y="149"/>
                  </a:cxn>
                  <a:cxn ang="0">
                    <a:pos x="763" y="214"/>
                  </a:cxn>
                  <a:cxn ang="0">
                    <a:pos x="779" y="218"/>
                  </a:cxn>
                </a:cxnLst>
                <a:rect l="0" t="0" r="r" b="b"/>
                <a:pathLst>
                  <a:path w="779" h="254">
                    <a:moveTo>
                      <a:pt x="0" y="53"/>
                    </a:moveTo>
                    <a:lnTo>
                      <a:pt x="41" y="0"/>
                    </a:lnTo>
                    <a:lnTo>
                      <a:pt x="75" y="130"/>
                    </a:lnTo>
                    <a:lnTo>
                      <a:pt x="159" y="25"/>
                    </a:lnTo>
                    <a:lnTo>
                      <a:pt x="193" y="155"/>
                    </a:lnTo>
                    <a:lnTo>
                      <a:pt x="276" y="50"/>
                    </a:lnTo>
                    <a:lnTo>
                      <a:pt x="310" y="180"/>
                    </a:lnTo>
                    <a:lnTo>
                      <a:pt x="393" y="75"/>
                    </a:lnTo>
                    <a:lnTo>
                      <a:pt x="427" y="204"/>
                    </a:lnTo>
                    <a:lnTo>
                      <a:pt x="511" y="99"/>
                    </a:lnTo>
                    <a:lnTo>
                      <a:pt x="545" y="229"/>
                    </a:lnTo>
                    <a:lnTo>
                      <a:pt x="628" y="124"/>
                    </a:lnTo>
                    <a:lnTo>
                      <a:pt x="662" y="254"/>
                    </a:lnTo>
                    <a:lnTo>
                      <a:pt x="746" y="149"/>
                    </a:lnTo>
                    <a:lnTo>
                      <a:pt x="763" y="214"/>
                    </a:lnTo>
                    <a:lnTo>
                      <a:pt x="779" y="218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1" name="Freeform 199"/>
              <p:cNvSpPr>
                <a:spLocks/>
              </p:cNvSpPr>
              <p:nvPr/>
            </p:nvSpPr>
            <p:spPr bwMode="auto">
              <a:xfrm>
                <a:off x="714" y="2579"/>
                <a:ext cx="721" cy="319"/>
              </a:xfrm>
              <a:custGeom>
                <a:avLst/>
                <a:gdLst/>
                <a:ahLst/>
                <a:cxnLst>
                  <a:cxn ang="0">
                    <a:pos x="0" y="1064"/>
                  </a:cxn>
                  <a:cxn ang="0">
                    <a:pos x="2400" y="44"/>
                  </a:cxn>
                  <a:cxn ang="0">
                    <a:pos x="2130" y="0"/>
                  </a:cxn>
                </a:cxnLst>
                <a:rect l="0" t="0" r="r" b="b"/>
                <a:pathLst>
                  <a:path w="2400" h="1064">
                    <a:moveTo>
                      <a:pt x="0" y="1064"/>
                    </a:moveTo>
                    <a:lnTo>
                      <a:pt x="2400" y="44"/>
                    </a:lnTo>
                    <a:lnTo>
                      <a:pt x="213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2" name="Freeform 200"/>
              <p:cNvSpPr>
                <a:spLocks/>
              </p:cNvSpPr>
              <p:nvPr/>
            </p:nvSpPr>
            <p:spPr bwMode="auto">
              <a:xfrm>
                <a:off x="1343" y="2548"/>
                <a:ext cx="16" cy="62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53" y="2"/>
                  </a:cxn>
                  <a:cxn ang="0">
                    <a:pos x="19" y="207"/>
                  </a:cxn>
                  <a:cxn ang="0">
                    <a:pos x="0" y="205"/>
                  </a:cxn>
                </a:cxnLst>
                <a:rect l="0" t="0" r="r" b="b"/>
                <a:pathLst>
                  <a:path w="53" h="207">
                    <a:moveTo>
                      <a:pt x="34" y="0"/>
                    </a:moveTo>
                    <a:lnTo>
                      <a:pt x="53" y="2"/>
                    </a:lnTo>
                    <a:lnTo>
                      <a:pt x="19" y="207"/>
                    </a:lnTo>
                    <a:lnTo>
                      <a:pt x="0" y="205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3" name="Line 201"/>
              <p:cNvSpPr>
                <a:spLocks noChangeShapeType="1"/>
              </p:cNvSpPr>
              <p:nvPr/>
            </p:nvSpPr>
            <p:spPr bwMode="auto">
              <a:xfrm>
                <a:off x="1343" y="2609"/>
                <a:ext cx="5" cy="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4" name="Line 202"/>
              <p:cNvSpPr>
                <a:spLocks noChangeShapeType="1"/>
              </p:cNvSpPr>
              <p:nvPr/>
            </p:nvSpPr>
            <p:spPr bwMode="auto">
              <a:xfrm flipV="1">
                <a:off x="1961" y="2737"/>
                <a:ext cx="1" cy="148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5" name="Freeform 203"/>
              <p:cNvSpPr>
                <a:spLocks/>
              </p:cNvSpPr>
              <p:nvPr/>
            </p:nvSpPr>
            <p:spPr bwMode="auto">
              <a:xfrm>
                <a:off x="1931" y="2731"/>
                <a:ext cx="61" cy="6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205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6" name="Line 204"/>
              <p:cNvSpPr>
                <a:spLocks noChangeShapeType="1"/>
              </p:cNvSpPr>
              <p:nvPr/>
            </p:nvSpPr>
            <p:spPr bwMode="auto">
              <a:xfrm>
                <a:off x="1931" y="2731"/>
                <a:ext cx="1" cy="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" name="Arc 205"/>
              <p:cNvSpPr>
                <a:spLocks/>
              </p:cNvSpPr>
              <p:nvPr/>
            </p:nvSpPr>
            <p:spPr bwMode="auto">
              <a:xfrm>
                <a:off x="1255" y="2795"/>
                <a:ext cx="4" cy="7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279" name="Freeform 207"/>
            <p:cNvSpPr>
              <a:spLocks/>
            </p:cNvSpPr>
            <p:nvPr/>
          </p:nvSpPr>
          <p:spPr bwMode="auto">
            <a:xfrm>
              <a:off x="1224" y="2787"/>
              <a:ext cx="61" cy="10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32"/>
                </a:cxn>
                <a:cxn ang="0">
                  <a:pos x="0" y="13"/>
                </a:cxn>
              </a:cxnLst>
              <a:rect l="0" t="0" r="r" b="b"/>
              <a:pathLst>
                <a:path w="205" h="32">
                  <a:moveTo>
                    <a:pt x="205" y="0"/>
                  </a:moveTo>
                  <a:lnTo>
                    <a:pt x="205" y="19"/>
                  </a:lnTo>
                  <a:lnTo>
                    <a:pt x="0" y="32"/>
                  </a:lnTo>
                  <a:lnTo>
                    <a:pt x="0" y="1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" name="Line 208"/>
            <p:cNvSpPr>
              <a:spLocks noChangeShapeType="1"/>
            </p:cNvSpPr>
            <p:nvPr/>
          </p:nvSpPr>
          <p:spPr bwMode="auto">
            <a:xfrm>
              <a:off x="1224" y="2791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1" name="Arc 209"/>
            <p:cNvSpPr>
              <a:spLocks/>
            </p:cNvSpPr>
            <p:nvPr/>
          </p:nvSpPr>
          <p:spPr bwMode="auto">
            <a:xfrm>
              <a:off x="1231" y="2862"/>
              <a:ext cx="18" cy="3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2 w 21592"/>
                <a:gd name="T1" fmla="*/ 584 h 21569"/>
                <a:gd name="T2" fmla="*/ 1165 w 21592"/>
                <a:gd name="T3" fmla="*/ 21569 h 21569"/>
                <a:gd name="T4" fmla="*/ 0 w 21592"/>
                <a:gd name="T5" fmla="*/ 0 h 2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2" h="21569" fill="none" extrusionOk="0">
                  <a:moveTo>
                    <a:pt x="21592" y="584"/>
                  </a:moveTo>
                  <a:cubicBezTo>
                    <a:pt x="21287" y="11831"/>
                    <a:pt x="12400" y="20961"/>
                    <a:pt x="1164" y="21568"/>
                  </a:cubicBezTo>
                </a:path>
                <a:path w="21592" h="21569" stroke="0" extrusionOk="0">
                  <a:moveTo>
                    <a:pt x="21592" y="584"/>
                  </a:moveTo>
                  <a:cubicBezTo>
                    <a:pt x="21287" y="11831"/>
                    <a:pt x="12400" y="20961"/>
                    <a:pt x="1164" y="2156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2" name="Freeform 210"/>
            <p:cNvSpPr>
              <a:spLocks/>
            </p:cNvSpPr>
            <p:nvPr/>
          </p:nvSpPr>
          <p:spPr bwMode="auto">
            <a:xfrm>
              <a:off x="1222" y="2844"/>
              <a:ext cx="58" cy="33"/>
            </a:xfrm>
            <a:custGeom>
              <a:avLst/>
              <a:gdLst/>
              <a:ahLst/>
              <a:cxnLst>
                <a:cxn ang="0">
                  <a:pos x="192" y="92"/>
                </a:cxn>
                <a:cxn ang="0">
                  <a:pos x="184" y="109"/>
                </a:cxn>
                <a:cxn ang="0">
                  <a:pos x="0" y="17"/>
                </a:cxn>
                <a:cxn ang="0">
                  <a:pos x="8" y="0"/>
                </a:cxn>
              </a:cxnLst>
              <a:rect l="0" t="0" r="r" b="b"/>
              <a:pathLst>
                <a:path w="192" h="109">
                  <a:moveTo>
                    <a:pt x="192" y="92"/>
                  </a:moveTo>
                  <a:lnTo>
                    <a:pt x="184" y="109"/>
                  </a:lnTo>
                  <a:lnTo>
                    <a:pt x="0" y="17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3" name="Line 211"/>
            <p:cNvSpPr>
              <a:spLocks noChangeShapeType="1"/>
            </p:cNvSpPr>
            <p:nvPr/>
          </p:nvSpPr>
          <p:spPr bwMode="auto">
            <a:xfrm flipH="1">
              <a:off x="1222" y="2844"/>
              <a:ext cx="3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4" name="Arc 212"/>
            <p:cNvSpPr>
              <a:spLocks/>
            </p:cNvSpPr>
            <p:nvPr/>
          </p:nvSpPr>
          <p:spPr bwMode="auto">
            <a:xfrm>
              <a:off x="1471" y="2790"/>
              <a:ext cx="12" cy="7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8 w 21598"/>
                <a:gd name="T1" fmla="*/ 273 h 21600"/>
                <a:gd name="T2" fmla="*/ 0 w 21598"/>
                <a:gd name="T3" fmla="*/ 21600 h 21600"/>
                <a:gd name="T4" fmla="*/ 0 w 215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21598" y="273"/>
                  </a:moveTo>
                  <a:cubicBezTo>
                    <a:pt x="21448" y="12094"/>
                    <a:pt x="11822" y="21599"/>
                    <a:pt x="0" y="21600"/>
                  </a:cubicBezTo>
                </a:path>
                <a:path w="21598" h="21600" stroke="0" extrusionOk="0">
                  <a:moveTo>
                    <a:pt x="21598" y="273"/>
                  </a:moveTo>
                  <a:cubicBezTo>
                    <a:pt x="21448" y="12094"/>
                    <a:pt x="11822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5" name="Freeform 213"/>
            <p:cNvSpPr>
              <a:spLocks/>
            </p:cNvSpPr>
            <p:nvPr/>
          </p:nvSpPr>
          <p:spPr bwMode="auto">
            <a:xfrm>
              <a:off x="1453" y="2780"/>
              <a:ext cx="62" cy="16"/>
            </a:xfrm>
            <a:custGeom>
              <a:avLst/>
              <a:gdLst/>
              <a:ahLst/>
              <a:cxnLst>
                <a:cxn ang="0">
                  <a:pos x="207" y="34"/>
                </a:cxn>
                <a:cxn ang="0">
                  <a:pos x="205" y="53"/>
                </a:cxn>
                <a:cxn ang="0">
                  <a:pos x="0" y="19"/>
                </a:cxn>
                <a:cxn ang="0">
                  <a:pos x="2" y="0"/>
                </a:cxn>
              </a:cxnLst>
              <a:rect l="0" t="0" r="r" b="b"/>
              <a:pathLst>
                <a:path w="207" h="53">
                  <a:moveTo>
                    <a:pt x="207" y="34"/>
                  </a:moveTo>
                  <a:lnTo>
                    <a:pt x="205" y="53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6" name="Line 214"/>
            <p:cNvSpPr>
              <a:spLocks noChangeShapeType="1"/>
            </p:cNvSpPr>
            <p:nvPr/>
          </p:nvSpPr>
          <p:spPr bwMode="auto">
            <a:xfrm flipH="1">
              <a:off x="1453" y="2780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7" name="Line 215"/>
            <p:cNvSpPr>
              <a:spLocks noChangeShapeType="1"/>
            </p:cNvSpPr>
            <p:nvPr/>
          </p:nvSpPr>
          <p:spPr bwMode="auto">
            <a:xfrm flipV="1">
              <a:off x="1466" y="2867"/>
              <a:ext cx="5" cy="2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8" name="Freeform 216"/>
            <p:cNvSpPr>
              <a:spLocks/>
            </p:cNvSpPr>
            <p:nvPr/>
          </p:nvSpPr>
          <p:spPr bwMode="auto">
            <a:xfrm>
              <a:off x="1440" y="2856"/>
              <a:ext cx="62" cy="17"/>
            </a:xfrm>
            <a:custGeom>
              <a:avLst/>
              <a:gdLst/>
              <a:ahLst/>
              <a:cxnLst>
                <a:cxn ang="0">
                  <a:pos x="207" y="38"/>
                </a:cxn>
                <a:cxn ang="0">
                  <a:pos x="205" y="57"/>
                </a:cxn>
                <a:cxn ang="0">
                  <a:pos x="0" y="19"/>
                </a:cxn>
                <a:cxn ang="0">
                  <a:pos x="2" y="0"/>
                </a:cxn>
              </a:cxnLst>
              <a:rect l="0" t="0" r="r" b="b"/>
              <a:pathLst>
                <a:path w="207" h="57">
                  <a:moveTo>
                    <a:pt x="207" y="38"/>
                  </a:moveTo>
                  <a:lnTo>
                    <a:pt x="205" y="57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9" name="Line 217"/>
            <p:cNvSpPr>
              <a:spLocks noChangeShapeType="1"/>
            </p:cNvSpPr>
            <p:nvPr/>
          </p:nvSpPr>
          <p:spPr bwMode="auto">
            <a:xfrm flipH="1">
              <a:off x="1440" y="2856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0" name="Arc 218"/>
            <p:cNvSpPr>
              <a:spLocks/>
            </p:cNvSpPr>
            <p:nvPr/>
          </p:nvSpPr>
          <p:spPr bwMode="auto">
            <a:xfrm>
              <a:off x="1331" y="2871"/>
              <a:ext cx="94" cy="7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1" name="Freeform 219"/>
            <p:cNvSpPr>
              <a:spLocks/>
            </p:cNvSpPr>
            <p:nvPr/>
          </p:nvSpPr>
          <p:spPr bwMode="auto">
            <a:xfrm>
              <a:off x="1395" y="2866"/>
              <a:ext cx="62" cy="5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8"/>
                </a:cxn>
                <a:cxn ang="0">
                  <a:pos x="0" y="18"/>
                </a:cxn>
                <a:cxn ang="0">
                  <a:pos x="0" y="0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2" name="Line 220"/>
            <p:cNvSpPr>
              <a:spLocks noChangeShapeType="1"/>
            </p:cNvSpPr>
            <p:nvPr/>
          </p:nvSpPr>
          <p:spPr bwMode="auto">
            <a:xfrm>
              <a:off x="1395" y="2866"/>
              <a:ext cx="1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3" name="Arc 221"/>
            <p:cNvSpPr>
              <a:spLocks/>
            </p:cNvSpPr>
            <p:nvPr/>
          </p:nvSpPr>
          <p:spPr bwMode="auto">
            <a:xfrm>
              <a:off x="1582" y="2863"/>
              <a:ext cx="40" cy="7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3"/>
                <a:gd name="T2" fmla="*/ 536 w 21600"/>
                <a:gd name="T3" fmla="*/ 21593 h 21593"/>
                <a:gd name="T4" fmla="*/ 0 w 21600"/>
                <a:gd name="T5" fmla="*/ 0 h 21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3" fill="none" extrusionOk="0">
                  <a:moveTo>
                    <a:pt x="21600" y="0"/>
                  </a:moveTo>
                  <a:cubicBezTo>
                    <a:pt x="21600" y="11720"/>
                    <a:pt x="12252" y="21302"/>
                    <a:pt x="536" y="21593"/>
                  </a:cubicBezTo>
                </a:path>
                <a:path w="21600" h="21593" stroke="0" extrusionOk="0">
                  <a:moveTo>
                    <a:pt x="21600" y="0"/>
                  </a:moveTo>
                  <a:cubicBezTo>
                    <a:pt x="21600" y="11720"/>
                    <a:pt x="12252" y="21302"/>
                    <a:pt x="536" y="21593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4" name="Freeform 222"/>
            <p:cNvSpPr>
              <a:spLocks/>
            </p:cNvSpPr>
            <p:nvPr/>
          </p:nvSpPr>
          <p:spPr bwMode="auto">
            <a:xfrm>
              <a:off x="1596" y="2843"/>
              <a:ext cx="58" cy="34"/>
            </a:xfrm>
            <a:custGeom>
              <a:avLst/>
              <a:gdLst/>
              <a:ahLst/>
              <a:cxnLst>
                <a:cxn ang="0">
                  <a:pos x="192" y="97"/>
                </a:cxn>
                <a:cxn ang="0">
                  <a:pos x="184" y="113"/>
                </a:cxn>
                <a:cxn ang="0">
                  <a:pos x="0" y="17"/>
                </a:cxn>
                <a:cxn ang="0">
                  <a:pos x="8" y="0"/>
                </a:cxn>
              </a:cxnLst>
              <a:rect l="0" t="0" r="r" b="b"/>
              <a:pathLst>
                <a:path w="192" h="113">
                  <a:moveTo>
                    <a:pt x="192" y="97"/>
                  </a:moveTo>
                  <a:lnTo>
                    <a:pt x="184" y="113"/>
                  </a:lnTo>
                  <a:lnTo>
                    <a:pt x="0" y="17"/>
                  </a:lnTo>
                  <a:lnTo>
                    <a:pt x="8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5" name="Line 223"/>
            <p:cNvSpPr>
              <a:spLocks noChangeShapeType="1"/>
            </p:cNvSpPr>
            <p:nvPr/>
          </p:nvSpPr>
          <p:spPr bwMode="auto">
            <a:xfrm flipH="1">
              <a:off x="1596" y="2843"/>
              <a:ext cx="3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6" name="Arc 224"/>
            <p:cNvSpPr>
              <a:spLocks/>
            </p:cNvSpPr>
            <p:nvPr/>
          </p:nvSpPr>
          <p:spPr bwMode="auto">
            <a:xfrm>
              <a:off x="2096" y="1541"/>
              <a:ext cx="90" cy="11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7" name="Freeform 225"/>
            <p:cNvSpPr>
              <a:spLocks/>
            </p:cNvSpPr>
            <p:nvPr/>
          </p:nvSpPr>
          <p:spPr bwMode="auto">
            <a:xfrm>
              <a:off x="2156" y="1535"/>
              <a:ext cx="61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8"/>
                </a:cxn>
                <a:cxn ang="0">
                  <a:pos x="0" y="18"/>
                </a:cxn>
                <a:cxn ang="0">
                  <a:pos x="0" y="0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8" name="Line 226"/>
            <p:cNvSpPr>
              <a:spLocks noChangeShapeType="1"/>
            </p:cNvSpPr>
            <p:nvPr/>
          </p:nvSpPr>
          <p:spPr bwMode="auto">
            <a:xfrm>
              <a:off x="2156" y="1535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9" name="Arc 227"/>
            <p:cNvSpPr>
              <a:spLocks/>
            </p:cNvSpPr>
            <p:nvPr/>
          </p:nvSpPr>
          <p:spPr bwMode="auto">
            <a:xfrm>
              <a:off x="2299" y="1522"/>
              <a:ext cx="89" cy="13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65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65"/>
                  </a:moveTo>
                  <a:cubicBezTo>
                    <a:pt x="21508" y="12029"/>
                    <a:pt x="11864" y="21599"/>
                    <a:pt x="0" y="21600"/>
                  </a:cubicBezTo>
                </a:path>
                <a:path w="21599" h="21600" stroke="0" extrusionOk="0">
                  <a:moveTo>
                    <a:pt x="21599" y="165"/>
                  </a:moveTo>
                  <a:cubicBezTo>
                    <a:pt x="21508" y="12029"/>
                    <a:pt x="11864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0" name="Freeform 228"/>
            <p:cNvSpPr>
              <a:spLocks/>
            </p:cNvSpPr>
            <p:nvPr/>
          </p:nvSpPr>
          <p:spPr bwMode="auto">
            <a:xfrm>
              <a:off x="2358" y="1517"/>
              <a:ext cx="62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1" name="Line 229"/>
            <p:cNvSpPr>
              <a:spLocks noChangeShapeType="1"/>
            </p:cNvSpPr>
            <p:nvPr/>
          </p:nvSpPr>
          <p:spPr bwMode="auto">
            <a:xfrm>
              <a:off x="2358" y="1517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2" name="Line 230"/>
            <p:cNvSpPr>
              <a:spLocks noChangeShapeType="1"/>
            </p:cNvSpPr>
            <p:nvPr/>
          </p:nvSpPr>
          <p:spPr bwMode="auto">
            <a:xfrm flipH="1" flipV="1">
              <a:off x="2497" y="1510"/>
              <a:ext cx="14" cy="6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3" name="Freeform 231"/>
            <p:cNvSpPr>
              <a:spLocks/>
            </p:cNvSpPr>
            <p:nvPr/>
          </p:nvSpPr>
          <p:spPr bwMode="auto">
            <a:xfrm>
              <a:off x="2466" y="1498"/>
              <a:ext cx="61" cy="18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205" y="19"/>
                </a:cxn>
                <a:cxn ang="0">
                  <a:pos x="5" y="61"/>
                </a:cxn>
                <a:cxn ang="0">
                  <a:pos x="0" y="42"/>
                </a:cxn>
              </a:cxnLst>
              <a:rect l="0" t="0" r="r" b="b"/>
              <a:pathLst>
                <a:path w="205" h="61">
                  <a:moveTo>
                    <a:pt x="201" y="0"/>
                  </a:moveTo>
                  <a:lnTo>
                    <a:pt x="205" y="19"/>
                  </a:lnTo>
                  <a:lnTo>
                    <a:pt x="5" y="61"/>
                  </a:lnTo>
                  <a:lnTo>
                    <a:pt x="0" y="4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4" name="Line 232"/>
            <p:cNvSpPr>
              <a:spLocks noChangeShapeType="1"/>
            </p:cNvSpPr>
            <p:nvPr/>
          </p:nvSpPr>
          <p:spPr bwMode="auto">
            <a:xfrm>
              <a:off x="2466" y="1510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5" name="Line 233"/>
            <p:cNvSpPr>
              <a:spLocks noChangeShapeType="1"/>
            </p:cNvSpPr>
            <p:nvPr/>
          </p:nvSpPr>
          <p:spPr bwMode="auto">
            <a:xfrm flipH="1" flipV="1">
              <a:off x="2479" y="1388"/>
              <a:ext cx="18" cy="12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6" name="Freeform 234"/>
            <p:cNvSpPr>
              <a:spLocks/>
            </p:cNvSpPr>
            <p:nvPr/>
          </p:nvSpPr>
          <p:spPr bwMode="auto">
            <a:xfrm>
              <a:off x="2448" y="1378"/>
              <a:ext cx="62" cy="14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7" y="19"/>
                </a:cxn>
                <a:cxn ang="0">
                  <a:pos x="2" y="48"/>
                </a:cxn>
                <a:cxn ang="0">
                  <a:pos x="0" y="29"/>
                </a:cxn>
              </a:cxnLst>
              <a:rect l="0" t="0" r="r" b="b"/>
              <a:pathLst>
                <a:path w="207" h="48">
                  <a:moveTo>
                    <a:pt x="205" y="0"/>
                  </a:moveTo>
                  <a:lnTo>
                    <a:pt x="207" y="19"/>
                  </a:lnTo>
                  <a:lnTo>
                    <a:pt x="2" y="48"/>
                  </a:lnTo>
                  <a:lnTo>
                    <a:pt x="0" y="2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7" name="Line 235"/>
            <p:cNvSpPr>
              <a:spLocks noChangeShapeType="1"/>
            </p:cNvSpPr>
            <p:nvPr/>
          </p:nvSpPr>
          <p:spPr bwMode="auto">
            <a:xfrm>
              <a:off x="2448" y="1387"/>
              <a:ext cx="1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8" name="Line 236"/>
            <p:cNvSpPr>
              <a:spLocks noChangeShapeType="1"/>
            </p:cNvSpPr>
            <p:nvPr/>
          </p:nvSpPr>
          <p:spPr bwMode="auto">
            <a:xfrm flipV="1">
              <a:off x="2727" y="1510"/>
              <a:ext cx="14" cy="5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9" name="Freeform 237"/>
            <p:cNvSpPr>
              <a:spLocks/>
            </p:cNvSpPr>
            <p:nvPr/>
          </p:nvSpPr>
          <p:spPr bwMode="auto">
            <a:xfrm>
              <a:off x="2710" y="1497"/>
              <a:ext cx="62" cy="20"/>
            </a:xfrm>
            <a:custGeom>
              <a:avLst/>
              <a:gdLst/>
              <a:ahLst/>
              <a:cxnLst>
                <a:cxn ang="0">
                  <a:pos x="204" y="46"/>
                </a:cxn>
                <a:cxn ang="0">
                  <a:pos x="200" y="65"/>
                </a:cxn>
                <a:cxn ang="0">
                  <a:pos x="0" y="19"/>
                </a:cxn>
                <a:cxn ang="0">
                  <a:pos x="4" y="0"/>
                </a:cxn>
              </a:cxnLst>
              <a:rect l="0" t="0" r="r" b="b"/>
              <a:pathLst>
                <a:path w="204" h="65">
                  <a:moveTo>
                    <a:pt x="204" y="46"/>
                  </a:moveTo>
                  <a:lnTo>
                    <a:pt x="200" y="65"/>
                  </a:lnTo>
                  <a:lnTo>
                    <a:pt x="0" y="19"/>
                  </a:lnTo>
                  <a:lnTo>
                    <a:pt x="4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0" name="Line 238"/>
            <p:cNvSpPr>
              <a:spLocks noChangeShapeType="1"/>
            </p:cNvSpPr>
            <p:nvPr/>
          </p:nvSpPr>
          <p:spPr bwMode="auto">
            <a:xfrm flipH="1">
              <a:off x="2710" y="1497"/>
              <a:ext cx="2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1" name="Line 239"/>
            <p:cNvSpPr>
              <a:spLocks noChangeShapeType="1"/>
            </p:cNvSpPr>
            <p:nvPr/>
          </p:nvSpPr>
          <p:spPr bwMode="auto">
            <a:xfrm flipH="1" flipV="1">
              <a:off x="2952" y="1059"/>
              <a:ext cx="409" cy="50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2" name="Freeform 240"/>
            <p:cNvSpPr>
              <a:spLocks/>
            </p:cNvSpPr>
            <p:nvPr/>
          </p:nvSpPr>
          <p:spPr bwMode="auto">
            <a:xfrm>
              <a:off x="2924" y="1036"/>
              <a:ext cx="52" cy="43"/>
            </a:xfrm>
            <a:custGeom>
              <a:avLst/>
              <a:gdLst/>
              <a:ahLst/>
              <a:cxnLst>
                <a:cxn ang="0">
                  <a:pos x="159" y="0"/>
                </a:cxn>
                <a:cxn ang="0">
                  <a:pos x="172" y="15"/>
                </a:cxn>
                <a:cxn ang="0">
                  <a:pos x="13" y="144"/>
                </a:cxn>
                <a:cxn ang="0">
                  <a:pos x="0" y="129"/>
                </a:cxn>
              </a:cxnLst>
              <a:rect l="0" t="0" r="r" b="b"/>
              <a:pathLst>
                <a:path w="172" h="144">
                  <a:moveTo>
                    <a:pt x="159" y="0"/>
                  </a:moveTo>
                  <a:lnTo>
                    <a:pt x="172" y="15"/>
                  </a:lnTo>
                  <a:lnTo>
                    <a:pt x="13" y="144"/>
                  </a:lnTo>
                  <a:lnTo>
                    <a:pt x="0" y="129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3" name="Line 241"/>
            <p:cNvSpPr>
              <a:spLocks noChangeShapeType="1"/>
            </p:cNvSpPr>
            <p:nvPr/>
          </p:nvSpPr>
          <p:spPr bwMode="auto">
            <a:xfrm>
              <a:off x="2924" y="1074"/>
              <a:ext cx="4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4" name="Line 242"/>
            <p:cNvSpPr>
              <a:spLocks noChangeShapeType="1"/>
            </p:cNvSpPr>
            <p:nvPr/>
          </p:nvSpPr>
          <p:spPr bwMode="auto">
            <a:xfrm flipV="1">
              <a:off x="1246" y="1091"/>
              <a:ext cx="850" cy="52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5" name="Line 243"/>
            <p:cNvSpPr>
              <a:spLocks noChangeShapeType="1"/>
            </p:cNvSpPr>
            <p:nvPr/>
          </p:nvSpPr>
          <p:spPr bwMode="auto">
            <a:xfrm flipH="1" flipV="1">
              <a:off x="1975" y="1041"/>
              <a:ext cx="117" cy="5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6" name="Freeform 244"/>
            <p:cNvSpPr>
              <a:spLocks/>
            </p:cNvSpPr>
            <p:nvPr/>
          </p:nvSpPr>
          <p:spPr bwMode="auto">
            <a:xfrm>
              <a:off x="1958" y="1010"/>
              <a:ext cx="29" cy="60"/>
            </a:xfrm>
            <a:custGeom>
              <a:avLst/>
              <a:gdLst/>
              <a:ahLst/>
              <a:cxnLst>
                <a:cxn ang="0">
                  <a:pos x="79" y="0"/>
                </a:cxn>
                <a:cxn ang="0">
                  <a:pos x="98" y="7"/>
                </a:cxn>
                <a:cxn ang="0">
                  <a:pos x="18" y="199"/>
                </a:cxn>
                <a:cxn ang="0">
                  <a:pos x="0" y="193"/>
                </a:cxn>
              </a:cxnLst>
              <a:rect l="0" t="0" r="r" b="b"/>
              <a:pathLst>
                <a:path w="98" h="199">
                  <a:moveTo>
                    <a:pt x="79" y="0"/>
                  </a:moveTo>
                  <a:lnTo>
                    <a:pt x="98" y="7"/>
                  </a:lnTo>
                  <a:lnTo>
                    <a:pt x="18" y="199"/>
                  </a:lnTo>
                  <a:lnTo>
                    <a:pt x="0" y="19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7" name="Line 245"/>
            <p:cNvSpPr>
              <a:spLocks noChangeShapeType="1"/>
            </p:cNvSpPr>
            <p:nvPr/>
          </p:nvSpPr>
          <p:spPr bwMode="auto">
            <a:xfrm>
              <a:off x="1958" y="1068"/>
              <a:ext cx="5" cy="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8" name="Freeform 246"/>
            <p:cNvSpPr>
              <a:spLocks/>
            </p:cNvSpPr>
            <p:nvPr/>
          </p:nvSpPr>
          <p:spPr bwMode="auto">
            <a:xfrm>
              <a:off x="1827" y="1812"/>
              <a:ext cx="468" cy="109"/>
            </a:xfrm>
            <a:custGeom>
              <a:avLst/>
              <a:gdLst/>
              <a:ahLst/>
              <a:cxnLst>
                <a:cxn ang="0">
                  <a:pos x="0" y="55"/>
                </a:cxn>
                <a:cxn ang="0">
                  <a:pos x="39" y="0"/>
                </a:cxn>
                <a:cxn ang="0">
                  <a:pos x="79" y="128"/>
                </a:cxn>
                <a:cxn ang="0">
                  <a:pos x="157" y="20"/>
                </a:cxn>
                <a:cxn ang="0">
                  <a:pos x="197" y="148"/>
                </a:cxn>
                <a:cxn ang="0">
                  <a:pos x="276" y="39"/>
                </a:cxn>
                <a:cxn ang="0">
                  <a:pos x="315" y="167"/>
                </a:cxn>
                <a:cxn ang="0">
                  <a:pos x="394" y="58"/>
                </a:cxn>
                <a:cxn ang="0">
                  <a:pos x="434" y="186"/>
                </a:cxn>
                <a:cxn ang="0">
                  <a:pos x="512" y="78"/>
                </a:cxn>
                <a:cxn ang="0">
                  <a:pos x="552" y="206"/>
                </a:cxn>
                <a:cxn ang="0">
                  <a:pos x="631" y="97"/>
                </a:cxn>
                <a:cxn ang="0">
                  <a:pos x="671" y="225"/>
                </a:cxn>
                <a:cxn ang="0">
                  <a:pos x="749" y="116"/>
                </a:cxn>
                <a:cxn ang="0">
                  <a:pos x="789" y="244"/>
                </a:cxn>
                <a:cxn ang="0">
                  <a:pos x="868" y="136"/>
                </a:cxn>
                <a:cxn ang="0">
                  <a:pos x="908" y="264"/>
                </a:cxn>
                <a:cxn ang="0">
                  <a:pos x="986" y="155"/>
                </a:cxn>
                <a:cxn ang="0">
                  <a:pos x="1026" y="283"/>
                </a:cxn>
                <a:cxn ang="0">
                  <a:pos x="1105" y="174"/>
                </a:cxn>
                <a:cxn ang="0">
                  <a:pos x="1144" y="303"/>
                </a:cxn>
                <a:cxn ang="0">
                  <a:pos x="1223" y="194"/>
                </a:cxn>
                <a:cxn ang="0">
                  <a:pos x="1263" y="322"/>
                </a:cxn>
                <a:cxn ang="0">
                  <a:pos x="1341" y="213"/>
                </a:cxn>
                <a:cxn ang="0">
                  <a:pos x="1381" y="341"/>
                </a:cxn>
                <a:cxn ang="0">
                  <a:pos x="1460" y="233"/>
                </a:cxn>
                <a:cxn ang="0">
                  <a:pos x="1500" y="361"/>
                </a:cxn>
                <a:cxn ang="0">
                  <a:pos x="1539" y="306"/>
                </a:cxn>
                <a:cxn ang="0">
                  <a:pos x="1559" y="310"/>
                </a:cxn>
              </a:cxnLst>
              <a:rect l="0" t="0" r="r" b="b"/>
              <a:pathLst>
                <a:path w="1559" h="361">
                  <a:moveTo>
                    <a:pt x="0" y="55"/>
                  </a:moveTo>
                  <a:lnTo>
                    <a:pt x="39" y="0"/>
                  </a:lnTo>
                  <a:lnTo>
                    <a:pt x="79" y="128"/>
                  </a:lnTo>
                  <a:lnTo>
                    <a:pt x="157" y="20"/>
                  </a:lnTo>
                  <a:lnTo>
                    <a:pt x="197" y="148"/>
                  </a:lnTo>
                  <a:lnTo>
                    <a:pt x="276" y="39"/>
                  </a:lnTo>
                  <a:lnTo>
                    <a:pt x="315" y="167"/>
                  </a:lnTo>
                  <a:lnTo>
                    <a:pt x="394" y="58"/>
                  </a:lnTo>
                  <a:lnTo>
                    <a:pt x="434" y="186"/>
                  </a:lnTo>
                  <a:lnTo>
                    <a:pt x="512" y="78"/>
                  </a:lnTo>
                  <a:lnTo>
                    <a:pt x="552" y="206"/>
                  </a:lnTo>
                  <a:lnTo>
                    <a:pt x="631" y="97"/>
                  </a:lnTo>
                  <a:lnTo>
                    <a:pt x="671" y="225"/>
                  </a:lnTo>
                  <a:lnTo>
                    <a:pt x="749" y="116"/>
                  </a:lnTo>
                  <a:lnTo>
                    <a:pt x="789" y="244"/>
                  </a:lnTo>
                  <a:lnTo>
                    <a:pt x="868" y="136"/>
                  </a:lnTo>
                  <a:lnTo>
                    <a:pt x="908" y="264"/>
                  </a:lnTo>
                  <a:lnTo>
                    <a:pt x="986" y="155"/>
                  </a:lnTo>
                  <a:lnTo>
                    <a:pt x="1026" y="283"/>
                  </a:lnTo>
                  <a:lnTo>
                    <a:pt x="1105" y="174"/>
                  </a:lnTo>
                  <a:lnTo>
                    <a:pt x="1144" y="303"/>
                  </a:lnTo>
                  <a:lnTo>
                    <a:pt x="1223" y="194"/>
                  </a:lnTo>
                  <a:lnTo>
                    <a:pt x="1263" y="322"/>
                  </a:lnTo>
                  <a:lnTo>
                    <a:pt x="1341" y="213"/>
                  </a:lnTo>
                  <a:lnTo>
                    <a:pt x="1381" y="341"/>
                  </a:lnTo>
                  <a:lnTo>
                    <a:pt x="1460" y="233"/>
                  </a:lnTo>
                  <a:lnTo>
                    <a:pt x="1500" y="361"/>
                  </a:lnTo>
                  <a:lnTo>
                    <a:pt x="1539" y="306"/>
                  </a:lnTo>
                  <a:lnTo>
                    <a:pt x="1559" y="31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9" name="Arc 247"/>
            <p:cNvSpPr>
              <a:spLocks/>
            </p:cNvSpPr>
            <p:nvPr/>
          </p:nvSpPr>
          <p:spPr bwMode="auto">
            <a:xfrm>
              <a:off x="2303" y="1747"/>
              <a:ext cx="715" cy="15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37 h 21600"/>
                <a:gd name="T2" fmla="*/ 3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36"/>
                  </a:moveTo>
                  <a:cubicBezTo>
                    <a:pt x="21524" y="12000"/>
                    <a:pt x="11894" y="21583"/>
                    <a:pt x="29" y="21599"/>
                  </a:cubicBezTo>
                </a:path>
                <a:path w="21600" h="21600" stroke="0" extrusionOk="0">
                  <a:moveTo>
                    <a:pt x="21599" y="136"/>
                  </a:moveTo>
                  <a:cubicBezTo>
                    <a:pt x="21524" y="12000"/>
                    <a:pt x="11894" y="21583"/>
                    <a:pt x="2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0" name="Freeform 248"/>
            <p:cNvSpPr>
              <a:spLocks/>
            </p:cNvSpPr>
            <p:nvPr/>
          </p:nvSpPr>
          <p:spPr bwMode="auto">
            <a:xfrm>
              <a:off x="3004" y="1748"/>
              <a:ext cx="31" cy="44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44"/>
                </a:cxn>
                <a:cxn ang="0">
                  <a:pos x="16" y="33"/>
                </a:cxn>
                <a:cxn ang="0">
                  <a:pos x="31" y="44"/>
                </a:cxn>
                <a:cxn ang="0">
                  <a:pos x="16" y="0"/>
                </a:cxn>
              </a:cxnLst>
              <a:rect l="0" t="0" r="r" b="b"/>
              <a:pathLst>
                <a:path w="31" h="44">
                  <a:moveTo>
                    <a:pt x="16" y="0"/>
                  </a:moveTo>
                  <a:lnTo>
                    <a:pt x="0" y="44"/>
                  </a:lnTo>
                  <a:lnTo>
                    <a:pt x="16" y="33"/>
                  </a:lnTo>
                  <a:lnTo>
                    <a:pt x="31" y="4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1" name="Freeform 249"/>
            <p:cNvSpPr>
              <a:spLocks/>
            </p:cNvSpPr>
            <p:nvPr/>
          </p:nvSpPr>
          <p:spPr bwMode="auto">
            <a:xfrm>
              <a:off x="2335" y="1690"/>
              <a:ext cx="193" cy="324"/>
            </a:xfrm>
            <a:custGeom>
              <a:avLst/>
              <a:gdLst/>
              <a:ahLst/>
              <a:cxnLst>
                <a:cxn ang="0">
                  <a:pos x="0" y="1080"/>
                </a:cxn>
                <a:cxn ang="0">
                  <a:pos x="225" y="1080"/>
                </a:cxn>
                <a:cxn ang="0">
                  <a:pos x="643" y="0"/>
                </a:cxn>
              </a:cxnLst>
              <a:rect l="0" t="0" r="r" b="b"/>
              <a:pathLst>
                <a:path w="643" h="1080">
                  <a:moveTo>
                    <a:pt x="0" y="1080"/>
                  </a:moveTo>
                  <a:lnTo>
                    <a:pt x="225" y="1080"/>
                  </a:lnTo>
                  <a:lnTo>
                    <a:pt x="643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2" name="Freeform 250"/>
            <p:cNvSpPr>
              <a:spLocks/>
            </p:cNvSpPr>
            <p:nvPr/>
          </p:nvSpPr>
          <p:spPr bwMode="auto">
            <a:xfrm>
              <a:off x="2498" y="1690"/>
              <a:ext cx="30" cy="46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0" y="35"/>
                </a:cxn>
                <a:cxn ang="0">
                  <a:pos x="19" y="30"/>
                </a:cxn>
                <a:cxn ang="0">
                  <a:pos x="30" y="46"/>
                </a:cxn>
                <a:cxn ang="0">
                  <a:pos x="30" y="0"/>
                </a:cxn>
              </a:cxnLst>
              <a:rect l="0" t="0" r="r" b="b"/>
              <a:pathLst>
                <a:path w="30" h="46">
                  <a:moveTo>
                    <a:pt x="30" y="0"/>
                  </a:moveTo>
                  <a:lnTo>
                    <a:pt x="0" y="35"/>
                  </a:lnTo>
                  <a:lnTo>
                    <a:pt x="19" y="30"/>
                  </a:lnTo>
                  <a:lnTo>
                    <a:pt x="30" y="46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3" name="Arc 251"/>
            <p:cNvSpPr>
              <a:spLocks/>
            </p:cNvSpPr>
            <p:nvPr/>
          </p:nvSpPr>
          <p:spPr bwMode="auto">
            <a:xfrm>
              <a:off x="2256" y="1833"/>
              <a:ext cx="160" cy="53"/>
            </a:xfrm>
            <a:custGeom>
              <a:avLst/>
              <a:gdLst>
                <a:gd name="G0" fmla="+- 21596 0 0"/>
                <a:gd name="G1" fmla="+- 0 0 0"/>
                <a:gd name="G2" fmla="+- 21600 0 0"/>
                <a:gd name="T0" fmla="*/ 21596 w 21596"/>
                <a:gd name="T1" fmla="*/ 21600 h 21600"/>
                <a:gd name="T2" fmla="*/ 0 w 21596"/>
                <a:gd name="T3" fmla="*/ 404 h 21600"/>
                <a:gd name="T4" fmla="*/ 21596 w 2159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6" h="21600" fill="none" extrusionOk="0">
                  <a:moveTo>
                    <a:pt x="21596" y="21600"/>
                  </a:moveTo>
                  <a:cubicBezTo>
                    <a:pt x="9824" y="21600"/>
                    <a:pt x="219" y="12173"/>
                    <a:pt x="-1" y="404"/>
                  </a:cubicBezTo>
                </a:path>
                <a:path w="21596" h="21600" stroke="0" extrusionOk="0">
                  <a:moveTo>
                    <a:pt x="21596" y="21600"/>
                  </a:moveTo>
                  <a:cubicBezTo>
                    <a:pt x="9824" y="21600"/>
                    <a:pt x="219" y="12173"/>
                    <a:pt x="-1" y="404"/>
                  </a:cubicBezTo>
                  <a:lnTo>
                    <a:pt x="21596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4" name="Line 252"/>
            <p:cNvSpPr>
              <a:spLocks noChangeShapeType="1"/>
            </p:cNvSpPr>
            <p:nvPr/>
          </p:nvSpPr>
          <p:spPr bwMode="auto">
            <a:xfrm flipH="1" flipV="1">
              <a:off x="1854" y="1527"/>
              <a:ext cx="4" cy="4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5" name="Freeform 253"/>
            <p:cNvSpPr>
              <a:spLocks/>
            </p:cNvSpPr>
            <p:nvPr/>
          </p:nvSpPr>
          <p:spPr bwMode="auto">
            <a:xfrm>
              <a:off x="1777" y="1536"/>
              <a:ext cx="77" cy="95"/>
            </a:xfrm>
            <a:custGeom>
              <a:avLst/>
              <a:gdLst/>
              <a:ahLst/>
              <a:cxnLst>
                <a:cxn ang="0">
                  <a:pos x="255" y="0"/>
                </a:cxn>
                <a:cxn ang="0">
                  <a:pos x="29" y="315"/>
                </a:cxn>
                <a:cxn ang="0">
                  <a:pos x="0" y="315"/>
                </a:cxn>
              </a:cxnLst>
              <a:rect l="0" t="0" r="r" b="b"/>
              <a:pathLst>
                <a:path w="255" h="315">
                  <a:moveTo>
                    <a:pt x="255" y="0"/>
                  </a:moveTo>
                  <a:lnTo>
                    <a:pt x="29" y="315"/>
                  </a:lnTo>
                  <a:lnTo>
                    <a:pt x="0" y="31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6" name="Freeform 254"/>
            <p:cNvSpPr>
              <a:spLocks/>
            </p:cNvSpPr>
            <p:nvPr/>
          </p:nvSpPr>
          <p:spPr bwMode="auto">
            <a:xfrm>
              <a:off x="1771" y="1600"/>
              <a:ext cx="6" cy="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0"/>
                </a:cxn>
                <a:cxn ang="0">
                  <a:pos x="19" y="205"/>
                </a:cxn>
                <a:cxn ang="0">
                  <a:pos x="0" y="205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7" name="Line 255"/>
            <p:cNvSpPr>
              <a:spLocks noChangeShapeType="1"/>
            </p:cNvSpPr>
            <p:nvPr/>
          </p:nvSpPr>
          <p:spPr bwMode="auto">
            <a:xfrm>
              <a:off x="1771" y="1661"/>
              <a:ext cx="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8" name="Arc 256"/>
            <p:cNvSpPr>
              <a:spLocks/>
            </p:cNvSpPr>
            <p:nvPr/>
          </p:nvSpPr>
          <p:spPr bwMode="auto">
            <a:xfrm>
              <a:off x="1998" y="1442"/>
              <a:ext cx="819" cy="40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9" name="Freeform 257"/>
            <p:cNvSpPr>
              <a:spLocks/>
            </p:cNvSpPr>
            <p:nvPr/>
          </p:nvSpPr>
          <p:spPr bwMode="auto">
            <a:xfrm>
              <a:off x="1967" y="1436"/>
              <a:ext cx="62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0" name="Line 258"/>
            <p:cNvSpPr>
              <a:spLocks noChangeShapeType="1"/>
            </p:cNvSpPr>
            <p:nvPr/>
          </p:nvSpPr>
          <p:spPr bwMode="auto">
            <a:xfrm>
              <a:off x="1967" y="1436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1" name="Arc 259"/>
            <p:cNvSpPr>
              <a:spLocks/>
            </p:cNvSpPr>
            <p:nvPr/>
          </p:nvSpPr>
          <p:spPr bwMode="auto">
            <a:xfrm>
              <a:off x="2412" y="1889"/>
              <a:ext cx="162" cy="10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34 w 21734"/>
                <a:gd name="T1" fmla="*/ 21600 h 21600"/>
                <a:gd name="T2" fmla="*/ 0 w 21734"/>
                <a:gd name="T3" fmla="*/ 0 h 21600"/>
                <a:gd name="T4" fmla="*/ 21600 w 2173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34" h="21600" fill="none" extrusionOk="0">
                  <a:moveTo>
                    <a:pt x="21733" y="21599"/>
                  </a:moveTo>
                  <a:cubicBezTo>
                    <a:pt x="21689" y="21599"/>
                    <a:pt x="2164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34" h="21600" stroke="0" extrusionOk="0">
                  <a:moveTo>
                    <a:pt x="21733" y="21599"/>
                  </a:moveTo>
                  <a:cubicBezTo>
                    <a:pt x="21689" y="21599"/>
                    <a:pt x="2164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2" name="Freeform 260"/>
            <p:cNvSpPr>
              <a:spLocks/>
            </p:cNvSpPr>
            <p:nvPr/>
          </p:nvSpPr>
          <p:spPr bwMode="auto">
            <a:xfrm>
              <a:off x="2530" y="1982"/>
              <a:ext cx="44" cy="31"/>
            </a:xfrm>
            <a:custGeom>
              <a:avLst/>
              <a:gdLst/>
              <a:ahLst/>
              <a:cxnLst>
                <a:cxn ang="0">
                  <a:pos x="44" y="15"/>
                </a:cxn>
                <a:cxn ang="0">
                  <a:pos x="0" y="0"/>
                </a:cxn>
                <a:cxn ang="0">
                  <a:pos x="11" y="15"/>
                </a:cxn>
                <a:cxn ang="0">
                  <a:pos x="0" y="31"/>
                </a:cxn>
                <a:cxn ang="0">
                  <a:pos x="44" y="15"/>
                </a:cxn>
              </a:cxnLst>
              <a:rect l="0" t="0" r="r" b="b"/>
              <a:pathLst>
                <a:path w="44" h="31">
                  <a:moveTo>
                    <a:pt x="44" y="15"/>
                  </a:moveTo>
                  <a:lnTo>
                    <a:pt x="0" y="0"/>
                  </a:lnTo>
                  <a:lnTo>
                    <a:pt x="11" y="15"/>
                  </a:lnTo>
                  <a:lnTo>
                    <a:pt x="0" y="31"/>
                  </a:lnTo>
                  <a:lnTo>
                    <a:pt x="44" y="15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3" name="Freeform 261"/>
            <p:cNvSpPr>
              <a:spLocks/>
            </p:cNvSpPr>
            <p:nvPr/>
          </p:nvSpPr>
          <p:spPr bwMode="auto">
            <a:xfrm>
              <a:off x="1016" y="2856"/>
              <a:ext cx="63" cy="99"/>
            </a:xfrm>
            <a:custGeom>
              <a:avLst/>
              <a:gdLst/>
              <a:ahLst/>
              <a:cxnLst>
                <a:cxn ang="0">
                  <a:pos x="209" y="90"/>
                </a:cxn>
                <a:cxn ang="0">
                  <a:pos x="209" y="0"/>
                </a:cxn>
                <a:cxn ang="0">
                  <a:pos x="45" y="330"/>
                </a:cxn>
                <a:cxn ang="0">
                  <a:pos x="0" y="330"/>
                </a:cxn>
              </a:cxnLst>
              <a:rect l="0" t="0" r="r" b="b"/>
              <a:pathLst>
                <a:path w="209" h="330">
                  <a:moveTo>
                    <a:pt x="209" y="90"/>
                  </a:moveTo>
                  <a:lnTo>
                    <a:pt x="209" y="0"/>
                  </a:lnTo>
                  <a:lnTo>
                    <a:pt x="45" y="330"/>
                  </a:lnTo>
                  <a:lnTo>
                    <a:pt x="0" y="33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4" name="Freeform 262"/>
            <p:cNvSpPr>
              <a:spLocks/>
            </p:cNvSpPr>
            <p:nvPr/>
          </p:nvSpPr>
          <p:spPr bwMode="auto">
            <a:xfrm>
              <a:off x="1011" y="2924"/>
              <a:ext cx="5" cy="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0"/>
                </a:cxn>
                <a:cxn ang="0">
                  <a:pos x="19" y="205"/>
                </a:cxn>
                <a:cxn ang="0">
                  <a:pos x="0" y="205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5" name="Line 263"/>
            <p:cNvSpPr>
              <a:spLocks noChangeShapeType="1"/>
            </p:cNvSpPr>
            <p:nvPr/>
          </p:nvSpPr>
          <p:spPr bwMode="auto">
            <a:xfrm>
              <a:off x="1011" y="2986"/>
              <a:ext cx="5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6" name="Arc 264"/>
            <p:cNvSpPr>
              <a:spLocks/>
            </p:cNvSpPr>
            <p:nvPr/>
          </p:nvSpPr>
          <p:spPr bwMode="auto">
            <a:xfrm>
              <a:off x="1165" y="2824"/>
              <a:ext cx="414" cy="21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52 w 21652"/>
                <a:gd name="T1" fmla="*/ 21600 h 21600"/>
                <a:gd name="T2" fmla="*/ 0 w 21652"/>
                <a:gd name="T3" fmla="*/ 0 h 21600"/>
                <a:gd name="T4" fmla="*/ 21600 w 2165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2" h="21600" fill="none" extrusionOk="0">
                  <a:moveTo>
                    <a:pt x="21651" y="21599"/>
                  </a:moveTo>
                  <a:cubicBezTo>
                    <a:pt x="21634" y="21599"/>
                    <a:pt x="2161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52" h="21600" stroke="0" extrusionOk="0">
                  <a:moveTo>
                    <a:pt x="21651" y="21599"/>
                  </a:moveTo>
                  <a:cubicBezTo>
                    <a:pt x="21634" y="21599"/>
                    <a:pt x="2161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7" name="Freeform 265"/>
            <p:cNvSpPr>
              <a:spLocks/>
            </p:cNvSpPr>
            <p:nvPr/>
          </p:nvSpPr>
          <p:spPr bwMode="auto">
            <a:xfrm>
              <a:off x="1134" y="2818"/>
              <a:ext cx="61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8" name="Line 266"/>
            <p:cNvSpPr>
              <a:spLocks noChangeShapeType="1"/>
            </p:cNvSpPr>
            <p:nvPr/>
          </p:nvSpPr>
          <p:spPr bwMode="auto">
            <a:xfrm>
              <a:off x="1134" y="2818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9" name="Line 267"/>
            <p:cNvSpPr>
              <a:spLocks noChangeShapeType="1"/>
            </p:cNvSpPr>
            <p:nvPr/>
          </p:nvSpPr>
          <p:spPr bwMode="auto">
            <a:xfrm flipH="1" flipV="1">
              <a:off x="1367" y="2982"/>
              <a:ext cx="68" cy="9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0" name="Freeform 268"/>
            <p:cNvSpPr>
              <a:spLocks/>
            </p:cNvSpPr>
            <p:nvPr/>
          </p:nvSpPr>
          <p:spPr bwMode="auto">
            <a:xfrm>
              <a:off x="1367" y="2982"/>
              <a:ext cx="39" cy="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" y="45"/>
                </a:cxn>
                <a:cxn ang="0">
                  <a:pos x="20" y="26"/>
                </a:cxn>
                <a:cxn ang="0">
                  <a:pos x="39" y="26"/>
                </a:cxn>
                <a:cxn ang="0">
                  <a:pos x="0" y="0"/>
                </a:cxn>
              </a:cxnLst>
              <a:rect l="0" t="0" r="r" b="b"/>
              <a:pathLst>
                <a:path w="39" h="45">
                  <a:moveTo>
                    <a:pt x="0" y="0"/>
                  </a:moveTo>
                  <a:lnTo>
                    <a:pt x="14" y="45"/>
                  </a:lnTo>
                  <a:lnTo>
                    <a:pt x="20" y="26"/>
                  </a:lnTo>
                  <a:lnTo>
                    <a:pt x="39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1" name="Arc 269"/>
            <p:cNvSpPr>
              <a:spLocks/>
            </p:cNvSpPr>
            <p:nvPr/>
          </p:nvSpPr>
          <p:spPr bwMode="auto">
            <a:xfrm>
              <a:off x="1403" y="3094"/>
              <a:ext cx="117" cy="6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2" name="Freeform 270"/>
            <p:cNvSpPr>
              <a:spLocks/>
            </p:cNvSpPr>
            <p:nvPr/>
          </p:nvSpPr>
          <p:spPr bwMode="auto">
            <a:xfrm>
              <a:off x="1477" y="3146"/>
              <a:ext cx="43" cy="31"/>
            </a:xfrm>
            <a:custGeom>
              <a:avLst/>
              <a:gdLst/>
              <a:ahLst/>
              <a:cxnLst>
                <a:cxn ang="0">
                  <a:pos x="43" y="16"/>
                </a:cxn>
                <a:cxn ang="0">
                  <a:pos x="0" y="0"/>
                </a:cxn>
                <a:cxn ang="0">
                  <a:pos x="11" y="16"/>
                </a:cxn>
                <a:cxn ang="0">
                  <a:pos x="0" y="31"/>
                </a:cxn>
                <a:cxn ang="0">
                  <a:pos x="43" y="16"/>
                </a:cxn>
              </a:cxnLst>
              <a:rect l="0" t="0" r="r" b="b"/>
              <a:pathLst>
                <a:path w="43" h="31">
                  <a:moveTo>
                    <a:pt x="43" y="16"/>
                  </a:moveTo>
                  <a:lnTo>
                    <a:pt x="0" y="0"/>
                  </a:lnTo>
                  <a:lnTo>
                    <a:pt x="11" y="16"/>
                  </a:lnTo>
                  <a:lnTo>
                    <a:pt x="0" y="31"/>
                  </a:lnTo>
                  <a:lnTo>
                    <a:pt x="43" y="16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3" name="Freeform 271"/>
            <p:cNvSpPr>
              <a:spLocks/>
            </p:cNvSpPr>
            <p:nvPr/>
          </p:nvSpPr>
          <p:spPr bwMode="auto">
            <a:xfrm>
              <a:off x="1025" y="3742"/>
              <a:ext cx="54" cy="90"/>
            </a:xfrm>
            <a:custGeom>
              <a:avLst/>
              <a:gdLst/>
              <a:ahLst/>
              <a:cxnLst>
                <a:cxn ang="0">
                  <a:pos x="180" y="90"/>
                </a:cxn>
                <a:cxn ang="0">
                  <a:pos x="180" y="0"/>
                </a:cxn>
                <a:cxn ang="0">
                  <a:pos x="46" y="299"/>
                </a:cxn>
                <a:cxn ang="0">
                  <a:pos x="0" y="285"/>
                </a:cxn>
              </a:cxnLst>
              <a:rect l="0" t="0" r="r" b="b"/>
              <a:pathLst>
                <a:path w="180" h="299">
                  <a:moveTo>
                    <a:pt x="180" y="90"/>
                  </a:moveTo>
                  <a:lnTo>
                    <a:pt x="180" y="0"/>
                  </a:lnTo>
                  <a:lnTo>
                    <a:pt x="46" y="299"/>
                  </a:lnTo>
                  <a:lnTo>
                    <a:pt x="0" y="28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4" name="Freeform 272"/>
            <p:cNvSpPr>
              <a:spLocks/>
            </p:cNvSpPr>
            <p:nvPr/>
          </p:nvSpPr>
          <p:spPr bwMode="auto">
            <a:xfrm>
              <a:off x="1010" y="3796"/>
              <a:ext cx="24" cy="61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81" y="6"/>
                </a:cxn>
                <a:cxn ang="0">
                  <a:pos x="18" y="203"/>
                </a:cxn>
                <a:cxn ang="0">
                  <a:pos x="0" y="197"/>
                </a:cxn>
              </a:cxnLst>
              <a:rect l="0" t="0" r="r" b="b"/>
              <a:pathLst>
                <a:path w="81" h="203">
                  <a:moveTo>
                    <a:pt x="62" y="0"/>
                  </a:moveTo>
                  <a:lnTo>
                    <a:pt x="81" y="6"/>
                  </a:lnTo>
                  <a:lnTo>
                    <a:pt x="18" y="203"/>
                  </a:lnTo>
                  <a:lnTo>
                    <a:pt x="0" y="19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5" name="Line 273"/>
            <p:cNvSpPr>
              <a:spLocks noChangeShapeType="1"/>
            </p:cNvSpPr>
            <p:nvPr/>
          </p:nvSpPr>
          <p:spPr bwMode="auto">
            <a:xfrm>
              <a:off x="1010" y="3855"/>
              <a:ext cx="5" cy="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6" name="Arc 274"/>
            <p:cNvSpPr>
              <a:spLocks/>
            </p:cNvSpPr>
            <p:nvPr/>
          </p:nvSpPr>
          <p:spPr bwMode="auto">
            <a:xfrm>
              <a:off x="1183" y="3724"/>
              <a:ext cx="436" cy="20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7" name="Freeform 275"/>
            <p:cNvSpPr>
              <a:spLocks/>
            </p:cNvSpPr>
            <p:nvPr/>
          </p:nvSpPr>
          <p:spPr bwMode="auto">
            <a:xfrm>
              <a:off x="1152" y="3719"/>
              <a:ext cx="62" cy="5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8" name="Line 276"/>
            <p:cNvSpPr>
              <a:spLocks noChangeShapeType="1"/>
            </p:cNvSpPr>
            <p:nvPr/>
          </p:nvSpPr>
          <p:spPr bwMode="auto">
            <a:xfrm>
              <a:off x="1152" y="3719"/>
              <a:ext cx="1" cy="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9" name="Line 277"/>
            <p:cNvSpPr>
              <a:spLocks noChangeShapeType="1"/>
            </p:cNvSpPr>
            <p:nvPr/>
          </p:nvSpPr>
          <p:spPr bwMode="auto">
            <a:xfrm flipH="1" flipV="1">
              <a:off x="1304" y="3846"/>
              <a:ext cx="122" cy="11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0" name="Freeform 278"/>
            <p:cNvSpPr>
              <a:spLocks/>
            </p:cNvSpPr>
            <p:nvPr/>
          </p:nvSpPr>
          <p:spPr bwMode="auto">
            <a:xfrm>
              <a:off x="1304" y="3846"/>
              <a:ext cx="43" cy="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" y="41"/>
                </a:cxn>
                <a:cxn ang="0">
                  <a:pos x="24" y="22"/>
                </a:cxn>
                <a:cxn ang="0">
                  <a:pos x="43" y="18"/>
                </a:cxn>
                <a:cxn ang="0">
                  <a:pos x="0" y="0"/>
                </a:cxn>
              </a:cxnLst>
              <a:rect l="0" t="0" r="r" b="b"/>
              <a:pathLst>
                <a:path w="43" h="41">
                  <a:moveTo>
                    <a:pt x="0" y="0"/>
                  </a:moveTo>
                  <a:lnTo>
                    <a:pt x="21" y="41"/>
                  </a:lnTo>
                  <a:lnTo>
                    <a:pt x="24" y="22"/>
                  </a:lnTo>
                  <a:lnTo>
                    <a:pt x="43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1" name="Arc 279"/>
            <p:cNvSpPr>
              <a:spLocks/>
            </p:cNvSpPr>
            <p:nvPr/>
          </p:nvSpPr>
          <p:spPr bwMode="auto">
            <a:xfrm>
              <a:off x="1304" y="3935"/>
              <a:ext cx="113" cy="31"/>
            </a:xfrm>
            <a:custGeom>
              <a:avLst/>
              <a:gdLst>
                <a:gd name="G0" fmla="+- 21589 0 0"/>
                <a:gd name="G1" fmla="+- 0 0 0"/>
                <a:gd name="G2" fmla="+- 21600 0 0"/>
                <a:gd name="T0" fmla="*/ 21776 w 21776"/>
                <a:gd name="T1" fmla="*/ 21599 h 21600"/>
                <a:gd name="T2" fmla="*/ 0 w 21776"/>
                <a:gd name="T3" fmla="*/ 696 h 21600"/>
                <a:gd name="T4" fmla="*/ 21589 w 2177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6" h="21600" fill="none" extrusionOk="0">
                  <a:moveTo>
                    <a:pt x="21776" y="21599"/>
                  </a:moveTo>
                  <a:cubicBezTo>
                    <a:pt x="21713" y="21599"/>
                    <a:pt x="21651" y="21599"/>
                    <a:pt x="21589" y="21600"/>
                  </a:cubicBezTo>
                  <a:cubicBezTo>
                    <a:pt x="9930" y="21600"/>
                    <a:pt x="375" y="12348"/>
                    <a:pt x="0" y="695"/>
                  </a:cubicBezTo>
                </a:path>
                <a:path w="21776" h="21600" stroke="0" extrusionOk="0">
                  <a:moveTo>
                    <a:pt x="21776" y="21599"/>
                  </a:moveTo>
                  <a:cubicBezTo>
                    <a:pt x="21713" y="21599"/>
                    <a:pt x="21651" y="21599"/>
                    <a:pt x="21589" y="21600"/>
                  </a:cubicBezTo>
                  <a:cubicBezTo>
                    <a:pt x="9930" y="21600"/>
                    <a:pt x="375" y="12348"/>
                    <a:pt x="0" y="695"/>
                  </a:cubicBezTo>
                  <a:lnTo>
                    <a:pt x="21589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2" name="Arc 280"/>
            <p:cNvSpPr>
              <a:spLocks/>
            </p:cNvSpPr>
            <p:nvPr/>
          </p:nvSpPr>
          <p:spPr bwMode="auto">
            <a:xfrm>
              <a:off x="1417" y="3967"/>
              <a:ext cx="135" cy="6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58 w 21758"/>
                <a:gd name="T1" fmla="*/ 21599 h 21600"/>
                <a:gd name="T2" fmla="*/ 0 w 21758"/>
                <a:gd name="T3" fmla="*/ 0 h 21600"/>
                <a:gd name="T4" fmla="*/ 21600 w 2175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8" h="21600" fill="none" extrusionOk="0">
                  <a:moveTo>
                    <a:pt x="21758" y="21599"/>
                  </a:moveTo>
                  <a:cubicBezTo>
                    <a:pt x="21705" y="21599"/>
                    <a:pt x="2165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58" h="21600" stroke="0" extrusionOk="0">
                  <a:moveTo>
                    <a:pt x="21758" y="21599"/>
                  </a:moveTo>
                  <a:cubicBezTo>
                    <a:pt x="21705" y="21599"/>
                    <a:pt x="2165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3" name="Freeform 281"/>
            <p:cNvSpPr>
              <a:spLocks/>
            </p:cNvSpPr>
            <p:nvPr/>
          </p:nvSpPr>
          <p:spPr bwMode="auto">
            <a:xfrm>
              <a:off x="1508" y="4019"/>
              <a:ext cx="44" cy="31"/>
            </a:xfrm>
            <a:custGeom>
              <a:avLst/>
              <a:gdLst/>
              <a:ahLst/>
              <a:cxnLst>
                <a:cxn ang="0">
                  <a:pos x="44" y="16"/>
                </a:cxn>
                <a:cxn ang="0">
                  <a:pos x="0" y="0"/>
                </a:cxn>
                <a:cxn ang="0">
                  <a:pos x="11" y="16"/>
                </a:cxn>
                <a:cxn ang="0">
                  <a:pos x="0" y="31"/>
                </a:cxn>
                <a:cxn ang="0">
                  <a:pos x="44" y="16"/>
                </a:cxn>
              </a:cxnLst>
              <a:rect l="0" t="0" r="r" b="b"/>
              <a:pathLst>
                <a:path w="44" h="31">
                  <a:moveTo>
                    <a:pt x="44" y="16"/>
                  </a:moveTo>
                  <a:lnTo>
                    <a:pt x="0" y="0"/>
                  </a:lnTo>
                  <a:lnTo>
                    <a:pt x="11" y="16"/>
                  </a:lnTo>
                  <a:lnTo>
                    <a:pt x="0" y="31"/>
                  </a:lnTo>
                  <a:lnTo>
                    <a:pt x="44" y="16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4" name="Freeform 282"/>
            <p:cNvSpPr>
              <a:spLocks/>
            </p:cNvSpPr>
            <p:nvPr/>
          </p:nvSpPr>
          <p:spPr bwMode="auto">
            <a:xfrm>
              <a:off x="1012" y="4618"/>
              <a:ext cx="67" cy="99"/>
            </a:xfrm>
            <a:custGeom>
              <a:avLst/>
              <a:gdLst/>
              <a:ahLst/>
              <a:cxnLst>
                <a:cxn ang="0">
                  <a:pos x="224" y="75"/>
                </a:cxn>
                <a:cxn ang="0">
                  <a:pos x="224" y="0"/>
                </a:cxn>
                <a:cxn ang="0">
                  <a:pos x="60" y="314"/>
                </a:cxn>
                <a:cxn ang="0">
                  <a:pos x="0" y="330"/>
                </a:cxn>
              </a:cxnLst>
              <a:rect l="0" t="0" r="r" b="b"/>
              <a:pathLst>
                <a:path w="224" h="330">
                  <a:moveTo>
                    <a:pt x="224" y="75"/>
                  </a:moveTo>
                  <a:lnTo>
                    <a:pt x="224" y="0"/>
                  </a:lnTo>
                  <a:lnTo>
                    <a:pt x="60" y="314"/>
                  </a:lnTo>
                  <a:lnTo>
                    <a:pt x="0" y="33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5" name="Freeform 283"/>
            <p:cNvSpPr>
              <a:spLocks/>
            </p:cNvSpPr>
            <p:nvPr/>
          </p:nvSpPr>
          <p:spPr bwMode="auto">
            <a:xfrm>
              <a:off x="998" y="4687"/>
              <a:ext cx="22" cy="61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9" y="0"/>
                </a:cxn>
                <a:cxn ang="0">
                  <a:pos x="73" y="201"/>
                </a:cxn>
                <a:cxn ang="0">
                  <a:pos x="54" y="205"/>
                </a:cxn>
              </a:cxnLst>
              <a:rect l="0" t="0" r="r" b="b"/>
              <a:pathLst>
                <a:path w="73" h="205">
                  <a:moveTo>
                    <a:pt x="0" y="4"/>
                  </a:moveTo>
                  <a:lnTo>
                    <a:pt x="19" y="0"/>
                  </a:lnTo>
                  <a:lnTo>
                    <a:pt x="73" y="201"/>
                  </a:lnTo>
                  <a:lnTo>
                    <a:pt x="54" y="20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6" name="Line 284"/>
            <p:cNvSpPr>
              <a:spLocks noChangeShapeType="1"/>
            </p:cNvSpPr>
            <p:nvPr/>
          </p:nvSpPr>
          <p:spPr bwMode="auto">
            <a:xfrm flipV="1">
              <a:off x="1014" y="4747"/>
              <a:ext cx="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7" name="Arc 285"/>
            <p:cNvSpPr>
              <a:spLocks/>
            </p:cNvSpPr>
            <p:nvPr/>
          </p:nvSpPr>
          <p:spPr bwMode="auto">
            <a:xfrm>
              <a:off x="1183" y="4590"/>
              <a:ext cx="454" cy="21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0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09" y="21600"/>
                    <a:pt x="55" y="11990"/>
                    <a:pt x="0" y="99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09" y="21600"/>
                    <a:pt x="55" y="11990"/>
                    <a:pt x="0" y="9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8" name="Freeform 286"/>
            <p:cNvSpPr>
              <a:spLocks/>
            </p:cNvSpPr>
            <p:nvPr/>
          </p:nvSpPr>
          <p:spPr bwMode="auto">
            <a:xfrm>
              <a:off x="1152" y="4585"/>
              <a:ext cx="62" cy="6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5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9" name="Line 287"/>
            <p:cNvSpPr>
              <a:spLocks noChangeShapeType="1"/>
            </p:cNvSpPr>
            <p:nvPr/>
          </p:nvSpPr>
          <p:spPr bwMode="auto">
            <a:xfrm>
              <a:off x="1152" y="4585"/>
              <a:ext cx="1" cy="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0" name="Arc 288"/>
            <p:cNvSpPr>
              <a:spLocks/>
            </p:cNvSpPr>
            <p:nvPr/>
          </p:nvSpPr>
          <p:spPr bwMode="auto">
            <a:xfrm>
              <a:off x="1309" y="4806"/>
              <a:ext cx="112" cy="4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1" name="Arc 289"/>
            <p:cNvSpPr>
              <a:spLocks/>
            </p:cNvSpPr>
            <p:nvPr/>
          </p:nvSpPr>
          <p:spPr bwMode="auto">
            <a:xfrm>
              <a:off x="1421" y="4847"/>
              <a:ext cx="153" cy="7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2" name="Freeform 290"/>
            <p:cNvSpPr>
              <a:spLocks/>
            </p:cNvSpPr>
            <p:nvPr/>
          </p:nvSpPr>
          <p:spPr bwMode="auto">
            <a:xfrm>
              <a:off x="1530" y="4904"/>
              <a:ext cx="44" cy="31"/>
            </a:xfrm>
            <a:custGeom>
              <a:avLst/>
              <a:gdLst/>
              <a:ahLst/>
              <a:cxnLst>
                <a:cxn ang="0">
                  <a:pos x="44" y="15"/>
                </a:cxn>
                <a:cxn ang="0">
                  <a:pos x="0" y="0"/>
                </a:cxn>
                <a:cxn ang="0">
                  <a:pos x="12" y="15"/>
                </a:cxn>
                <a:cxn ang="0">
                  <a:pos x="0" y="31"/>
                </a:cxn>
                <a:cxn ang="0">
                  <a:pos x="44" y="15"/>
                </a:cxn>
              </a:cxnLst>
              <a:rect l="0" t="0" r="r" b="b"/>
              <a:pathLst>
                <a:path w="44" h="31">
                  <a:moveTo>
                    <a:pt x="44" y="15"/>
                  </a:moveTo>
                  <a:lnTo>
                    <a:pt x="0" y="0"/>
                  </a:lnTo>
                  <a:lnTo>
                    <a:pt x="12" y="15"/>
                  </a:lnTo>
                  <a:lnTo>
                    <a:pt x="0" y="31"/>
                  </a:lnTo>
                  <a:lnTo>
                    <a:pt x="44" y="15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3" name="Line 291"/>
            <p:cNvSpPr>
              <a:spLocks noChangeShapeType="1"/>
            </p:cNvSpPr>
            <p:nvPr/>
          </p:nvSpPr>
          <p:spPr bwMode="auto">
            <a:xfrm flipH="1" flipV="1">
              <a:off x="1331" y="4734"/>
              <a:ext cx="117" cy="10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4" name="Freeform 292"/>
            <p:cNvSpPr>
              <a:spLocks/>
            </p:cNvSpPr>
            <p:nvPr/>
          </p:nvSpPr>
          <p:spPr bwMode="auto">
            <a:xfrm>
              <a:off x="1331" y="4734"/>
              <a:ext cx="43" cy="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" y="42"/>
                </a:cxn>
                <a:cxn ang="0">
                  <a:pos x="24" y="22"/>
                </a:cxn>
                <a:cxn ang="0">
                  <a:pos x="43" y="18"/>
                </a:cxn>
                <a:cxn ang="0">
                  <a:pos x="0" y="0"/>
                </a:cxn>
              </a:cxnLst>
              <a:rect l="0" t="0" r="r" b="b"/>
              <a:pathLst>
                <a:path w="43" h="42">
                  <a:moveTo>
                    <a:pt x="0" y="0"/>
                  </a:moveTo>
                  <a:lnTo>
                    <a:pt x="21" y="42"/>
                  </a:lnTo>
                  <a:lnTo>
                    <a:pt x="24" y="22"/>
                  </a:lnTo>
                  <a:lnTo>
                    <a:pt x="43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9220" name="Group 4"/>
          <p:cNvGrpSpPr>
            <a:grpSpLocks noChangeAspect="1"/>
          </p:cNvGrpSpPr>
          <p:nvPr/>
        </p:nvGrpSpPr>
        <p:grpSpPr bwMode="auto">
          <a:xfrm>
            <a:off x="0" y="0"/>
            <a:ext cx="7162800" cy="9144000"/>
            <a:chOff x="144" y="0"/>
            <a:chExt cx="4512" cy="5760"/>
          </a:xfrm>
        </p:grpSpPr>
        <p:sp>
          <p:nvSpPr>
            <p:cNvPr id="921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0"/>
              <a:ext cx="3984" cy="5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421" name="Group 205"/>
            <p:cNvGrpSpPr>
              <a:grpSpLocks/>
            </p:cNvGrpSpPr>
            <p:nvPr/>
          </p:nvGrpSpPr>
          <p:grpSpPr bwMode="auto">
            <a:xfrm>
              <a:off x="173" y="29"/>
              <a:ext cx="4483" cy="5725"/>
              <a:chOff x="173" y="29"/>
              <a:chExt cx="4483" cy="5725"/>
            </a:xfrm>
          </p:grpSpPr>
          <p:sp>
            <p:nvSpPr>
              <p:cNvPr id="9221" name="Rectangle 5"/>
              <p:cNvSpPr>
                <a:spLocks noChangeArrowheads="1"/>
              </p:cNvSpPr>
              <p:nvPr/>
            </p:nvSpPr>
            <p:spPr bwMode="auto">
              <a:xfrm>
                <a:off x="173" y="4607"/>
                <a:ext cx="1949" cy="1116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22" name="Rectangle 6"/>
              <p:cNvSpPr>
                <a:spLocks noChangeArrowheads="1"/>
              </p:cNvSpPr>
              <p:nvPr/>
            </p:nvSpPr>
            <p:spPr bwMode="auto">
              <a:xfrm>
                <a:off x="173" y="2277"/>
                <a:ext cx="1949" cy="1116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23" name="Rectangle 7"/>
              <p:cNvSpPr>
                <a:spLocks noChangeArrowheads="1"/>
              </p:cNvSpPr>
              <p:nvPr/>
            </p:nvSpPr>
            <p:spPr bwMode="auto">
              <a:xfrm>
                <a:off x="173" y="3442"/>
                <a:ext cx="1949" cy="1116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24" name="Rectangle 8"/>
              <p:cNvSpPr>
                <a:spLocks noChangeArrowheads="1"/>
              </p:cNvSpPr>
              <p:nvPr/>
            </p:nvSpPr>
            <p:spPr bwMode="auto">
              <a:xfrm>
                <a:off x="622" y="196"/>
                <a:ext cx="3379" cy="1937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25" name="Oval 9"/>
              <p:cNvSpPr>
                <a:spLocks noChangeArrowheads="1"/>
              </p:cNvSpPr>
              <p:nvPr/>
            </p:nvSpPr>
            <p:spPr bwMode="auto">
              <a:xfrm>
                <a:off x="843" y="1284"/>
                <a:ext cx="113" cy="115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26" name="Rectangle 10"/>
              <p:cNvSpPr>
                <a:spLocks noChangeArrowheads="1"/>
              </p:cNvSpPr>
              <p:nvPr/>
            </p:nvSpPr>
            <p:spPr bwMode="auto">
              <a:xfrm>
                <a:off x="1706" y="1046"/>
                <a:ext cx="162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27" name="Oval 11"/>
              <p:cNvSpPr>
                <a:spLocks noChangeArrowheads="1"/>
              </p:cNvSpPr>
              <p:nvPr/>
            </p:nvSpPr>
            <p:spPr bwMode="auto">
              <a:xfrm>
                <a:off x="1697" y="1284"/>
                <a:ext cx="114" cy="115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28" name="Rectangle 12"/>
              <p:cNvSpPr>
                <a:spLocks noChangeArrowheads="1"/>
              </p:cNvSpPr>
              <p:nvPr/>
            </p:nvSpPr>
            <p:spPr bwMode="auto">
              <a:xfrm>
                <a:off x="2116" y="1064"/>
                <a:ext cx="180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29" name="Oval 13"/>
              <p:cNvSpPr>
                <a:spLocks noChangeArrowheads="1"/>
              </p:cNvSpPr>
              <p:nvPr/>
            </p:nvSpPr>
            <p:spPr bwMode="auto">
              <a:xfrm>
                <a:off x="1980" y="1284"/>
                <a:ext cx="114" cy="115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30" name="Rectangle 14"/>
              <p:cNvSpPr>
                <a:spLocks noChangeArrowheads="1"/>
              </p:cNvSpPr>
              <p:nvPr/>
            </p:nvSpPr>
            <p:spPr bwMode="auto">
              <a:xfrm>
                <a:off x="2595" y="1087"/>
                <a:ext cx="162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31" name="Rectangle 15"/>
              <p:cNvSpPr>
                <a:spLocks noChangeArrowheads="1"/>
              </p:cNvSpPr>
              <p:nvPr/>
            </p:nvSpPr>
            <p:spPr bwMode="auto">
              <a:xfrm>
                <a:off x="2263" y="1284"/>
                <a:ext cx="114" cy="115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32" name="Line 16"/>
              <p:cNvSpPr>
                <a:spLocks noChangeShapeType="1"/>
              </p:cNvSpPr>
              <p:nvPr/>
            </p:nvSpPr>
            <p:spPr bwMode="auto">
              <a:xfrm>
                <a:off x="2263" y="1284"/>
                <a:ext cx="110" cy="1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33" name="Line 17"/>
              <p:cNvSpPr>
                <a:spLocks noChangeShapeType="1"/>
              </p:cNvSpPr>
              <p:nvPr/>
            </p:nvSpPr>
            <p:spPr bwMode="auto">
              <a:xfrm flipV="1">
                <a:off x="2263" y="1284"/>
                <a:ext cx="110" cy="1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34" name="Rectangle 18"/>
              <p:cNvSpPr>
                <a:spLocks noChangeArrowheads="1"/>
              </p:cNvSpPr>
              <p:nvPr/>
            </p:nvSpPr>
            <p:spPr bwMode="auto">
              <a:xfrm>
                <a:off x="1417" y="900"/>
                <a:ext cx="180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35" name="Oval 19"/>
              <p:cNvSpPr>
                <a:spLocks noChangeArrowheads="1"/>
              </p:cNvSpPr>
              <p:nvPr/>
            </p:nvSpPr>
            <p:spPr bwMode="auto">
              <a:xfrm>
                <a:off x="2552" y="1284"/>
                <a:ext cx="114" cy="115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36" name="Rectangle 20"/>
              <p:cNvSpPr>
                <a:spLocks noChangeArrowheads="1"/>
              </p:cNvSpPr>
              <p:nvPr/>
            </p:nvSpPr>
            <p:spPr bwMode="auto">
              <a:xfrm>
                <a:off x="2266" y="876"/>
                <a:ext cx="180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37" name="Oval 21"/>
              <p:cNvSpPr>
                <a:spLocks noChangeArrowheads="1"/>
              </p:cNvSpPr>
              <p:nvPr/>
            </p:nvSpPr>
            <p:spPr bwMode="auto">
              <a:xfrm>
                <a:off x="2835" y="1284"/>
                <a:ext cx="113" cy="115"/>
              </a:xfrm>
              <a:prstGeom prst="ellipse">
                <a:avLst/>
              </a:prstGeom>
              <a:solidFill>
                <a:srgbClr val="C0C0C0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38" name="Rectangle 22"/>
              <p:cNvSpPr>
                <a:spLocks noChangeArrowheads="1"/>
              </p:cNvSpPr>
              <p:nvPr/>
            </p:nvSpPr>
            <p:spPr bwMode="auto">
              <a:xfrm>
                <a:off x="2838" y="876"/>
                <a:ext cx="180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39" name="Oval 23"/>
              <p:cNvSpPr>
                <a:spLocks noChangeArrowheads="1"/>
              </p:cNvSpPr>
              <p:nvPr/>
            </p:nvSpPr>
            <p:spPr bwMode="auto">
              <a:xfrm>
                <a:off x="3718" y="1272"/>
                <a:ext cx="114" cy="115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40" name="Rectangle 24"/>
              <p:cNvSpPr>
                <a:spLocks noChangeArrowheads="1"/>
              </p:cNvSpPr>
              <p:nvPr/>
            </p:nvSpPr>
            <p:spPr bwMode="auto">
              <a:xfrm>
                <a:off x="3126" y="1046"/>
                <a:ext cx="172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41" name="Oval 25"/>
              <p:cNvSpPr>
                <a:spLocks noChangeArrowheads="1"/>
              </p:cNvSpPr>
              <p:nvPr/>
            </p:nvSpPr>
            <p:spPr bwMode="auto">
              <a:xfrm>
                <a:off x="2263" y="1547"/>
                <a:ext cx="114" cy="116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42" name="Rectangle 26"/>
              <p:cNvSpPr>
                <a:spLocks noChangeArrowheads="1"/>
              </p:cNvSpPr>
              <p:nvPr/>
            </p:nvSpPr>
            <p:spPr bwMode="auto">
              <a:xfrm>
                <a:off x="846" y="876"/>
                <a:ext cx="180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43" name="Oval 27"/>
              <p:cNvSpPr>
                <a:spLocks noChangeArrowheads="1"/>
              </p:cNvSpPr>
              <p:nvPr/>
            </p:nvSpPr>
            <p:spPr bwMode="auto">
              <a:xfrm>
                <a:off x="2263" y="1782"/>
                <a:ext cx="114" cy="115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44" name="Rectangle 28"/>
              <p:cNvSpPr>
                <a:spLocks noChangeArrowheads="1"/>
              </p:cNvSpPr>
              <p:nvPr/>
            </p:nvSpPr>
            <p:spPr bwMode="auto">
              <a:xfrm>
                <a:off x="3548" y="876"/>
                <a:ext cx="180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45" name="Oval 29"/>
              <p:cNvSpPr>
                <a:spLocks noChangeArrowheads="1"/>
              </p:cNvSpPr>
              <p:nvPr/>
            </p:nvSpPr>
            <p:spPr bwMode="auto">
              <a:xfrm>
                <a:off x="1443" y="1494"/>
                <a:ext cx="114" cy="116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46" name="Rectangle 30"/>
              <p:cNvSpPr>
                <a:spLocks noChangeArrowheads="1"/>
              </p:cNvSpPr>
              <p:nvPr/>
            </p:nvSpPr>
            <p:spPr bwMode="auto">
              <a:xfrm>
                <a:off x="1521" y="443"/>
                <a:ext cx="263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47" name="Oval 31"/>
              <p:cNvSpPr>
                <a:spLocks noChangeArrowheads="1"/>
              </p:cNvSpPr>
              <p:nvPr/>
            </p:nvSpPr>
            <p:spPr bwMode="auto">
              <a:xfrm>
                <a:off x="3395" y="1506"/>
                <a:ext cx="113" cy="116"/>
              </a:xfrm>
              <a:prstGeom prst="ellipse">
                <a:avLst/>
              </a:prstGeom>
              <a:solidFill>
                <a:srgbClr val="000000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48" name="Rectangle 32"/>
              <p:cNvSpPr>
                <a:spLocks noChangeArrowheads="1"/>
              </p:cNvSpPr>
              <p:nvPr/>
            </p:nvSpPr>
            <p:spPr bwMode="auto">
              <a:xfrm>
                <a:off x="3083" y="443"/>
                <a:ext cx="272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49" name="Oval 33"/>
              <p:cNvSpPr>
                <a:spLocks noChangeArrowheads="1"/>
              </p:cNvSpPr>
              <p:nvPr/>
            </p:nvSpPr>
            <p:spPr bwMode="auto">
              <a:xfrm>
                <a:off x="337" y="2922"/>
                <a:ext cx="65" cy="6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50" name="Rectangle 34"/>
              <p:cNvSpPr>
                <a:spLocks noChangeArrowheads="1"/>
              </p:cNvSpPr>
              <p:nvPr/>
            </p:nvSpPr>
            <p:spPr bwMode="auto">
              <a:xfrm>
                <a:off x="808" y="2784"/>
                <a:ext cx="109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51" name="Oval 35"/>
              <p:cNvSpPr>
                <a:spLocks noChangeArrowheads="1"/>
              </p:cNvSpPr>
              <p:nvPr/>
            </p:nvSpPr>
            <p:spPr bwMode="auto">
              <a:xfrm>
                <a:off x="828" y="2922"/>
                <a:ext cx="65" cy="6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52" name="Rectangle 36"/>
              <p:cNvSpPr>
                <a:spLocks noChangeArrowheads="1"/>
              </p:cNvSpPr>
              <p:nvPr/>
            </p:nvSpPr>
            <p:spPr bwMode="auto">
              <a:xfrm>
                <a:off x="1085" y="2784"/>
                <a:ext cx="10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53" name="Oval 37"/>
              <p:cNvSpPr>
                <a:spLocks noChangeArrowheads="1"/>
              </p:cNvSpPr>
              <p:nvPr/>
            </p:nvSpPr>
            <p:spPr bwMode="auto">
              <a:xfrm>
                <a:off x="995" y="2922"/>
                <a:ext cx="65" cy="6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54" name="Rectangle 38"/>
              <p:cNvSpPr>
                <a:spLocks noChangeArrowheads="1"/>
              </p:cNvSpPr>
              <p:nvPr/>
            </p:nvSpPr>
            <p:spPr bwMode="auto">
              <a:xfrm>
                <a:off x="1408" y="2784"/>
                <a:ext cx="10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55" name="Rectangle 39"/>
              <p:cNvSpPr>
                <a:spLocks noChangeArrowheads="1"/>
              </p:cNvSpPr>
              <p:nvPr/>
            </p:nvSpPr>
            <p:spPr bwMode="auto">
              <a:xfrm>
                <a:off x="1157" y="2922"/>
                <a:ext cx="65" cy="6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56" name="Line 40"/>
              <p:cNvSpPr>
                <a:spLocks noChangeShapeType="1"/>
              </p:cNvSpPr>
              <p:nvPr/>
            </p:nvSpPr>
            <p:spPr bwMode="auto">
              <a:xfrm>
                <a:off x="1157" y="2922"/>
                <a:ext cx="67" cy="6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57" name="Line 41"/>
              <p:cNvSpPr>
                <a:spLocks noChangeShapeType="1"/>
              </p:cNvSpPr>
              <p:nvPr/>
            </p:nvSpPr>
            <p:spPr bwMode="auto">
              <a:xfrm flipV="1">
                <a:off x="1157" y="2922"/>
                <a:ext cx="67" cy="6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58" name="Rectangle 42"/>
              <p:cNvSpPr>
                <a:spLocks noChangeArrowheads="1"/>
              </p:cNvSpPr>
              <p:nvPr/>
            </p:nvSpPr>
            <p:spPr bwMode="auto">
              <a:xfrm>
                <a:off x="672" y="2684"/>
                <a:ext cx="11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59" name="Oval 43"/>
              <p:cNvSpPr>
                <a:spLocks noChangeArrowheads="1"/>
              </p:cNvSpPr>
              <p:nvPr/>
            </p:nvSpPr>
            <p:spPr bwMode="auto">
              <a:xfrm>
                <a:off x="1325" y="2922"/>
                <a:ext cx="64" cy="6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0" name="Rectangle 44"/>
              <p:cNvSpPr>
                <a:spLocks noChangeArrowheads="1"/>
              </p:cNvSpPr>
              <p:nvPr/>
            </p:nvSpPr>
            <p:spPr bwMode="auto">
              <a:xfrm>
                <a:off x="996" y="2684"/>
                <a:ext cx="11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61" name="Oval 45"/>
              <p:cNvSpPr>
                <a:spLocks noChangeArrowheads="1"/>
              </p:cNvSpPr>
              <p:nvPr/>
            </p:nvSpPr>
            <p:spPr bwMode="auto">
              <a:xfrm>
                <a:off x="1486" y="2922"/>
                <a:ext cx="65" cy="65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2" name="Rectangle 46"/>
              <p:cNvSpPr>
                <a:spLocks noChangeArrowheads="1"/>
              </p:cNvSpPr>
              <p:nvPr/>
            </p:nvSpPr>
            <p:spPr bwMode="auto">
              <a:xfrm>
                <a:off x="1325" y="2684"/>
                <a:ext cx="11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63" name="Oval 47"/>
              <p:cNvSpPr>
                <a:spLocks noChangeArrowheads="1"/>
              </p:cNvSpPr>
              <p:nvPr/>
            </p:nvSpPr>
            <p:spPr bwMode="auto">
              <a:xfrm>
                <a:off x="1994" y="2933"/>
                <a:ext cx="65" cy="66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4" name="Rectangle 48"/>
              <p:cNvSpPr>
                <a:spLocks noChangeArrowheads="1"/>
              </p:cNvSpPr>
              <p:nvPr/>
            </p:nvSpPr>
            <p:spPr bwMode="auto">
              <a:xfrm>
                <a:off x="1657" y="2784"/>
                <a:ext cx="109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65" name="Oval 49"/>
              <p:cNvSpPr>
                <a:spLocks noChangeArrowheads="1"/>
              </p:cNvSpPr>
              <p:nvPr/>
            </p:nvSpPr>
            <p:spPr bwMode="auto">
              <a:xfrm>
                <a:off x="1157" y="3051"/>
                <a:ext cx="65" cy="6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6" name="Rectangle 50"/>
              <p:cNvSpPr>
                <a:spLocks noChangeArrowheads="1"/>
              </p:cNvSpPr>
              <p:nvPr/>
            </p:nvSpPr>
            <p:spPr bwMode="auto">
              <a:xfrm>
                <a:off x="343" y="2602"/>
                <a:ext cx="11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67" name="Oval 51"/>
              <p:cNvSpPr>
                <a:spLocks noChangeArrowheads="1"/>
              </p:cNvSpPr>
              <p:nvPr/>
            </p:nvSpPr>
            <p:spPr bwMode="auto">
              <a:xfrm>
                <a:off x="1157" y="3226"/>
                <a:ext cx="65" cy="66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8" name="Rectangle 52"/>
              <p:cNvSpPr>
                <a:spLocks noChangeArrowheads="1"/>
              </p:cNvSpPr>
              <p:nvPr/>
            </p:nvSpPr>
            <p:spPr bwMode="auto">
              <a:xfrm>
                <a:off x="1816" y="2684"/>
                <a:ext cx="11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69" name="Oval 53"/>
              <p:cNvSpPr>
                <a:spLocks noChangeArrowheads="1"/>
              </p:cNvSpPr>
              <p:nvPr/>
            </p:nvSpPr>
            <p:spPr bwMode="auto">
              <a:xfrm>
                <a:off x="667" y="3021"/>
                <a:ext cx="64" cy="66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0" name="Rectangle 54"/>
              <p:cNvSpPr>
                <a:spLocks noChangeArrowheads="1"/>
              </p:cNvSpPr>
              <p:nvPr/>
            </p:nvSpPr>
            <p:spPr bwMode="auto">
              <a:xfrm>
                <a:off x="1059" y="2438"/>
                <a:ext cx="166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71" name="Oval 55"/>
              <p:cNvSpPr>
                <a:spLocks noChangeArrowheads="1"/>
              </p:cNvSpPr>
              <p:nvPr/>
            </p:nvSpPr>
            <p:spPr bwMode="auto">
              <a:xfrm>
                <a:off x="1596" y="3015"/>
                <a:ext cx="65" cy="6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2" name="Rectangle 56"/>
              <p:cNvSpPr>
                <a:spLocks noChangeArrowheads="1"/>
              </p:cNvSpPr>
              <p:nvPr/>
            </p:nvSpPr>
            <p:spPr bwMode="auto">
              <a:xfrm>
                <a:off x="1983" y="2602"/>
                <a:ext cx="11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73" name="Oval 57"/>
              <p:cNvSpPr>
                <a:spLocks noChangeArrowheads="1"/>
              </p:cNvSpPr>
              <p:nvPr/>
            </p:nvSpPr>
            <p:spPr bwMode="auto">
              <a:xfrm>
                <a:off x="337" y="5255"/>
                <a:ext cx="65" cy="6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4" name="Rectangle 58"/>
              <p:cNvSpPr>
                <a:spLocks noChangeArrowheads="1"/>
              </p:cNvSpPr>
              <p:nvPr/>
            </p:nvSpPr>
            <p:spPr bwMode="auto">
              <a:xfrm>
                <a:off x="820" y="5117"/>
                <a:ext cx="10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75" name="Oval 59"/>
              <p:cNvSpPr>
                <a:spLocks noChangeArrowheads="1"/>
              </p:cNvSpPr>
              <p:nvPr/>
            </p:nvSpPr>
            <p:spPr bwMode="auto">
              <a:xfrm>
                <a:off x="828" y="5255"/>
                <a:ext cx="65" cy="6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6" name="Rectangle 60"/>
              <p:cNvSpPr>
                <a:spLocks noChangeArrowheads="1"/>
              </p:cNvSpPr>
              <p:nvPr/>
            </p:nvSpPr>
            <p:spPr bwMode="auto">
              <a:xfrm>
                <a:off x="1163" y="5117"/>
                <a:ext cx="11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77" name="Oval 61"/>
              <p:cNvSpPr>
                <a:spLocks noChangeArrowheads="1"/>
              </p:cNvSpPr>
              <p:nvPr/>
            </p:nvSpPr>
            <p:spPr bwMode="auto">
              <a:xfrm>
                <a:off x="995" y="5255"/>
                <a:ext cx="65" cy="6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8" name="Rectangle 62"/>
              <p:cNvSpPr>
                <a:spLocks noChangeArrowheads="1"/>
              </p:cNvSpPr>
              <p:nvPr/>
            </p:nvSpPr>
            <p:spPr bwMode="auto">
              <a:xfrm>
                <a:off x="1495" y="5117"/>
                <a:ext cx="10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79" name="Rectangle 63"/>
              <p:cNvSpPr>
                <a:spLocks noChangeArrowheads="1"/>
              </p:cNvSpPr>
              <p:nvPr/>
            </p:nvSpPr>
            <p:spPr bwMode="auto">
              <a:xfrm>
                <a:off x="1157" y="5255"/>
                <a:ext cx="65" cy="6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0" name="Line 64"/>
              <p:cNvSpPr>
                <a:spLocks noChangeShapeType="1"/>
              </p:cNvSpPr>
              <p:nvPr/>
            </p:nvSpPr>
            <p:spPr bwMode="auto">
              <a:xfrm>
                <a:off x="1157" y="5254"/>
                <a:ext cx="67" cy="6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1" name="Line 65"/>
              <p:cNvSpPr>
                <a:spLocks noChangeShapeType="1"/>
              </p:cNvSpPr>
              <p:nvPr/>
            </p:nvSpPr>
            <p:spPr bwMode="auto">
              <a:xfrm flipV="1">
                <a:off x="1157" y="5254"/>
                <a:ext cx="67" cy="6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2" name="Rectangle 66"/>
              <p:cNvSpPr>
                <a:spLocks noChangeArrowheads="1"/>
              </p:cNvSpPr>
              <p:nvPr/>
            </p:nvSpPr>
            <p:spPr bwMode="auto">
              <a:xfrm>
                <a:off x="560" y="5006"/>
                <a:ext cx="171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83" name="Oval 67"/>
              <p:cNvSpPr>
                <a:spLocks noChangeArrowheads="1"/>
              </p:cNvSpPr>
              <p:nvPr/>
            </p:nvSpPr>
            <p:spPr bwMode="auto">
              <a:xfrm>
                <a:off x="1325" y="5255"/>
                <a:ext cx="64" cy="6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4" name="Rectangle 68"/>
              <p:cNvSpPr>
                <a:spLocks noChangeArrowheads="1"/>
              </p:cNvSpPr>
              <p:nvPr/>
            </p:nvSpPr>
            <p:spPr bwMode="auto">
              <a:xfrm>
                <a:off x="811" y="5017"/>
                <a:ext cx="11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85" name="Oval 69"/>
              <p:cNvSpPr>
                <a:spLocks noChangeArrowheads="1"/>
              </p:cNvSpPr>
              <p:nvPr/>
            </p:nvSpPr>
            <p:spPr bwMode="auto">
              <a:xfrm>
                <a:off x="1486" y="5255"/>
                <a:ext cx="65" cy="65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6" name="Rectangle 70"/>
              <p:cNvSpPr>
                <a:spLocks noChangeArrowheads="1"/>
              </p:cNvSpPr>
              <p:nvPr/>
            </p:nvSpPr>
            <p:spPr bwMode="auto">
              <a:xfrm>
                <a:off x="1163" y="5017"/>
                <a:ext cx="11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87" name="Oval 71"/>
              <p:cNvSpPr>
                <a:spLocks noChangeArrowheads="1"/>
              </p:cNvSpPr>
              <p:nvPr/>
            </p:nvSpPr>
            <p:spPr bwMode="auto">
              <a:xfrm>
                <a:off x="2000" y="5261"/>
                <a:ext cx="64" cy="6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8" name="Rectangle 72"/>
              <p:cNvSpPr>
                <a:spLocks noChangeArrowheads="1"/>
              </p:cNvSpPr>
              <p:nvPr/>
            </p:nvSpPr>
            <p:spPr bwMode="auto">
              <a:xfrm>
                <a:off x="1492" y="5035"/>
                <a:ext cx="11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89" name="Oval 73"/>
              <p:cNvSpPr>
                <a:spLocks noChangeArrowheads="1"/>
              </p:cNvSpPr>
              <p:nvPr/>
            </p:nvSpPr>
            <p:spPr bwMode="auto">
              <a:xfrm>
                <a:off x="1157" y="5360"/>
                <a:ext cx="65" cy="6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0" name="Rectangle 74"/>
              <p:cNvSpPr>
                <a:spLocks noChangeArrowheads="1"/>
              </p:cNvSpPr>
              <p:nvPr/>
            </p:nvSpPr>
            <p:spPr bwMode="auto">
              <a:xfrm>
                <a:off x="343" y="4935"/>
                <a:ext cx="11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91" name="Oval 75"/>
              <p:cNvSpPr>
                <a:spLocks noChangeArrowheads="1"/>
              </p:cNvSpPr>
              <p:nvPr/>
            </p:nvSpPr>
            <p:spPr bwMode="auto">
              <a:xfrm>
                <a:off x="1157" y="5507"/>
                <a:ext cx="65" cy="6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2" name="Rectangle 76"/>
              <p:cNvSpPr>
                <a:spLocks noChangeArrowheads="1"/>
              </p:cNvSpPr>
              <p:nvPr/>
            </p:nvSpPr>
            <p:spPr bwMode="auto">
              <a:xfrm>
                <a:off x="1902" y="4935"/>
                <a:ext cx="11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93" name="Oval 77"/>
              <p:cNvSpPr>
                <a:spLocks noChangeArrowheads="1"/>
              </p:cNvSpPr>
              <p:nvPr/>
            </p:nvSpPr>
            <p:spPr bwMode="auto">
              <a:xfrm>
                <a:off x="667" y="5366"/>
                <a:ext cx="64" cy="6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4" name="Rectangle 78"/>
              <p:cNvSpPr>
                <a:spLocks noChangeArrowheads="1"/>
              </p:cNvSpPr>
              <p:nvPr/>
            </p:nvSpPr>
            <p:spPr bwMode="auto">
              <a:xfrm>
                <a:off x="1059" y="4765"/>
                <a:ext cx="166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95" name="Oval 79"/>
              <p:cNvSpPr>
                <a:spLocks noChangeArrowheads="1"/>
              </p:cNvSpPr>
              <p:nvPr/>
            </p:nvSpPr>
            <p:spPr bwMode="auto">
              <a:xfrm>
                <a:off x="1579" y="5366"/>
                <a:ext cx="64" cy="65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6" name="Rectangle 80"/>
              <p:cNvSpPr>
                <a:spLocks noChangeArrowheads="1"/>
              </p:cNvSpPr>
              <p:nvPr/>
            </p:nvSpPr>
            <p:spPr bwMode="auto">
              <a:xfrm>
                <a:off x="1709" y="5099"/>
                <a:ext cx="171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97" name="Oval 81"/>
              <p:cNvSpPr>
                <a:spLocks noChangeArrowheads="1"/>
              </p:cNvSpPr>
              <p:nvPr/>
            </p:nvSpPr>
            <p:spPr bwMode="auto">
              <a:xfrm>
                <a:off x="337" y="4088"/>
                <a:ext cx="65" cy="66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8" name="Rectangle 82"/>
              <p:cNvSpPr>
                <a:spLocks noChangeArrowheads="1"/>
              </p:cNvSpPr>
              <p:nvPr/>
            </p:nvSpPr>
            <p:spPr bwMode="auto">
              <a:xfrm>
                <a:off x="791" y="3951"/>
                <a:ext cx="10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99" name="Oval 83"/>
              <p:cNvSpPr>
                <a:spLocks noChangeArrowheads="1"/>
              </p:cNvSpPr>
              <p:nvPr/>
            </p:nvSpPr>
            <p:spPr bwMode="auto">
              <a:xfrm>
                <a:off x="828" y="4088"/>
                <a:ext cx="65" cy="66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0" name="Rectangle 84"/>
              <p:cNvSpPr>
                <a:spLocks noChangeArrowheads="1"/>
              </p:cNvSpPr>
              <p:nvPr/>
            </p:nvSpPr>
            <p:spPr bwMode="auto">
              <a:xfrm>
                <a:off x="1163" y="3951"/>
                <a:ext cx="11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01" name="Oval 85"/>
              <p:cNvSpPr>
                <a:spLocks noChangeArrowheads="1"/>
              </p:cNvSpPr>
              <p:nvPr/>
            </p:nvSpPr>
            <p:spPr bwMode="auto">
              <a:xfrm>
                <a:off x="995" y="4088"/>
                <a:ext cx="65" cy="66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2" name="Rectangle 86"/>
              <p:cNvSpPr>
                <a:spLocks noChangeArrowheads="1"/>
              </p:cNvSpPr>
              <p:nvPr/>
            </p:nvSpPr>
            <p:spPr bwMode="auto">
              <a:xfrm>
                <a:off x="1495" y="3951"/>
                <a:ext cx="10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03" name="Rectangle 87"/>
              <p:cNvSpPr>
                <a:spLocks noChangeArrowheads="1"/>
              </p:cNvSpPr>
              <p:nvPr/>
            </p:nvSpPr>
            <p:spPr bwMode="auto">
              <a:xfrm>
                <a:off x="1157" y="4088"/>
                <a:ext cx="65" cy="6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4" name="Line 88"/>
              <p:cNvSpPr>
                <a:spLocks noChangeShapeType="1"/>
              </p:cNvSpPr>
              <p:nvPr/>
            </p:nvSpPr>
            <p:spPr bwMode="auto">
              <a:xfrm>
                <a:off x="1157" y="4088"/>
                <a:ext cx="67" cy="6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5" name="Line 89"/>
              <p:cNvSpPr>
                <a:spLocks noChangeShapeType="1"/>
              </p:cNvSpPr>
              <p:nvPr/>
            </p:nvSpPr>
            <p:spPr bwMode="auto">
              <a:xfrm flipV="1">
                <a:off x="1157" y="4088"/>
                <a:ext cx="67" cy="6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6" name="Rectangle 90"/>
              <p:cNvSpPr>
                <a:spLocks noChangeArrowheads="1"/>
              </p:cNvSpPr>
              <p:nvPr/>
            </p:nvSpPr>
            <p:spPr bwMode="auto">
              <a:xfrm>
                <a:off x="667" y="3851"/>
                <a:ext cx="11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07" name="Oval 91"/>
              <p:cNvSpPr>
                <a:spLocks noChangeArrowheads="1"/>
              </p:cNvSpPr>
              <p:nvPr/>
            </p:nvSpPr>
            <p:spPr bwMode="auto">
              <a:xfrm>
                <a:off x="1325" y="4088"/>
                <a:ext cx="64" cy="66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8" name="Rectangle 92"/>
              <p:cNvSpPr>
                <a:spLocks noChangeArrowheads="1"/>
              </p:cNvSpPr>
              <p:nvPr/>
            </p:nvSpPr>
            <p:spPr bwMode="auto">
              <a:xfrm>
                <a:off x="996" y="3851"/>
                <a:ext cx="11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09" name="Oval 93"/>
              <p:cNvSpPr>
                <a:spLocks noChangeArrowheads="1"/>
              </p:cNvSpPr>
              <p:nvPr/>
            </p:nvSpPr>
            <p:spPr bwMode="auto">
              <a:xfrm>
                <a:off x="1486" y="4094"/>
                <a:ext cx="65" cy="66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0" name="Rectangle 94"/>
              <p:cNvSpPr>
                <a:spLocks noChangeArrowheads="1"/>
              </p:cNvSpPr>
              <p:nvPr/>
            </p:nvSpPr>
            <p:spPr bwMode="auto">
              <a:xfrm>
                <a:off x="1325" y="3851"/>
                <a:ext cx="11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11" name="Oval 95"/>
              <p:cNvSpPr>
                <a:spLocks noChangeArrowheads="1"/>
              </p:cNvSpPr>
              <p:nvPr/>
            </p:nvSpPr>
            <p:spPr bwMode="auto">
              <a:xfrm>
                <a:off x="1965" y="4094"/>
                <a:ext cx="65" cy="66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2" name="Rectangle 96"/>
              <p:cNvSpPr>
                <a:spLocks noChangeArrowheads="1"/>
              </p:cNvSpPr>
              <p:nvPr/>
            </p:nvSpPr>
            <p:spPr bwMode="auto">
              <a:xfrm>
                <a:off x="1654" y="3951"/>
                <a:ext cx="11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13" name="Oval 97"/>
              <p:cNvSpPr>
                <a:spLocks noChangeArrowheads="1"/>
              </p:cNvSpPr>
              <p:nvPr/>
            </p:nvSpPr>
            <p:spPr bwMode="auto">
              <a:xfrm>
                <a:off x="1163" y="4211"/>
                <a:ext cx="65" cy="66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4" name="Rectangle 98"/>
              <p:cNvSpPr>
                <a:spLocks noChangeArrowheads="1"/>
              </p:cNvSpPr>
              <p:nvPr/>
            </p:nvSpPr>
            <p:spPr bwMode="auto">
              <a:xfrm>
                <a:off x="343" y="3851"/>
                <a:ext cx="11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15" name="Oval 99"/>
              <p:cNvSpPr>
                <a:spLocks noChangeArrowheads="1"/>
              </p:cNvSpPr>
              <p:nvPr/>
            </p:nvSpPr>
            <p:spPr bwMode="auto">
              <a:xfrm>
                <a:off x="1157" y="4393"/>
                <a:ext cx="65" cy="66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6" name="Rectangle 100"/>
              <p:cNvSpPr>
                <a:spLocks noChangeArrowheads="1"/>
              </p:cNvSpPr>
              <p:nvPr/>
            </p:nvSpPr>
            <p:spPr bwMode="auto">
              <a:xfrm>
                <a:off x="1902" y="3851"/>
                <a:ext cx="114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17" name="Oval 101"/>
              <p:cNvSpPr>
                <a:spLocks noChangeArrowheads="1"/>
              </p:cNvSpPr>
              <p:nvPr/>
            </p:nvSpPr>
            <p:spPr bwMode="auto">
              <a:xfrm>
                <a:off x="667" y="4188"/>
                <a:ext cx="64" cy="6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8" name="Rectangle 102"/>
              <p:cNvSpPr>
                <a:spLocks noChangeArrowheads="1"/>
              </p:cNvSpPr>
              <p:nvPr/>
            </p:nvSpPr>
            <p:spPr bwMode="auto">
              <a:xfrm>
                <a:off x="730" y="3605"/>
                <a:ext cx="166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19" name="Oval 103"/>
              <p:cNvSpPr>
                <a:spLocks noChangeArrowheads="1"/>
              </p:cNvSpPr>
              <p:nvPr/>
            </p:nvSpPr>
            <p:spPr bwMode="auto">
              <a:xfrm>
                <a:off x="1573" y="4188"/>
                <a:ext cx="64" cy="65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0" name="Rectangle 104"/>
              <p:cNvSpPr>
                <a:spLocks noChangeArrowheads="1"/>
              </p:cNvSpPr>
              <p:nvPr/>
            </p:nvSpPr>
            <p:spPr bwMode="auto">
              <a:xfrm>
                <a:off x="1628" y="3605"/>
                <a:ext cx="171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1" name="Rectangle 105"/>
              <p:cNvSpPr>
                <a:spLocks noChangeArrowheads="1"/>
              </p:cNvSpPr>
              <p:nvPr/>
            </p:nvSpPr>
            <p:spPr bwMode="auto">
              <a:xfrm>
                <a:off x="1846" y="3253"/>
                <a:ext cx="306" cy="1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2" name="Rectangle 106"/>
              <p:cNvSpPr>
                <a:spLocks noChangeArrowheads="1"/>
              </p:cNvSpPr>
              <p:nvPr/>
            </p:nvSpPr>
            <p:spPr bwMode="auto">
              <a:xfrm>
                <a:off x="1872" y="5626"/>
                <a:ext cx="306" cy="1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3" name="Rectangle 107"/>
              <p:cNvSpPr>
                <a:spLocks noChangeArrowheads="1"/>
              </p:cNvSpPr>
              <p:nvPr/>
            </p:nvSpPr>
            <p:spPr bwMode="auto">
              <a:xfrm>
                <a:off x="1885" y="4460"/>
                <a:ext cx="306" cy="1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4" name="Rectangle 108"/>
              <p:cNvSpPr>
                <a:spLocks noChangeArrowheads="1"/>
              </p:cNvSpPr>
              <p:nvPr/>
            </p:nvSpPr>
            <p:spPr bwMode="auto">
              <a:xfrm>
                <a:off x="744" y="1920"/>
                <a:ext cx="306" cy="1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5" name="Rectangle 109"/>
              <p:cNvSpPr>
                <a:spLocks noChangeArrowheads="1"/>
              </p:cNvSpPr>
              <p:nvPr/>
            </p:nvSpPr>
            <p:spPr bwMode="auto">
              <a:xfrm>
                <a:off x="1676" y="29"/>
                <a:ext cx="447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6" name="Rectangle 110"/>
              <p:cNvSpPr>
                <a:spLocks noChangeArrowheads="1"/>
              </p:cNvSpPr>
              <p:nvPr/>
            </p:nvSpPr>
            <p:spPr bwMode="auto">
              <a:xfrm>
                <a:off x="2066" y="29"/>
                <a:ext cx="158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Pistol 43 Rocket Counter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7" name="Rectangle 111"/>
              <p:cNvSpPr>
                <a:spLocks noChangeArrowheads="1"/>
              </p:cNvSpPr>
              <p:nvPr/>
            </p:nvSpPr>
            <p:spPr bwMode="auto">
              <a:xfrm>
                <a:off x="2159" y="2295"/>
                <a:ext cx="195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8" name="Rectangle 112"/>
              <p:cNvSpPr>
                <a:spLocks noChangeArrowheads="1"/>
              </p:cNvSpPr>
              <p:nvPr/>
            </p:nvSpPr>
            <p:spPr bwMode="auto">
              <a:xfrm>
                <a:off x="2302" y="2295"/>
                <a:ext cx="434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9" name="Rectangle 113"/>
              <p:cNvSpPr>
                <a:spLocks noChangeArrowheads="1"/>
              </p:cNvSpPr>
              <p:nvPr/>
            </p:nvSpPr>
            <p:spPr bwMode="auto">
              <a:xfrm>
                <a:off x="2159" y="2407"/>
                <a:ext cx="72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0" name="Rectangle 114"/>
              <p:cNvSpPr>
                <a:spLocks noChangeArrowheads="1"/>
              </p:cNvSpPr>
              <p:nvPr/>
            </p:nvSpPr>
            <p:spPr bwMode="auto">
              <a:xfrm>
                <a:off x="2159" y="2518"/>
                <a:ext cx="201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1" name="Rectangle 115"/>
              <p:cNvSpPr>
                <a:spLocks noChangeArrowheads="1"/>
              </p:cNvSpPr>
              <p:nvPr/>
            </p:nvSpPr>
            <p:spPr bwMode="auto">
              <a:xfrm>
                <a:off x="2314" y="2518"/>
                <a:ext cx="806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Thru hole.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2" name="Rectangle 116"/>
              <p:cNvSpPr>
                <a:spLocks noChangeArrowheads="1"/>
              </p:cNvSpPr>
              <p:nvPr/>
            </p:nvSpPr>
            <p:spPr bwMode="auto">
              <a:xfrm>
                <a:off x="2159" y="2741"/>
                <a:ext cx="213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3" name="Rectangle 117"/>
              <p:cNvSpPr>
                <a:spLocks noChangeArrowheads="1"/>
              </p:cNvSpPr>
              <p:nvPr/>
            </p:nvSpPr>
            <p:spPr bwMode="auto">
              <a:xfrm>
                <a:off x="2329" y="2741"/>
                <a:ext cx="791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:On-Area-Away.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4" name="Rectangle 118"/>
              <p:cNvSpPr>
                <a:spLocks noChangeArrowheads="1"/>
              </p:cNvSpPr>
              <p:nvPr/>
            </p:nvSpPr>
            <p:spPr bwMode="auto">
              <a:xfrm>
                <a:off x="2159" y="2963"/>
                <a:ext cx="213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5" name="Rectangle 119"/>
              <p:cNvSpPr>
                <a:spLocks noChangeArrowheads="1"/>
              </p:cNvSpPr>
              <p:nvPr/>
            </p:nvSpPr>
            <p:spPr bwMode="auto">
              <a:xfrm>
                <a:off x="2344" y="2963"/>
                <a:ext cx="824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6" name="Rectangle 120"/>
              <p:cNvSpPr>
                <a:spLocks noChangeArrowheads="1"/>
              </p:cNvSpPr>
              <p:nvPr/>
            </p:nvSpPr>
            <p:spPr bwMode="auto">
              <a:xfrm>
                <a:off x="2159" y="3186"/>
                <a:ext cx="207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7" name="Rectangle 121"/>
              <p:cNvSpPr>
                <a:spLocks noChangeArrowheads="1"/>
              </p:cNvSpPr>
              <p:nvPr/>
            </p:nvSpPr>
            <p:spPr bwMode="auto">
              <a:xfrm>
                <a:off x="2302" y="3186"/>
                <a:ext cx="1826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:Gap-Post-Lead.(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Campie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call vs.3 tech.)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8" name="Rectangle 122"/>
              <p:cNvSpPr>
                <a:spLocks noChangeArrowheads="1"/>
              </p:cNvSpPr>
              <p:nvPr/>
            </p:nvSpPr>
            <p:spPr bwMode="auto">
              <a:xfrm>
                <a:off x="2159" y="3409"/>
                <a:ext cx="195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9" name="Rectangle 123"/>
              <p:cNvSpPr>
                <a:spLocks noChangeArrowheads="1"/>
              </p:cNvSpPr>
              <p:nvPr/>
            </p:nvSpPr>
            <p:spPr bwMode="auto">
              <a:xfrm>
                <a:off x="2328" y="3409"/>
                <a:ext cx="1320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:Gap-Lead-Backer-Influence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0" name="Rectangle 124"/>
              <p:cNvSpPr>
                <a:spLocks noChangeArrowheads="1"/>
              </p:cNvSpPr>
              <p:nvPr/>
            </p:nvSpPr>
            <p:spPr bwMode="auto">
              <a:xfrm>
                <a:off x="2159" y="3632"/>
                <a:ext cx="182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1" name="Rectangle 125"/>
              <p:cNvSpPr>
                <a:spLocks noChangeArrowheads="1"/>
              </p:cNvSpPr>
              <p:nvPr/>
            </p:nvSpPr>
            <p:spPr bwMode="auto">
              <a:xfrm>
                <a:off x="2312" y="3632"/>
                <a:ext cx="1336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. Block up @hole.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2" name="Rectangle 126"/>
              <p:cNvSpPr>
                <a:spLocks noChangeArrowheads="1"/>
              </p:cNvSpPr>
              <p:nvPr/>
            </p:nvSpPr>
            <p:spPr bwMode="auto">
              <a:xfrm>
                <a:off x="2159" y="3854"/>
                <a:ext cx="207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3" name="Rectangle 127"/>
              <p:cNvSpPr>
                <a:spLocks noChangeArrowheads="1"/>
              </p:cNvSpPr>
              <p:nvPr/>
            </p:nvSpPr>
            <p:spPr bwMode="auto">
              <a:xfrm>
                <a:off x="2296" y="3854"/>
                <a:ext cx="2264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-Fake Rocket toss. Outside HO to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4" name="Rectangle 128"/>
              <p:cNvSpPr>
                <a:spLocks noChangeArrowheads="1"/>
              </p:cNvSpPr>
              <p:nvPr/>
            </p:nvSpPr>
            <p:spPr bwMode="auto">
              <a:xfrm>
                <a:off x="2159" y="3966"/>
                <a:ext cx="1048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wing. Fake Keep Pass.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5" name="Rectangle 129"/>
              <p:cNvSpPr>
                <a:spLocks noChangeArrowheads="1"/>
              </p:cNvSpPr>
              <p:nvPr/>
            </p:nvSpPr>
            <p:spPr bwMode="auto">
              <a:xfrm>
                <a:off x="2159" y="4189"/>
                <a:ext cx="213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6" name="Rectangle 130"/>
              <p:cNvSpPr>
                <a:spLocks noChangeArrowheads="1"/>
              </p:cNvSpPr>
              <p:nvPr/>
            </p:nvSpPr>
            <p:spPr bwMode="auto">
              <a:xfrm>
                <a:off x="2321" y="4189"/>
                <a:ext cx="2335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:.Ball Carrier. Drop step. aim 1/2 yd. in font of FB.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7" name="Rectangle 131"/>
              <p:cNvSpPr>
                <a:spLocks noChangeArrowheads="1"/>
              </p:cNvSpPr>
              <p:nvPr/>
            </p:nvSpPr>
            <p:spPr bwMode="auto">
              <a:xfrm>
                <a:off x="2159" y="4300"/>
                <a:ext cx="1839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Receive outside HO. Follow FB &amp;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8" name="Rectangle 132"/>
              <p:cNvSpPr>
                <a:spLocks noChangeArrowheads="1"/>
              </p:cNvSpPr>
              <p:nvPr/>
            </p:nvSpPr>
            <p:spPr bwMode="auto">
              <a:xfrm>
                <a:off x="2159" y="4523"/>
                <a:ext cx="207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9" name="Rectangle 133"/>
              <p:cNvSpPr>
                <a:spLocks noChangeArrowheads="1"/>
              </p:cNvSpPr>
              <p:nvPr/>
            </p:nvSpPr>
            <p:spPr bwMode="auto">
              <a:xfrm>
                <a:off x="2304" y="4523"/>
                <a:ext cx="150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:.Fake Rocket Sweep. Stay wide.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50" name="Rectangle 134"/>
              <p:cNvSpPr>
                <a:spLocks noChangeArrowheads="1"/>
              </p:cNvSpPr>
              <p:nvPr/>
            </p:nvSpPr>
            <p:spPr bwMode="auto">
              <a:xfrm>
                <a:off x="2159" y="4745"/>
                <a:ext cx="188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51" name="Rectangle 135"/>
              <p:cNvSpPr>
                <a:spLocks noChangeArrowheads="1"/>
              </p:cNvSpPr>
              <p:nvPr/>
            </p:nvSpPr>
            <p:spPr bwMode="auto">
              <a:xfrm>
                <a:off x="2300" y="4745"/>
                <a:ext cx="2356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:Dive for PSG.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Kickout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5/9 tech or OLB. Listen for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52" name="Rectangle 136"/>
              <p:cNvSpPr>
                <a:spLocks noChangeArrowheads="1"/>
              </p:cNvSpPr>
              <p:nvPr/>
            </p:nvSpPr>
            <p:spPr bwMode="auto">
              <a:xfrm>
                <a:off x="2159" y="4857"/>
                <a:ext cx="604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Campie call.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53" name="Rectangle 137"/>
              <p:cNvSpPr>
                <a:spLocks noChangeArrowheads="1"/>
              </p:cNvSpPr>
              <p:nvPr/>
            </p:nvSpPr>
            <p:spPr bwMode="auto">
              <a:xfrm>
                <a:off x="2159" y="5079"/>
                <a:ext cx="822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54" name="Line 138"/>
              <p:cNvSpPr>
                <a:spLocks noChangeShapeType="1"/>
              </p:cNvSpPr>
              <p:nvPr/>
            </p:nvSpPr>
            <p:spPr bwMode="auto">
              <a:xfrm flipV="1">
                <a:off x="2596" y="1232"/>
                <a:ext cx="1" cy="4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5" name="Freeform 139"/>
              <p:cNvSpPr>
                <a:spLocks/>
              </p:cNvSpPr>
              <p:nvPr/>
            </p:nvSpPr>
            <p:spPr bwMode="auto">
              <a:xfrm>
                <a:off x="2556" y="1224"/>
                <a:ext cx="80" cy="8"/>
              </a:xfrm>
              <a:custGeom>
                <a:avLst/>
                <a:gdLst/>
                <a:ahLst/>
                <a:cxnLst>
                  <a:cxn ang="0">
                    <a:pos x="208" y="0"/>
                  </a:cxn>
                  <a:cxn ang="0">
                    <a:pos x="208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6" name="Line 140"/>
              <p:cNvSpPr>
                <a:spLocks noChangeShapeType="1"/>
              </p:cNvSpPr>
              <p:nvPr/>
            </p:nvSpPr>
            <p:spPr bwMode="auto">
              <a:xfrm>
                <a:off x="2556" y="1224"/>
                <a:ext cx="1" cy="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7" name="Freeform 141"/>
              <p:cNvSpPr>
                <a:spLocks/>
              </p:cNvSpPr>
              <p:nvPr/>
            </p:nvSpPr>
            <p:spPr bwMode="auto">
              <a:xfrm>
                <a:off x="1632" y="4853"/>
                <a:ext cx="382" cy="434"/>
              </a:xfrm>
              <a:custGeom>
                <a:avLst/>
                <a:gdLst/>
                <a:ahLst/>
                <a:cxnLst>
                  <a:cxn ang="0">
                    <a:pos x="991" y="1110"/>
                  </a:cxn>
                  <a:cxn ang="0">
                    <a:pos x="68" y="398"/>
                  </a:cxn>
                  <a:cxn ang="0">
                    <a:pos x="0" y="0"/>
                  </a:cxn>
                </a:cxnLst>
                <a:rect l="0" t="0" r="r" b="b"/>
                <a:pathLst>
                  <a:path w="991" h="1110">
                    <a:moveTo>
                      <a:pt x="991" y="1110"/>
                    </a:moveTo>
                    <a:lnTo>
                      <a:pt x="68" y="398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8" name="Freeform 142"/>
              <p:cNvSpPr>
                <a:spLocks/>
              </p:cNvSpPr>
              <p:nvPr/>
            </p:nvSpPr>
            <p:spPr bwMode="auto">
              <a:xfrm>
                <a:off x="1591" y="4839"/>
                <a:ext cx="82" cy="21"/>
              </a:xfrm>
              <a:custGeom>
                <a:avLst/>
                <a:gdLst/>
                <a:ahLst/>
                <a:cxnLst>
                  <a:cxn ang="0">
                    <a:pos x="208" y="0"/>
                  </a:cxn>
                  <a:cxn ang="0">
                    <a:pos x="211" y="19"/>
                  </a:cxn>
                  <a:cxn ang="0">
                    <a:pos x="2" y="53"/>
                  </a:cxn>
                  <a:cxn ang="0">
                    <a:pos x="0" y="34"/>
                  </a:cxn>
                </a:cxnLst>
                <a:rect l="0" t="0" r="r" b="b"/>
                <a:pathLst>
                  <a:path w="211" h="53">
                    <a:moveTo>
                      <a:pt x="208" y="0"/>
                    </a:moveTo>
                    <a:lnTo>
                      <a:pt x="211" y="19"/>
                    </a:lnTo>
                    <a:lnTo>
                      <a:pt x="2" y="53"/>
                    </a:lnTo>
                    <a:lnTo>
                      <a:pt x="0" y="34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9" name="Line 143"/>
              <p:cNvSpPr>
                <a:spLocks noChangeShapeType="1"/>
              </p:cNvSpPr>
              <p:nvPr/>
            </p:nvSpPr>
            <p:spPr bwMode="auto">
              <a:xfrm>
                <a:off x="1591" y="4852"/>
                <a:ext cx="1" cy="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0" name="Freeform 144"/>
              <p:cNvSpPr>
                <a:spLocks/>
              </p:cNvSpPr>
              <p:nvPr/>
            </p:nvSpPr>
            <p:spPr bwMode="auto">
              <a:xfrm>
                <a:off x="1566" y="2547"/>
                <a:ext cx="424" cy="402"/>
              </a:xfrm>
              <a:custGeom>
                <a:avLst/>
                <a:gdLst/>
                <a:ahLst/>
                <a:cxnLst>
                  <a:cxn ang="0">
                    <a:pos x="1103" y="1029"/>
                  </a:cxn>
                  <a:cxn ang="0">
                    <a:pos x="59" y="383"/>
                  </a:cxn>
                  <a:cxn ang="0">
                    <a:pos x="0" y="0"/>
                  </a:cxn>
                </a:cxnLst>
                <a:rect l="0" t="0" r="r" b="b"/>
                <a:pathLst>
                  <a:path w="1103" h="1029">
                    <a:moveTo>
                      <a:pt x="1103" y="1029"/>
                    </a:moveTo>
                    <a:lnTo>
                      <a:pt x="59" y="383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1" name="Freeform 145"/>
              <p:cNvSpPr>
                <a:spLocks/>
              </p:cNvSpPr>
              <p:nvPr/>
            </p:nvSpPr>
            <p:spPr bwMode="auto">
              <a:xfrm>
                <a:off x="1525" y="2534"/>
                <a:ext cx="81" cy="19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11" y="19"/>
                  </a:cxn>
                  <a:cxn ang="0">
                    <a:pos x="2" y="49"/>
                  </a:cxn>
                  <a:cxn ang="0">
                    <a:pos x="0" y="29"/>
                  </a:cxn>
                </a:cxnLst>
                <a:rect l="0" t="0" r="r" b="b"/>
                <a:pathLst>
                  <a:path w="211" h="49">
                    <a:moveTo>
                      <a:pt x="209" y="0"/>
                    </a:moveTo>
                    <a:lnTo>
                      <a:pt x="211" y="19"/>
                    </a:lnTo>
                    <a:lnTo>
                      <a:pt x="2" y="49"/>
                    </a:lnTo>
                    <a:lnTo>
                      <a:pt x="0" y="29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2" name="Line 146"/>
              <p:cNvSpPr>
                <a:spLocks noChangeShapeType="1"/>
              </p:cNvSpPr>
              <p:nvPr/>
            </p:nvSpPr>
            <p:spPr bwMode="auto">
              <a:xfrm>
                <a:off x="1525" y="2545"/>
                <a:ext cx="1" cy="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3" name="Freeform 147"/>
              <p:cNvSpPr>
                <a:spLocks/>
              </p:cNvSpPr>
              <p:nvPr/>
            </p:nvSpPr>
            <p:spPr bwMode="auto">
              <a:xfrm>
                <a:off x="1719" y="3716"/>
                <a:ext cx="251" cy="390"/>
              </a:xfrm>
              <a:custGeom>
                <a:avLst/>
                <a:gdLst/>
                <a:ahLst/>
                <a:cxnLst>
                  <a:cxn ang="0">
                    <a:pos x="652" y="997"/>
                  </a:cxn>
                  <a:cxn ang="0">
                    <a:pos x="30" y="435"/>
                  </a:cxn>
                  <a:cxn ang="0">
                    <a:pos x="0" y="0"/>
                  </a:cxn>
                </a:cxnLst>
                <a:rect l="0" t="0" r="r" b="b"/>
                <a:pathLst>
                  <a:path w="652" h="997">
                    <a:moveTo>
                      <a:pt x="652" y="997"/>
                    </a:moveTo>
                    <a:lnTo>
                      <a:pt x="30" y="435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4" name="Freeform 148"/>
              <p:cNvSpPr>
                <a:spLocks/>
              </p:cNvSpPr>
              <p:nvPr/>
            </p:nvSpPr>
            <p:spPr bwMode="auto">
              <a:xfrm>
                <a:off x="1679" y="3706"/>
                <a:ext cx="80" cy="13"/>
              </a:xfrm>
              <a:custGeom>
                <a:avLst/>
                <a:gdLst/>
                <a:ahLst/>
                <a:cxnLst>
                  <a:cxn ang="0">
                    <a:pos x="208" y="0"/>
                  </a:cxn>
                  <a:cxn ang="0">
                    <a:pos x="208" y="19"/>
                  </a:cxn>
                  <a:cxn ang="0">
                    <a:pos x="0" y="32"/>
                  </a:cxn>
                  <a:cxn ang="0">
                    <a:pos x="0" y="13"/>
                  </a:cxn>
                </a:cxnLst>
                <a:rect l="0" t="0" r="r" b="b"/>
                <a:pathLst>
                  <a:path w="208" h="32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32"/>
                    </a:lnTo>
                    <a:lnTo>
                      <a:pt x="0" y="13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5" name="Line 149"/>
              <p:cNvSpPr>
                <a:spLocks noChangeShapeType="1"/>
              </p:cNvSpPr>
              <p:nvPr/>
            </p:nvSpPr>
            <p:spPr bwMode="auto">
              <a:xfrm>
                <a:off x="1679" y="3711"/>
                <a:ext cx="1" cy="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6" name="Arc 150"/>
              <p:cNvSpPr>
                <a:spLocks/>
              </p:cNvSpPr>
              <p:nvPr/>
            </p:nvSpPr>
            <p:spPr bwMode="auto">
              <a:xfrm>
                <a:off x="1211" y="4293"/>
                <a:ext cx="104" cy="92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804 w 21804"/>
                  <a:gd name="T1" fmla="*/ 21599 h 21600"/>
                  <a:gd name="T2" fmla="*/ 0 w 21804"/>
                  <a:gd name="T3" fmla="*/ 235 h 21600"/>
                  <a:gd name="T4" fmla="*/ 21599 w 2180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04" h="21600" fill="none" extrusionOk="0">
                    <a:moveTo>
                      <a:pt x="21804" y="21599"/>
                    </a:moveTo>
                    <a:cubicBezTo>
                      <a:pt x="21735" y="21599"/>
                      <a:pt x="21667" y="21599"/>
                      <a:pt x="21599" y="21600"/>
                    </a:cubicBezTo>
                    <a:cubicBezTo>
                      <a:pt x="9761" y="21600"/>
                      <a:pt x="129" y="12071"/>
                      <a:pt x="0" y="234"/>
                    </a:cubicBezTo>
                  </a:path>
                  <a:path w="21804" h="21600" stroke="0" extrusionOk="0">
                    <a:moveTo>
                      <a:pt x="21804" y="21599"/>
                    </a:moveTo>
                    <a:cubicBezTo>
                      <a:pt x="21735" y="21599"/>
                      <a:pt x="21667" y="21599"/>
                      <a:pt x="21599" y="21600"/>
                    </a:cubicBezTo>
                    <a:cubicBezTo>
                      <a:pt x="9761" y="21600"/>
                      <a:pt x="129" y="12071"/>
                      <a:pt x="0" y="234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7" name="Arc 151"/>
              <p:cNvSpPr>
                <a:spLocks/>
              </p:cNvSpPr>
              <p:nvPr/>
            </p:nvSpPr>
            <p:spPr bwMode="auto">
              <a:xfrm>
                <a:off x="1315" y="4387"/>
                <a:ext cx="259" cy="8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83 w 21683"/>
                  <a:gd name="T1" fmla="*/ 21600 h 21600"/>
                  <a:gd name="T2" fmla="*/ 0 w 21683"/>
                  <a:gd name="T3" fmla="*/ 0 h 21600"/>
                  <a:gd name="T4" fmla="*/ 21600 w 2168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3" h="21600" fill="none" extrusionOk="0">
                    <a:moveTo>
                      <a:pt x="21682" y="21599"/>
                    </a:moveTo>
                    <a:cubicBezTo>
                      <a:pt x="21655" y="21599"/>
                      <a:pt x="21627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83" h="21600" stroke="0" extrusionOk="0">
                    <a:moveTo>
                      <a:pt x="21682" y="21599"/>
                    </a:moveTo>
                    <a:cubicBezTo>
                      <a:pt x="21655" y="21599"/>
                      <a:pt x="21627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8" name="Freeform 152"/>
              <p:cNvSpPr>
                <a:spLocks/>
              </p:cNvSpPr>
              <p:nvPr/>
            </p:nvSpPr>
            <p:spPr bwMode="auto">
              <a:xfrm>
                <a:off x="1517" y="4449"/>
                <a:ext cx="57" cy="41"/>
              </a:xfrm>
              <a:custGeom>
                <a:avLst/>
                <a:gdLst/>
                <a:ahLst/>
                <a:cxnLst>
                  <a:cxn ang="0">
                    <a:pos x="57" y="20"/>
                  </a:cxn>
                  <a:cxn ang="0">
                    <a:pos x="0" y="0"/>
                  </a:cxn>
                  <a:cxn ang="0">
                    <a:pos x="14" y="20"/>
                  </a:cxn>
                  <a:cxn ang="0">
                    <a:pos x="0" y="41"/>
                  </a:cxn>
                  <a:cxn ang="0">
                    <a:pos x="57" y="20"/>
                  </a:cxn>
                </a:cxnLst>
                <a:rect l="0" t="0" r="r" b="b"/>
                <a:pathLst>
                  <a:path w="57" h="41">
                    <a:moveTo>
                      <a:pt x="57" y="20"/>
                    </a:moveTo>
                    <a:lnTo>
                      <a:pt x="0" y="0"/>
                    </a:lnTo>
                    <a:lnTo>
                      <a:pt x="14" y="20"/>
                    </a:lnTo>
                    <a:lnTo>
                      <a:pt x="0" y="41"/>
                    </a:lnTo>
                    <a:lnTo>
                      <a:pt x="57" y="2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9" name="Freeform 153"/>
              <p:cNvSpPr>
                <a:spLocks/>
              </p:cNvSpPr>
              <p:nvPr/>
            </p:nvSpPr>
            <p:spPr bwMode="auto">
              <a:xfrm>
                <a:off x="3133" y="639"/>
                <a:ext cx="589" cy="645"/>
              </a:xfrm>
              <a:custGeom>
                <a:avLst/>
                <a:gdLst/>
                <a:ahLst/>
                <a:cxnLst>
                  <a:cxn ang="0">
                    <a:pos x="1530" y="1651"/>
                  </a:cxn>
                  <a:cxn ang="0">
                    <a:pos x="0" y="509"/>
                  </a:cxn>
                  <a:cxn ang="0">
                    <a:pos x="0" y="0"/>
                  </a:cxn>
                </a:cxnLst>
                <a:rect l="0" t="0" r="r" b="b"/>
                <a:pathLst>
                  <a:path w="1530" h="1651">
                    <a:moveTo>
                      <a:pt x="1530" y="1651"/>
                    </a:moveTo>
                    <a:lnTo>
                      <a:pt x="0" y="50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70" name="Freeform 154"/>
              <p:cNvSpPr>
                <a:spLocks/>
              </p:cNvSpPr>
              <p:nvPr/>
            </p:nvSpPr>
            <p:spPr bwMode="auto">
              <a:xfrm>
                <a:off x="3093" y="632"/>
                <a:ext cx="81" cy="7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71" name="Line 155"/>
              <p:cNvSpPr>
                <a:spLocks noChangeShapeType="1"/>
              </p:cNvSpPr>
              <p:nvPr/>
            </p:nvSpPr>
            <p:spPr bwMode="auto">
              <a:xfrm>
                <a:off x="3093" y="632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72" name="Arc 156"/>
              <p:cNvSpPr>
                <a:spLocks/>
              </p:cNvSpPr>
              <p:nvPr/>
            </p:nvSpPr>
            <p:spPr bwMode="auto">
              <a:xfrm>
                <a:off x="1155" y="5396"/>
                <a:ext cx="111" cy="65"/>
              </a:xfrm>
              <a:custGeom>
                <a:avLst/>
                <a:gdLst>
                  <a:gd name="G0" fmla="+- 21597 0 0"/>
                  <a:gd name="G1" fmla="+- 0 0 0"/>
                  <a:gd name="G2" fmla="+- 21600 0 0"/>
                  <a:gd name="T0" fmla="*/ 21788 w 21788"/>
                  <a:gd name="T1" fmla="*/ 21599 h 21600"/>
                  <a:gd name="T2" fmla="*/ 0 w 21788"/>
                  <a:gd name="T3" fmla="*/ 333 h 21600"/>
                  <a:gd name="T4" fmla="*/ 21597 w 2178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88" h="21600" fill="none" extrusionOk="0">
                    <a:moveTo>
                      <a:pt x="21788" y="21599"/>
                    </a:moveTo>
                    <a:cubicBezTo>
                      <a:pt x="21724" y="21599"/>
                      <a:pt x="21660" y="21599"/>
                      <a:pt x="21597" y="21600"/>
                    </a:cubicBezTo>
                    <a:cubicBezTo>
                      <a:pt x="9797" y="21600"/>
                      <a:pt x="181" y="12131"/>
                      <a:pt x="-1" y="333"/>
                    </a:cubicBezTo>
                  </a:path>
                  <a:path w="21788" h="21600" stroke="0" extrusionOk="0">
                    <a:moveTo>
                      <a:pt x="21788" y="21599"/>
                    </a:moveTo>
                    <a:cubicBezTo>
                      <a:pt x="21724" y="21599"/>
                      <a:pt x="21660" y="21599"/>
                      <a:pt x="21597" y="21600"/>
                    </a:cubicBezTo>
                    <a:cubicBezTo>
                      <a:pt x="9797" y="21600"/>
                      <a:pt x="181" y="12131"/>
                      <a:pt x="-1" y="333"/>
                    </a:cubicBezTo>
                    <a:lnTo>
                      <a:pt x="21597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73" name="Arc 157"/>
              <p:cNvSpPr>
                <a:spLocks/>
              </p:cNvSpPr>
              <p:nvPr/>
            </p:nvSpPr>
            <p:spPr bwMode="auto">
              <a:xfrm>
                <a:off x="1266" y="5462"/>
                <a:ext cx="447" cy="13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74" name="Freeform 158"/>
              <p:cNvSpPr>
                <a:spLocks/>
              </p:cNvSpPr>
              <p:nvPr/>
            </p:nvSpPr>
            <p:spPr bwMode="auto">
              <a:xfrm>
                <a:off x="1656" y="5573"/>
                <a:ext cx="57" cy="42"/>
              </a:xfrm>
              <a:custGeom>
                <a:avLst/>
                <a:gdLst/>
                <a:ahLst/>
                <a:cxnLst>
                  <a:cxn ang="0">
                    <a:pos x="57" y="21"/>
                  </a:cxn>
                  <a:cxn ang="0">
                    <a:pos x="0" y="0"/>
                  </a:cxn>
                  <a:cxn ang="0">
                    <a:pos x="15" y="21"/>
                  </a:cxn>
                  <a:cxn ang="0">
                    <a:pos x="0" y="42"/>
                  </a:cxn>
                  <a:cxn ang="0">
                    <a:pos x="57" y="21"/>
                  </a:cxn>
                </a:cxnLst>
                <a:rect l="0" t="0" r="r" b="b"/>
                <a:pathLst>
                  <a:path w="57" h="42">
                    <a:moveTo>
                      <a:pt x="57" y="21"/>
                    </a:moveTo>
                    <a:lnTo>
                      <a:pt x="0" y="0"/>
                    </a:lnTo>
                    <a:lnTo>
                      <a:pt x="15" y="21"/>
                    </a:lnTo>
                    <a:lnTo>
                      <a:pt x="0" y="42"/>
                    </a:lnTo>
                    <a:lnTo>
                      <a:pt x="57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75" name="Arc 159"/>
              <p:cNvSpPr>
                <a:spLocks/>
              </p:cNvSpPr>
              <p:nvPr/>
            </p:nvSpPr>
            <p:spPr bwMode="auto">
              <a:xfrm>
                <a:off x="1208" y="3109"/>
                <a:ext cx="153" cy="77"/>
              </a:xfrm>
              <a:custGeom>
                <a:avLst/>
                <a:gdLst>
                  <a:gd name="G0" fmla="+- 21598 0 0"/>
                  <a:gd name="G1" fmla="+- 0 0 0"/>
                  <a:gd name="G2" fmla="+- 21600 0 0"/>
                  <a:gd name="T0" fmla="*/ 21737 w 21737"/>
                  <a:gd name="T1" fmla="*/ 21600 h 21600"/>
                  <a:gd name="T2" fmla="*/ 0 w 21737"/>
                  <a:gd name="T3" fmla="*/ 282 h 21600"/>
                  <a:gd name="T4" fmla="*/ 21598 w 2173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7" h="21600" fill="none" extrusionOk="0">
                    <a:moveTo>
                      <a:pt x="21736" y="21599"/>
                    </a:moveTo>
                    <a:cubicBezTo>
                      <a:pt x="21690" y="21599"/>
                      <a:pt x="21644" y="21599"/>
                      <a:pt x="21598" y="21600"/>
                    </a:cubicBezTo>
                    <a:cubicBezTo>
                      <a:pt x="9778" y="21600"/>
                      <a:pt x="154" y="12100"/>
                      <a:pt x="-1" y="282"/>
                    </a:cubicBezTo>
                  </a:path>
                  <a:path w="21737" h="21600" stroke="0" extrusionOk="0">
                    <a:moveTo>
                      <a:pt x="21736" y="21599"/>
                    </a:moveTo>
                    <a:cubicBezTo>
                      <a:pt x="21690" y="21599"/>
                      <a:pt x="21644" y="21599"/>
                      <a:pt x="21598" y="21600"/>
                    </a:cubicBezTo>
                    <a:cubicBezTo>
                      <a:pt x="9778" y="21600"/>
                      <a:pt x="154" y="12100"/>
                      <a:pt x="-1" y="282"/>
                    </a:cubicBezTo>
                    <a:lnTo>
                      <a:pt x="21598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76" name="Arc 160"/>
              <p:cNvSpPr>
                <a:spLocks/>
              </p:cNvSpPr>
              <p:nvPr/>
            </p:nvSpPr>
            <p:spPr bwMode="auto">
              <a:xfrm>
                <a:off x="1361" y="3186"/>
                <a:ext cx="382" cy="106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655 w 21655"/>
                  <a:gd name="T1" fmla="*/ 21600 h 21600"/>
                  <a:gd name="T2" fmla="*/ 0 w 21655"/>
                  <a:gd name="T3" fmla="*/ 204 h 21600"/>
                  <a:gd name="T4" fmla="*/ 21599 w 2165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55" h="21600" fill="none" extrusionOk="0">
                    <a:moveTo>
                      <a:pt x="21654" y="21599"/>
                    </a:moveTo>
                    <a:cubicBezTo>
                      <a:pt x="21636" y="21599"/>
                      <a:pt x="21617" y="21599"/>
                      <a:pt x="21599" y="21600"/>
                    </a:cubicBezTo>
                    <a:cubicBezTo>
                      <a:pt x="9749" y="21600"/>
                      <a:pt x="111" y="12053"/>
                      <a:pt x="-1" y="204"/>
                    </a:cubicBezTo>
                  </a:path>
                  <a:path w="21655" h="21600" stroke="0" extrusionOk="0">
                    <a:moveTo>
                      <a:pt x="21654" y="21599"/>
                    </a:moveTo>
                    <a:cubicBezTo>
                      <a:pt x="21636" y="21599"/>
                      <a:pt x="21617" y="21599"/>
                      <a:pt x="21599" y="21600"/>
                    </a:cubicBezTo>
                    <a:cubicBezTo>
                      <a:pt x="9749" y="21600"/>
                      <a:pt x="111" y="12053"/>
                      <a:pt x="-1" y="204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77" name="Freeform 161"/>
              <p:cNvSpPr>
                <a:spLocks/>
              </p:cNvSpPr>
              <p:nvPr/>
            </p:nvSpPr>
            <p:spPr bwMode="auto">
              <a:xfrm>
                <a:off x="1686" y="3273"/>
                <a:ext cx="57" cy="42"/>
              </a:xfrm>
              <a:custGeom>
                <a:avLst/>
                <a:gdLst/>
                <a:ahLst/>
                <a:cxnLst>
                  <a:cxn ang="0">
                    <a:pos x="57" y="21"/>
                  </a:cxn>
                  <a:cxn ang="0">
                    <a:pos x="0" y="0"/>
                  </a:cxn>
                  <a:cxn ang="0">
                    <a:pos x="14" y="21"/>
                  </a:cxn>
                  <a:cxn ang="0">
                    <a:pos x="0" y="42"/>
                  </a:cxn>
                  <a:cxn ang="0">
                    <a:pos x="57" y="21"/>
                  </a:cxn>
                </a:cxnLst>
                <a:rect l="0" t="0" r="r" b="b"/>
                <a:pathLst>
                  <a:path w="57" h="42">
                    <a:moveTo>
                      <a:pt x="57" y="21"/>
                    </a:moveTo>
                    <a:lnTo>
                      <a:pt x="0" y="0"/>
                    </a:lnTo>
                    <a:lnTo>
                      <a:pt x="14" y="21"/>
                    </a:lnTo>
                    <a:lnTo>
                      <a:pt x="0" y="42"/>
                    </a:lnTo>
                    <a:lnTo>
                      <a:pt x="57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78" name="Freeform 162"/>
              <p:cNvSpPr>
                <a:spLocks/>
              </p:cNvSpPr>
              <p:nvPr/>
            </p:nvSpPr>
            <p:spPr bwMode="auto">
              <a:xfrm>
                <a:off x="1425" y="5422"/>
                <a:ext cx="184" cy="58"/>
              </a:xfrm>
              <a:custGeom>
                <a:avLst/>
                <a:gdLst/>
                <a:ahLst/>
                <a:cxnLst>
                  <a:cxn ang="0">
                    <a:pos x="480" y="0"/>
                  </a:cxn>
                  <a:cxn ang="0">
                    <a:pos x="471" y="136"/>
                  </a:cxn>
                  <a:cxn ang="0">
                    <a:pos x="0" y="149"/>
                  </a:cxn>
                </a:cxnLst>
                <a:rect l="0" t="0" r="r" b="b"/>
                <a:pathLst>
                  <a:path w="480" h="149">
                    <a:moveTo>
                      <a:pt x="480" y="0"/>
                    </a:moveTo>
                    <a:lnTo>
                      <a:pt x="471" y="136"/>
                    </a:lnTo>
                    <a:lnTo>
                      <a:pt x="0" y="149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79" name="Arc 163"/>
              <p:cNvSpPr>
                <a:spLocks/>
              </p:cNvSpPr>
              <p:nvPr/>
            </p:nvSpPr>
            <p:spPr bwMode="auto">
              <a:xfrm>
                <a:off x="860" y="4798"/>
                <a:ext cx="565" cy="68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38 w 21638"/>
                  <a:gd name="T1" fmla="*/ 21600 h 21600"/>
                  <a:gd name="T2" fmla="*/ 0 w 21638"/>
                  <a:gd name="T3" fmla="*/ 32 h 21600"/>
                  <a:gd name="T4" fmla="*/ 21600 w 2163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8" h="21600" fill="none" extrusionOk="0">
                    <a:moveTo>
                      <a:pt x="21637" y="21599"/>
                    </a:moveTo>
                    <a:cubicBezTo>
                      <a:pt x="21625" y="21599"/>
                      <a:pt x="21612" y="21599"/>
                      <a:pt x="21600" y="21600"/>
                    </a:cubicBezTo>
                    <a:cubicBezTo>
                      <a:pt x="9683" y="21600"/>
                      <a:pt x="17" y="11948"/>
                      <a:pt x="0" y="31"/>
                    </a:cubicBezTo>
                  </a:path>
                  <a:path w="21638" h="21600" stroke="0" extrusionOk="0">
                    <a:moveTo>
                      <a:pt x="21637" y="21599"/>
                    </a:moveTo>
                    <a:cubicBezTo>
                      <a:pt x="21625" y="21599"/>
                      <a:pt x="21612" y="21599"/>
                      <a:pt x="21600" y="21600"/>
                    </a:cubicBezTo>
                    <a:cubicBezTo>
                      <a:pt x="9683" y="21600"/>
                      <a:pt x="17" y="11948"/>
                      <a:pt x="0" y="31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80" name="Freeform 164"/>
              <p:cNvSpPr>
                <a:spLocks/>
              </p:cNvSpPr>
              <p:nvPr/>
            </p:nvSpPr>
            <p:spPr bwMode="auto">
              <a:xfrm>
                <a:off x="839" y="4799"/>
                <a:ext cx="41" cy="58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0" y="58"/>
                  </a:cxn>
                  <a:cxn ang="0">
                    <a:pos x="21" y="43"/>
                  </a:cxn>
                  <a:cxn ang="0">
                    <a:pos x="41" y="58"/>
                  </a:cxn>
                  <a:cxn ang="0">
                    <a:pos x="21" y="0"/>
                  </a:cxn>
                </a:cxnLst>
                <a:rect l="0" t="0" r="r" b="b"/>
                <a:pathLst>
                  <a:path w="41" h="58">
                    <a:moveTo>
                      <a:pt x="21" y="0"/>
                    </a:moveTo>
                    <a:lnTo>
                      <a:pt x="0" y="58"/>
                    </a:lnTo>
                    <a:lnTo>
                      <a:pt x="21" y="43"/>
                    </a:lnTo>
                    <a:lnTo>
                      <a:pt x="41" y="58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81" name="Freeform 165"/>
              <p:cNvSpPr>
                <a:spLocks/>
              </p:cNvSpPr>
              <p:nvPr/>
            </p:nvSpPr>
            <p:spPr bwMode="auto">
              <a:xfrm>
                <a:off x="1372" y="4250"/>
                <a:ext cx="240" cy="5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22" y="98"/>
                  </a:cxn>
                  <a:cxn ang="0">
                    <a:pos x="0" y="136"/>
                  </a:cxn>
                </a:cxnLst>
                <a:rect l="0" t="0" r="r" b="b"/>
                <a:pathLst>
                  <a:path w="622" h="136">
                    <a:moveTo>
                      <a:pt x="616" y="0"/>
                    </a:moveTo>
                    <a:lnTo>
                      <a:pt x="622" y="98"/>
                    </a:lnTo>
                    <a:lnTo>
                      <a:pt x="0" y="136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82" name="Arc 166"/>
              <p:cNvSpPr>
                <a:spLocks/>
              </p:cNvSpPr>
              <p:nvPr/>
            </p:nvSpPr>
            <p:spPr bwMode="auto">
              <a:xfrm>
                <a:off x="860" y="3681"/>
                <a:ext cx="512" cy="62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35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84" y="21600"/>
                      <a:pt x="19" y="11950"/>
                      <a:pt x="0" y="34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84" y="21600"/>
                      <a:pt x="19" y="11950"/>
                      <a:pt x="0" y="34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83" name="Freeform 167"/>
              <p:cNvSpPr>
                <a:spLocks/>
              </p:cNvSpPr>
              <p:nvPr/>
            </p:nvSpPr>
            <p:spPr bwMode="auto">
              <a:xfrm>
                <a:off x="839" y="3682"/>
                <a:ext cx="41" cy="58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0" y="58"/>
                  </a:cxn>
                  <a:cxn ang="0">
                    <a:pos x="21" y="43"/>
                  </a:cxn>
                  <a:cxn ang="0">
                    <a:pos x="41" y="58"/>
                  </a:cxn>
                  <a:cxn ang="0">
                    <a:pos x="21" y="0"/>
                  </a:cxn>
                </a:cxnLst>
                <a:rect l="0" t="0" r="r" b="b"/>
                <a:pathLst>
                  <a:path w="41" h="58">
                    <a:moveTo>
                      <a:pt x="21" y="0"/>
                    </a:moveTo>
                    <a:lnTo>
                      <a:pt x="0" y="58"/>
                    </a:lnTo>
                    <a:lnTo>
                      <a:pt x="21" y="43"/>
                    </a:lnTo>
                    <a:lnTo>
                      <a:pt x="41" y="58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84" name="Freeform 168"/>
              <p:cNvSpPr>
                <a:spLocks/>
              </p:cNvSpPr>
              <p:nvPr/>
            </p:nvSpPr>
            <p:spPr bwMode="auto">
              <a:xfrm>
                <a:off x="1325" y="3080"/>
                <a:ext cx="298" cy="62"/>
              </a:xfrm>
              <a:custGeom>
                <a:avLst/>
                <a:gdLst/>
                <a:ahLst/>
                <a:cxnLst>
                  <a:cxn ang="0">
                    <a:pos x="776" y="0"/>
                  </a:cxn>
                  <a:cxn ang="0">
                    <a:pos x="761" y="143"/>
                  </a:cxn>
                  <a:cxn ang="0">
                    <a:pos x="0" y="158"/>
                  </a:cxn>
                </a:cxnLst>
                <a:rect l="0" t="0" r="r" b="b"/>
                <a:pathLst>
                  <a:path w="776" h="158">
                    <a:moveTo>
                      <a:pt x="776" y="0"/>
                    </a:moveTo>
                    <a:lnTo>
                      <a:pt x="761" y="143"/>
                    </a:lnTo>
                    <a:lnTo>
                      <a:pt x="0" y="158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85" name="Arc 169"/>
              <p:cNvSpPr>
                <a:spLocks/>
              </p:cNvSpPr>
              <p:nvPr/>
            </p:nvSpPr>
            <p:spPr bwMode="auto">
              <a:xfrm>
                <a:off x="883" y="2627"/>
                <a:ext cx="441" cy="51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49 w 21649"/>
                  <a:gd name="T1" fmla="*/ 21600 h 21600"/>
                  <a:gd name="T2" fmla="*/ 0 w 21649"/>
                  <a:gd name="T3" fmla="*/ 42 h 21600"/>
                  <a:gd name="T4" fmla="*/ 21600 w 2164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9" h="21600" fill="none" extrusionOk="0">
                    <a:moveTo>
                      <a:pt x="21648" y="21599"/>
                    </a:moveTo>
                    <a:cubicBezTo>
                      <a:pt x="21632" y="21599"/>
                      <a:pt x="21616" y="21599"/>
                      <a:pt x="21600" y="21600"/>
                    </a:cubicBezTo>
                    <a:cubicBezTo>
                      <a:pt x="9687" y="21600"/>
                      <a:pt x="23" y="11954"/>
                      <a:pt x="0" y="41"/>
                    </a:cubicBezTo>
                  </a:path>
                  <a:path w="21649" h="21600" stroke="0" extrusionOk="0">
                    <a:moveTo>
                      <a:pt x="21648" y="21599"/>
                    </a:moveTo>
                    <a:cubicBezTo>
                      <a:pt x="21632" y="21599"/>
                      <a:pt x="21616" y="21599"/>
                      <a:pt x="21600" y="21600"/>
                    </a:cubicBezTo>
                    <a:cubicBezTo>
                      <a:pt x="9687" y="21600"/>
                      <a:pt x="23" y="11954"/>
                      <a:pt x="0" y="41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86" name="Freeform 170"/>
              <p:cNvSpPr>
                <a:spLocks/>
              </p:cNvSpPr>
              <p:nvPr/>
            </p:nvSpPr>
            <p:spPr bwMode="auto">
              <a:xfrm>
                <a:off x="863" y="2628"/>
                <a:ext cx="41" cy="59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0" y="59"/>
                  </a:cxn>
                  <a:cxn ang="0">
                    <a:pos x="20" y="44"/>
                  </a:cxn>
                  <a:cxn ang="0">
                    <a:pos x="41" y="59"/>
                  </a:cxn>
                  <a:cxn ang="0">
                    <a:pos x="20" y="0"/>
                  </a:cxn>
                </a:cxnLst>
                <a:rect l="0" t="0" r="r" b="b"/>
                <a:pathLst>
                  <a:path w="41" h="59">
                    <a:moveTo>
                      <a:pt x="20" y="0"/>
                    </a:moveTo>
                    <a:lnTo>
                      <a:pt x="0" y="59"/>
                    </a:lnTo>
                    <a:lnTo>
                      <a:pt x="20" y="44"/>
                    </a:lnTo>
                    <a:lnTo>
                      <a:pt x="41" y="59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87" name="Freeform 171"/>
              <p:cNvSpPr>
                <a:spLocks/>
              </p:cNvSpPr>
              <p:nvPr/>
            </p:nvSpPr>
            <p:spPr bwMode="auto">
              <a:xfrm>
                <a:off x="713" y="4237"/>
                <a:ext cx="471" cy="192"/>
              </a:xfrm>
              <a:custGeom>
                <a:avLst/>
                <a:gdLst/>
                <a:ahLst/>
                <a:cxnLst>
                  <a:cxn ang="0">
                    <a:pos x="0" y="47"/>
                  </a:cxn>
                  <a:cxn ang="0">
                    <a:pos x="48" y="0"/>
                  </a:cxn>
                  <a:cxn ang="0">
                    <a:pos x="65" y="133"/>
                  </a:cxn>
                  <a:cxn ang="0">
                    <a:pos x="161" y="39"/>
                  </a:cxn>
                  <a:cxn ang="0">
                    <a:pos x="178" y="172"/>
                  </a:cxn>
                  <a:cxn ang="0">
                    <a:pos x="274" y="79"/>
                  </a:cxn>
                  <a:cxn ang="0">
                    <a:pos x="291" y="212"/>
                  </a:cxn>
                  <a:cxn ang="0">
                    <a:pos x="387" y="119"/>
                  </a:cxn>
                  <a:cxn ang="0">
                    <a:pos x="404" y="252"/>
                  </a:cxn>
                  <a:cxn ang="0">
                    <a:pos x="501" y="158"/>
                  </a:cxn>
                  <a:cxn ang="0">
                    <a:pos x="518" y="291"/>
                  </a:cxn>
                  <a:cxn ang="0">
                    <a:pos x="614" y="198"/>
                  </a:cxn>
                  <a:cxn ang="0">
                    <a:pos x="631" y="331"/>
                  </a:cxn>
                  <a:cxn ang="0">
                    <a:pos x="727" y="238"/>
                  </a:cxn>
                  <a:cxn ang="0">
                    <a:pos x="744" y="371"/>
                  </a:cxn>
                  <a:cxn ang="0">
                    <a:pos x="840" y="277"/>
                  </a:cxn>
                  <a:cxn ang="0">
                    <a:pos x="857" y="410"/>
                  </a:cxn>
                  <a:cxn ang="0">
                    <a:pos x="954" y="317"/>
                  </a:cxn>
                  <a:cxn ang="0">
                    <a:pos x="971" y="450"/>
                  </a:cxn>
                  <a:cxn ang="0">
                    <a:pos x="1067" y="357"/>
                  </a:cxn>
                  <a:cxn ang="0">
                    <a:pos x="1084" y="490"/>
                  </a:cxn>
                  <a:cxn ang="0">
                    <a:pos x="1180" y="396"/>
                  </a:cxn>
                  <a:cxn ang="0">
                    <a:pos x="1189" y="463"/>
                  </a:cxn>
                  <a:cxn ang="0">
                    <a:pos x="1223" y="475"/>
                  </a:cxn>
                </a:cxnLst>
                <a:rect l="0" t="0" r="r" b="b"/>
                <a:pathLst>
                  <a:path w="1223" h="490">
                    <a:moveTo>
                      <a:pt x="0" y="47"/>
                    </a:moveTo>
                    <a:lnTo>
                      <a:pt x="48" y="0"/>
                    </a:lnTo>
                    <a:lnTo>
                      <a:pt x="65" y="133"/>
                    </a:lnTo>
                    <a:lnTo>
                      <a:pt x="161" y="39"/>
                    </a:lnTo>
                    <a:lnTo>
                      <a:pt x="178" y="172"/>
                    </a:lnTo>
                    <a:lnTo>
                      <a:pt x="274" y="79"/>
                    </a:lnTo>
                    <a:lnTo>
                      <a:pt x="291" y="212"/>
                    </a:lnTo>
                    <a:lnTo>
                      <a:pt x="387" y="119"/>
                    </a:lnTo>
                    <a:lnTo>
                      <a:pt x="404" y="252"/>
                    </a:lnTo>
                    <a:lnTo>
                      <a:pt x="501" y="158"/>
                    </a:lnTo>
                    <a:lnTo>
                      <a:pt x="518" y="291"/>
                    </a:lnTo>
                    <a:lnTo>
                      <a:pt x="614" y="198"/>
                    </a:lnTo>
                    <a:lnTo>
                      <a:pt x="631" y="331"/>
                    </a:lnTo>
                    <a:lnTo>
                      <a:pt x="727" y="238"/>
                    </a:lnTo>
                    <a:lnTo>
                      <a:pt x="744" y="371"/>
                    </a:lnTo>
                    <a:lnTo>
                      <a:pt x="840" y="277"/>
                    </a:lnTo>
                    <a:lnTo>
                      <a:pt x="857" y="410"/>
                    </a:lnTo>
                    <a:lnTo>
                      <a:pt x="954" y="317"/>
                    </a:lnTo>
                    <a:lnTo>
                      <a:pt x="971" y="450"/>
                    </a:lnTo>
                    <a:lnTo>
                      <a:pt x="1067" y="357"/>
                    </a:lnTo>
                    <a:lnTo>
                      <a:pt x="1084" y="490"/>
                    </a:lnTo>
                    <a:lnTo>
                      <a:pt x="1180" y="396"/>
                    </a:lnTo>
                    <a:lnTo>
                      <a:pt x="1189" y="463"/>
                    </a:lnTo>
                    <a:lnTo>
                      <a:pt x="1223" y="475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88" name="Arc 172"/>
              <p:cNvSpPr>
                <a:spLocks/>
              </p:cNvSpPr>
              <p:nvPr/>
            </p:nvSpPr>
            <p:spPr bwMode="auto">
              <a:xfrm>
                <a:off x="1183" y="4046"/>
                <a:ext cx="894" cy="37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57 h 21600"/>
                  <a:gd name="T2" fmla="*/ 24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56"/>
                    </a:moveTo>
                    <a:cubicBezTo>
                      <a:pt x="21568" y="11954"/>
                      <a:pt x="11921" y="21586"/>
                      <a:pt x="23" y="21599"/>
                    </a:cubicBezTo>
                  </a:path>
                  <a:path w="21600" h="21600" stroke="0" extrusionOk="0">
                    <a:moveTo>
                      <a:pt x="21599" y="56"/>
                    </a:moveTo>
                    <a:cubicBezTo>
                      <a:pt x="21568" y="11954"/>
                      <a:pt x="11921" y="21586"/>
                      <a:pt x="23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89" name="Freeform 173"/>
              <p:cNvSpPr>
                <a:spLocks/>
              </p:cNvSpPr>
              <p:nvPr/>
            </p:nvSpPr>
            <p:spPr bwMode="auto">
              <a:xfrm>
                <a:off x="2058" y="4047"/>
                <a:ext cx="41" cy="58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0" y="58"/>
                  </a:cxn>
                  <a:cxn ang="0">
                    <a:pos x="20" y="43"/>
                  </a:cxn>
                  <a:cxn ang="0">
                    <a:pos x="41" y="58"/>
                  </a:cxn>
                  <a:cxn ang="0">
                    <a:pos x="20" y="0"/>
                  </a:cxn>
                </a:cxnLst>
                <a:rect l="0" t="0" r="r" b="b"/>
                <a:pathLst>
                  <a:path w="41" h="58">
                    <a:moveTo>
                      <a:pt x="20" y="0"/>
                    </a:moveTo>
                    <a:lnTo>
                      <a:pt x="0" y="58"/>
                    </a:lnTo>
                    <a:lnTo>
                      <a:pt x="20" y="43"/>
                    </a:lnTo>
                    <a:lnTo>
                      <a:pt x="41" y="58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0" name="Freeform 174"/>
              <p:cNvSpPr>
                <a:spLocks/>
              </p:cNvSpPr>
              <p:nvPr/>
            </p:nvSpPr>
            <p:spPr bwMode="auto">
              <a:xfrm>
                <a:off x="708" y="3072"/>
                <a:ext cx="487" cy="212"/>
              </a:xfrm>
              <a:custGeom>
                <a:avLst/>
                <a:gdLst/>
                <a:ahLst/>
                <a:cxnLst>
                  <a:cxn ang="0">
                    <a:pos x="0" y="47"/>
                  </a:cxn>
                  <a:cxn ang="0">
                    <a:pos x="48" y="0"/>
                  </a:cxn>
                  <a:cxn ang="0">
                    <a:pos x="64" y="134"/>
                  </a:cxn>
                  <a:cxn ang="0">
                    <a:pos x="161" y="41"/>
                  </a:cxn>
                  <a:cxn ang="0">
                    <a:pos x="176" y="175"/>
                  </a:cxn>
                  <a:cxn ang="0">
                    <a:pos x="274" y="82"/>
                  </a:cxn>
                  <a:cxn ang="0">
                    <a:pos x="289" y="216"/>
                  </a:cxn>
                  <a:cxn ang="0">
                    <a:pos x="387" y="123"/>
                  </a:cxn>
                  <a:cxn ang="0">
                    <a:pos x="402" y="256"/>
                  </a:cxn>
                  <a:cxn ang="0">
                    <a:pos x="499" y="164"/>
                  </a:cxn>
                  <a:cxn ang="0">
                    <a:pos x="515" y="297"/>
                  </a:cxn>
                  <a:cxn ang="0">
                    <a:pos x="612" y="205"/>
                  </a:cxn>
                  <a:cxn ang="0">
                    <a:pos x="628" y="338"/>
                  </a:cxn>
                  <a:cxn ang="0">
                    <a:pos x="725" y="246"/>
                  </a:cxn>
                  <a:cxn ang="0">
                    <a:pos x="740" y="379"/>
                  </a:cxn>
                  <a:cxn ang="0">
                    <a:pos x="838" y="287"/>
                  </a:cxn>
                  <a:cxn ang="0">
                    <a:pos x="853" y="420"/>
                  </a:cxn>
                  <a:cxn ang="0">
                    <a:pos x="951" y="328"/>
                  </a:cxn>
                  <a:cxn ang="0">
                    <a:pos x="966" y="461"/>
                  </a:cxn>
                  <a:cxn ang="0">
                    <a:pos x="1063" y="369"/>
                  </a:cxn>
                  <a:cxn ang="0">
                    <a:pos x="1079" y="502"/>
                  </a:cxn>
                  <a:cxn ang="0">
                    <a:pos x="1176" y="410"/>
                  </a:cxn>
                  <a:cxn ang="0">
                    <a:pos x="1192" y="543"/>
                  </a:cxn>
                  <a:cxn ang="0">
                    <a:pos x="1240" y="497"/>
                  </a:cxn>
                  <a:cxn ang="0">
                    <a:pos x="1267" y="507"/>
                  </a:cxn>
                </a:cxnLst>
                <a:rect l="0" t="0" r="r" b="b"/>
                <a:pathLst>
                  <a:path w="1267" h="543">
                    <a:moveTo>
                      <a:pt x="0" y="47"/>
                    </a:moveTo>
                    <a:lnTo>
                      <a:pt x="48" y="0"/>
                    </a:lnTo>
                    <a:lnTo>
                      <a:pt x="64" y="134"/>
                    </a:lnTo>
                    <a:lnTo>
                      <a:pt x="161" y="41"/>
                    </a:lnTo>
                    <a:lnTo>
                      <a:pt x="176" y="175"/>
                    </a:lnTo>
                    <a:lnTo>
                      <a:pt x="274" y="82"/>
                    </a:lnTo>
                    <a:lnTo>
                      <a:pt x="289" y="216"/>
                    </a:lnTo>
                    <a:lnTo>
                      <a:pt x="387" y="123"/>
                    </a:lnTo>
                    <a:lnTo>
                      <a:pt x="402" y="256"/>
                    </a:lnTo>
                    <a:lnTo>
                      <a:pt x="499" y="164"/>
                    </a:lnTo>
                    <a:lnTo>
                      <a:pt x="515" y="297"/>
                    </a:lnTo>
                    <a:lnTo>
                      <a:pt x="612" y="205"/>
                    </a:lnTo>
                    <a:lnTo>
                      <a:pt x="628" y="338"/>
                    </a:lnTo>
                    <a:lnTo>
                      <a:pt x="725" y="246"/>
                    </a:lnTo>
                    <a:lnTo>
                      <a:pt x="740" y="379"/>
                    </a:lnTo>
                    <a:lnTo>
                      <a:pt x="838" y="287"/>
                    </a:lnTo>
                    <a:lnTo>
                      <a:pt x="853" y="420"/>
                    </a:lnTo>
                    <a:lnTo>
                      <a:pt x="951" y="328"/>
                    </a:lnTo>
                    <a:lnTo>
                      <a:pt x="966" y="461"/>
                    </a:lnTo>
                    <a:lnTo>
                      <a:pt x="1063" y="369"/>
                    </a:lnTo>
                    <a:lnTo>
                      <a:pt x="1079" y="502"/>
                    </a:lnTo>
                    <a:lnTo>
                      <a:pt x="1176" y="410"/>
                    </a:lnTo>
                    <a:lnTo>
                      <a:pt x="1192" y="543"/>
                    </a:lnTo>
                    <a:lnTo>
                      <a:pt x="1240" y="497"/>
                    </a:lnTo>
                    <a:lnTo>
                      <a:pt x="1267" y="507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1" name="Arc 175"/>
              <p:cNvSpPr>
                <a:spLocks/>
              </p:cNvSpPr>
              <p:nvPr/>
            </p:nvSpPr>
            <p:spPr bwMode="auto">
              <a:xfrm>
                <a:off x="1195" y="2934"/>
                <a:ext cx="864" cy="33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65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64"/>
                    </a:moveTo>
                    <a:cubicBezTo>
                      <a:pt x="21564" y="11968"/>
                      <a:pt x="11903" y="21599"/>
                      <a:pt x="0" y="21600"/>
                    </a:cubicBezTo>
                  </a:path>
                  <a:path w="21600" h="21600" stroke="0" extrusionOk="0">
                    <a:moveTo>
                      <a:pt x="21599" y="64"/>
                    </a:moveTo>
                    <a:cubicBezTo>
                      <a:pt x="21564" y="11968"/>
                      <a:pt x="11903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2" name="Freeform 176"/>
              <p:cNvSpPr>
                <a:spLocks/>
              </p:cNvSpPr>
              <p:nvPr/>
            </p:nvSpPr>
            <p:spPr bwMode="auto">
              <a:xfrm>
                <a:off x="2040" y="2935"/>
                <a:ext cx="41" cy="59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0" y="59"/>
                  </a:cxn>
                  <a:cxn ang="0">
                    <a:pos x="20" y="44"/>
                  </a:cxn>
                  <a:cxn ang="0">
                    <a:pos x="41" y="59"/>
                  </a:cxn>
                  <a:cxn ang="0">
                    <a:pos x="20" y="0"/>
                  </a:cxn>
                </a:cxnLst>
                <a:rect l="0" t="0" r="r" b="b"/>
                <a:pathLst>
                  <a:path w="41" h="59">
                    <a:moveTo>
                      <a:pt x="20" y="0"/>
                    </a:moveTo>
                    <a:lnTo>
                      <a:pt x="0" y="59"/>
                    </a:lnTo>
                    <a:lnTo>
                      <a:pt x="20" y="44"/>
                    </a:lnTo>
                    <a:lnTo>
                      <a:pt x="41" y="59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3" name="Freeform 177"/>
              <p:cNvSpPr>
                <a:spLocks/>
              </p:cNvSpPr>
              <p:nvPr/>
            </p:nvSpPr>
            <p:spPr bwMode="auto">
              <a:xfrm>
                <a:off x="395" y="4871"/>
                <a:ext cx="577" cy="388"/>
              </a:xfrm>
              <a:custGeom>
                <a:avLst/>
                <a:gdLst/>
                <a:ahLst/>
                <a:cxnLst>
                  <a:cxn ang="0">
                    <a:pos x="0" y="994"/>
                  </a:cxn>
                  <a:cxn ang="0">
                    <a:pos x="428" y="230"/>
                  </a:cxn>
                  <a:cxn ang="0">
                    <a:pos x="1500" y="91"/>
                  </a:cxn>
                  <a:cxn ang="0">
                    <a:pos x="1500" y="0"/>
                  </a:cxn>
                </a:cxnLst>
                <a:rect l="0" t="0" r="r" b="b"/>
                <a:pathLst>
                  <a:path w="1500" h="994">
                    <a:moveTo>
                      <a:pt x="0" y="994"/>
                    </a:moveTo>
                    <a:lnTo>
                      <a:pt x="428" y="230"/>
                    </a:lnTo>
                    <a:lnTo>
                      <a:pt x="1500" y="91"/>
                    </a:lnTo>
                    <a:lnTo>
                      <a:pt x="150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4" name="Freeform 178"/>
              <p:cNvSpPr>
                <a:spLocks/>
              </p:cNvSpPr>
              <p:nvPr/>
            </p:nvSpPr>
            <p:spPr bwMode="auto">
              <a:xfrm>
                <a:off x="932" y="4863"/>
                <a:ext cx="80" cy="8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5" name="Line 179"/>
              <p:cNvSpPr>
                <a:spLocks noChangeShapeType="1"/>
              </p:cNvSpPr>
              <p:nvPr/>
            </p:nvSpPr>
            <p:spPr bwMode="auto">
              <a:xfrm>
                <a:off x="932" y="4863"/>
                <a:ext cx="1" cy="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6" name="Freeform 180"/>
              <p:cNvSpPr>
                <a:spLocks/>
              </p:cNvSpPr>
              <p:nvPr/>
            </p:nvSpPr>
            <p:spPr bwMode="auto">
              <a:xfrm>
                <a:off x="907" y="5062"/>
                <a:ext cx="600" cy="316"/>
              </a:xfrm>
              <a:custGeom>
                <a:avLst/>
                <a:gdLst/>
                <a:ahLst/>
                <a:cxnLst>
                  <a:cxn ang="0">
                    <a:pos x="1559" y="673"/>
                  </a:cxn>
                  <a:cxn ang="0">
                    <a:pos x="1421" y="809"/>
                  </a:cxn>
                  <a:cxn ang="0">
                    <a:pos x="0" y="0"/>
                  </a:cxn>
                </a:cxnLst>
                <a:rect l="0" t="0" r="r" b="b"/>
                <a:pathLst>
                  <a:path w="1559" h="809">
                    <a:moveTo>
                      <a:pt x="1559" y="673"/>
                    </a:moveTo>
                    <a:lnTo>
                      <a:pt x="1421" y="80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7" name="Freeform 181"/>
              <p:cNvSpPr>
                <a:spLocks/>
              </p:cNvSpPr>
              <p:nvPr/>
            </p:nvSpPr>
            <p:spPr bwMode="auto">
              <a:xfrm>
                <a:off x="881" y="5023"/>
                <a:ext cx="46" cy="75"/>
              </a:xfrm>
              <a:custGeom>
                <a:avLst/>
                <a:gdLst/>
                <a:ahLst/>
                <a:cxnLst>
                  <a:cxn ang="0">
                    <a:pos x="102" y="0"/>
                  </a:cxn>
                  <a:cxn ang="0">
                    <a:pos x="119" y="8"/>
                  </a:cxn>
                  <a:cxn ang="0">
                    <a:pos x="17" y="191"/>
                  </a:cxn>
                  <a:cxn ang="0">
                    <a:pos x="0" y="183"/>
                  </a:cxn>
                </a:cxnLst>
                <a:rect l="0" t="0" r="r" b="b"/>
                <a:pathLst>
                  <a:path w="119" h="191">
                    <a:moveTo>
                      <a:pt x="102" y="0"/>
                    </a:moveTo>
                    <a:lnTo>
                      <a:pt x="119" y="8"/>
                    </a:lnTo>
                    <a:lnTo>
                      <a:pt x="17" y="191"/>
                    </a:lnTo>
                    <a:lnTo>
                      <a:pt x="0" y="183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8" name="Line 182"/>
              <p:cNvSpPr>
                <a:spLocks noChangeShapeType="1"/>
              </p:cNvSpPr>
              <p:nvPr/>
            </p:nvSpPr>
            <p:spPr bwMode="auto">
              <a:xfrm>
                <a:off x="881" y="5095"/>
                <a:ext cx="7" cy="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9" name="Freeform 183"/>
              <p:cNvSpPr>
                <a:spLocks/>
              </p:cNvSpPr>
              <p:nvPr/>
            </p:nvSpPr>
            <p:spPr bwMode="auto">
              <a:xfrm>
                <a:off x="878" y="5163"/>
                <a:ext cx="295" cy="341"/>
              </a:xfrm>
              <a:custGeom>
                <a:avLst/>
                <a:gdLst/>
                <a:ahLst/>
                <a:cxnLst>
                  <a:cxn ang="0">
                    <a:pos x="766" y="872"/>
                  </a:cxn>
                  <a:cxn ang="0">
                    <a:pos x="106" y="0"/>
                  </a:cxn>
                  <a:cxn ang="0">
                    <a:pos x="0" y="0"/>
                  </a:cxn>
                </a:cxnLst>
                <a:rect l="0" t="0" r="r" b="b"/>
                <a:pathLst>
                  <a:path w="766" h="872">
                    <a:moveTo>
                      <a:pt x="766" y="872"/>
                    </a:moveTo>
                    <a:lnTo>
                      <a:pt x="106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0" name="Freeform 184"/>
              <p:cNvSpPr>
                <a:spLocks/>
              </p:cNvSpPr>
              <p:nvPr/>
            </p:nvSpPr>
            <p:spPr bwMode="auto">
              <a:xfrm>
                <a:off x="870" y="5123"/>
                <a:ext cx="8" cy="8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" y="0"/>
                  </a:cxn>
                  <a:cxn ang="0">
                    <a:pos x="20" y="209"/>
                  </a:cxn>
                  <a:cxn ang="0">
                    <a:pos x="0" y="209"/>
                  </a:cxn>
                </a:cxnLst>
                <a:rect l="0" t="0" r="r" b="b"/>
                <a:pathLst>
                  <a:path w="20" h="209">
                    <a:moveTo>
                      <a:pt x="0" y="0"/>
                    </a:moveTo>
                    <a:lnTo>
                      <a:pt x="20" y="0"/>
                    </a:lnTo>
                    <a:lnTo>
                      <a:pt x="20" y="209"/>
                    </a:lnTo>
                    <a:lnTo>
                      <a:pt x="0" y="209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1" name="Line 185"/>
              <p:cNvSpPr>
                <a:spLocks noChangeShapeType="1"/>
              </p:cNvSpPr>
              <p:nvPr/>
            </p:nvSpPr>
            <p:spPr bwMode="auto">
              <a:xfrm>
                <a:off x="870" y="5204"/>
                <a:ext cx="8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2" name="Line 186"/>
              <p:cNvSpPr>
                <a:spLocks noChangeShapeType="1"/>
              </p:cNvSpPr>
              <p:nvPr/>
            </p:nvSpPr>
            <p:spPr bwMode="auto">
              <a:xfrm flipV="1">
                <a:off x="1366" y="5211"/>
                <a:ext cx="47" cy="3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3" name="Freeform 187"/>
              <p:cNvSpPr>
                <a:spLocks/>
              </p:cNvSpPr>
              <p:nvPr/>
            </p:nvSpPr>
            <p:spPr bwMode="auto">
              <a:xfrm>
                <a:off x="1390" y="5174"/>
                <a:ext cx="53" cy="70"/>
              </a:xfrm>
              <a:custGeom>
                <a:avLst/>
                <a:gdLst/>
                <a:ahLst/>
                <a:cxnLst>
                  <a:cxn ang="0">
                    <a:pos x="140" y="170"/>
                  </a:cxn>
                  <a:cxn ang="0">
                    <a:pos x="123" y="181"/>
                  </a:cxn>
                  <a:cxn ang="0">
                    <a:pos x="0" y="11"/>
                  </a:cxn>
                  <a:cxn ang="0">
                    <a:pos x="17" y="0"/>
                  </a:cxn>
                </a:cxnLst>
                <a:rect l="0" t="0" r="r" b="b"/>
                <a:pathLst>
                  <a:path w="140" h="181">
                    <a:moveTo>
                      <a:pt x="140" y="170"/>
                    </a:moveTo>
                    <a:lnTo>
                      <a:pt x="123" y="181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4" name="Line 188"/>
              <p:cNvSpPr>
                <a:spLocks noChangeShapeType="1"/>
              </p:cNvSpPr>
              <p:nvPr/>
            </p:nvSpPr>
            <p:spPr bwMode="auto">
              <a:xfrm flipH="1">
                <a:off x="1390" y="5174"/>
                <a:ext cx="6" cy="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5" name="Line 189"/>
              <p:cNvSpPr>
                <a:spLocks noChangeShapeType="1"/>
              </p:cNvSpPr>
              <p:nvPr/>
            </p:nvSpPr>
            <p:spPr bwMode="auto">
              <a:xfrm flipV="1">
                <a:off x="1219" y="5194"/>
                <a:ext cx="71" cy="6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6" name="Freeform 190"/>
              <p:cNvSpPr>
                <a:spLocks/>
              </p:cNvSpPr>
              <p:nvPr/>
            </p:nvSpPr>
            <p:spPr bwMode="auto">
              <a:xfrm>
                <a:off x="1263" y="5159"/>
                <a:ext cx="59" cy="65"/>
              </a:xfrm>
              <a:custGeom>
                <a:avLst/>
                <a:gdLst/>
                <a:ahLst/>
                <a:cxnLst>
                  <a:cxn ang="0">
                    <a:pos x="155" y="153"/>
                  </a:cxn>
                  <a:cxn ang="0">
                    <a:pos x="140" y="166"/>
                  </a:cxn>
                  <a:cxn ang="0">
                    <a:pos x="0" y="12"/>
                  </a:cxn>
                  <a:cxn ang="0">
                    <a:pos x="14" y="0"/>
                  </a:cxn>
                </a:cxnLst>
                <a:rect l="0" t="0" r="r" b="b"/>
                <a:pathLst>
                  <a:path w="155" h="166">
                    <a:moveTo>
                      <a:pt x="155" y="153"/>
                    </a:moveTo>
                    <a:lnTo>
                      <a:pt x="140" y="166"/>
                    </a:lnTo>
                    <a:lnTo>
                      <a:pt x="0" y="1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7" name="Line 191"/>
              <p:cNvSpPr>
                <a:spLocks noChangeShapeType="1"/>
              </p:cNvSpPr>
              <p:nvPr/>
            </p:nvSpPr>
            <p:spPr bwMode="auto">
              <a:xfrm flipH="1">
                <a:off x="1263" y="5159"/>
                <a:ext cx="5" cy="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8" name="Line 192"/>
              <p:cNvSpPr>
                <a:spLocks noChangeShapeType="1"/>
              </p:cNvSpPr>
              <p:nvPr/>
            </p:nvSpPr>
            <p:spPr bwMode="auto">
              <a:xfrm flipV="1">
                <a:off x="1036" y="5194"/>
                <a:ext cx="89" cy="5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9" name="Freeform 193"/>
              <p:cNvSpPr>
                <a:spLocks/>
              </p:cNvSpPr>
              <p:nvPr/>
            </p:nvSpPr>
            <p:spPr bwMode="auto">
              <a:xfrm>
                <a:off x="1104" y="5154"/>
                <a:ext cx="48" cy="75"/>
              </a:xfrm>
              <a:custGeom>
                <a:avLst/>
                <a:gdLst/>
                <a:ahLst/>
                <a:cxnLst>
                  <a:cxn ang="0">
                    <a:pos x="124" y="183"/>
                  </a:cxn>
                  <a:cxn ang="0">
                    <a:pos x="107" y="194"/>
                  </a:cxn>
                  <a:cxn ang="0">
                    <a:pos x="0" y="11"/>
                  </a:cxn>
                  <a:cxn ang="0">
                    <a:pos x="17" y="0"/>
                  </a:cxn>
                </a:cxnLst>
                <a:rect l="0" t="0" r="r" b="b"/>
                <a:pathLst>
                  <a:path w="124" h="194">
                    <a:moveTo>
                      <a:pt x="124" y="183"/>
                    </a:moveTo>
                    <a:lnTo>
                      <a:pt x="107" y="194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0" name="Line 194"/>
              <p:cNvSpPr>
                <a:spLocks noChangeShapeType="1"/>
              </p:cNvSpPr>
              <p:nvPr/>
            </p:nvSpPr>
            <p:spPr bwMode="auto">
              <a:xfrm flipH="1">
                <a:off x="1104" y="5154"/>
                <a:ext cx="7" cy="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1" name="Line 195"/>
              <p:cNvSpPr>
                <a:spLocks noChangeShapeType="1"/>
              </p:cNvSpPr>
              <p:nvPr/>
            </p:nvSpPr>
            <p:spPr bwMode="auto">
              <a:xfrm flipV="1">
                <a:off x="860" y="5074"/>
                <a:ext cx="241" cy="17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2" name="Freeform 196"/>
              <p:cNvSpPr>
                <a:spLocks/>
              </p:cNvSpPr>
              <p:nvPr/>
            </p:nvSpPr>
            <p:spPr bwMode="auto">
              <a:xfrm>
                <a:off x="1078" y="5036"/>
                <a:ext cx="53" cy="71"/>
              </a:xfrm>
              <a:custGeom>
                <a:avLst/>
                <a:gdLst/>
                <a:ahLst/>
                <a:cxnLst>
                  <a:cxn ang="0">
                    <a:pos x="137" y="170"/>
                  </a:cxn>
                  <a:cxn ang="0">
                    <a:pos x="120" y="181"/>
                  </a:cxn>
                  <a:cxn ang="0">
                    <a:pos x="0" y="10"/>
                  </a:cxn>
                  <a:cxn ang="0">
                    <a:pos x="17" y="0"/>
                  </a:cxn>
                </a:cxnLst>
                <a:rect l="0" t="0" r="r" b="b"/>
                <a:pathLst>
                  <a:path w="137" h="181">
                    <a:moveTo>
                      <a:pt x="137" y="170"/>
                    </a:moveTo>
                    <a:lnTo>
                      <a:pt x="120" y="181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3" name="Line 197"/>
              <p:cNvSpPr>
                <a:spLocks noChangeShapeType="1"/>
              </p:cNvSpPr>
              <p:nvPr/>
            </p:nvSpPr>
            <p:spPr bwMode="auto">
              <a:xfrm flipH="1">
                <a:off x="1078" y="5036"/>
                <a:ext cx="6" cy="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4" name="Line 198"/>
              <p:cNvSpPr>
                <a:spLocks noChangeShapeType="1"/>
              </p:cNvSpPr>
              <p:nvPr/>
            </p:nvSpPr>
            <p:spPr bwMode="auto">
              <a:xfrm flipV="1">
                <a:off x="1413" y="4017"/>
                <a:ext cx="59" cy="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5" name="Freeform 199"/>
              <p:cNvSpPr>
                <a:spLocks/>
              </p:cNvSpPr>
              <p:nvPr/>
            </p:nvSpPr>
            <p:spPr bwMode="auto">
              <a:xfrm>
                <a:off x="1469" y="3976"/>
                <a:ext cx="14" cy="82"/>
              </a:xfrm>
              <a:custGeom>
                <a:avLst/>
                <a:gdLst/>
                <a:ahLst/>
                <a:cxnLst>
                  <a:cxn ang="0">
                    <a:pos x="36" y="209"/>
                  </a:cxn>
                  <a:cxn ang="0">
                    <a:pos x="17" y="209"/>
                  </a:cxn>
                  <a:cxn ang="0">
                    <a:pos x="0" y="0"/>
                  </a:cxn>
                  <a:cxn ang="0">
                    <a:pos x="19" y="0"/>
                  </a:cxn>
                </a:cxnLst>
                <a:rect l="0" t="0" r="r" b="b"/>
                <a:pathLst>
                  <a:path w="36" h="209">
                    <a:moveTo>
                      <a:pt x="36" y="209"/>
                    </a:moveTo>
                    <a:lnTo>
                      <a:pt x="17" y="209"/>
                    </a:lnTo>
                    <a:lnTo>
                      <a:pt x="0" y="0"/>
                    </a:lnTo>
                    <a:lnTo>
                      <a:pt x="19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6" name="Line 200"/>
              <p:cNvSpPr>
                <a:spLocks noChangeShapeType="1"/>
              </p:cNvSpPr>
              <p:nvPr/>
            </p:nvSpPr>
            <p:spPr bwMode="auto">
              <a:xfrm flipH="1">
                <a:off x="1469" y="3976"/>
                <a:ext cx="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7" name="Freeform 201"/>
              <p:cNvSpPr>
                <a:spLocks/>
              </p:cNvSpPr>
              <p:nvPr/>
            </p:nvSpPr>
            <p:spPr bwMode="auto">
              <a:xfrm>
                <a:off x="795" y="3885"/>
                <a:ext cx="724" cy="316"/>
              </a:xfrm>
              <a:custGeom>
                <a:avLst/>
                <a:gdLst/>
                <a:ahLst/>
                <a:cxnLst>
                  <a:cxn ang="0">
                    <a:pos x="1881" y="703"/>
                  </a:cxn>
                  <a:cxn ang="0">
                    <a:pos x="1668" y="809"/>
                  </a:cxn>
                  <a:cxn ang="0">
                    <a:pos x="0" y="0"/>
                  </a:cxn>
                </a:cxnLst>
                <a:rect l="0" t="0" r="r" b="b"/>
                <a:pathLst>
                  <a:path w="1881" h="809">
                    <a:moveTo>
                      <a:pt x="1881" y="703"/>
                    </a:moveTo>
                    <a:lnTo>
                      <a:pt x="1668" y="80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8" name="Freeform 202"/>
              <p:cNvSpPr>
                <a:spLocks/>
              </p:cNvSpPr>
              <p:nvPr/>
            </p:nvSpPr>
            <p:spPr bwMode="auto">
              <a:xfrm>
                <a:off x="771" y="3845"/>
                <a:ext cx="41" cy="77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06" y="8"/>
                  </a:cxn>
                  <a:cxn ang="0">
                    <a:pos x="17" y="196"/>
                  </a:cxn>
                  <a:cxn ang="0">
                    <a:pos x="0" y="187"/>
                  </a:cxn>
                </a:cxnLst>
                <a:rect l="0" t="0" r="r" b="b"/>
                <a:pathLst>
                  <a:path w="106" h="196">
                    <a:moveTo>
                      <a:pt x="89" y="0"/>
                    </a:moveTo>
                    <a:lnTo>
                      <a:pt x="106" y="8"/>
                    </a:lnTo>
                    <a:lnTo>
                      <a:pt x="17" y="196"/>
                    </a:lnTo>
                    <a:lnTo>
                      <a:pt x="0" y="187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9" name="Line 203"/>
              <p:cNvSpPr>
                <a:spLocks noChangeShapeType="1"/>
              </p:cNvSpPr>
              <p:nvPr/>
            </p:nvSpPr>
            <p:spPr bwMode="auto">
              <a:xfrm>
                <a:off x="771" y="3918"/>
                <a:ext cx="7" cy="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0" name="Freeform 204"/>
              <p:cNvSpPr>
                <a:spLocks/>
              </p:cNvSpPr>
              <p:nvPr/>
            </p:nvSpPr>
            <p:spPr bwMode="auto">
              <a:xfrm>
                <a:off x="371" y="3742"/>
                <a:ext cx="448" cy="346"/>
              </a:xfrm>
              <a:custGeom>
                <a:avLst/>
                <a:gdLst/>
                <a:ahLst/>
                <a:cxnLst>
                  <a:cxn ang="0">
                    <a:pos x="0" y="887"/>
                  </a:cxn>
                  <a:cxn ang="0">
                    <a:pos x="1163" y="137"/>
                  </a:cxn>
                  <a:cxn ang="0">
                    <a:pos x="1163" y="0"/>
                  </a:cxn>
                </a:cxnLst>
                <a:rect l="0" t="0" r="r" b="b"/>
                <a:pathLst>
                  <a:path w="1163" h="887">
                    <a:moveTo>
                      <a:pt x="0" y="887"/>
                    </a:moveTo>
                    <a:lnTo>
                      <a:pt x="1163" y="137"/>
                    </a:lnTo>
                    <a:lnTo>
                      <a:pt x="1163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9422" name="Freeform 206"/>
            <p:cNvSpPr>
              <a:spLocks/>
            </p:cNvSpPr>
            <p:nvPr/>
          </p:nvSpPr>
          <p:spPr bwMode="auto">
            <a:xfrm>
              <a:off x="779" y="3734"/>
              <a:ext cx="80" cy="8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" name="Line 207"/>
            <p:cNvSpPr>
              <a:spLocks noChangeShapeType="1"/>
            </p:cNvSpPr>
            <p:nvPr/>
          </p:nvSpPr>
          <p:spPr bwMode="auto">
            <a:xfrm>
              <a:off x="779" y="3734"/>
              <a:ext cx="1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" name="Freeform 208"/>
            <p:cNvSpPr>
              <a:spLocks/>
            </p:cNvSpPr>
            <p:nvPr/>
          </p:nvSpPr>
          <p:spPr bwMode="auto">
            <a:xfrm>
              <a:off x="830" y="4005"/>
              <a:ext cx="337" cy="376"/>
            </a:xfrm>
            <a:custGeom>
              <a:avLst/>
              <a:gdLst/>
              <a:ahLst/>
              <a:cxnLst>
                <a:cxn ang="0">
                  <a:pos x="875" y="962"/>
                </a:cxn>
                <a:cxn ang="0">
                  <a:pos x="168" y="0"/>
                </a:cxn>
                <a:cxn ang="0">
                  <a:pos x="0" y="0"/>
                </a:cxn>
              </a:cxnLst>
              <a:rect l="0" t="0" r="r" b="b"/>
              <a:pathLst>
                <a:path w="875" h="962">
                  <a:moveTo>
                    <a:pt x="875" y="962"/>
                  </a:moveTo>
                  <a:lnTo>
                    <a:pt x="168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5" name="Freeform 209"/>
            <p:cNvSpPr>
              <a:spLocks/>
            </p:cNvSpPr>
            <p:nvPr/>
          </p:nvSpPr>
          <p:spPr bwMode="auto">
            <a:xfrm>
              <a:off x="823" y="3964"/>
              <a:ext cx="7" cy="8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0"/>
                </a:cxn>
                <a:cxn ang="0">
                  <a:pos x="19" y="209"/>
                </a:cxn>
                <a:cxn ang="0">
                  <a:pos x="0" y="209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6" name="Line 210"/>
            <p:cNvSpPr>
              <a:spLocks noChangeShapeType="1"/>
            </p:cNvSpPr>
            <p:nvPr/>
          </p:nvSpPr>
          <p:spPr bwMode="auto">
            <a:xfrm>
              <a:off x="823" y="4046"/>
              <a:ext cx="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7" name="Line 211"/>
            <p:cNvSpPr>
              <a:spLocks noChangeShapeType="1"/>
            </p:cNvSpPr>
            <p:nvPr/>
          </p:nvSpPr>
          <p:spPr bwMode="auto">
            <a:xfrm flipV="1">
              <a:off x="1360" y="4041"/>
              <a:ext cx="1" cy="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8" name="Freeform 212"/>
            <p:cNvSpPr>
              <a:spLocks/>
            </p:cNvSpPr>
            <p:nvPr/>
          </p:nvSpPr>
          <p:spPr bwMode="auto">
            <a:xfrm>
              <a:off x="1320" y="4033"/>
              <a:ext cx="80" cy="8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08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9" name="Line 213"/>
            <p:cNvSpPr>
              <a:spLocks noChangeShapeType="1"/>
            </p:cNvSpPr>
            <p:nvPr/>
          </p:nvSpPr>
          <p:spPr bwMode="auto">
            <a:xfrm>
              <a:off x="1320" y="4033"/>
              <a:ext cx="1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30" name="Line 214"/>
            <p:cNvSpPr>
              <a:spLocks noChangeShapeType="1"/>
            </p:cNvSpPr>
            <p:nvPr/>
          </p:nvSpPr>
          <p:spPr bwMode="auto">
            <a:xfrm flipV="1">
              <a:off x="1208" y="4047"/>
              <a:ext cx="1" cy="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31" name="Freeform 215"/>
            <p:cNvSpPr>
              <a:spLocks/>
            </p:cNvSpPr>
            <p:nvPr/>
          </p:nvSpPr>
          <p:spPr bwMode="auto">
            <a:xfrm>
              <a:off x="1167" y="4039"/>
              <a:ext cx="81" cy="8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32" name="Line 216"/>
            <p:cNvSpPr>
              <a:spLocks noChangeShapeType="1"/>
            </p:cNvSpPr>
            <p:nvPr/>
          </p:nvSpPr>
          <p:spPr bwMode="auto">
            <a:xfrm>
              <a:off x="1167" y="4039"/>
              <a:ext cx="1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33" name="Line 217"/>
            <p:cNvSpPr>
              <a:spLocks noChangeShapeType="1"/>
            </p:cNvSpPr>
            <p:nvPr/>
          </p:nvSpPr>
          <p:spPr bwMode="auto">
            <a:xfrm flipV="1">
              <a:off x="1019" y="4017"/>
              <a:ext cx="106" cy="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34" name="Freeform 218"/>
            <p:cNvSpPr>
              <a:spLocks/>
            </p:cNvSpPr>
            <p:nvPr/>
          </p:nvSpPr>
          <p:spPr bwMode="auto">
            <a:xfrm>
              <a:off x="1103" y="3977"/>
              <a:ext cx="49" cy="75"/>
            </a:xfrm>
            <a:custGeom>
              <a:avLst/>
              <a:gdLst/>
              <a:ahLst/>
              <a:cxnLst>
                <a:cxn ang="0">
                  <a:pos x="128" y="179"/>
                </a:cxn>
                <a:cxn ang="0">
                  <a:pos x="111" y="190"/>
                </a:cxn>
                <a:cxn ang="0">
                  <a:pos x="0" y="11"/>
                </a:cxn>
                <a:cxn ang="0">
                  <a:pos x="17" y="0"/>
                </a:cxn>
              </a:cxnLst>
              <a:rect l="0" t="0" r="r" b="b"/>
              <a:pathLst>
                <a:path w="128" h="190">
                  <a:moveTo>
                    <a:pt x="128" y="179"/>
                  </a:moveTo>
                  <a:lnTo>
                    <a:pt x="111" y="190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35" name="Line 219"/>
            <p:cNvSpPr>
              <a:spLocks noChangeShapeType="1"/>
            </p:cNvSpPr>
            <p:nvPr/>
          </p:nvSpPr>
          <p:spPr bwMode="auto">
            <a:xfrm flipH="1">
              <a:off x="1103" y="3977"/>
              <a:ext cx="7" cy="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36" name="Line 220"/>
            <p:cNvSpPr>
              <a:spLocks noChangeShapeType="1"/>
            </p:cNvSpPr>
            <p:nvPr/>
          </p:nvSpPr>
          <p:spPr bwMode="auto">
            <a:xfrm flipV="1">
              <a:off x="854" y="3945"/>
              <a:ext cx="141" cy="1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37" name="Freeform 221"/>
            <p:cNvSpPr>
              <a:spLocks/>
            </p:cNvSpPr>
            <p:nvPr/>
          </p:nvSpPr>
          <p:spPr bwMode="auto">
            <a:xfrm>
              <a:off x="967" y="3910"/>
              <a:ext cx="63" cy="64"/>
            </a:xfrm>
            <a:custGeom>
              <a:avLst/>
              <a:gdLst/>
              <a:ahLst/>
              <a:cxnLst>
                <a:cxn ang="0">
                  <a:pos x="164" y="149"/>
                </a:cxn>
                <a:cxn ang="0">
                  <a:pos x="149" y="164"/>
                </a:cxn>
                <a:cxn ang="0">
                  <a:pos x="0" y="15"/>
                </a:cxn>
                <a:cxn ang="0">
                  <a:pos x="15" y="0"/>
                </a:cxn>
              </a:cxnLst>
              <a:rect l="0" t="0" r="r" b="b"/>
              <a:pathLst>
                <a:path w="164" h="164">
                  <a:moveTo>
                    <a:pt x="164" y="149"/>
                  </a:moveTo>
                  <a:lnTo>
                    <a:pt x="149" y="164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38" name="Line 222"/>
            <p:cNvSpPr>
              <a:spLocks noChangeShapeType="1"/>
            </p:cNvSpPr>
            <p:nvPr/>
          </p:nvSpPr>
          <p:spPr bwMode="auto">
            <a:xfrm flipH="1">
              <a:off x="967" y="3910"/>
              <a:ext cx="5" cy="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39" name="Freeform 223"/>
            <p:cNvSpPr>
              <a:spLocks/>
            </p:cNvSpPr>
            <p:nvPr/>
          </p:nvSpPr>
          <p:spPr bwMode="auto">
            <a:xfrm>
              <a:off x="378" y="2554"/>
              <a:ext cx="488" cy="363"/>
            </a:xfrm>
            <a:custGeom>
              <a:avLst/>
              <a:gdLst/>
              <a:ahLst/>
              <a:cxnLst>
                <a:cxn ang="0">
                  <a:pos x="0" y="931"/>
                </a:cxn>
                <a:cxn ang="0">
                  <a:pos x="1268" y="91"/>
                </a:cxn>
                <a:cxn ang="0">
                  <a:pos x="1268" y="0"/>
                </a:cxn>
              </a:cxnLst>
              <a:rect l="0" t="0" r="r" b="b"/>
              <a:pathLst>
                <a:path w="1268" h="931">
                  <a:moveTo>
                    <a:pt x="0" y="931"/>
                  </a:moveTo>
                  <a:lnTo>
                    <a:pt x="1268" y="91"/>
                  </a:lnTo>
                  <a:lnTo>
                    <a:pt x="1268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40" name="Freeform 224"/>
            <p:cNvSpPr>
              <a:spLocks/>
            </p:cNvSpPr>
            <p:nvPr/>
          </p:nvSpPr>
          <p:spPr bwMode="auto">
            <a:xfrm>
              <a:off x="825" y="2546"/>
              <a:ext cx="81" cy="8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41" name="Line 225"/>
            <p:cNvSpPr>
              <a:spLocks noChangeShapeType="1"/>
            </p:cNvSpPr>
            <p:nvPr/>
          </p:nvSpPr>
          <p:spPr bwMode="auto">
            <a:xfrm>
              <a:off x="825" y="2546"/>
              <a:ext cx="1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42" name="Freeform 226"/>
            <p:cNvSpPr>
              <a:spLocks/>
            </p:cNvSpPr>
            <p:nvPr/>
          </p:nvSpPr>
          <p:spPr bwMode="auto">
            <a:xfrm>
              <a:off x="772" y="2733"/>
              <a:ext cx="747" cy="304"/>
            </a:xfrm>
            <a:custGeom>
              <a:avLst/>
              <a:gdLst/>
              <a:ahLst/>
              <a:cxnLst>
                <a:cxn ang="0">
                  <a:pos x="1940" y="673"/>
                </a:cxn>
                <a:cxn ang="0">
                  <a:pos x="1757" y="779"/>
                </a:cxn>
                <a:cxn ang="0">
                  <a:pos x="0" y="0"/>
                </a:cxn>
              </a:cxnLst>
              <a:rect l="0" t="0" r="r" b="b"/>
              <a:pathLst>
                <a:path w="1940" h="779">
                  <a:moveTo>
                    <a:pt x="1940" y="673"/>
                  </a:moveTo>
                  <a:lnTo>
                    <a:pt x="1757" y="77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43" name="Freeform 227"/>
            <p:cNvSpPr>
              <a:spLocks/>
            </p:cNvSpPr>
            <p:nvPr/>
          </p:nvSpPr>
          <p:spPr bwMode="auto">
            <a:xfrm>
              <a:off x="748" y="2692"/>
              <a:ext cx="40" cy="78"/>
            </a:xfrm>
            <a:custGeom>
              <a:avLst/>
              <a:gdLst/>
              <a:ahLst/>
              <a:cxnLst>
                <a:cxn ang="0">
                  <a:pos x="85" y="0"/>
                </a:cxn>
                <a:cxn ang="0">
                  <a:pos x="104" y="9"/>
                </a:cxn>
                <a:cxn ang="0">
                  <a:pos x="19" y="201"/>
                </a:cxn>
                <a:cxn ang="0">
                  <a:pos x="0" y="192"/>
                </a:cxn>
              </a:cxnLst>
              <a:rect l="0" t="0" r="r" b="b"/>
              <a:pathLst>
                <a:path w="104" h="201">
                  <a:moveTo>
                    <a:pt x="85" y="0"/>
                  </a:moveTo>
                  <a:lnTo>
                    <a:pt x="104" y="9"/>
                  </a:lnTo>
                  <a:lnTo>
                    <a:pt x="19" y="201"/>
                  </a:lnTo>
                  <a:lnTo>
                    <a:pt x="0" y="192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44" name="Line 228"/>
            <p:cNvSpPr>
              <a:spLocks noChangeShapeType="1"/>
            </p:cNvSpPr>
            <p:nvPr/>
          </p:nvSpPr>
          <p:spPr bwMode="auto">
            <a:xfrm>
              <a:off x="748" y="2767"/>
              <a:ext cx="8" cy="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45" name="Freeform 229"/>
            <p:cNvSpPr>
              <a:spLocks/>
            </p:cNvSpPr>
            <p:nvPr/>
          </p:nvSpPr>
          <p:spPr bwMode="auto">
            <a:xfrm>
              <a:off x="860" y="2864"/>
              <a:ext cx="318" cy="275"/>
            </a:xfrm>
            <a:custGeom>
              <a:avLst/>
              <a:gdLst/>
              <a:ahLst/>
              <a:cxnLst>
                <a:cxn ang="0">
                  <a:pos x="826" y="703"/>
                </a:cxn>
                <a:cxn ang="0">
                  <a:pos x="215" y="45"/>
                </a:cxn>
                <a:cxn ang="0">
                  <a:pos x="0" y="0"/>
                </a:cxn>
              </a:cxnLst>
              <a:rect l="0" t="0" r="r" b="b"/>
              <a:pathLst>
                <a:path w="826" h="703">
                  <a:moveTo>
                    <a:pt x="826" y="703"/>
                  </a:moveTo>
                  <a:lnTo>
                    <a:pt x="215" y="45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46" name="Freeform 230"/>
            <p:cNvSpPr>
              <a:spLocks/>
            </p:cNvSpPr>
            <p:nvPr/>
          </p:nvSpPr>
          <p:spPr bwMode="auto">
            <a:xfrm>
              <a:off x="844" y="2822"/>
              <a:ext cx="24" cy="82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62" y="4"/>
                </a:cxn>
                <a:cxn ang="0">
                  <a:pos x="19" y="209"/>
                </a:cxn>
                <a:cxn ang="0">
                  <a:pos x="0" y="204"/>
                </a:cxn>
              </a:cxnLst>
              <a:rect l="0" t="0" r="r" b="b"/>
              <a:pathLst>
                <a:path w="62" h="209">
                  <a:moveTo>
                    <a:pt x="43" y="0"/>
                  </a:moveTo>
                  <a:lnTo>
                    <a:pt x="62" y="4"/>
                  </a:lnTo>
                  <a:lnTo>
                    <a:pt x="19" y="209"/>
                  </a:lnTo>
                  <a:lnTo>
                    <a:pt x="0" y="204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47" name="Line 231"/>
            <p:cNvSpPr>
              <a:spLocks noChangeShapeType="1"/>
            </p:cNvSpPr>
            <p:nvPr/>
          </p:nvSpPr>
          <p:spPr bwMode="auto">
            <a:xfrm>
              <a:off x="844" y="2902"/>
              <a:ext cx="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48" name="Line 232"/>
            <p:cNvSpPr>
              <a:spLocks noChangeShapeType="1"/>
            </p:cNvSpPr>
            <p:nvPr/>
          </p:nvSpPr>
          <p:spPr bwMode="auto">
            <a:xfrm flipV="1">
              <a:off x="1354" y="2881"/>
              <a:ext cx="41" cy="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49" name="Freeform 233"/>
            <p:cNvSpPr>
              <a:spLocks/>
            </p:cNvSpPr>
            <p:nvPr/>
          </p:nvSpPr>
          <p:spPr bwMode="auto">
            <a:xfrm>
              <a:off x="1367" y="2847"/>
              <a:ext cx="63" cy="63"/>
            </a:xfrm>
            <a:custGeom>
              <a:avLst/>
              <a:gdLst/>
              <a:ahLst/>
              <a:cxnLst>
                <a:cxn ang="0">
                  <a:pos x="164" y="145"/>
                </a:cxn>
                <a:cxn ang="0">
                  <a:pos x="149" y="159"/>
                </a:cxn>
                <a:cxn ang="0">
                  <a:pos x="0" y="15"/>
                </a:cxn>
                <a:cxn ang="0">
                  <a:pos x="15" y="0"/>
                </a:cxn>
              </a:cxnLst>
              <a:rect l="0" t="0" r="r" b="b"/>
              <a:pathLst>
                <a:path w="164" h="159">
                  <a:moveTo>
                    <a:pt x="164" y="145"/>
                  </a:moveTo>
                  <a:lnTo>
                    <a:pt x="149" y="159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50" name="Line 234"/>
            <p:cNvSpPr>
              <a:spLocks noChangeShapeType="1"/>
            </p:cNvSpPr>
            <p:nvPr/>
          </p:nvSpPr>
          <p:spPr bwMode="auto">
            <a:xfrm flipH="1">
              <a:off x="1367" y="2847"/>
              <a:ext cx="5" cy="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51" name="Line 235"/>
            <p:cNvSpPr>
              <a:spLocks noChangeShapeType="1"/>
            </p:cNvSpPr>
            <p:nvPr/>
          </p:nvSpPr>
          <p:spPr bwMode="auto">
            <a:xfrm flipV="1">
              <a:off x="1195" y="2792"/>
              <a:ext cx="95" cy="1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52" name="Freeform 236"/>
            <p:cNvSpPr>
              <a:spLocks/>
            </p:cNvSpPr>
            <p:nvPr/>
          </p:nvSpPr>
          <p:spPr bwMode="auto">
            <a:xfrm>
              <a:off x="1258" y="2761"/>
              <a:ext cx="68" cy="57"/>
            </a:xfrm>
            <a:custGeom>
              <a:avLst/>
              <a:gdLst/>
              <a:ahLst/>
              <a:cxnLst>
                <a:cxn ang="0">
                  <a:pos x="175" y="132"/>
                </a:cxn>
                <a:cxn ang="0">
                  <a:pos x="162" y="147"/>
                </a:cxn>
                <a:cxn ang="0">
                  <a:pos x="0" y="15"/>
                </a:cxn>
                <a:cxn ang="0">
                  <a:pos x="13" y="0"/>
                </a:cxn>
              </a:cxnLst>
              <a:rect l="0" t="0" r="r" b="b"/>
              <a:pathLst>
                <a:path w="175" h="147">
                  <a:moveTo>
                    <a:pt x="175" y="132"/>
                  </a:moveTo>
                  <a:lnTo>
                    <a:pt x="162" y="147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53" name="Line 237"/>
            <p:cNvSpPr>
              <a:spLocks noChangeShapeType="1"/>
            </p:cNvSpPr>
            <p:nvPr/>
          </p:nvSpPr>
          <p:spPr bwMode="auto">
            <a:xfrm flipH="1">
              <a:off x="1258" y="2761"/>
              <a:ext cx="5" cy="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54" name="Line 238"/>
            <p:cNvSpPr>
              <a:spLocks noChangeShapeType="1"/>
            </p:cNvSpPr>
            <p:nvPr/>
          </p:nvSpPr>
          <p:spPr bwMode="auto">
            <a:xfrm flipV="1">
              <a:off x="1030" y="2876"/>
              <a:ext cx="48" cy="4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55" name="Freeform 239"/>
            <p:cNvSpPr>
              <a:spLocks/>
            </p:cNvSpPr>
            <p:nvPr/>
          </p:nvSpPr>
          <p:spPr bwMode="auto">
            <a:xfrm>
              <a:off x="1052" y="2840"/>
              <a:ext cx="58" cy="66"/>
            </a:xfrm>
            <a:custGeom>
              <a:avLst/>
              <a:gdLst/>
              <a:ahLst/>
              <a:cxnLst>
                <a:cxn ang="0">
                  <a:pos x="151" y="157"/>
                </a:cxn>
                <a:cxn ang="0">
                  <a:pos x="136" y="170"/>
                </a:cxn>
                <a:cxn ang="0">
                  <a:pos x="0" y="12"/>
                </a:cxn>
                <a:cxn ang="0">
                  <a:pos x="15" y="0"/>
                </a:cxn>
              </a:cxnLst>
              <a:rect l="0" t="0" r="r" b="b"/>
              <a:pathLst>
                <a:path w="151" h="170">
                  <a:moveTo>
                    <a:pt x="151" y="157"/>
                  </a:moveTo>
                  <a:lnTo>
                    <a:pt x="136" y="170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56" name="Line 240"/>
            <p:cNvSpPr>
              <a:spLocks noChangeShapeType="1"/>
            </p:cNvSpPr>
            <p:nvPr/>
          </p:nvSpPr>
          <p:spPr bwMode="auto">
            <a:xfrm flipH="1">
              <a:off x="1052" y="2840"/>
              <a:ext cx="5" cy="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57" name="Line 241"/>
            <p:cNvSpPr>
              <a:spLocks noChangeShapeType="1"/>
            </p:cNvSpPr>
            <p:nvPr/>
          </p:nvSpPr>
          <p:spPr bwMode="auto">
            <a:xfrm flipV="1">
              <a:off x="866" y="2774"/>
              <a:ext cx="129" cy="1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58" name="Freeform 242"/>
            <p:cNvSpPr>
              <a:spLocks/>
            </p:cNvSpPr>
            <p:nvPr/>
          </p:nvSpPr>
          <p:spPr bwMode="auto">
            <a:xfrm>
              <a:off x="965" y="2741"/>
              <a:ext cx="65" cy="61"/>
            </a:xfrm>
            <a:custGeom>
              <a:avLst/>
              <a:gdLst/>
              <a:ahLst/>
              <a:cxnLst>
                <a:cxn ang="0">
                  <a:pos x="167" y="141"/>
                </a:cxn>
                <a:cxn ang="0">
                  <a:pos x="154" y="156"/>
                </a:cxn>
                <a:cxn ang="0">
                  <a:pos x="0" y="15"/>
                </a:cxn>
                <a:cxn ang="0">
                  <a:pos x="13" y="0"/>
                </a:cxn>
              </a:cxnLst>
              <a:rect l="0" t="0" r="r" b="b"/>
              <a:pathLst>
                <a:path w="167" h="156">
                  <a:moveTo>
                    <a:pt x="167" y="141"/>
                  </a:moveTo>
                  <a:lnTo>
                    <a:pt x="154" y="156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59" name="Line 243"/>
            <p:cNvSpPr>
              <a:spLocks noChangeShapeType="1"/>
            </p:cNvSpPr>
            <p:nvPr/>
          </p:nvSpPr>
          <p:spPr bwMode="auto">
            <a:xfrm flipH="1">
              <a:off x="965" y="2741"/>
              <a:ext cx="5" cy="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60" name="Line 244"/>
            <p:cNvSpPr>
              <a:spLocks noChangeShapeType="1"/>
            </p:cNvSpPr>
            <p:nvPr/>
          </p:nvSpPr>
          <p:spPr bwMode="auto">
            <a:xfrm flipV="1">
              <a:off x="2273" y="1184"/>
              <a:ext cx="5" cy="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61" name="Freeform 245"/>
            <p:cNvSpPr>
              <a:spLocks/>
            </p:cNvSpPr>
            <p:nvPr/>
          </p:nvSpPr>
          <p:spPr bwMode="auto">
            <a:xfrm>
              <a:off x="2238" y="1174"/>
              <a:ext cx="80" cy="13"/>
            </a:xfrm>
            <a:custGeom>
              <a:avLst/>
              <a:gdLst/>
              <a:ahLst/>
              <a:cxnLst>
                <a:cxn ang="0">
                  <a:pos x="209" y="13"/>
                </a:cxn>
                <a:cxn ang="0">
                  <a:pos x="209" y="32"/>
                </a:cxn>
                <a:cxn ang="0">
                  <a:pos x="0" y="20"/>
                </a:cxn>
                <a:cxn ang="0">
                  <a:pos x="0" y="0"/>
                </a:cxn>
              </a:cxnLst>
              <a:rect l="0" t="0" r="r" b="b"/>
              <a:pathLst>
                <a:path w="209" h="32">
                  <a:moveTo>
                    <a:pt x="209" y="13"/>
                  </a:moveTo>
                  <a:lnTo>
                    <a:pt x="209" y="32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62" name="Line 246"/>
            <p:cNvSpPr>
              <a:spLocks noChangeShapeType="1"/>
            </p:cNvSpPr>
            <p:nvPr/>
          </p:nvSpPr>
          <p:spPr bwMode="auto">
            <a:xfrm>
              <a:off x="2238" y="1174"/>
              <a:ext cx="1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63" name="Line 247"/>
            <p:cNvSpPr>
              <a:spLocks noChangeShapeType="1"/>
            </p:cNvSpPr>
            <p:nvPr/>
          </p:nvSpPr>
          <p:spPr bwMode="auto">
            <a:xfrm flipV="1">
              <a:off x="2014" y="1167"/>
              <a:ext cx="76" cy="1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64" name="Freeform 248"/>
            <p:cNvSpPr>
              <a:spLocks/>
            </p:cNvSpPr>
            <p:nvPr/>
          </p:nvSpPr>
          <p:spPr bwMode="auto">
            <a:xfrm>
              <a:off x="2056" y="1137"/>
              <a:ext cx="72" cy="53"/>
            </a:xfrm>
            <a:custGeom>
              <a:avLst/>
              <a:gdLst/>
              <a:ahLst/>
              <a:cxnLst>
                <a:cxn ang="0">
                  <a:pos x="186" y="119"/>
                </a:cxn>
                <a:cxn ang="0">
                  <a:pos x="175" y="136"/>
                </a:cxn>
                <a:cxn ang="0">
                  <a:pos x="0" y="17"/>
                </a:cxn>
                <a:cxn ang="0">
                  <a:pos x="11" y="0"/>
                </a:cxn>
              </a:cxnLst>
              <a:rect l="0" t="0" r="r" b="b"/>
              <a:pathLst>
                <a:path w="186" h="136">
                  <a:moveTo>
                    <a:pt x="186" y="119"/>
                  </a:moveTo>
                  <a:lnTo>
                    <a:pt x="175" y="136"/>
                  </a:lnTo>
                  <a:lnTo>
                    <a:pt x="0" y="17"/>
                  </a:lnTo>
                  <a:lnTo>
                    <a:pt x="11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65" name="Line 249"/>
            <p:cNvSpPr>
              <a:spLocks noChangeShapeType="1"/>
            </p:cNvSpPr>
            <p:nvPr/>
          </p:nvSpPr>
          <p:spPr bwMode="auto">
            <a:xfrm flipH="1">
              <a:off x="2056" y="1137"/>
              <a:ext cx="4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66" name="Line 250"/>
            <p:cNvSpPr>
              <a:spLocks noChangeShapeType="1"/>
            </p:cNvSpPr>
            <p:nvPr/>
          </p:nvSpPr>
          <p:spPr bwMode="auto">
            <a:xfrm flipV="1">
              <a:off x="1749" y="957"/>
              <a:ext cx="376" cy="3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67" name="Freeform 251"/>
            <p:cNvSpPr>
              <a:spLocks/>
            </p:cNvSpPr>
            <p:nvPr/>
          </p:nvSpPr>
          <p:spPr bwMode="auto">
            <a:xfrm>
              <a:off x="2099" y="921"/>
              <a:ext cx="58" cy="68"/>
            </a:xfrm>
            <a:custGeom>
              <a:avLst/>
              <a:gdLst/>
              <a:ahLst/>
              <a:cxnLst>
                <a:cxn ang="0">
                  <a:pos x="151" y="162"/>
                </a:cxn>
                <a:cxn ang="0">
                  <a:pos x="136" y="174"/>
                </a:cxn>
                <a:cxn ang="0">
                  <a:pos x="0" y="13"/>
                </a:cxn>
                <a:cxn ang="0">
                  <a:pos x="15" y="0"/>
                </a:cxn>
              </a:cxnLst>
              <a:rect l="0" t="0" r="r" b="b"/>
              <a:pathLst>
                <a:path w="151" h="174">
                  <a:moveTo>
                    <a:pt x="151" y="162"/>
                  </a:moveTo>
                  <a:lnTo>
                    <a:pt x="136" y="174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68" name="Line 252"/>
            <p:cNvSpPr>
              <a:spLocks noChangeShapeType="1"/>
            </p:cNvSpPr>
            <p:nvPr/>
          </p:nvSpPr>
          <p:spPr bwMode="auto">
            <a:xfrm flipH="1">
              <a:off x="2099" y="921"/>
              <a:ext cx="5" cy="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69" name="Freeform 253"/>
            <p:cNvSpPr>
              <a:spLocks/>
            </p:cNvSpPr>
            <p:nvPr/>
          </p:nvSpPr>
          <p:spPr bwMode="auto">
            <a:xfrm>
              <a:off x="1813" y="1154"/>
              <a:ext cx="500" cy="628"/>
            </a:xfrm>
            <a:custGeom>
              <a:avLst/>
              <a:gdLst/>
              <a:ahLst/>
              <a:cxnLst>
                <a:cxn ang="0">
                  <a:pos x="1299" y="1606"/>
                </a:cxn>
                <a:cxn ang="0">
                  <a:pos x="336" y="139"/>
                </a:cxn>
                <a:cxn ang="0">
                  <a:pos x="0" y="0"/>
                </a:cxn>
              </a:cxnLst>
              <a:rect l="0" t="0" r="r" b="b"/>
              <a:pathLst>
                <a:path w="1299" h="1606">
                  <a:moveTo>
                    <a:pt x="1299" y="1606"/>
                  </a:moveTo>
                  <a:lnTo>
                    <a:pt x="336" y="13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70" name="Freeform 254"/>
            <p:cNvSpPr>
              <a:spLocks/>
            </p:cNvSpPr>
            <p:nvPr/>
          </p:nvSpPr>
          <p:spPr bwMode="auto">
            <a:xfrm>
              <a:off x="1790" y="1114"/>
              <a:ext cx="39" cy="79"/>
            </a:xfrm>
            <a:custGeom>
              <a:avLst/>
              <a:gdLst/>
              <a:ahLst/>
              <a:cxnLst>
                <a:cxn ang="0">
                  <a:pos x="81" y="0"/>
                </a:cxn>
                <a:cxn ang="0">
                  <a:pos x="100" y="6"/>
                </a:cxn>
                <a:cxn ang="0">
                  <a:pos x="19" y="202"/>
                </a:cxn>
                <a:cxn ang="0">
                  <a:pos x="0" y="196"/>
                </a:cxn>
              </a:cxnLst>
              <a:rect l="0" t="0" r="r" b="b"/>
              <a:pathLst>
                <a:path w="100" h="202">
                  <a:moveTo>
                    <a:pt x="81" y="0"/>
                  </a:moveTo>
                  <a:lnTo>
                    <a:pt x="100" y="6"/>
                  </a:lnTo>
                  <a:lnTo>
                    <a:pt x="19" y="202"/>
                  </a:lnTo>
                  <a:lnTo>
                    <a:pt x="0" y="19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71" name="Line 255"/>
            <p:cNvSpPr>
              <a:spLocks noChangeShapeType="1"/>
            </p:cNvSpPr>
            <p:nvPr/>
          </p:nvSpPr>
          <p:spPr bwMode="auto">
            <a:xfrm>
              <a:off x="1790" y="1190"/>
              <a:ext cx="8" cy="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72" name="Freeform 256"/>
            <p:cNvSpPr>
              <a:spLocks/>
            </p:cNvSpPr>
            <p:nvPr/>
          </p:nvSpPr>
          <p:spPr bwMode="auto">
            <a:xfrm>
              <a:off x="907" y="611"/>
              <a:ext cx="877" cy="669"/>
            </a:xfrm>
            <a:custGeom>
              <a:avLst/>
              <a:gdLst/>
              <a:ahLst/>
              <a:cxnLst>
                <a:cxn ang="0">
                  <a:pos x="0" y="1713"/>
                </a:cxn>
                <a:cxn ang="0">
                  <a:pos x="2277" y="505"/>
                </a:cxn>
                <a:cxn ang="0">
                  <a:pos x="2277" y="0"/>
                </a:cxn>
              </a:cxnLst>
              <a:rect l="0" t="0" r="r" b="b"/>
              <a:pathLst>
                <a:path w="2277" h="1713">
                  <a:moveTo>
                    <a:pt x="0" y="1713"/>
                  </a:moveTo>
                  <a:lnTo>
                    <a:pt x="2277" y="505"/>
                  </a:lnTo>
                  <a:lnTo>
                    <a:pt x="2277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73" name="Freeform 257"/>
            <p:cNvSpPr>
              <a:spLocks/>
            </p:cNvSpPr>
            <p:nvPr/>
          </p:nvSpPr>
          <p:spPr bwMode="auto">
            <a:xfrm>
              <a:off x="1744" y="603"/>
              <a:ext cx="80" cy="8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74" name="Line 258"/>
            <p:cNvSpPr>
              <a:spLocks noChangeShapeType="1"/>
            </p:cNvSpPr>
            <p:nvPr/>
          </p:nvSpPr>
          <p:spPr bwMode="auto">
            <a:xfrm>
              <a:off x="1744" y="603"/>
              <a:ext cx="1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75" name="Line 259"/>
            <p:cNvSpPr>
              <a:spLocks noChangeShapeType="1"/>
            </p:cNvSpPr>
            <p:nvPr/>
          </p:nvSpPr>
          <p:spPr bwMode="auto">
            <a:xfrm flipH="1">
              <a:off x="2737" y="1399"/>
              <a:ext cx="106" cy="7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76" name="Arc 260"/>
            <p:cNvSpPr>
              <a:spLocks/>
            </p:cNvSpPr>
            <p:nvPr/>
          </p:nvSpPr>
          <p:spPr bwMode="auto">
            <a:xfrm>
              <a:off x="1872" y="956"/>
              <a:ext cx="865" cy="51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5 w 21625"/>
                <a:gd name="T1" fmla="*/ 21600 h 21600"/>
                <a:gd name="T2" fmla="*/ 0 w 21625"/>
                <a:gd name="T3" fmla="*/ 42 h 21600"/>
                <a:gd name="T4" fmla="*/ 21600 w 2162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5" h="21600" fill="none" extrusionOk="0">
                  <a:moveTo>
                    <a:pt x="21624" y="21599"/>
                  </a:moveTo>
                  <a:cubicBezTo>
                    <a:pt x="21616" y="21599"/>
                    <a:pt x="21608" y="21599"/>
                    <a:pt x="21600" y="21600"/>
                  </a:cubicBezTo>
                  <a:cubicBezTo>
                    <a:pt x="9687" y="21600"/>
                    <a:pt x="23" y="11954"/>
                    <a:pt x="0" y="41"/>
                  </a:cubicBezTo>
                </a:path>
                <a:path w="21625" h="21600" stroke="0" extrusionOk="0">
                  <a:moveTo>
                    <a:pt x="21624" y="21599"/>
                  </a:moveTo>
                  <a:cubicBezTo>
                    <a:pt x="21616" y="21599"/>
                    <a:pt x="21608" y="21599"/>
                    <a:pt x="21600" y="21600"/>
                  </a:cubicBezTo>
                  <a:cubicBezTo>
                    <a:pt x="9687" y="21600"/>
                    <a:pt x="23" y="11954"/>
                    <a:pt x="0" y="4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77" name="Arc 261"/>
            <p:cNvSpPr>
              <a:spLocks/>
            </p:cNvSpPr>
            <p:nvPr/>
          </p:nvSpPr>
          <p:spPr bwMode="auto">
            <a:xfrm>
              <a:off x="1783" y="956"/>
              <a:ext cx="86" cy="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316 w 21316"/>
                <a:gd name="T1" fmla="*/ 3493 h 21599"/>
                <a:gd name="T2" fmla="*/ 185 w 21316"/>
                <a:gd name="T3" fmla="*/ 21599 h 21599"/>
                <a:gd name="T4" fmla="*/ 0 w 21316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16" h="21599" fill="none" extrusionOk="0">
                  <a:moveTo>
                    <a:pt x="21315" y="3492"/>
                  </a:moveTo>
                  <a:cubicBezTo>
                    <a:pt x="19615" y="13865"/>
                    <a:pt x="10695" y="21509"/>
                    <a:pt x="185" y="21599"/>
                  </a:cubicBezTo>
                </a:path>
                <a:path w="21316" h="21599" stroke="0" extrusionOk="0">
                  <a:moveTo>
                    <a:pt x="21315" y="3492"/>
                  </a:moveTo>
                  <a:cubicBezTo>
                    <a:pt x="19615" y="13865"/>
                    <a:pt x="10695" y="21509"/>
                    <a:pt x="18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78" name="Freeform 262"/>
            <p:cNvSpPr>
              <a:spLocks/>
            </p:cNvSpPr>
            <p:nvPr/>
          </p:nvSpPr>
          <p:spPr bwMode="auto">
            <a:xfrm>
              <a:off x="1774" y="923"/>
              <a:ext cx="12" cy="8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0"/>
                </a:cxn>
                <a:cxn ang="0">
                  <a:pos x="32" y="209"/>
                </a:cxn>
                <a:cxn ang="0">
                  <a:pos x="12" y="209"/>
                </a:cxn>
              </a:cxnLst>
              <a:rect l="0" t="0" r="r" b="b"/>
              <a:pathLst>
                <a:path w="32" h="209">
                  <a:moveTo>
                    <a:pt x="0" y="0"/>
                  </a:moveTo>
                  <a:lnTo>
                    <a:pt x="19" y="0"/>
                  </a:lnTo>
                  <a:lnTo>
                    <a:pt x="32" y="209"/>
                  </a:lnTo>
                  <a:lnTo>
                    <a:pt x="12" y="209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79" name="Line 263"/>
            <p:cNvSpPr>
              <a:spLocks noChangeShapeType="1"/>
            </p:cNvSpPr>
            <p:nvPr/>
          </p:nvSpPr>
          <p:spPr bwMode="auto">
            <a:xfrm>
              <a:off x="1779" y="1005"/>
              <a:ext cx="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80" name="Freeform 264"/>
            <p:cNvSpPr>
              <a:spLocks/>
            </p:cNvSpPr>
            <p:nvPr/>
          </p:nvSpPr>
          <p:spPr bwMode="auto">
            <a:xfrm>
              <a:off x="1513" y="1605"/>
              <a:ext cx="800" cy="443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54" y="0"/>
                </a:cxn>
                <a:cxn ang="0">
                  <a:pos x="51" y="134"/>
                </a:cxn>
                <a:cxn ang="0">
                  <a:pos x="160" y="56"/>
                </a:cxn>
                <a:cxn ang="0">
                  <a:pos x="158" y="190"/>
                </a:cxn>
                <a:cxn ang="0">
                  <a:pos x="267" y="111"/>
                </a:cxn>
                <a:cxn ang="0">
                  <a:pos x="264" y="245"/>
                </a:cxn>
                <a:cxn ang="0">
                  <a:pos x="373" y="167"/>
                </a:cxn>
                <a:cxn ang="0">
                  <a:pos x="371" y="301"/>
                </a:cxn>
                <a:cxn ang="0">
                  <a:pos x="479" y="222"/>
                </a:cxn>
                <a:cxn ang="0">
                  <a:pos x="477" y="357"/>
                </a:cxn>
                <a:cxn ang="0">
                  <a:pos x="586" y="278"/>
                </a:cxn>
                <a:cxn ang="0">
                  <a:pos x="583" y="412"/>
                </a:cxn>
                <a:cxn ang="0">
                  <a:pos x="692" y="334"/>
                </a:cxn>
                <a:cxn ang="0">
                  <a:pos x="690" y="468"/>
                </a:cxn>
                <a:cxn ang="0">
                  <a:pos x="798" y="389"/>
                </a:cxn>
                <a:cxn ang="0">
                  <a:pos x="796" y="523"/>
                </a:cxn>
                <a:cxn ang="0">
                  <a:pos x="905" y="445"/>
                </a:cxn>
                <a:cxn ang="0">
                  <a:pos x="902" y="579"/>
                </a:cxn>
                <a:cxn ang="0">
                  <a:pos x="1011" y="500"/>
                </a:cxn>
                <a:cxn ang="0">
                  <a:pos x="1009" y="634"/>
                </a:cxn>
                <a:cxn ang="0">
                  <a:pos x="1117" y="556"/>
                </a:cxn>
                <a:cxn ang="0">
                  <a:pos x="1115" y="690"/>
                </a:cxn>
                <a:cxn ang="0">
                  <a:pos x="1224" y="611"/>
                </a:cxn>
                <a:cxn ang="0">
                  <a:pos x="1221" y="745"/>
                </a:cxn>
                <a:cxn ang="0">
                  <a:pos x="1330" y="667"/>
                </a:cxn>
                <a:cxn ang="0">
                  <a:pos x="1328" y="801"/>
                </a:cxn>
                <a:cxn ang="0">
                  <a:pos x="1437" y="722"/>
                </a:cxn>
                <a:cxn ang="0">
                  <a:pos x="1434" y="857"/>
                </a:cxn>
                <a:cxn ang="0">
                  <a:pos x="1543" y="778"/>
                </a:cxn>
                <a:cxn ang="0">
                  <a:pos x="1541" y="912"/>
                </a:cxn>
                <a:cxn ang="0">
                  <a:pos x="1649" y="834"/>
                </a:cxn>
                <a:cxn ang="0">
                  <a:pos x="1647" y="968"/>
                </a:cxn>
                <a:cxn ang="0">
                  <a:pos x="1756" y="889"/>
                </a:cxn>
                <a:cxn ang="0">
                  <a:pos x="1753" y="1023"/>
                </a:cxn>
                <a:cxn ang="0">
                  <a:pos x="1862" y="945"/>
                </a:cxn>
                <a:cxn ang="0">
                  <a:pos x="1860" y="1079"/>
                </a:cxn>
                <a:cxn ang="0">
                  <a:pos x="1968" y="1000"/>
                </a:cxn>
                <a:cxn ang="0">
                  <a:pos x="1966" y="1134"/>
                </a:cxn>
                <a:cxn ang="0">
                  <a:pos x="2075" y="1056"/>
                </a:cxn>
                <a:cxn ang="0">
                  <a:pos x="2074" y="1123"/>
                </a:cxn>
                <a:cxn ang="0">
                  <a:pos x="2079" y="1126"/>
                </a:cxn>
              </a:cxnLst>
              <a:rect l="0" t="0" r="r" b="b"/>
              <a:pathLst>
                <a:path w="2079" h="1134">
                  <a:moveTo>
                    <a:pt x="0" y="40"/>
                  </a:moveTo>
                  <a:lnTo>
                    <a:pt x="54" y="0"/>
                  </a:lnTo>
                  <a:lnTo>
                    <a:pt x="51" y="134"/>
                  </a:lnTo>
                  <a:lnTo>
                    <a:pt x="160" y="56"/>
                  </a:lnTo>
                  <a:lnTo>
                    <a:pt x="158" y="190"/>
                  </a:lnTo>
                  <a:lnTo>
                    <a:pt x="267" y="111"/>
                  </a:lnTo>
                  <a:lnTo>
                    <a:pt x="264" y="245"/>
                  </a:lnTo>
                  <a:lnTo>
                    <a:pt x="373" y="167"/>
                  </a:lnTo>
                  <a:lnTo>
                    <a:pt x="371" y="301"/>
                  </a:lnTo>
                  <a:lnTo>
                    <a:pt x="479" y="222"/>
                  </a:lnTo>
                  <a:lnTo>
                    <a:pt x="477" y="357"/>
                  </a:lnTo>
                  <a:lnTo>
                    <a:pt x="586" y="278"/>
                  </a:lnTo>
                  <a:lnTo>
                    <a:pt x="583" y="412"/>
                  </a:lnTo>
                  <a:lnTo>
                    <a:pt x="692" y="334"/>
                  </a:lnTo>
                  <a:lnTo>
                    <a:pt x="690" y="468"/>
                  </a:lnTo>
                  <a:lnTo>
                    <a:pt x="798" y="389"/>
                  </a:lnTo>
                  <a:lnTo>
                    <a:pt x="796" y="523"/>
                  </a:lnTo>
                  <a:lnTo>
                    <a:pt x="905" y="445"/>
                  </a:lnTo>
                  <a:lnTo>
                    <a:pt x="902" y="579"/>
                  </a:lnTo>
                  <a:lnTo>
                    <a:pt x="1011" y="500"/>
                  </a:lnTo>
                  <a:lnTo>
                    <a:pt x="1009" y="634"/>
                  </a:lnTo>
                  <a:lnTo>
                    <a:pt x="1117" y="556"/>
                  </a:lnTo>
                  <a:lnTo>
                    <a:pt x="1115" y="690"/>
                  </a:lnTo>
                  <a:lnTo>
                    <a:pt x="1224" y="611"/>
                  </a:lnTo>
                  <a:lnTo>
                    <a:pt x="1221" y="745"/>
                  </a:lnTo>
                  <a:lnTo>
                    <a:pt x="1330" y="667"/>
                  </a:lnTo>
                  <a:lnTo>
                    <a:pt x="1328" y="801"/>
                  </a:lnTo>
                  <a:lnTo>
                    <a:pt x="1437" y="722"/>
                  </a:lnTo>
                  <a:lnTo>
                    <a:pt x="1434" y="857"/>
                  </a:lnTo>
                  <a:lnTo>
                    <a:pt x="1543" y="778"/>
                  </a:lnTo>
                  <a:lnTo>
                    <a:pt x="1541" y="912"/>
                  </a:lnTo>
                  <a:lnTo>
                    <a:pt x="1649" y="834"/>
                  </a:lnTo>
                  <a:lnTo>
                    <a:pt x="1647" y="968"/>
                  </a:lnTo>
                  <a:lnTo>
                    <a:pt x="1756" y="889"/>
                  </a:lnTo>
                  <a:lnTo>
                    <a:pt x="1753" y="1023"/>
                  </a:lnTo>
                  <a:lnTo>
                    <a:pt x="1862" y="945"/>
                  </a:lnTo>
                  <a:lnTo>
                    <a:pt x="1860" y="1079"/>
                  </a:lnTo>
                  <a:lnTo>
                    <a:pt x="1968" y="1000"/>
                  </a:lnTo>
                  <a:lnTo>
                    <a:pt x="1966" y="1134"/>
                  </a:lnTo>
                  <a:lnTo>
                    <a:pt x="2075" y="1056"/>
                  </a:lnTo>
                  <a:lnTo>
                    <a:pt x="2074" y="1123"/>
                  </a:lnTo>
                  <a:lnTo>
                    <a:pt x="2079" y="112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81" name="Arc 265"/>
            <p:cNvSpPr>
              <a:spLocks/>
            </p:cNvSpPr>
            <p:nvPr/>
          </p:nvSpPr>
          <p:spPr bwMode="auto">
            <a:xfrm>
              <a:off x="2313" y="1369"/>
              <a:ext cx="1476" cy="67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2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31"/>
                  </a:moveTo>
                  <a:cubicBezTo>
                    <a:pt x="21582" y="11948"/>
                    <a:pt x="11916" y="21599"/>
                    <a:pt x="0" y="21600"/>
                  </a:cubicBezTo>
                </a:path>
                <a:path w="21600" h="21600" stroke="0" extrusionOk="0">
                  <a:moveTo>
                    <a:pt x="21599" y="31"/>
                  </a:moveTo>
                  <a:cubicBezTo>
                    <a:pt x="21582" y="11948"/>
                    <a:pt x="11916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82" name="Freeform 266"/>
            <p:cNvSpPr>
              <a:spLocks/>
            </p:cNvSpPr>
            <p:nvPr/>
          </p:nvSpPr>
          <p:spPr bwMode="auto">
            <a:xfrm>
              <a:off x="3770" y="1370"/>
              <a:ext cx="41" cy="58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58"/>
                </a:cxn>
                <a:cxn ang="0">
                  <a:pos x="20" y="43"/>
                </a:cxn>
                <a:cxn ang="0">
                  <a:pos x="41" y="58"/>
                </a:cxn>
                <a:cxn ang="0">
                  <a:pos x="20" y="0"/>
                </a:cxn>
              </a:cxnLst>
              <a:rect l="0" t="0" r="r" b="b"/>
              <a:pathLst>
                <a:path w="41" h="58">
                  <a:moveTo>
                    <a:pt x="20" y="0"/>
                  </a:moveTo>
                  <a:lnTo>
                    <a:pt x="0" y="58"/>
                  </a:lnTo>
                  <a:lnTo>
                    <a:pt x="20" y="43"/>
                  </a:lnTo>
                  <a:lnTo>
                    <a:pt x="41" y="58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83" name="Arc 267"/>
            <p:cNvSpPr>
              <a:spLocks/>
            </p:cNvSpPr>
            <p:nvPr/>
          </p:nvSpPr>
          <p:spPr bwMode="auto">
            <a:xfrm>
              <a:off x="2273" y="1620"/>
              <a:ext cx="199" cy="14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84" name="Arc 268"/>
            <p:cNvSpPr>
              <a:spLocks/>
            </p:cNvSpPr>
            <p:nvPr/>
          </p:nvSpPr>
          <p:spPr bwMode="auto">
            <a:xfrm>
              <a:off x="2472" y="1769"/>
              <a:ext cx="65" cy="10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85" name="Arc 269"/>
            <p:cNvSpPr>
              <a:spLocks/>
            </p:cNvSpPr>
            <p:nvPr/>
          </p:nvSpPr>
          <p:spPr bwMode="auto">
            <a:xfrm>
              <a:off x="2537" y="1876"/>
              <a:ext cx="588" cy="21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6 w 21636"/>
                <a:gd name="T1" fmla="*/ 21600 h 21600"/>
                <a:gd name="T2" fmla="*/ 0 w 21636"/>
                <a:gd name="T3" fmla="*/ 101 h 21600"/>
                <a:gd name="T4" fmla="*/ 21600 w 2163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6" h="21600" fill="none" extrusionOk="0">
                  <a:moveTo>
                    <a:pt x="21635" y="21599"/>
                  </a:moveTo>
                  <a:cubicBezTo>
                    <a:pt x="21623" y="21599"/>
                    <a:pt x="21611" y="21599"/>
                    <a:pt x="21600" y="21600"/>
                  </a:cubicBezTo>
                  <a:cubicBezTo>
                    <a:pt x="9710" y="21600"/>
                    <a:pt x="55" y="11990"/>
                    <a:pt x="0" y="100"/>
                  </a:cubicBezTo>
                </a:path>
                <a:path w="21636" h="21600" stroke="0" extrusionOk="0">
                  <a:moveTo>
                    <a:pt x="21635" y="21599"/>
                  </a:moveTo>
                  <a:cubicBezTo>
                    <a:pt x="21623" y="21599"/>
                    <a:pt x="21611" y="21599"/>
                    <a:pt x="21600" y="21600"/>
                  </a:cubicBezTo>
                  <a:cubicBezTo>
                    <a:pt x="9710" y="21600"/>
                    <a:pt x="55" y="11990"/>
                    <a:pt x="0" y="10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86" name="Arc 270"/>
            <p:cNvSpPr>
              <a:spLocks/>
            </p:cNvSpPr>
            <p:nvPr/>
          </p:nvSpPr>
          <p:spPr bwMode="auto">
            <a:xfrm>
              <a:off x="3124" y="1972"/>
              <a:ext cx="393" cy="11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81 h 21600"/>
                <a:gd name="T2" fmla="*/ 54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81"/>
                  </a:moveTo>
                  <a:cubicBezTo>
                    <a:pt x="21500" y="12018"/>
                    <a:pt x="11891" y="21570"/>
                    <a:pt x="53" y="21599"/>
                  </a:cubicBezTo>
                </a:path>
                <a:path w="21599" h="21600" stroke="0" extrusionOk="0">
                  <a:moveTo>
                    <a:pt x="21599" y="181"/>
                  </a:moveTo>
                  <a:cubicBezTo>
                    <a:pt x="21500" y="12018"/>
                    <a:pt x="11891" y="21570"/>
                    <a:pt x="5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87" name="Freeform 271"/>
            <p:cNvSpPr>
              <a:spLocks/>
            </p:cNvSpPr>
            <p:nvPr/>
          </p:nvSpPr>
          <p:spPr bwMode="auto">
            <a:xfrm>
              <a:off x="3499" y="1973"/>
              <a:ext cx="41" cy="58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58"/>
                </a:cxn>
                <a:cxn ang="0">
                  <a:pos x="20" y="43"/>
                </a:cxn>
                <a:cxn ang="0">
                  <a:pos x="41" y="58"/>
                </a:cxn>
                <a:cxn ang="0">
                  <a:pos x="20" y="0"/>
                </a:cxn>
              </a:cxnLst>
              <a:rect l="0" t="0" r="r" b="b"/>
              <a:pathLst>
                <a:path w="41" h="58">
                  <a:moveTo>
                    <a:pt x="20" y="0"/>
                  </a:moveTo>
                  <a:lnTo>
                    <a:pt x="0" y="58"/>
                  </a:lnTo>
                  <a:lnTo>
                    <a:pt x="20" y="43"/>
                  </a:lnTo>
                  <a:lnTo>
                    <a:pt x="41" y="58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88" name="Line 272"/>
            <p:cNvSpPr>
              <a:spLocks noChangeShapeType="1"/>
            </p:cNvSpPr>
            <p:nvPr/>
          </p:nvSpPr>
          <p:spPr bwMode="auto">
            <a:xfrm flipH="1">
              <a:off x="3443" y="1620"/>
              <a:ext cx="6" cy="1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89" name="Arc 273"/>
            <p:cNvSpPr>
              <a:spLocks/>
            </p:cNvSpPr>
            <p:nvPr/>
          </p:nvSpPr>
          <p:spPr bwMode="auto">
            <a:xfrm>
              <a:off x="2495" y="1740"/>
              <a:ext cx="947" cy="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90" name="Arc 274"/>
            <p:cNvSpPr>
              <a:spLocks/>
            </p:cNvSpPr>
            <p:nvPr/>
          </p:nvSpPr>
          <p:spPr bwMode="auto">
            <a:xfrm>
              <a:off x="2014" y="652"/>
              <a:ext cx="481" cy="115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9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8" y="21600"/>
                    <a:pt x="10" y="11940"/>
                    <a:pt x="0" y="18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8" y="21600"/>
                    <a:pt x="10" y="11940"/>
                    <a:pt x="0" y="1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91" name="Freeform 275"/>
            <p:cNvSpPr>
              <a:spLocks/>
            </p:cNvSpPr>
            <p:nvPr/>
          </p:nvSpPr>
          <p:spPr bwMode="auto">
            <a:xfrm>
              <a:off x="1993" y="653"/>
              <a:ext cx="41" cy="58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58"/>
                </a:cxn>
                <a:cxn ang="0">
                  <a:pos x="21" y="43"/>
                </a:cxn>
                <a:cxn ang="0">
                  <a:pos x="41" y="58"/>
                </a:cxn>
                <a:cxn ang="0">
                  <a:pos x="21" y="0"/>
                </a:cxn>
              </a:cxnLst>
              <a:rect l="0" t="0" r="r" b="b"/>
              <a:pathLst>
                <a:path w="41" h="58">
                  <a:moveTo>
                    <a:pt x="21" y="0"/>
                  </a:moveTo>
                  <a:lnTo>
                    <a:pt x="0" y="58"/>
                  </a:lnTo>
                  <a:lnTo>
                    <a:pt x="21" y="43"/>
                  </a:lnTo>
                  <a:lnTo>
                    <a:pt x="41" y="58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92" name="Freeform 276"/>
            <p:cNvSpPr>
              <a:spLocks/>
            </p:cNvSpPr>
            <p:nvPr/>
          </p:nvSpPr>
          <p:spPr bwMode="auto">
            <a:xfrm>
              <a:off x="729" y="5394"/>
              <a:ext cx="479" cy="111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38" y="0"/>
                </a:cxn>
                <a:cxn ang="0">
                  <a:pos x="80" y="128"/>
                </a:cxn>
                <a:cxn ang="0">
                  <a:pos x="157" y="18"/>
                </a:cxn>
                <a:cxn ang="0">
                  <a:pos x="199" y="145"/>
                </a:cxn>
                <a:cxn ang="0">
                  <a:pos x="275" y="35"/>
                </a:cxn>
                <a:cxn ang="0">
                  <a:pos x="317" y="162"/>
                </a:cxn>
                <a:cxn ang="0">
                  <a:pos x="394" y="52"/>
                </a:cxn>
                <a:cxn ang="0">
                  <a:pos x="436" y="180"/>
                </a:cxn>
                <a:cxn ang="0">
                  <a:pos x="513" y="70"/>
                </a:cxn>
                <a:cxn ang="0">
                  <a:pos x="555" y="197"/>
                </a:cxn>
                <a:cxn ang="0">
                  <a:pos x="632" y="87"/>
                </a:cxn>
                <a:cxn ang="0">
                  <a:pos x="674" y="214"/>
                </a:cxn>
                <a:cxn ang="0">
                  <a:pos x="750" y="104"/>
                </a:cxn>
                <a:cxn ang="0">
                  <a:pos x="792" y="231"/>
                </a:cxn>
                <a:cxn ang="0">
                  <a:pos x="869" y="121"/>
                </a:cxn>
                <a:cxn ang="0">
                  <a:pos x="911" y="249"/>
                </a:cxn>
                <a:cxn ang="0">
                  <a:pos x="988" y="139"/>
                </a:cxn>
                <a:cxn ang="0">
                  <a:pos x="1030" y="266"/>
                </a:cxn>
                <a:cxn ang="0">
                  <a:pos x="1107" y="156"/>
                </a:cxn>
                <a:cxn ang="0">
                  <a:pos x="1149" y="283"/>
                </a:cxn>
                <a:cxn ang="0">
                  <a:pos x="1187" y="228"/>
                </a:cxn>
                <a:cxn ang="0">
                  <a:pos x="1244" y="237"/>
                </a:cxn>
              </a:cxnLst>
              <a:rect l="0" t="0" r="r" b="b"/>
              <a:pathLst>
                <a:path w="1244" h="283">
                  <a:moveTo>
                    <a:pt x="0" y="56"/>
                  </a:moveTo>
                  <a:lnTo>
                    <a:pt x="38" y="0"/>
                  </a:lnTo>
                  <a:lnTo>
                    <a:pt x="80" y="128"/>
                  </a:lnTo>
                  <a:lnTo>
                    <a:pt x="157" y="18"/>
                  </a:lnTo>
                  <a:lnTo>
                    <a:pt x="199" y="145"/>
                  </a:lnTo>
                  <a:lnTo>
                    <a:pt x="275" y="35"/>
                  </a:lnTo>
                  <a:lnTo>
                    <a:pt x="317" y="162"/>
                  </a:lnTo>
                  <a:lnTo>
                    <a:pt x="394" y="52"/>
                  </a:lnTo>
                  <a:lnTo>
                    <a:pt x="436" y="180"/>
                  </a:lnTo>
                  <a:lnTo>
                    <a:pt x="513" y="70"/>
                  </a:lnTo>
                  <a:lnTo>
                    <a:pt x="555" y="197"/>
                  </a:lnTo>
                  <a:lnTo>
                    <a:pt x="632" y="87"/>
                  </a:lnTo>
                  <a:lnTo>
                    <a:pt x="674" y="214"/>
                  </a:lnTo>
                  <a:lnTo>
                    <a:pt x="750" y="104"/>
                  </a:lnTo>
                  <a:lnTo>
                    <a:pt x="792" y="231"/>
                  </a:lnTo>
                  <a:lnTo>
                    <a:pt x="869" y="121"/>
                  </a:lnTo>
                  <a:lnTo>
                    <a:pt x="911" y="249"/>
                  </a:lnTo>
                  <a:lnTo>
                    <a:pt x="988" y="139"/>
                  </a:lnTo>
                  <a:lnTo>
                    <a:pt x="1030" y="266"/>
                  </a:lnTo>
                  <a:lnTo>
                    <a:pt x="1107" y="156"/>
                  </a:lnTo>
                  <a:lnTo>
                    <a:pt x="1149" y="283"/>
                  </a:lnTo>
                  <a:lnTo>
                    <a:pt x="1187" y="228"/>
                  </a:lnTo>
                  <a:lnTo>
                    <a:pt x="1244" y="237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93" name="Arc 277"/>
            <p:cNvSpPr>
              <a:spLocks/>
            </p:cNvSpPr>
            <p:nvPr/>
          </p:nvSpPr>
          <p:spPr bwMode="auto">
            <a:xfrm>
              <a:off x="1207" y="5076"/>
              <a:ext cx="831" cy="4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26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9"/>
                    <a:pt x="11945" y="21585"/>
                    <a:pt x="25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9"/>
                    <a:pt x="11945" y="21585"/>
                    <a:pt x="2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94" name="Freeform 278"/>
            <p:cNvSpPr>
              <a:spLocks/>
            </p:cNvSpPr>
            <p:nvPr/>
          </p:nvSpPr>
          <p:spPr bwMode="auto">
            <a:xfrm>
              <a:off x="2018" y="5076"/>
              <a:ext cx="41" cy="59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59"/>
                </a:cxn>
                <a:cxn ang="0">
                  <a:pos x="21" y="44"/>
                </a:cxn>
                <a:cxn ang="0">
                  <a:pos x="41" y="59"/>
                </a:cxn>
                <a:cxn ang="0">
                  <a:pos x="21" y="0"/>
                </a:cxn>
              </a:cxnLst>
              <a:rect l="0" t="0" r="r" b="b"/>
              <a:pathLst>
                <a:path w="41" h="59">
                  <a:moveTo>
                    <a:pt x="21" y="0"/>
                  </a:moveTo>
                  <a:lnTo>
                    <a:pt x="0" y="59"/>
                  </a:lnTo>
                  <a:lnTo>
                    <a:pt x="21" y="44"/>
                  </a:lnTo>
                  <a:lnTo>
                    <a:pt x="41" y="59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2862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8196" name="Group 4"/>
          <p:cNvGrpSpPr>
            <a:grpSpLocks noChangeAspect="1"/>
          </p:cNvGrpSpPr>
          <p:nvPr/>
        </p:nvGrpSpPr>
        <p:grpSpPr bwMode="auto">
          <a:xfrm>
            <a:off x="228600" y="228600"/>
            <a:ext cx="6791325" cy="8763000"/>
            <a:chOff x="144" y="144"/>
            <a:chExt cx="4278" cy="5520"/>
          </a:xfrm>
        </p:grpSpPr>
        <p:sp>
          <p:nvSpPr>
            <p:cNvPr id="8195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3984" cy="5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8397" name="Group 205"/>
            <p:cNvGrpSpPr>
              <a:grpSpLocks/>
            </p:cNvGrpSpPr>
            <p:nvPr/>
          </p:nvGrpSpPr>
          <p:grpSpPr bwMode="auto">
            <a:xfrm>
              <a:off x="172" y="170"/>
              <a:ext cx="4250" cy="5413"/>
              <a:chOff x="172" y="170"/>
              <a:chExt cx="4250" cy="5413"/>
            </a:xfrm>
          </p:grpSpPr>
          <p:sp>
            <p:nvSpPr>
              <p:cNvPr id="8197" name="Rectangle 5"/>
              <p:cNvSpPr>
                <a:spLocks noChangeArrowheads="1"/>
              </p:cNvSpPr>
              <p:nvPr/>
            </p:nvSpPr>
            <p:spPr bwMode="auto">
              <a:xfrm>
                <a:off x="172" y="4297"/>
                <a:ext cx="1898" cy="1006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98" name="Rectangle 6"/>
              <p:cNvSpPr>
                <a:spLocks noChangeArrowheads="1"/>
              </p:cNvSpPr>
              <p:nvPr/>
            </p:nvSpPr>
            <p:spPr bwMode="auto">
              <a:xfrm>
                <a:off x="172" y="2196"/>
                <a:ext cx="1898" cy="1006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99" name="Rectangle 7"/>
              <p:cNvSpPr>
                <a:spLocks noChangeArrowheads="1"/>
              </p:cNvSpPr>
              <p:nvPr/>
            </p:nvSpPr>
            <p:spPr bwMode="auto">
              <a:xfrm>
                <a:off x="172" y="3246"/>
                <a:ext cx="1898" cy="1006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00" name="Rectangle 8"/>
              <p:cNvSpPr>
                <a:spLocks noChangeArrowheads="1"/>
              </p:cNvSpPr>
              <p:nvPr/>
            </p:nvSpPr>
            <p:spPr bwMode="auto">
              <a:xfrm>
                <a:off x="610" y="320"/>
                <a:ext cx="3289" cy="1746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01" name="Oval 9"/>
              <p:cNvSpPr>
                <a:spLocks noChangeArrowheads="1"/>
              </p:cNvSpPr>
              <p:nvPr/>
            </p:nvSpPr>
            <p:spPr bwMode="auto">
              <a:xfrm>
                <a:off x="333" y="3829"/>
                <a:ext cx="62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02" name="Rectangle 10"/>
              <p:cNvSpPr>
                <a:spLocks noChangeArrowheads="1"/>
              </p:cNvSpPr>
              <p:nvPr/>
            </p:nvSpPr>
            <p:spPr bwMode="auto">
              <a:xfrm>
                <a:off x="819" y="3705"/>
                <a:ext cx="102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03" name="Oval 11"/>
              <p:cNvSpPr>
                <a:spLocks noChangeArrowheads="1"/>
              </p:cNvSpPr>
              <p:nvPr/>
            </p:nvSpPr>
            <p:spPr bwMode="auto">
              <a:xfrm>
                <a:off x="810" y="3829"/>
                <a:ext cx="63" cy="59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04" name="Rectangle 12"/>
              <p:cNvSpPr>
                <a:spLocks noChangeArrowheads="1"/>
              </p:cNvSpPr>
              <p:nvPr/>
            </p:nvSpPr>
            <p:spPr bwMode="auto">
              <a:xfrm>
                <a:off x="1136" y="3705"/>
                <a:ext cx="11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05" name="Oval 13"/>
              <p:cNvSpPr>
                <a:spLocks noChangeArrowheads="1"/>
              </p:cNvSpPr>
              <p:nvPr/>
            </p:nvSpPr>
            <p:spPr bwMode="auto">
              <a:xfrm>
                <a:off x="973" y="3829"/>
                <a:ext cx="63" cy="59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06" name="Rectangle 14"/>
              <p:cNvSpPr>
                <a:spLocks noChangeArrowheads="1"/>
              </p:cNvSpPr>
              <p:nvPr/>
            </p:nvSpPr>
            <p:spPr bwMode="auto">
              <a:xfrm>
                <a:off x="1459" y="3705"/>
                <a:ext cx="102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07" name="Rectangle 15"/>
              <p:cNvSpPr>
                <a:spLocks noChangeArrowheads="1"/>
              </p:cNvSpPr>
              <p:nvPr/>
            </p:nvSpPr>
            <p:spPr bwMode="auto">
              <a:xfrm>
                <a:off x="1130" y="3829"/>
                <a:ext cx="63" cy="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08" name="Line 16"/>
              <p:cNvSpPr>
                <a:spLocks noChangeShapeType="1"/>
              </p:cNvSpPr>
              <p:nvPr/>
            </p:nvSpPr>
            <p:spPr bwMode="auto">
              <a:xfrm>
                <a:off x="1130" y="3829"/>
                <a:ext cx="65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09" name="Line 17"/>
              <p:cNvSpPr>
                <a:spLocks noChangeShapeType="1"/>
              </p:cNvSpPr>
              <p:nvPr/>
            </p:nvSpPr>
            <p:spPr bwMode="auto">
              <a:xfrm flipV="1">
                <a:off x="1130" y="3829"/>
                <a:ext cx="65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10" name="Rectangle 18"/>
              <p:cNvSpPr>
                <a:spLocks noChangeArrowheads="1"/>
              </p:cNvSpPr>
              <p:nvPr/>
            </p:nvSpPr>
            <p:spPr bwMode="auto">
              <a:xfrm>
                <a:off x="647" y="3625"/>
                <a:ext cx="11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11" name="Oval 19"/>
              <p:cNvSpPr>
                <a:spLocks noChangeArrowheads="1"/>
              </p:cNvSpPr>
              <p:nvPr/>
            </p:nvSpPr>
            <p:spPr bwMode="auto">
              <a:xfrm>
                <a:off x="1293" y="3829"/>
                <a:ext cx="63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12" name="Rectangle 20"/>
              <p:cNvSpPr>
                <a:spLocks noChangeArrowheads="1"/>
              </p:cNvSpPr>
              <p:nvPr/>
            </p:nvSpPr>
            <p:spPr bwMode="auto">
              <a:xfrm>
                <a:off x="973" y="3615"/>
                <a:ext cx="11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13" name="Oval 21"/>
              <p:cNvSpPr>
                <a:spLocks noChangeArrowheads="1"/>
              </p:cNvSpPr>
              <p:nvPr/>
            </p:nvSpPr>
            <p:spPr bwMode="auto">
              <a:xfrm>
                <a:off x="1451" y="3829"/>
                <a:ext cx="63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14" name="Rectangle 22"/>
              <p:cNvSpPr>
                <a:spLocks noChangeArrowheads="1"/>
              </p:cNvSpPr>
              <p:nvPr/>
            </p:nvSpPr>
            <p:spPr bwMode="auto">
              <a:xfrm>
                <a:off x="1294" y="3615"/>
                <a:ext cx="11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15" name="Oval 23"/>
              <p:cNvSpPr>
                <a:spLocks noChangeArrowheads="1"/>
              </p:cNvSpPr>
              <p:nvPr/>
            </p:nvSpPr>
            <p:spPr bwMode="auto">
              <a:xfrm>
                <a:off x="1929" y="3829"/>
                <a:ext cx="63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16" name="Rectangle 24"/>
              <p:cNvSpPr>
                <a:spLocks noChangeArrowheads="1"/>
              </p:cNvSpPr>
              <p:nvPr/>
            </p:nvSpPr>
            <p:spPr bwMode="auto">
              <a:xfrm>
                <a:off x="1614" y="3705"/>
                <a:ext cx="11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17" name="Oval 25"/>
              <p:cNvSpPr>
                <a:spLocks noChangeArrowheads="1"/>
              </p:cNvSpPr>
              <p:nvPr/>
            </p:nvSpPr>
            <p:spPr bwMode="auto">
              <a:xfrm>
                <a:off x="1130" y="3998"/>
                <a:ext cx="63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18" name="Rectangle 26"/>
              <p:cNvSpPr>
                <a:spLocks noChangeArrowheads="1"/>
              </p:cNvSpPr>
              <p:nvPr/>
            </p:nvSpPr>
            <p:spPr bwMode="auto">
              <a:xfrm>
                <a:off x="338" y="3615"/>
                <a:ext cx="11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19" name="Oval 27"/>
              <p:cNvSpPr>
                <a:spLocks noChangeArrowheads="1"/>
              </p:cNvSpPr>
              <p:nvPr/>
            </p:nvSpPr>
            <p:spPr bwMode="auto">
              <a:xfrm>
                <a:off x="1130" y="4125"/>
                <a:ext cx="63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20" name="Rectangle 28"/>
              <p:cNvSpPr>
                <a:spLocks noChangeArrowheads="1"/>
              </p:cNvSpPr>
              <p:nvPr/>
            </p:nvSpPr>
            <p:spPr bwMode="auto">
              <a:xfrm>
                <a:off x="1856" y="3615"/>
                <a:ext cx="11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21" name="Oval 29"/>
              <p:cNvSpPr>
                <a:spLocks noChangeArrowheads="1"/>
              </p:cNvSpPr>
              <p:nvPr/>
            </p:nvSpPr>
            <p:spPr bwMode="auto">
              <a:xfrm>
                <a:off x="782" y="3940"/>
                <a:ext cx="63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22" name="Rectangle 30"/>
              <p:cNvSpPr>
                <a:spLocks noChangeArrowheads="1"/>
              </p:cNvSpPr>
              <p:nvPr/>
            </p:nvSpPr>
            <p:spPr bwMode="auto">
              <a:xfrm>
                <a:off x="715" y="3393"/>
                <a:ext cx="164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23" name="Oval 31"/>
              <p:cNvSpPr>
                <a:spLocks noChangeArrowheads="1"/>
              </p:cNvSpPr>
              <p:nvPr/>
            </p:nvSpPr>
            <p:spPr bwMode="auto">
              <a:xfrm>
                <a:off x="1490" y="3918"/>
                <a:ext cx="63" cy="6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24" name="Rectangle 32"/>
              <p:cNvSpPr>
                <a:spLocks noChangeArrowheads="1"/>
              </p:cNvSpPr>
              <p:nvPr/>
            </p:nvSpPr>
            <p:spPr bwMode="auto">
              <a:xfrm>
                <a:off x="1589" y="3393"/>
                <a:ext cx="169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25" name="Oval 33"/>
              <p:cNvSpPr>
                <a:spLocks noChangeArrowheads="1"/>
              </p:cNvSpPr>
              <p:nvPr/>
            </p:nvSpPr>
            <p:spPr bwMode="auto">
              <a:xfrm>
                <a:off x="333" y="4880"/>
                <a:ext cx="62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26" name="Rectangle 34"/>
              <p:cNvSpPr>
                <a:spLocks noChangeArrowheads="1"/>
              </p:cNvSpPr>
              <p:nvPr/>
            </p:nvSpPr>
            <p:spPr bwMode="auto">
              <a:xfrm>
                <a:off x="819" y="4756"/>
                <a:ext cx="102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27" name="Oval 35"/>
              <p:cNvSpPr>
                <a:spLocks noChangeArrowheads="1"/>
              </p:cNvSpPr>
              <p:nvPr/>
            </p:nvSpPr>
            <p:spPr bwMode="auto">
              <a:xfrm>
                <a:off x="810" y="4880"/>
                <a:ext cx="63" cy="59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28" name="Rectangle 36"/>
              <p:cNvSpPr>
                <a:spLocks noChangeArrowheads="1"/>
              </p:cNvSpPr>
              <p:nvPr/>
            </p:nvSpPr>
            <p:spPr bwMode="auto">
              <a:xfrm>
                <a:off x="1136" y="4756"/>
                <a:ext cx="11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29" name="Oval 37"/>
              <p:cNvSpPr>
                <a:spLocks noChangeArrowheads="1"/>
              </p:cNvSpPr>
              <p:nvPr/>
            </p:nvSpPr>
            <p:spPr bwMode="auto">
              <a:xfrm>
                <a:off x="973" y="4880"/>
                <a:ext cx="63" cy="59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30" name="Rectangle 38"/>
              <p:cNvSpPr>
                <a:spLocks noChangeArrowheads="1"/>
              </p:cNvSpPr>
              <p:nvPr/>
            </p:nvSpPr>
            <p:spPr bwMode="auto">
              <a:xfrm>
                <a:off x="1459" y="4756"/>
                <a:ext cx="102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31" name="Rectangle 39"/>
              <p:cNvSpPr>
                <a:spLocks noChangeArrowheads="1"/>
              </p:cNvSpPr>
              <p:nvPr/>
            </p:nvSpPr>
            <p:spPr bwMode="auto">
              <a:xfrm>
                <a:off x="1130" y="4880"/>
                <a:ext cx="63" cy="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32" name="Line 40"/>
              <p:cNvSpPr>
                <a:spLocks noChangeShapeType="1"/>
              </p:cNvSpPr>
              <p:nvPr/>
            </p:nvSpPr>
            <p:spPr bwMode="auto">
              <a:xfrm>
                <a:off x="1130" y="4880"/>
                <a:ext cx="65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33" name="Line 41"/>
              <p:cNvSpPr>
                <a:spLocks noChangeShapeType="1"/>
              </p:cNvSpPr>
              <p:nvPr/>
            </p:nvSpPr>
            <p:spPr bwMode="auto">
              <a:xfrm flipV="1">
                <a:off x="1130" y="4880"/>
                <a:ext cx="65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34" name="Rectangle 42"/>
              <p:cNvSpPr>
                <a:spLocks noChangeArrowheads="1"/>
              </p:cNvSpPr>
              <p:nvPr/>
            </p:nvSpPr>
            <p:spPr bwMode="auto">
              <a:xfrm>
                <a:off x="577" y="4656"/>
                <a:ext cx="169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35" name="Oval 43"/>
              <p:cNvSpPr>
                <a:spLocks noChangeArrowheads="1"/>
              </p:cNvSpPr>
              <p:nvPr/>
            </p:nvSpPr>
            <p:spPr bwMode="auto">
              <a:xfrm>
                <a:off x="1293" y="4880"/>
                <a:ext cx="63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36" name="Rectangle 44"/>
              <p:cNvSpPr>
                <a:spLocks noChangeArrowheads="1"/>
              </p:cNvSpPr>
              <p:nvPr/>
            </p:nvSpPr>
            <p:spPr bwMode="auto">
              <a:xfrm>
                <a:off x="816" y="4666"/>
                <a:ext cx="11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37" name="Oval 45"/>
              <p:cNvSpPr>
                <a:spLocks noChangeArrowheads="1"/>
              </p:cNvSpPr>
              <p:nvPr/>
            </p:nvSpPr>
            <p:spPr bwMode="auto">
              <a:xfrm>
                <a:off x="1451" y="4880"/>
                <a:ext cx="63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38" name="Rectangle 46"/>
              <p:cNvSpPr>
                <a:spLocks noChangeArrowheads="1"/>
              </p:cNvSpPr>
              <p:nvPr/>
            </p:nvSpPr>
            <p:spPr bwMode="auto">
              <a:xfrm>
                <a:off x="1136" y="4666"/>
                <a:ext cx="11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39" name="Oval 47"/>
              <p:cNvSpPr>
                <a:spLocks noChangeArrowheads="1"/>
              </p:cNvSpPr>
              <p:nvPr/>
            </p:nvSpPr>
            <p:spPr bwMode="auto">
              <a:xfrm>
                <a:off x="1929" y="4880"/>
                <a:ext cx="63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0" name="Rectangle 48"/>
              <p:cNvSpPr>
                <a:spLocks noChangeArrowheads="1"/>
              </p:cNvSpPr>
              <p:nvPr/>
            </p:nvSpPr>
            <p:spPr bwMode="auto">
              <a:xfrm>
                <a:off x="1457" y="4682"/>
                <a:ext cx="11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41" name="Oval 49"/>
              <p:cNvSpPr>
                <a:spLocks noChangeArrowheads="1"/>
              </p:cNvSpPr>
              <p:nvPr/>
            </p:nvSpPr>
            <p:spPr bwMode="auto">
              <a:xfrm>
                <a:off x="1130" y="5049"/>
                <a:ext cx="63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2" name="Rectangle 50"/>
              <p:cNvSpPr>
                <a:spLocks noChangeArrowheads="1"/>
              </p:cNvSpPr>
              <p:nvPr/>
            </p:nvSpPr>
            <p:spPr bwMode="auto">
              <a:xfrm>
                <a:off x="338" y="4592"/>
                <a:ext cx="11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43" name="Oval 51"/>
              <p:cNvSpPr>
                <a:spLocks noChangeArrowheads="1"/>
              </p:cNvSpPr>
              <p:nvPr/>
            </p:nvSpPr>
            <p:spPr bwMode="auto">
              <a:xfrm>
                <a:off x="1130" y="5170"/>
                <a:ext cx="63" cy="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4" name="Rectangle 52"/>
              <p:cNvSpPr>
                <a:spLocks noChangeArrowheads="1"/>
              </p:cNvSpPr>
              <p:nvPr/>
            </p:nvSpPr>
            <p:spPr bwMode="auto">
              <a:xfrm>
                <a:off x="1856" y="4592"/>
                <a:ext cx="11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45" name="Oval 53"/>
              <p:cNvSpPr>
                <a:spLocks noChangeArrowheads="1"/>
              </p:cNvSpPr>
              <p:nvPr/>
            </p:nvSpPr>
            <p:spPr bwMode="auto">
              <a:xfrm>
                <a:off x="770" y="4991"/>
                <a:ext cx="64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6" name="Rectangle 54"/>
              <p:cNvSpPr>
                <a:spLocks noChangeArrowheads="1"/>
              </p:cNvSpPr>
              <p:nvPr/>
            </p:nvSpPr>
            <p:spPr bwMode="auto">
              <a:xfrm>
                <a:off x="1035" y="4439"/>
                <a:ext cx="164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47" name="Oval 55"/>
              <p:cNvSpPr>
                <a:spLocks noChangeArrowheads="1"/>
              </p:cNvSpPr>
              <p:nvPr/>
            </p:nvSpPr>
            <p:spPr bwMode="auto">
              <a:xfrm>
                <a:off x="1473" y="5001"/>
                <a:ext cx="63" cy="6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8" name="Rectangle 56"/>
              <p:cNvSpPr>
                <a:spLocks noChangeArrowheads="1"/>
              </p:cNvSpPr>
              <p:nvPr/>
            </p:nvSpPr>
            <p:spPr bwMode="auto">
              <a:xfrm>
                <a:off x="1667" y="4740"/>
                <a:ext cx="169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49" name="Oval 57"/>
              <p:cNvSpPr>
                <a:spLocks noChangeArrowheads="1"/>
              </p:cNvSpPr>
              <p:nvPr/>
            </p:nvSpPr>
            <p:spPr bwMode="auto">
              <a:xfrm>
                <a:off x="333" y="2778"/>
                <a:ext cx="62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0" name="Rectangle 58"/>
              <p:cNvSpPr>
                <a:spLocks noChangeArrowheads="1"/>
              </p:cNvSpPr>
              <p:nvPr/>
            </p:nvSpPr>
            <p:spPr bwMode="auto">
              <a:xfrm>
                <a:off x="819" y="2653"/>
                <a:ext cx="107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51" name="Oval 59"/>
              <p:cNvSpPr>
                <a:spLocks noChangeArrowheads="1"/>
              </p:cNvSpPr>
              <p:nvPr/>
            </p:nvSpPr>
            <p:spPr bwMode="auto">
              <a:xfrm>
                <a:off x="810" y="2778"/>
                <a:ext cx="63" cy="59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2" name="Rectangle 60"/>
              <p:cNvSpPr>
                <a:spLocks noChangeArrowheads="1"/>
              </p:cNvSpPr>
              <p:nvPr/>
            </p:nvSpPr>
            <p:spPr bwMode="auto">
              <a:xfrm>
                <a:off x="1060" y="2653"/>
                <a:ext cx="102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53" name="Oval 61"/>
              <p:cNvSpPr>
                <a:spLocks noChangeArrowheads="1"/>
              </p:cNvSpPr>
              <p:nvPr/>
            </p:nvSpPr>
            <p:spPr bwMode="auto">
              <a:xfrm>
                <a:off x="973" y="2778"/>
                <a:ext cx="63" cy="59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4" name="Rectangle 62"/>
              <p:cNvSpPr>
                <a:spLocks noChangeArrowheads="1"/>
              </p:cNvSpPr>
              <p:nvPr/>
            </p:nvSpPr>
            <p:spPr bwMode="auto">
              <a:xfrm>
                <a:off x="1375" y="2653"/>
                <a:ext cx="102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55" name="Rectangle 63"/>
              <p:cNvSpPr>
                <a:spLocks noChangeArrowheads="1"/>
              </p:cNvSpPr>
              <p:nvPr/>
            </p:nvSpPr>
            <p:spPr bwMode="auto">
              <a:xfrm>
                <a:off x="1130" y="2778"/>
                <a:ext cx="63" cy="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6" name="Line 64"/>
              <p:cNvSpPr>
                <a:spLocks noChangeShapeType="1"/>
              </p:cNvSpPr>
              <p:nvPr/>
            </p:nvSpPr>
            <p:spPr bwMode="auto">
              <a:xfrm>
                <a:off x="1130" y="2777"/>
                <a:ext cx="65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7" name="Line 65"/>
              <p:cNvSpPr>
                <a:spLocks noChangeShapeType="1"/>
              </p:cNvSpPr>
              <p:nvPr/>
            </p:nvSpPr>
            <p:spPr bwMode="auto">
              <a:xfrm flipV="1">
                <a:off x="1130" y="2777"/>
                <a:ext cx="65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8" name="Rectangle 66"/>
              <p:cNvSpPr>
                <a:spLocks noChangeArrowheads="1"/>
              </p:cNvSpPr>
              <p:nvPr/>
            </p:nvSpPr>
            <p:spPr bwMode="auto">
              <a:xfrm>
                <a:off x="659" y="2579"/>
                <a:ext cx="11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59" name="Oval 67"/>
              <p:cNvSpPr>
                <a:spLocks noChangeArrowheads="1"/>
              </p:cNvSpPr>
              <p:nvPr/>
            </p:nvSpPr>
            <p:spPr bwMode="auto">
              <a:xfrm>
                <a:off x="1293" y="2778"/>
                <a:ext cx="63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0" name="Rectangle 68"/>
              <p:cNvSpPr>
                <a:spLocks noChangeArrowheads="1"/>
              </p:cNvSpPr>
              <p:nvPr/>
            </p:nvSpPr>
            <p:spPr bwMode="auto">
              <a:xfrm>
                <a:off x="973" y="2564"/>
                <a:ext cx="11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61" name="Oval 69"/>
              <p:cNvSpPr>
                <a:spLocks noChangeArrowheads="1"/>
              </p:cNvSpPr>
              <p:nvPr/>
            </p:nvSpPr>
            <p:spPr bwMode="auto">
              <a:xfrm>
                <a:off x="1451" y="2778"/>
                <a:ext cx="63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2" name="Rectangle 70"/>
              <p:cNvSpPr>
                <a:spLocks noChangeArrowheads="1"/>
              </p:cNvSpPr>
              <p:nvPr/>
            </p:nvSpPr>
            <p:spPr bwMode="auto">
              <a:xfrm>
                <a:off x="1294" y="2564"/>
                <a:ext cx="11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63" name="Oval 71"/>
              <p:cNvSpPr>
                <a:spLocks noChangeArrowheads="1"/>
              </p:cNvSpPr>
              <p:nvPr/>
            </p:nvSpPr>
            <p:spPr bwMode="auto">
              <a:xfrm>
                <a:off x="1929" y="2778"/>
                <a:ext cx="63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4" name="Rectangle 72"/>
              <p:cNvSpPr>
                <a:spLocks noChangeArrowheads="1"/>
              </p:cNvSpPr>
              <p:nvPr/>
            </p:nvSpPr>
            <p:spPr bwMode="auto">
              <a:xfrm>
                <a:off x="1617" y="2653"/>
                <a:ext cx="107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65" name="Oval 73"/>
              <p:cNvSpPr>
                <a:spLocks noChangeArrowheads="1"/>
              </p:cNvSpPr>
              <p:nvPr/>
            </p:nvSpPr>
            <p:spPr bwMode="auto">
              <a:xfrm>
                <a:off x="1130" y="2946"/>
                <a:ext cx="63" cy="6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6" name="Rectangle 74"/>
              <p:cNvSpPr>
                <a:spLocks noChangeArrowheads="1"/>
              </p:cNvSpPr>
              <p:nvPr/>
            </p:nvSpPr>
            <p:spPr bwMode="auto">
              <a:xfrm>
                <a:off x="338" y="2490"/>
                <a:ext cx="11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67" name="Oval 75"/>
              <p:cNvSpPr>
                <a:spLocks noChangeArrowheads="1"/>
              </p:cNvSpPr>
              <p:nvPr/>
            </p:nvSpPr>
            <p:spPr bwMode="auto">
              <a:xfrm>
                <a:off x="1136" y="3063"/>
                <a:ext cx="63" cy="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8" name="Rectangle 76"/>
              <p:cNvSpPr>
                <a:spLocks noChangeArrowheads="1"/>
              </p:cNvSpPr>
              <p:nvPr/>
            </p:nvSpPr>
            <p:spPr bwMode="auto">
              <a:xfrm>
                <a:off x="1834" y="2569"/>
                <a:ext cx="11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69" name="Oval 77"/>
              <p:cNvSpPr>
                <a:spLocks noChangeArrowheads="1"/>
              </p:cNvSpPr>
              <p:nvPr/>
            </p:nvSpPr>
            <p:spPr bwMode="auto">
              <a:xfrm>
                <a:off x="776" y="2883"/>
                <a:ext cx="63" cy="5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0" name="Rectangle 78"/>
              <p:cNvSpPr>
                <a:spLocks noChangeArrowheads="1"/>
              </p:cNvSpPr>
              <p:nvPr/>
            </p:nvSpPr>
            <p:spPr bwMode="auto">
              <a:xfrm>
                <a:off x="1035" y="2342"/>
                <a:ext cx="164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71" name="Oval 79"/>
              <p:cNvSpPr>
                <a:spLocks noChangeArrowheads="1"/>
              </p:cNvSpPr>
              <p:nvPr/>
            </p:nvSpPr>
            <p:spPr bwMode="auto">
              <a:xfrm>
                <a:off x="1479" y="2894"/>
                <a:ext cx="63" cy="5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2" name="Rectangle 80"/>
              <p:cNvSpPr>
                <a:spLocks noChangeArrowheads="1"/>
              </p:cNvSpPr>
              <p:nvPr/>
            </p:nvSpPr>
            <p:spPr bwMode="auto">
              <a:xfrm>
                <a:off x="1642" y="2384"/>
                <a:ext cx="11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73" name="Oval 81"/>
              <p:cNvSpPr>
                <a:spLocks noChangeArrowheads="1"/>
              </p:cNvSpPr>
              <p:nvPr/>
            </p:nvSpPr>
            <p:spPr bwMode="auto">
              <a:xfrm>
                <a:off x="746" y="1301"/>
                <a:ext cx="110" cy="104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4" name="Rectangle 82"/>
              <p:cNvSpPr>
                <a:spLocks noChangeArrowheads="1"/>
              </p:cNvSpPr>
              <p:nvPr/>
            </p:nvSpPr>
            <p:spPr bwMode="auto">
              <a:xfrm>
                <a:off x="1536" y="1098"/>
                <a:ext cx="168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75" name="Oval 83"/>
              <p:cNvSpPr>
                <a:spLocks noChangeArrowheads="1"/>
              </p:cNvSpPr>
              <p:nvPr/>
            </p:nvSpPr>
            <p:spPr bwMode="auto">
              <a:xfrm>
                <a:off x="1578" y="1301"/>
                <a:ext cx="110" cy="104"/>
              </a:xfrm>
              <a:prstGeom prst="ellipse">
                <a:avLst/>
              </a:prstGeom>
              <a:solidFill>
                <a:srgbClr val="C0C0C0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6" name="Rectangle 84"/>
              <p:cNvSpPr>
                <a:spLocks noChangeArrowheads="1"/>
              </p:cNvSpPr>
              <p:nvPr/>
            </p:nvSpPr>
            <p:spPr bwMode="auto">
              <a:xfrm>
                <a:off x="1923" y="1103"/>
                <a:ext cx="184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77" name="Oval 85"/>
              <p:cNvSpPr>
                <a:spLocks noChangeArrowheads="1"/>
              </p:cNvSpPr>
              <p:nvPr/>
            </p:nvSpPr>
            <p:spPr bwMode="auto">
              <a:xfrm>
                <a:off x="1853" y="1301"/>
                <a:ext cx="111" cy="104"/>
              </a:xfrm>
              <a:prstGeom prst="ellipse">
                <a:avLst/>
              </a:prstGeom>
              <a:solidFill>
                <a:srgbClr val="C0C0C0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8" name="Rectangle 86"/>
              <p:cNvSpPr>
                <a:spLocks noChangeArrowheads="1"/>
              </p:cNvSpPr>
              <p:nvPr/>
            </p:nvSpPr>
            <p:spPr bwMode="auto">
              <a:xfrm>
                <a:off x="2463" y="1108"/>
                <a:ext cx="168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79" name="Rectangle 87"/>
              <p:cNvSpPr>
                <a:spLocks noChangeArrowheads="1"/>
              </p:cNvSpPr>
              <p:nvPr/>
            </p:nvSpPr>
            <p:spPr bwMode="auto">
              <a:xfrm>
                <a:off x="2128" y="1301"/>
                <a:ext cx="111" cy="104"/>
              </a:xfrm>
              <a:prstGeom prst="rect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0" name="Line 88"/>
              <p:cNvSpPr>
                <a:spLocks noChangeShapeType="1"/>
              </p:cNvSpPr>
              <p:nvPr/>
            </p:nvSpPr>
            <p:spPr bwMode="auto">
              <a:xfrm>
                <a:off x="2128" y="1301"/>
                <a:ext cx="107" cy="1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1" name="Line 89"/>
              <p:cNvSpPr>
                <a:spLocks noChangeShapeType="1"/>
              </p:cNvSpPr>
              <p:nvPr/>
            </p:nvSpPr>
            <p:spPr bwMode="auto">
              <a:xfrm flipV="1">
                <a:off x="2128" y="1301"/>
                <a:ext cx="107" cy="1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2" name="Rectangle 90"/>
              <p:cNvSpPr>
                <a:spLocks noChangeArrowheads="1"/>
              </p:cNvSpPr>
              <p:nvPr/>
            </p:nvSpPr>
            <p:spPr bwMode="auto">
              <a:xfrm>
                <a:off x="1305" y="955"/>
                <a:ext cx="184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3" name="Oval 91"/>
              <p:cNvSpPr>
                <a:spLocks noChangeArrowheads="1"/>
              </p:cNvSpPr>
              <p:nvPr/>
            </p:nvSpPr>
            <p:spPr bwMode="auto">
              <a:xfrm>
                <a:off x="2404" y="1301"/>
                <a:ext cx="111" cy="104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4" name="Rectangle 92"/>
              <p:cNvSpPr>
                <a:spLocks noChangeArrowheads="1"/>
              </p:cNvSpPr>
              <p:nvPr/>
            </p:nvSpPr>
            <p:spPr bwMode="auto">
              <a:xfrm>
                <a:off x="2131" y="934"/>
                <a:ext cx="184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5" name="Oval 93"/>
              <p:cNvSpPr>
                <a:spLocks noChangeArrowheads="1"/>
              </p:cNvSpPr>
              <p:nvPr/>
            </p:nvSpPr>
            <p:spPr bwMode="auto">
              <a:xfrm>
                <a:off x="2679" y="1301"/>
                <a:ext cx="111" cy="104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6" name="Rectangle 94"/>
              <p:cNvSpPr>
                <a:spLocks noChangeArrowheads="1"/>
              </p:cNvSpPr>
              <p:nvPr/>
            </p:nvSpPr>
            <p:spPr bwMode="auto">
              <a:xfrm>
                <a:off x="2682" y="934"/>
                <a:ext cx="184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7" name="Oval 95"/>
              <p:cNvSpPr>
                <a:spLocks noChangeArrowheads="1"/>
              </p:cNvSpPr>
              <p:nvPr/>
            </p:nvSpPr>
            <p:spPr bwMode="auto">
              <a:xfrm>
                <a:off x="3506" y="1290"/>
                <a:ext cx="110" cy="104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8" name="Rectangle 96"/>
              <p:cNvSpPr>
                <a:spLocks noChangeArrowheads="1"/>
              </p:cNvSpPr>
              <p:nvPr/>
            </p:nvSpPr>
            <p:spPr bwMode="auto">
              <a:xfrm>
                <a:off x="2750" y="1119"/>
                <a:ext cx="175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9" name="Oval 97"/>
              <p:cNvSpPr>
                <a:spLocks noChangeArrowheads="1"/>
              </p:cNvSpPr>
              <p:nvPr/>
            </p:nvSpPr>
            <p:spPr bwMode="auto">
              <a:xfrm>
                <a:off x="2128" y="1539"/>
                <a:ext cx="111" cy="104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0" name="Rectangle 98"/>
              <p:cNvSpPr>
                <a:spLocks noChangeArrowheads="1"/>
              </p:cNvSpPr>
              <p:nvPr/>
            </p:nvSpPr>
            <p:spPr bwMode="auto">
              <a:xfrm>
                <a:off x="749" y="934"/>
                <a:ext cx="184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1" name="Oval 99"/>
              <p:cNvSpPr>
                <a:spLocks noChangeArrowheads="1"/>
              </p:cNvSpPr>
              <p:nvPr/>
            </p:nvSpPr>
            <p:spPr bwMode="auto">
              <a:xfrm>
                <a:off x="2128" y="1898"/>
                <a:ext cx="111" cy="104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2" name="Rectangle 100"/>
              <p:cNvSpPr>
                <a:spLocks noChangeArrowheads="1"/>
              </p:cNvSpPr>
              <p:nvPr/>
            </p:nvSpPr>
            <p:spPr bwMode="auto">
              <a:xfrm>
                <a:off x="3537" y="934"/>
                <a:ext cx="184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3" name="Oval 101"/>
              <p:cNvSpPr>
                <a:spLocks noChangeArrowheads="1"/>
              </p:cNvSpPr>
              <p:nvPr/>
            </p:nvSpPr>
            <p:spPr bwMode="auto">
              <a:xfrm>
                <a:off x="1538" y="1502"/>
                <a:ext cx="111" cy="104"/>
              </a:xfrm>
              <a:prstGeom prst="ellipse">
                <a:avLst/>
              </a:prstGeom>
              <a:solidFill>
                <a:srgbClr val="FFFFFF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4" name="Rectangle 102"/>
              <p:cNvSpPr>
                <a:spLocks noChangeArrowheads="1"/>
              </p:cNvSpPr>
              <p:nvPr/>
            </p:nvSpPr>
            <p:spPr bwMode="auto">
              <a:xfrm>
                <a:off x="1406" y="543"/>
                <a:ext cx="269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5" name="Oval 103"/>
              <p:cNvSpPr>
                <a:spLocks noChangeArrowheads="1"/>
              </p:cNvSpPr>
              <p:nvPr/>
            </p:nvSpPr>
            <p:spPr bwMode="auto">
              <a:xfrm>
                <a:off x="2718" y="1491"/>
                <a:ext cx="111" cy="104"/>
              </a:xfrm>
              <a:prstGeom prst="ellipse">
                <a:avLst/>
              </a:prstGeom>
              <a:solidFill>
                <a:srgbClr val="000000"/>
              </a:solidFill>
              <a:ln w="174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6" name="Rectangle 104"/>
              <p:cNvSpPr>
                <a:spLocks noChangeArrowheads="1"/>
              </p:cNvSpPr>
              <p:nvPr/>
            </p:nvSpPr>
            <p:spPr bwMode="auto">
              <a:xfrm>
                <a:off x="2927" y="543"/>
                <a:ext cx="277" cy="1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7" name="Rectangle 105"/>
              <p:cNvSpPr>
                <a:spLocks noChangeArrowheads="1"/>
              </p:cNvSpPr>
              <p:nvPr/>
            </p:nvSpPr>
            <p:spPr bwMode="auto">
              <a:xfrm>
                <a:off x="259" y="3076"/>
                <a:ext cx="301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8" name="Rectangle 106"/>
              <p:cNvSpPr>
                <a:spLocks noChangeArrowheads="1"/>
              </p:cNvSpPr>
              <p:nvPr/>
            </p:nvSpPr>
            <p:spPr bwMode="auto">
              <a:xfrm>
                <a:off x="234" y="5215"/>
                <a:ext cx="301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9" name="Rectangle 107"/>
              <p:cNvSpPr>
                <a:spLocks noChangeArrowheads="1"/>
              </p:cNvSpPr>
              <p:nvPr/>
            </p:nvSpPr>
            <p:spPr bwMode="auto">
              <a:xfrm>
                <a:off x="222" y="4164"/>
                <a:ext cx="301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0" name="Rectangle 108"/>
              <p:cNvSpPr>
                <a:spLocks noChangeArrowheads="1"/>
              </p:cNvSpPr>
              <p:nvPr/>
            </p:nvSpPr>
            <p:spPr bwMode="auto">
              <a:xfrm>
                <a:off x="3452" y="1875"/>
                <a:ext cx="301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50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1" name="Rectangle 109"/>
              <p:cNvSpPr>
                <a:spLocks noChangeArrowheads="1"/>
              </p:cNvSpPr>
              <p:nvPr/>
            </p:nvSpPr>
            <p:spPr bwMode="auto">
              <a:xfrm>
                <a:off x="2106" y="2213"/>
                <a:ext cx="196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2" name="Rectangle 110"/>
              <p:cNvSpPr>
                <a:spLocks noChangeArrowheads="1"/>
              </p:cNvSpPr>
              <p:nvPr/>
            </p:nvSpPr>
            <p:spPr bwMode="auto">
              <a:xfrm>
                <a:off x="2260" y="2213"/>
                <a:ext cx="1532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. Block up @ hole.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3" name="Rectangle 111"/>
              <p:cNvSpPr>
                <a:spLocks noChangeArrowheads="1"/>
              </p:cNvSpPr>
              <p:nvPr/>
            </p:nvSpPr>
            <p:spPr bwMode="auto">
              <a:xfrm>
                <a:off x="2106" y="2324"/>
                <a:ext cx="78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4" name="Rectangle 112"/>
              <p:cNvSpPr>
                <a:spLocks noChangeArrowheads="1"/>
              </p:cNvSpPr>
              <p:nvPr/>
            </p:nvSpPr>
            <p:spPr bwMode="auto">
              <a:xfrm>
                <a:off x="2106" y="2435"/>
                <a:ext cx="216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5" name="Rectangle 113"/>
              <p:cNvSpPr>
                <a:spLocks noChangeArrowheads="1"/>
              </p:cNvSpPr>
              <p:nvPr/>
            </p:nvSpPr>
            <p:spPr bwMode="auto">
              <a:xfrm>
                <a:off x="2236" y="2435"/>
                <a:ext cx="356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6" name="Rectangle 114"/>
              <p:cNvSpPr>
                <a:spLocks noChangeArrowheads="1"/>
              </p:cNvSpPr>
              <p:nvPr/>
            </p:nvSpPr>
            <p:spPr bwMode="auto">
              <a:xfrm>
                <a:off x="2106" y="2657"/>
                <a:ext cx="230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7" name="Rectangle 115"/>
              <p:cNvSpPr>
                <a:spLocks noChangeArrowheads="1"/>
              </p:cNvSpPr>
              <p:nvPr/>
            </p:nvSpPr>
            <p:spPr bwMode="auto">
              <a:xfrm>
                <a:off x="2236" y="2657"/>
                <a:ext cx="356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8" name="Rectangle 116"/>
              <p:cNvSpPr>
                <a:spLocks noChangeArrowheads="1"/>
              </p:cNvSpPr>
              <p:nvPr/>
            </p:nvSpPr>
            <p:spPr bwMode="auto">
              <a:xfrm>
                <a:off x="2106" y="2878"/>
                <a:ext cx="230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9" name="Rectangle 117"/>
              <p:cNvSpPr>
                <a:spLocks noChangeArrowheads="1"/>
              </p:cNvSpPr>
              <p:nvPr/>
            </p:nvSpPr>
            <p:spPr bwMode="auto">
              <a:xfrm>
                <a:off x="2272" y="2878"/>
                <a:ext cx="896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Reach-On-Area.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0" name="Rectangle 118"/>
              <p:cNvSpPr>
                <a:spLocks noChangeArrowheads="1"/>
              </p:cNvSpPr>
              <p:nvPr/>
            </p:nvSpPr>
            <p:spPr bwMode="auto">
              <a:xfrm>
                <a:off x="2106" y="3100"/>
                <a:ext cx="223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1" name="Rectangle 119"/>
              <p:cNvSpPr>
                <a:spLocks noChangeArrowheads="1"/>
              </p:cNvSpPr>
              <p:nvPr/>
            </p:nvSpPr>
            <p:spPr bwMode="auto">
              <a:xfrm>
                <a:off x="2239" y="3100"/>
                <a:ext cx="107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Zone/Pull. Wall 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2" name="Rectangle 120"/>
              <p:cNvSpPr>
                <a:spLocks noChangeArrowheads="1"/>
              </p:cNvSpPr>
              <p:nvPr/>
            </p:nvSpPr>
            <p:spPr bwMode="auto">
              <a:xfrm>
                <a:off x="2106" y="3322"/>
                <a:ext cx="209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3" name="Rectangle 121"/>
              <p:cNvSpPr>
                <a:spLocks noChangeArrowheads="1"/>
              </p:cNvSpPr>
              <p:nvPr/>
            </p:nvSpPr>
            <p:spPr bwMode="auto">
              <a:xfrm>
                <a:off x="2224" y="3312"/>
                <a:ext cx="1712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Covered: Pull flat, 2nd step @45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4" name="Rectangle 122"/>
              <p:cNvSpPr>
                <a:spLocks noChangeArrowheads="1"/>
              </p:cNvSpPr>
              <p:nvPr/>
            </p:nvSpPr>
            <p:spPr bwMode="auto">
              <a:xfrm>
                <a:off x="2106" y="3433"/>
                <a:ext cx="2201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upfield.Only block 5 tech. if he crosses your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5" name="Rectangle 123"/>
              <p:cNvSpPr>
                <a:spLocks noChangeArrowheads="1"/>
              </p:cNvSpPr>
              <p:nvPr/>
            </p:nvSpPr>
            <p:spPr bwMode="auto">
              <a:xfrm>
                <a:off x="2106" y="3544"/>
                <a:ext cx="1547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face. Uncovered:Pull. Wall 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6" name="Rectangle 124"/>
              <p:cNvSpPr>
                <a:spLocks noChangeArrowheads="1"/>
              </p:cNvSpPr>
              <p:nvPr/>
            </p:nvSpPr>
            <p:spPr bwMode="auto">
              <a:xfrm>
                <a:off x="2106" y="3766"/>
                <a:ext cx="209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7" name="Rectangle 125"/>
              <p:cNvSpPr>
                <a:spLocks noChangeArrowheads="1"/>
              </p:cNvSpPr>
              <p:nvPr/>
            </p:nvSpPr>
            <p:spPr bwMode="auto">
              <a:xfrm>
                <a:off x="2231" y="3766"/>
                <a:ext cx="1321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man covering you.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8" name="Rectangle 126"/>
              <p:cNvSpPr>
                <a:spLocks noChangeArrowheads="1"/>
              </p:cNvSpPr>
              <p:nvPr/>
            </p:nvSpPr>
            <p:spPr bwMode="auto">
              <a:xfrm>
                <a:off x="2106" y="3988"/>
                <a:ext cx="223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9" name="Rectangle 127"/>
              <p:cNvSpPr>
                <a:spLocks noChangeArrowheads="1"/>
              </p:cNvSpPr>
              <p:nvPr/>
            </p:nvSpPr>
            <p:spPr bwMode="auto">
              <a:xfrm>
                <a:off x="2228" y="3988"/>
                <a:ext cx="2044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deep over midline @135.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0" name="Rectangle 128"/>
              <p:cNvSpPr>
                <a:spLocks noChangeArrowheads="1"/>
              </p:cNvSpPr>
              <p:nvPr/>
            </p:nvSpPr>
            <p:spPr bwMode="auto">
              <a:xfrm>
                <a:off x="2106" y="4099"/>
                <a:ext cx="217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Thumbs up toss to wing. Follow 1 step then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1" name="Rectangle 129"/>
              <p:cNvSpPr>
                <a:spLocks noChangeArrowheads="1"/>
              </p:cNvSpPr>
              <p:nvPr/>
            </p:nvSpPr>
            <p:spPr bwMode="auto">
              <a:xfrm>
                <a:off x="2106" y="4210"/>
                <a:ext cx="705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waggle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2" name="Rectangle 130"/>
              <p:cNvSpPr>
                <a:spLocks noChangeArrowheads="1"/>
              </p:cNvSpPr>
              <p:nvPr/>
            </p:nvSpPr>
            <p:spPr bwMode="auto">
              <a:xfrm>
                <a:off x="2106" y="4432"/>
                <a:ext cx="230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3" name="Rectangle 131"/>
              <p:cNvSpPr>
                <a:spLocks noChangeArrowheads="1"/>
              </p:cNvSpPr>
              <p:nvPr/>
            </p:nvSpPr>
            <p:spPr bwMode="auto">
              <a:xfrm>
                <a:off x="2256" y="4432"/>
                <a:ext cx="2112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Rocket motion. Aim point 1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4" name="Rectangle 132"/>
              <p:cNvSpPr>
                <a:spLocks noChangeArrowheads="1"/>
              </p:cNvSpPr>
              <p:nvPr/>
            </p:nvSpPr>
            <p:spPr bwMode="auto">
              <a:xfrm>
                <a:off x="2106" y="4543"/>
                <a:ext cx="2316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ft. in front of FB. Catch ball in C gap or wider.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5" name="Rectangle 133"/>
              <p:cNvSpPr>
                <a:spLocks noChangeArrowheads="1"/>
              </p:cNvSpPr>
              <p:nvPr/>
            </p:nvSpPr>
            <p:spPr bwMode="auto">
              <a:xfrm>
                <a:off x="2106" y="4653"/>
                <a:ext cx="479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Stay flat.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6" name="Rectangle 134"/>
              <p:cNvSpPr>
                <a:spLocks noChangeArrowheads="1"/>
              </p:cNvSpPr>
              <p:nvPr/>
            </p:nvSpPr>
            <p:spPr bwMode="auto">
              <a:xfrm>
                <a:off x="2106" y="4875"/>
                <a:ext cx="223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7" name="Rectangle 135"/>
              <p:cNvSpPr>
                <a:spLocks noChangeArrowheads="1"/>
              </p:cNvSpPr>
              <p:nvPr/>
            </p:nvSpPr>
            <p:spPr bwMode="auto">
              <a:xfrm>
                <a:off x="2229" y="4875"/>
                <a:ext cx="1419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#1 outside of C Gap.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8" name="Rectangle 136"/>
              <p:cNvSpPr>
                <a:spLocks noChangeArrowheads="1"/>
              </p:cNvSpPr>
              <p:nvPr/>
            </p:nvSpPr>
            <p:spPr bwMode="auto">
              <a:xfrm>
                <a:off x="2106" y="5097"/>
                <a:ext cx="203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9" name="Rectangle 137"/>
              <p:cNvSpPr>
                <a:spLocks noChangeArrowheads="1"/>
              </p:cNvSpPr>
              <p:nvPr/>
            </p:nvSpPr>
            <p:spPr bwMode="auto">
              <a:xfrm>
                <a:off x="2271" y="5097"/>
                <a:ext cx="1809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:Lateral step. Crossover for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C.Block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0" name="Rectangle 138"/>
              <p:cNvSpPr>
                <a:spLocks noChangeArrowheads="1"/>
              </p:cNvSpPr>
              <p:nvPr/>
            </p:nvSpPr>
            <p:spPr bwMode="auto">
              <a:xfrm>
                <a:off x="2106" y="5208"/>
                <a:ext cx="495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backside.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1" name="Rectangle 139"/>
              <p:cNvSpPr>
                <a:spLocks noChangeArrowheads="1"/>
              </p:cNvSpPr>
              <p:nvPr/>
            </p:nvSpPr>
            <p:spPr bwMode="auto">
              <a:xfrm>
                <a:off x="2106" y="5430"/>
                <a:ext cx="884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2" name="Rectangle 140"/>
              <p:cNvSpPr>
                <a:spLocks noChangeArrowheads="1"/>
              </p:cNvSpPr>
              <p:nvPr/>
            </p:nvSpPr>
            <p:spPr bwMode="auto">
              <a:xfrm>
                <a:off x="1635" y="170"/>
                <a:ext cx="428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3" name="Rectangle 141"/>
              <p:cNvSpPr>
                <a:spLocks noChangeArrowheads="1"/>
              </p:cNvSpPr>
              <p:nvPr/>
            </p:nvSpPr>
            <p:spPr bwMode="auto">
              <a:xfrm>
                <a:off x="1920" y="170"/>
                <a:ext cx="1538" cy="1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Pistol 49 Rocket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4" name="Line 142"/>
              <p:cNvSpPr>
                <a:spLocks noChangeShapeType="1"/>
              </p:cNvSpPr>
              <p:nvPr/>
            </p:nvSpPr>
            <p:spPr bwMode="auto">
              <a:xfrm flipV="1">
                <a:off x="795" y="1061"/>
                <a:ext cx="6" cy="23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5" name="Freeform 143"/>
              <p:cNvSpPr>
                <a:spLocks/>
              </p:cNvSpPr>
              <p:nvPr/>
            </p:nvSpPr>
            <p:spPr bwMode="auto">
              <a:xfrm>
                <a:off x="762" y="1053"/>
                <a:ext cx="78" cy="8"/>
              </a:xfrm>
              <a:custGeom>
                <a:avLst/>
                <a:gdLst/>
                <a:ahLst/>
                <a:cxnLst>
                  <a:cxn ang="0">
                    <a:pos x="209" y="4"/>
                  </a:cxn>
                  <a:cxn ang="0">
                    <a:pos x="209" y="23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9" h="23">
                    <a:moveTo>
                      <a:pt x="209" y="4"/>
                    </a:moveTo>
                    <a:lnTo>
                      <a:pt x="209" y="23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6" name="Line 144"/>
              <p:cNvSpPr>
                <a:spLocks noChangeShapeType="1"/>
              </p:cNvSpPr>
              <p:nvPr/>
            </p:nvSpPr>
            <p:spPr bwMode="auto">
              <a:xfrm>
                <a:off x="762" y="1053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7" name="Arc 145"/>
              <p:cNvSpPr>
                <a:spLocks/>
              </p:cNvSpPr>
              <p:nvPr/>
            </p:nvSpPr>
            <p:spPr bwMode="auto">
              <a:xfrm>
                <a:off x="2241" y="1903"/>
                <a:ext cx="63" cy="3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2 w 21592"/>
                  <a:gd name="T1" fmla="*/ 603 h 21600"/>
                  <a:gd name="T2" fmla="*/ 0 w 21592"/>
                  <a:gd name="T3" fmla="*/ 21600 h 21600"/>
                  <a:gd name="T4" fmla="*/ 0 w 2159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2" h="21600" fill="none" extrusionOk="0">
                    <a:moveTo>
                      <a:pt x="21591" y="602"/>
                    </a:moveTo>
                    <a:cubicBezTo>
                      <a:pt x="21265" y="12292"/>
                      <a:pt x="11694" y="21599"/>
                      <a:pt x="0" y="21600"/>
                    </a:cubicBezTo>
                  </a:path>
                  <a:path w="21592" h="21600" stroke="0" extrusionOk="0">
                    <a:moveTo>
                      <a:pt x="21591" y="602"/>
                    </a:moveTo>
                    <a:cubicBezTo>
                      <a:pt x="21265" y="12292"/>
                      <a:pt x="11694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8" name="Arc 146"/>
              <p:cNvSpPr>
                <a:spLocks/>
              </p:cNvSpPr>
              <p:nvPr/>
            </p:nvSpPr>
            <p:spPr bwMode="auto">
              <a:xfrm>
                <a:off x="2305" y="1584"/>
                <a:ext cx="48" cy="31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67 h 21595"/>
                  <a:gd name="T2" fmla="*/ 447 w 21600"/>
                  <a:gd name="T3" fmla="*/ 21595 h 21595"/>
                  <a:gd name="T4" fmla="*/ 0 w 21600"/>
                  <a:gd name="T5" fmla="*/ 0 h 21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5" fill="none" extrusionOk="0">
                    <a:moveTo>
                      <a:pt x="21599" y="66"/>
                    </a:moveTo>
                    <a:cubicBezTo>
                      <a:pt x="21563" y="11796"/>
                      <a:pt x="12173" y="21352"/>
                      <a:pt x="447" y="21595"/>
                    </a:cubicBezTo>
                  </a:path>
                  <a:path w="21600" h="21595" stroke="0" extrusionOk="0">
                    <a:moveTo>
                      <a:pt x="21599" y="66"/>
                    </a:moveTo>
                    <a:cubicBezTo>
                      <a:pt x="21563" y="11796"/>
                      <a:pt x="12173" y="21352"/>
                      <a:pt x="447" y="21595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9" name="Line 147"/>
              <p:cNvSpPr>
                <a:spLocks noChangeShapeType="1"/>
              </p:cNvSpPr>
              <p:nvPr/>
            </p:nvSpPr>
            <p:spPr bwMode="auto">
              <a:xfrm flipV="1">
                <a:off x="2354" y="1539"/>
                <a:ext cx="120" cy="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0" name="Freeform 148"/>
              <p:cNvSpPr>
                <a:spLocks/>
              </p:cNvSpPr>
              <p:nvPr/>
            </p:nvSpPr>
            <p:spPr bwMode="auto">
              <a:xfrm>
                <a:off x="2460" y="1502"/>
                <a:ext cx="36" cy="72"/>
              </a:xfrm>
              <a:custGeom>
                <a:avLst/>
                <a:gdLst/>
                <a:ahLst/>
                <a:cxnLst>
                  <a:cxn ang="0">
                    <a:pos x="96" y="196"/>
                  </a:cxn>
                  <a:cxn ang="0">
                    <a:pos x="77" y="203"/>
                  </a:cxn>
                  <a:cxn ang="0">
                    <a:pos x="0" y="7"/>
                  </a:cxn>
                  <a:cxn ang="0">
                    <a:pos x="20" y="0"/>
                  </a:cxn>
                </a:cxnLst>
                <a:rect l="0" t="0" r="r" b="b"/>
                <a:pathLst>
                  <a:path w="96" h="203">
                    <a:moveTo>
                      <a:pt x="96" y="196"/>
                    </a:moveTo>
                    <a:lnTo>
                      <a:pt x="77" y="203"/>
                    </a:lnTo>
                    <a:lnTo>
                      <a:pt x="0" y="7"/>
                    </a:lnTo>
                    <a:lnTo>
                      <a:pt x="2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1" name="Line 149"/>
              <p:cNvSpPr>
                <a:spLocks noChangeShapeType="1"/>
              </p:cNvSpPr>
              <p:nvPr/>
            </p:nvSpPr>
            <p:spPr bwMode="auto">
              <a:xfrm flipH="1">
                <a:off x="2460" y="1502"/>
                <a:ext cx="7" cy="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2" name="Line 150"/>
              <p:cNvSpPr>
                <a:spLocks noChangeShapeType="1"/>
              </p:cNvSpPr>
              <p:nvPr/>
            </p:nvSpPr>
            <p:spPr bwMode="auto">
              <a:xfrm flipV="1">
                <a:off x="744" y="5202"/>
                <a:ext cx="58" cy="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3" name="Line 151"/>
              <p:cNvSpPr>
                <a:spLocks noChangeShapeType="1"/>
              </p:cNvSpPr>
              <p:nvPr/>
            </p:nvSpPr>
            <p:spPr bwMode="auto">
              <a:xfrm flipV="1">
                <a:off x="850" y="5182"/>
                <a:ext cx="58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4" name="Line 152"/>
              <p:cNvSpPr>
                <a:spLocks noChangeShapeType="1"/>
              </p:cNvSpPr>
              <p:nvPr/>
            </p:nvSpPr>
            <p:spPr bwMode="auto">
              <a:xfrm flipV="1">
                <a:off x="956" y="5163"/>
                <a:ext cx="57" cy="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5" name="Line 153"/>
              <p:cNvSpPr>
                <a:spLocks noChangeShapeType="1"/>
              </p:cNvSpPr>
              <p:nvPr/>
            </p:nvSpPr>
            <p:spPr bwMode="auto">
              <a:xfrm flipV="1">
                <a:off x="744" y="4118"/>
                <a:ext cx="49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6" name="Line 154"/>
              <p:cNvSpPr>
                <a:spLocks noChangeShapeType="1"/>
              </p:cNvSpPr>
              <p:nvPr/>
            </p:nvSpPr>
            <p:spPr bwMode="auto">
              <a:xfrm flipV="1">
                <a:off x="837" y="4106"/>
                <a:ext cx="49" cy="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7" name="Line 155"/>
              <p:cNvSpPr>
                <a:spLocks noChangeShapeType="1"/>
              </p:cNvSpPr>
              <p:nvPr/>
            </p:nvSpPr>
            <p:spPr bwMode="auto">
              <a:xfrm flipV="1">
                <a:off x="930" y="4094"/>
                <a:ext cx="49" cy="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8" name="Line 156"/>
              <p:cNvSpPr>
                <a:spLocks noChangeShapeType="1"/>
              </p:cNvSpPr>
              <p:nvPr/>
            </p:nvSpPr>
            <p:spPr bwMode="auto">
              <a:xfrm flipV="1">
                <a:off x="1022" y="4082"/>
                <a:ext cx="48" cy="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49" name="Arc 157"/>
              <p:cNvSpPr>
                <a:spLocks/>
              </p:cNvSpPr>
              <p:nvPr/>
            </p:nvSpPr>
            <p:spPr bwMode="auto">
              <a:xfrm>
                <a:off x="1007" y="5071"/>
                <a:ext cx="193" cy="8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52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8" y="251"/>
                    </a:moveTo>
                    <a:cubicBezTo>
                      <a:pt x="21460" y="12082"/>
                      <a:pt x="11831" y="21599"/>
                      <a:pt x="0" y="21600"/>
                    </a:cubicBezTo>
                  </a:path>
                  <a:path w="21599" h="21600" stroke="0" extrusionOk="0">
                    <a:moveTo>
                      <a:pt x="21598" y="251"/>
                    </a:moveTo>
                    <a:cubicBezTo>
                      <a:pt x="21460" y="12082"/>
                      <a:pt x="11831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0" name="Arc 158"/>
              <p:cNvSpPr>
                <a:spLocks/>
              </p:cNvSpPr>
              <p:nvPr/>
            </p:nvSpPr>
            <p:spPr bwMode="auto">
              <a:xfrm>
                <a:off x="1007" y="5158"/>
                <a:ext cx="441" cy="11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48 w 21648"/>
                  <a:gd name="T1" fmla="*/ 21600 h 21600"/>
                  <a:gd name="T2" fmla="*/ 0 w 21648"/>
                  <a:gd name="T3" fmla="*/ 0 h 21600"/>
                  <a:gd name="T4" fmla="*/ 21600 w 2164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8" h="21600" fill="none" extrusionOk="0">
                    <a:moveTo>
                      <a:pt x="21647" y="21599"/>
                    </a:moveTo>
                    <a:cubicBezTo>
                      <a:pt x="21631" y="21599"/>
                      <a:pt x="21615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48" h="21600" stroke="0" extrusionOk="0">
                    <a:moveTo>
                      <a:pt x="21647" y="21599"/>
                    </a:moveTo>
                    <a:cubicBezTo>
                      <a:pt x="21631" y="21599"/>
                      <a:pt x="21615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1" name="Freeform 159"/>
              <p:cNvSpPr>
                <a:spLocks/>
              </p:cNvSpPr>
              <p:nvPr/>
            </p:nvSpPr>
            <p:spPr bwMode="auto">
              <a:xfrm>
                <a:off x="1393" y="5253"/>
                <a:ext cx="56" cy="37"/>
              </a:xfrm>
              <a:custGeom>
                <a:avLst/>
                <a:gdLst/>
                <a:ahLst/>
                <a:cxnLst>
                  <a:cxn ang="0">
                    <a:pos x="56" y="19"/>
                  </a:cxn>
                  <a:cxn ang="0">
                    <a:pos x="0" y="0"/>
                  </a:cxn>
                  <a:cxn ang="0">
                    <a:pos x="14" y="19"/>
                  </a:cxn>
                  <a:cxn ang="0">
                    <a:pos x="0" y="37"/>
                  </a:cxn>
                  <a:cxn ang="0">
                    <a:pos x="56" y="19"/>
                  </a:cxn>
                </a:cxnLst>
                <a:rect l="0" t="0" r="r" b="b"/>
                <a:pathLst>
                  <a:path w="56" h="37">
                    <a:moveTo>
                      <a:pt x="56" y="19"/>
                    </a:moveTo>
                    <a:lnTo>
                      <a:pt x="0" y="0"/>
                    </a:lnTo>
                    <a:lnTo>
                      <a:pt x="14" y="19"/>
                    </a:lnTo>
                    <a:lnTo>
                      <a:pt x="0" y="37"/>
                    </a:lnTo>
                    <a:lnTo>
                      <a:pt x="56" y="1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2" name="Arc 160"/>
              <p:cNvSpPr>
                <a:spLocks/>
              </p:cNvSpPr>
              <p:nvPr/>
            </p:nvSpPr>
            <p:spPr bwMode="auto">
              <a:xfrm>
                <a:off x="1064" y="4021"/>
                <a:ext cx="125" cy="5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7 w 21597"/>
                  <a:gd name="T1" fmla="*/ 368 h 21600"/>
                  <a:gd name="T2" fmla="*/ 0 w 21597"/>
                  <a:gd name="T3" fmla="*/ 21600 h 21600"/>
                  <a:gd name="T4" fmla="*/ 0 w 2159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600" fill="none" extrusionOk="0">
                    <a:moveTo>
                      <a:pt x="21596" y="367"/>
                    </a:moveTo>
                    <a:cubicBezTo>
                      <a:pt x="21396" y="12152"/>
                      <a:pt x="11785" y="21599"/>
                      <a:pt x="0" y="21600"/>
                    </a:cubicBezTo>
                  </a:path>
                  <a:path w="21597" h="21600" stroke="0" extrusionOk="0">
                    <a:moveTo>
                      <a:pt x="21596" y="367"/>
                    </a:moveTo>
                    <a:cubicBezTo>
                      <a:pt x="21396" y="12152"/>
                      <a:pt x="11785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3" name="Arc 161"/>
              <p:cNvSpPr>
                <a:spLocks/>
              </p:cNvSpPr>
              <p:nvPr/>
            </p:nvSpPr>
            <p:spPr bwMode="auto">
              <a:xfrm>
                <a:off x="1065" y="4080"/>
                <a:ext cx="355" cy="139"/>
              </a:xfrm>
              <a:custGeom>
                <a:avLst/>
                <a:gdLst>
                  <a:gd name="G0" fmla="+- 21598 0 0"/>
                  <a:gd name="G1" fmla="+- 0 0 0"/>
                  <a:gd name="G2" fmla="+- 21600 0 0"/>
                  <a:gd name="T0" fmla="*/ 21658 w 21658"/>
                  <a:gd name="T1" fmla="*/ 21600 h 21600"/>
                  <a:gd name="T2" fmla="*/ 0 w 21658"/>
                  <a:gd name="T3" fmla="*/ 310 h 21600"/>
                  <a:gd name="T4" fmla="*/ 21598 w 2165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58" h="21600" fill="none" extrusionOk="0">
                    <a:moveTo>
                      <a:pt x="21657" y="21599"/>
                    </a:moveTo>
                    <a:cubicBezTo>
                      <a:pt x="21637" y="21599"/>
                      <a:pt x="21617" y="21599"/>
                      <a:pt x="21598" y="21600"/>
                    </a:cubicBezTo>
                    <a:cubicBezTo>
                      <a:pt x="9789" y="21600"/>
                      <a:pt x="169" y="12117"/>
                      <a:pt x="0" y="309"/>
                    </a:cubicBezTo>
                  </a:path>
                  <a:path w="21658" h="21600" stroke="0" extrusionOk="0">
                    <a:moveTo>
                      <a:pt x="21657" y="21599"/>
                    </a:moveTo>
                    <a:cubicBezTo>
                      <a:pt x="21637" y="21599"/>
                      <a:pt x="21617" y="21599"/>
                      <a:pt x="21598" y="21600"/>
                    </a:cubicBezTo>
                    <a:cubicBezTo>
                      <a:pt x="9789" y="21600"/>
                      <a:pt x="169" y="12117"/>
                      <a:pt x="0" y="309"/>
                    </a:cubicBezTo>
                    <a:lnTo>
                      <a:pt x="21598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4" name="Freeform 162"/>
              <p:cNvSpPr>
                <a:spLocks/>
              </p:cNvSpPr>
              <p:nvPr/>
            </p:nvSpPr>
            <p:spPr bwMode="auto">
              <a:xfrm>
                <a:off x="1364" y="4202"/>
                <a:ext cx="56" cy="38"/>
              </a:xfrm>
              <a:custGeom>
                <a:avLst/>
                <a:gdLst/>
                <a:ahLst/>
                <a:cxnLst>
                  <a:cxn ang="0">
                    <a:pos x="56" y="19"/>
                  </a:cxn>
                  <a:cxn ang="0">
                    <a:pos x="0" y="0"/>
                  </a:cxn>
                  <a:cxn ang="0">
                    <a:pos x="14" y="19"/>
                  </a:cxn>
                  <a:cxn ang="0">
                    <a:pos x="0" y="38"/>
                  </a:cxn>
                  <a:cxn ang="0">
                    <a:pos x="56" y="19"/>
                  </a:cxn>
                </a:cxnLst>
                <a:rect l="0" t="0" r="r" b="b"/>
                <a:pathLst>
                  <a:path w="56" h="38">
                    <a:moveTo>
                      <a:pt x="56" y="19"/>
                    </a:moveTo>
                    <a:lnTo>
                      <a:pt x="0" y="0"/>
                    </a:lnTo>
                    <a:lnTo>
                      <a:pt x="14" y="19"/>
                    </a:lnTo>
                    <a:lnTo>
                      <a:pt x="0" y="38"/>
                    </a:lnTo>
                    <a:lnTo>
                      <a:pt x="56" y="1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5" name="Arc 163"/>
              <p:cNvSpPr>
                <a:spLocks/>
              </p:cNvSpPr>
              <p:nvPr/>
            </p:nvSpPr>
            <p:spPr bwMode="auto">
              <a:xfrm>
                <a:off x="1053" y="2983"/>
                <a:ext cx="137" cy="7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6" name="Arc 164"/>
              <p:cNvSpPr>
                <a:spLocks/>
              </p:cNvSpPr>
              <p:nvPr/>
            </p:nvSpPr>
            <p:spPr bwMode="auto">
              <a:xfrm>
                <a:off x="1053" y="3058"/>
                <a:ext cx="350" cy="11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61 w 21661"/>
                  <a:gd name="T1" fmla="*/ 21600 h 21600"/>
                  <a:gd name="T2" fmla="*/ 0 w 21661"/>
                  <a:gd name="T3" fmla="*/ 0 h 21600"/>
                  <a:gd name="T4" fmla="*/ 21600 w 2166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1" h="21600" fill="none" extrusionOk="0">
                    <a:moveTo>
                      <a:pt x="21660" y="21599"/>
                    </a:moveTo>
                    <a:cubicBezTo>
                      <a:pt x="21640" y="21599"/>
                      <a:pt x="21620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61" h="21600" stroke="0" extrusionOk="0">
                    <a:moveTo>
                      <a:pt x="21660" y="21599"/>
                    </a:moveTo>
                    <a:cubicBezTo>
                      <a:pt x="21640" y="21599"/>
                      <a:pt x="21620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7" name="Freeform 165"/>
              <p:cNvSpPr>
                <a:spLocks/>
              </p:cNvSpPr>
              <p:nvPr/>
            </p:nvSpPr>
            <p:spPr bwMode="auto">
              <a:xfrm>
                <a:off x="1347" y="3158"/>
                <a:ext cx="56" cy="38"/>
              </a:xfrm>
              <a:custGeom>
                <a:avLst/>
                <a:gdLst/>
                <a:ahLst/>
                <a:cxnLst>
                  <a:cxn ang="0">
                    <a:pos x="56" y="19"/>
                  </a:cxn>
                  <a:cxn ang="0">
                    <a:pos x="0" y="0"/>
                  </a:cxn>
                  <a:cxn ang="0">
                    <a:pos x="14" y="19"/>
                  </a:cxn>
                  <a:cxn ang="0">
                    <a:pos x="0" y="38"/>
                  </a:cxn>
                  <a:cxn ang="0">
                    <a:pos x="56" y="19"/>
                  </a:cxn>
                </a:cxnLst>
                <a:rect l="0" t="0" r="r" b="b"/>
                <a:pathLst>
                  <a:path w="56" h="38">
                    <a:moveTo>
                      <a:pt x="56" y="19"/>
                    </a:moveTo>
                    <a:lnTo>
                      <a:pt x="0" y="0"/>
                    </a:lnTo>
                    <a:lnTo>
                      <a:pt x="14" y="19"/>
                    </a:lnTo>
                    <a:lnTo>
                      <a:pt x="0" y="38"/>
                    </a:lnTo>
                    <a:lnTo>
                      <a:pt x="56" y="1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8" name="Freeform 166"/>
              <p:cNvSpPr>
                <a:spLocks/>
              </p:cNvSpPr>
              <p:nvPr/>
            </p:nvSpPr>
            <p:spPr bwMode="auto">
              <a:xfrm>
                <a:off x="1168" y="5029"/>
                <a:ext cx="189" cy="146"/>
              </a:xfrm>
              <a:custGeom>
                <a:avLst/>
                <a:gdLst/>
                <a:ahLst/>
                <a:cxnLst>
                  <a:cxn ang="0">
                    <a:pos x="0" y="413"/>
                  </a:cxn>
                  <a:cxn ang="0">
                    <a:pos x="245" y="14"/>
                  </a:cxn>
                  <a:cxn ang="0">
                    <a:pos x="505" y="0"/>
                  </a:cxn>
                </a:cxnLst>
                <a:rect l="0" t="0" r="r" b="b"/>
                <a:pathLst>
                  <a:path w="505" h="413">
                    <a:moveTo>
                      <a:pt x="0" y="413"/>
                    </a:moveTo>
                    <a:lnTo>
                      <a:pt x="245" y="14"/>
                    </a:lnTo>
                    <a:lnTo>
                      <a:pt x="505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9" name="Freeform 167"/>
              <p:cNvSpPr>
                <a:spLocks/>
              </p:cNvSpPr>
              <p:nvPr/>
            </p:nvSpPr>
            <p:spPr bwMode="auto">
              <a:xfrm>
                <a:off x="1355" y="4992"/>
                <a:ext cx="10" cy="74"/>
              </a:xfrm>
              <a:custGeom>
                <a:avLst/>
                <a:gdLst/>
                <a:ahLst/>
                <a:cxnLst>
                  <a:cxn ang="0">
                    <a:pos x="28" y="209"/>
                  </a:cxn>
                  <a:cxn ang="0">
                    <a:pos x="9" y="209"/>
                  </a:cxn>
                  <a:cxn ang="0">
                    <a:pos x="0" y="0"/>
                  </a:cxn>
                  <a:cxn ang="0">
                    <a:pos x="20" y="0"/>
                  </a:cxn>
                </a:cxnLst>
                <a:rect l="0" t="0" r="r" b="b"/>
                <a:pathLst>
                  <a:path w="28" h="209">
                    <a:moveTo>
                      <a:pt x="28" y="209"/>
                    </a:moveTo>
                    <a:lnTo>
                      <a:pt x="9" y="209"/>
                    </a:lnTo>
                    <a:lnTo>
                      <a:pt x="0" y="0"/>
                    </a:lnTo>
                    <a:lnTo>
                      <a:pt x="2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0" name="Line 168"/>
              <p:cNvSpPr>
                <a:spLocks noChangeShapeType="1"/>
              </p:cNvSpPr>
              <p:nvPr/>
            </p:nvSpPr>
            <p:spPr bwMode="auto">
              <a:xfrm flipH="1">
                <a:off x="1355" y="4992"/>
                <a:ext cx="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1" name="Freeform 169"/>
              <p:cNvSpPr>
                <a:spLocks/>
              </p:cNvSpPr>
              <p:nvPr/>
            </p:nvSpPr>
            <p:spPr bwMode="auto">
              <a:xfrm>
                <a:off x="1168" y="3985"/>
                <a:ext cx="183" cy="140"/>
              </a:xfrm>
              <a:custGeom>
                <a:avLst/>
                <a:gdLst/>
                <a:ahLst/>
                <a:cxnLst>
                  <a:cxn ang="0">
                    <a:pos x="0" y="396"/>
                  </a:cxn>
                  <a:cxn ang="0">
                    <a:pos x="230" y="0"/>
                  </a:cxn>
                  <a:cxn ang="0">
                    <a:pos x="490" y="0"/>
                  </a:cxn>
                </a:cxnLst>
                <a:rect l="0" t="0" r="r" b="b"/>
                <a:pathLst>
                  <a:path w="490" h="396">
                    <a:moveTo>
                      <a:pt x="0" y="396"/>
                    </a:moveTo>
                    <a:lnTo>
                      <a:pt x="230" y="0"/>
                    </a:lnTo>
                    <a:lnTo>
                      <a:pt x="49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2" name="Freeform 170"/>
              <p:cNvSpPr>
                <a:spLocks/>
              </p:cNvSpPr>
              <p:nvPr/>
            </p:nvSpPr>
            <p:spPr bwMode="auto">
              <a:xfrm>
                <a:off x="1351" y="3948"/>
                <a:ext cx="8" cy="74"/>
              </a:xfrm>
              <a:custGeom>
                <a:avLst/>
                <a:gdLst/>
                <a:ahLst/>
                <a:cxnLst>
                  <a:cxn ang="0">
                    <a:pos x="21" y="209"/>
                  </a:cxn>
                  <a:cxn ang="0">
                    <a:pos x="0" y="209"/>
                  </a:cxn>
                  <a:cxn ang="0">
                    <a:pos x="0" y="0"/>
                  </a:cxn>
                  <a:cxn ang="0">
                    <a:pos x="21" y="0"/>
                  </a:cxn>
                </a:cxnLst>
                <a:rect l="0" t="0" r="r" b="b"/>
                <a:pathLst>
                  <a:path w="21" h="209">
                    <a:moveTo>
                      <a:pt x="21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3" name="Line 171"/>
              <p:cNvSpPr>
                <a:spLocks noChangeShapeType="1"/>
              </p:cNvSpPr>
              <p:nvPr/>
            </p:nvSpPr>
            <p:spPr bwMode="auto">
              <a:xfrm flipH="1">
                <a:off x="1351" y="3948"/>
                <a:ext cx="8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4" name="Freeform 172"/>
              <p:cNvSpPr>
                <a:spLocks/>
              </p:cNvSpPr>
              <p:nvPr/>
            </p:nvSpPr>
            <p:spPr bwMode="auto">
              <a:xfrm>
                <a:off x="1185" y="2924"/>
                <a:ext cx="166" cy="140"/>
              </a:xfrm>
              <a:custGeom>
                <a:avLst/>
                <a:gdLst/>
                <a:ahLst/>
                <a:cxnLst>
                  <a:cxn ang="0">
                    <a:pos x="0" y="396"/>
                  </a:cxn>
                  <a:cxn ang="0">
                    <a:pos x="198" y="0"/>
                  </a:cxn>
                  <a:cxn ang="0">
                    <a:pos x="443" y="0"/>
                  </a:cxn>
                </a:cxnLst>
                <a:rect l="0" t="0" r="r" b="b"/>
                <a:pathLst>
                  <a:path w="443" h="396">
                    <a:moveTo>
                      <a:pt x="0" y="396"/>
                    </a:moveTo>
                    <a:lnTo>
                      <a:pt x="198" y="0"/>
                    </a:lnTo>
                    <a:lnTo>
                      <a:pt x="443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5" name="Freeform 173"/>
              <p:cNvSpPr>
                <a:spLocks/>
              </p:cNvSpPr>
              <p:nvPr/>
            </p:nvSpPr>
            <p:spPr bwMode="auto">
              <a:xfrm>
                <a:off x="1351" y="2887"/>
                <a:ext cx="8" cy="74"/>
              </a:xfrm>
              <a:custGeom>
                <a:avLst/>
                <a:gdLst/>
                <a:ahLst/>
                <a:cxnLst>
                  <a:cxn ang="0">
                    <a:pos x="21" y="209"/>
                  </a:cxn>
                  <a:cxn ang="0">
                    <a:pos x="0" y="209"/>
                  </a:cxn>
                  <a:cxn ang="0">
                    <a:pos x="0" y="0"/>
                  </a:cxn>
                  <a:cxn ang="0">
                    <a:pos x="21" y="0"/>
                  </a:cxn>
                </a:cxnLst>
                <a:rect l="0" t="0" r="r" b="b"/>
                <a:pathLst>
                  <a:path w="21" h="209">
                    <a:moveTo>
                      <a:pt x="21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6" name="Line 174"/>
              <p:cNvSpPr>
                <a:spLocks noChangeShapeType="1"/>
              </p:cNvSpPr>
              <p:nvPr/>
            </p:nvSpPr>
            <p:spPr bwMode="auto">
              <a:xfrm flipH="1">
                <a:off x="1351" y="2887"/>
                <a:ext cx="8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7" name="Arc 175"/>
              <p:cNvSpPr>
                <a:spLocks/>
              </p:cNvSpPr>
              <p:nvPr/>
            </p:nvSpPr>
            <p:spPr bwMode="auto">
              <a:xfrm>
                <a:off x="738" y="3630"/>
                <a:ext cx="92" cy="7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 w 21837"/>
                  <a:gd name="T1" fmla="*/ 21913 h 21913"/>
                  <a:gd name="T2" fmla="*/ 21837 w 21837"/>
                  <a:gd name="T3" fmla="*/ 1 h 21913"/>
                  <a:gd name="T4" fmla="*/ 21600 w 21837"/>
                  <a:gd name="T5" fmla="*/ 21600 h 219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37" h="21913" fill="none" extrusionOk="0">
                    <a:moveTo>
                      <a:pt x="2" y="21912"/>
                    </a:moveTo>
                    <a:cubicBezTo>
                      <a:pt x="0" y="21808"/>
                      <a:pt x="0" y="2170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79" y="-1"/>
                      <a:pt x="21758" y="0"/>
                      <a:pt x="21836" y="1"/>
                    </a:cubicBezTo>
                  </a:path>
                  <a:path w="21837" h="21913" stroke="0" extrusionOk="0">
                    <a:moveTo>
                      <a:pt x="2" y="21912"/>
                    </a:moveTo>
                    <a:cubicBezTo>
                      <a:pt x="0" y="21808"/>
                      <a:pt x="0" y="2170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79" y="-1"/>
                      <a:pt x="21758" y="0"/>
                      <a:pt x="21836" y="1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8" name="Freeform 176"/>
              <p:cNvSpPr>
                <a:spLocks/>
              </p:cNvSpPr>
              <p:nvPr/>
            </p:nvSpPr>
            <p:spPr bwMode="auto">
              <a:xfrm>
                <a:off x="805" y="3597"/>
                <a:ext cx="55" cy="62"/>
              </a:xfrm>
              <a:custGeom>
                <a:avLst/>
                <a:gdLst/>
                <a:ahLst/>
                <a:cxnLst>
                  <a:cxn ang="0">
                    <a:pos x="147" y="162"/>
                  </a:cxn>
                  <a:cxn ang="0">
                    <a:pos x="132" y="175"/>
                  </a:cxn>
                  <a:cxn ang="0">
                    <a:pos x="0" y="13"/>
                  </a:cxn>
                  <a:cxn ang="0">
                    <a:pos x="15" y="0"/>
                  </a:cxn>
                </a:cxnLst>
                <a:rect l="0" t="0" r="r" b="b"/>
                <a:pathLst>
                  <a:path w="147" h="175">
                    <a:moveTo>
                      <a:pt x="147" y="162"/>
                    </a:moveTo>
                    <a:lnTo>
                      <a:pt x="132" y="175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9" name="Line 177"/>
              <p:cNvSpPr>
                <a:spLocks noChangeShapeType="1"/>
              </p:cNvSpPr>
              <p:nvPr/>
            </p:nvSpPr>
            <p:spPr bwMode="auto">
              <a:xfrm flipH="1">
                <a:off x="805" y="3597"/>
                <a:ext cx="6" cy="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0" name="Arc 178"/>
              <p:cNvSpPr>
                <a:spLocks/>
              </p:cNvSpPr>
              <p:nvPr/>
            </p:nvSpPr>
            <p:spPr bwMode="auto">
              <a:xfrm>
                <a:off x="738" y="2580"/>
                <a:ext cx="97" cy="59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 w 21600"/>
                  <a:gd name="T1" fmla="*/ 21970 h 21970"/>
                  <a:gd name="T2" fmla="*/ 21600 w 21600"/>
                  <a:gd name="T3" fmla="*/ 0 h 21970"/>
                  <a:gd name="T4" fmla="*/ 21600 w 21600"/>
                  <a:gd name="T5" fmla="*/ 21600 h 21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70" fill="none" extrusionOk="0">
                    <a:moveTo>
                      <a:pt x="3" y="21969"/>
                    </a:moveTo>
                    <a:cubicBezTo>
                      <a:pt x="1" y="21846"/>
                      <a:pt x="0" y="21723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</a:path>
                  <a:path w="21600" h="21970" stroke="0" extrusionOk="0">
                    <a:moveTo>
                      <a:pt x="3" y="21969"/>
                    </a:moveTo>
                    <a:cubicBezTo>
                      <a:pt x="1" y="21846"/>
                      <a:pt x="0" y="21723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1" name="Freeform 179"/>
              <p:cNvSpPr>
                <a:spLocks/>
              </p:cNvSpPr>
              <p:nvPr/>
            </p:nvSpPr>
            <p:spPr bwMode="auto">
              <a:xfrm>
                <a:off x="814" y="2545"/>
                <a:ext cx="49" cy="65"/>
              </a:xfrm>
              <a:custGeom>
                <a:avLst/>
                <a:gdLst/>
                <a:ahLst/>
                <a:cxnLst>
                  <a:cxn ang="0">
                    <a:pos x="132" y="175"/>
                  </a:cxn>
                  <a:cxn ang="0">
                    <a:pos x="115" y="185"/>
                  </a:cxn>
                  <a:cxn ang="0">
                    <a:pos x="0" y="11"/>
                  </a:cxn>
                  <a:cxn ang="0">
                    <a:pos x="17" y="0"/>
                  </a:cxn>
                </a:cxnLst>
                <a:rect l="0" t="0" r="r" b="b"/>
                <a:pathLst>
                  <a:path w="132" h="185">
                    <a:moveTo>
                      <a:pt x="132" y="175"/>
                    </a:moveTo>
                    <a:lnTo>
                      <a:pt x="115" y="185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2" name="Line 180"/>
              <p:cNvSpPr>
                <a:spLocks noChangeShapeType="1"/>
              </p:cNvSpPr>
              <p:nvPr/>
            </p:nvSpPr>
            <p:spPr bwMode="auto">
              <a:xfrm flipH="1">
                <a:off x="814" y="2545"/>
                <a:ext cx="6" cy="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3" name="Arc 181"/>
              <p:cNvSpPr>
                <a:spLocks/>
              </p:cNvSpPr>
              <p:nvPr/>
            </p:nvSpPr>
            <p:spPr bwMode="auto">
              <a:xfrm>
                <a:off x="680" y="4637"/>
                <a:ext cx="93" cy="11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2073"/>
                  <a:gd name="T1" fmla="*/ 21600 h 21600"/>
                  <a:gd name="T2" fmla="*/ 22073 w 22073"/>
                  <a:gd name="T3" fmla="*/ 5 h 21600"/>
                  <a:gd name="T4" fmla="*/ 21600 w 22073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73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21757" y="0"/>
                      <a:pt x="21915" y="1"/>
                      <a:pt x="22072" y="5"/>
                    </a:cubicBezTo>
                  </a:path>
                  <a:path w="22073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21757" y="0"/>
                      <a:pt x="21915" y="1"/>
                      <a:pt x="22072" y="5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4" name="Freeform 182"/>
              <p:cNvSpPr>
                <a:spLocks/>
              </p:cNvSpPr>
              <p:nvPr/>
            </p:nvSpPr>
            <p:spPr bwMode="auto">
              <a:xfrm>
                <a:off x="773" y="4600"/>
                <a:ext cx="7" cy="74"/>
              </a:xfrm>
              <a:custGeom>
                <a:avLst/>
                <a:gdLst/>
                <a:ahLst/>
                <a:cxnLst>
                  <a:cxn ang="0">
                    <a:pos x="21" y="209"/>
                  </a:cxn>
                  <a:cxn ang="0">
                    <a:pos x="0" y="209"/>
                  </a:cxn>
                  <a:cxn ang="0">
                    <a:pos x="0" y="0"/>
                  </a:cxn>
                  <a:cxn ang="0">
                    <a:pos x="21" y="0"/>
                  </a:cxn>
                </a:cxnLst>
                <a:rect l="0" t="0" r="r" b="b"/>
                <a:pathLst>
                  <a:path w="21" h="209">
                    <a:moveTo>
                      <a:pt x="21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5" name="Line 183"/>
              <p:cNvSpPr>
                <a:spLocks noChangeShapeType="1"/>
              </p:cNvSpPr>
              <p:nvPr/>
            </p:nvSpPr>
            <p:spPr bwMode="auto">
              <a:xfrm flipH="1">
                <a:off x="773" y="4600"/>
                <a:ext cx="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6" name="Arc 184"/>
              <p:cNvSpPr>
                <a:spLocks/>
              </p:cNvSpPr>
              <p:nvPr/>
            </p:nvSpPr>
            <p:spPr bwMode="auto">
              <a:xfrm>
                <a:off x="1329" y="4813"/>
                <a:ext cx="159" cy="134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161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32" y="21600"/>
                      <a:pt x="88" y="12027"/>
                      <a:pt x="-1" y="161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32" y="21600"/>
                      <a:pt x="88" y="12027"/>
                      <a:pt x="-1" y="161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7" name="Freeform 185"/>
              <p:cNvSpPr>
                <a:spLocks/>
              </p:cNvSpPr>
              <p:nvPr/>
            </p:nvSpPr>
            <p:spPr bwMode="auto">
              <a:xfrm>
                <a:off x="1289" y="4807"/>
                <a:ext cx="78" cy="7"/>
              </a:xfrm>
              <a:custGeom>
                <a:avLst/>
                <a:gdLst/>
                <a:ahLst/>
                <a:cxnLst>
                  <a:cxn ang="0">
                    <a:pos x="208" y="0"/>
                  </a:cxn>
                  <a:cxn ang="0">
                    <a:pos x="208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8" name="Line 186"/>
              <p:cNvSpPr>
                <a:spLocks noChangeShapeType="1"/>
              </p:cNvSpPr>
              <p:nvPr/>
            </p:nvSpPr>
            <p:spPr bwMode="auto">
              <a:xfrm>
                <a:off x="1289" y="4807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9" name="Arc 187"/>
              <p:cNvSpPr>
                <a:spLocks/>
              </p:cNvSpPr>
              <p:nvPr/>
            </p:nvSpPr>
            <p:spPr bwMode="auto">
              <a:xfrm>
                <a:off x="1157" y="4830"/>
                <a:ext cx="165" cy="11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0" name="Freeform 188"/>
              <p:cNvSpPr>
                <a:spLocks/>
              </p:cNvSpPr>
              <p:nvPr/>
            </p:nvSpPr>
            <p:spPr bwMode="auto">
              <a:xfrm>
                <a:off x="1117" y="4824"/>
                <a:ext cx="78" cy="6"/>
              </a:xfrm>
              <a:custGeom>
                <a:avLst/>
                <a:gdLst/>
                <a:ahLst/>
                <a:cxnLst>
                  <a:cxn ang="0">
                    <a:pos x="208" y="0"/>
                  </a:cxn>
                  <a:cxn ang="0">
                    <a:pos x="208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1" name="Line 189"/>
              <p:cNvSpPr>
                <a:spLocks noChangeShapeType="1"/>
              </p:cNvSpPr>
              <p:nvPr/>
            </p:nvSpPr>
            <p:spPr bwMode="auto">
              <a:xfrm>
                <a:off x="1117" y="4824"/>
                <a:ext cx="1" cy="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2" name="Arc 190"/>
              <p:cNvSpPr>
                <a:spLocks/>
              </p:cNvSpPr>
              <p:nvPr/>
            </p:nvSpPr>
            <p:spPr bwMode="auto">
              <a:xfrm>
                <a:off x="1030" y="4787"/>
                <a:ext cx="132" cy="15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63 w 21763"/>
                  <a:gd name="T1" fmla="*/ 21599 h 21600"/>
                  <a:gd name="T2" fmla="*/ 0 w 21763"/>
                  <a:gd name="T3" fmla="*/ 139 h 21600"/>
                  <a:gd name="T4" fmla="*/ 21600 w 2176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63" h="21600" fill="none" extrusionOk="0">
                    <a:moveTo>
                      <a:pt x="21763" y="21599"/>
                    </a:moveTo>
                    <a:cubicBezTo>
                      <a:pt x="21708" y="21599"/>
                      <a:pt x="21654" y="21599"/>
                      <a:pt x="21600" y="21600"/>
                    </a:cubicBezTo>
                    <a:cubicBezTo>
                      <a:pt x="9724" y="21600"/>
                      <a:pt x="76" y="12013"/>
                      <a:pt x="0" y="138"/>
                    </a:cubicBezTo>
                  </a:path>
                  <a:path w="21763" h="21600" stroke="0" extrusionOk="0">
                    <a:moveTo>
                      <a:pt x="21763" y="21599"/>
                    </a:moveTo>
                    <a:cubicBezTo>
                      <a:pt x="21708" y="21599"/>
                      <a:pt x="21654" y="21599"/>
                      <a:pt x="21600" y="21600"/>
                    </a:cubicBezTo>
                    <a:cubicBezTo>
                      <a:pt x="9724" y="21600"/>
                      <a:pt x="76" y="12013"/>
                      <a:pt x="0" y="138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3" name="Freeform 191"/>
              <p:cNvSpPr>
                <a:spLocks/>
              </p:cNvSpPr>
              <p:nvPr/>
            </p:nvSpPr>
            <p:spPr bwMode="auto">
              <a:xfrm>
                <a:off x="991" y="4781"/>
                <a:ext cx="78" cy="7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20"/>
                  </a:cxn>
                  <a:cxn ang="0">
                    <a:pos x="0" y="20"/>
                  </a:cxn>
                  <a:cxn ang="0">
                    <a:pos x="0" y="0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4" name="Line 192"/>
              <p:cNvSpPr>
                <a:spLocks noChangeShapeType="1"/>
              </p:cNvSpPr>
              <p:nvPr/>
            </p:nvSpPr>
            <p:spPr bwMode="auto">
              <a:xfrm>
                <a:off x="991" y="4781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5" name="Arc 193"/>
              <p:cNvSpPr>
                <a:spLocks/>
              </p:cNvSpPr>
              <p:nvPr/>
            </p:nvSpPr>
            <p:spPr bwMode="auto">
              <a:xfrm>
                <a:off x="1305" y="3721"/>
                <a:ext cx="177" cy="16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21 w 21721"/>
                  <a:gd name="T1" fmla="*/ 21600 h 21600"/>
                  <a:gd name="T2" fmla="*/ 0 w 21721"/>
                  <a:gd name="T3" fmla="*/ 134 h 21600"/>
                  <a:gd name="T4" fmla="*/ 21600 w 2172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21" h="21600" fill="none" extrusionOk="0">
                    <a:moveTo>
                      <a:pt x="21720" y="21599"/>
                    </a:moveTo>
                    <a:cubicBezTo>
                      <a:pt x="21680" y="21599"/>
                      <a:pt x="21640" y="21599"/>
                      <a:pt x="21600" y="21600"/>
                    </a:cubicBezTo>
                    <a:cubicBezTo>
                      <a:pt x="9722" y="21600"/>
                      <a:pt x="74" y="12010"/>
                      <a:pt x="0" y="133"/>
                    </a:cubicBezTo>
                  </a:path>
                  <a:path w="21721" h="21600" stroke="0" extrusionOk="0">
                    <a:moveTo>
                      <a:pt x="21720" y="21599"/>
                    </a:moveTo>
                    <a:cubicBezTo>
                      <a:pt x="21680" y="21599"/>
                      <a:pt x="21640" y="21599"/>
                      <a:pt x="21600" y="21600"/>
                    </a:cubicBezTo>
                    <a:cubicBezTo>
                      <a:pt x="9722" y="21600"/>
                      <a:pt x="74" y="12010"/>
                      <a:pt x="0" y="133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6" name="Freeform 194"/>
              <p:cNvSpPr>
                <a:spLocks/>
              </p:cNvSpPr>
              <p:nvPr/>
            </p:nvSpPr>
            <p:spPr bwMode="auto">
              <a:xfrm>
                <a:off x="1266" y="3715"/>
                <a:ext cx="79" cy="7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7" name="Line 195"/>
              <p:cNvSpPr>
                <a:spLocks noChangeShapeType="1"/>
              </p:cNvSpPr>
              <p:nvPr/>
            </p:nvSpPr>
            <p:spPr bwMode="auto">
              <a:xfrm>
                <a:off x="1266" y="3715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8" name="Arc 196"/>
              <p:cNvSpPr>
                <a:spLocks/>
              </p:cNvSpPr>
              <p:nvPr/>
            </p:nvSpPr>
            <p:spPr bwMode="auto">
              <a:xfrm>
                <a:off x="1180" y="3774"/>
                <a:ext cx="137" cy="118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56 w 21756"/>
                  <a:gd name="T1" fmla="*/ 21599 h 21600"/>
                  <a:gd name="T2" fmla="*/ 0 w 21756"/>
                  <a:gd name="T3" fmla="*/ 183 h 21600"/>
                  <a:gd name="T4" fmla="*/ 21599 w 2175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6" h="21600" fill="none" extrusionOk="0">
                    <a:moveTo>
                      <a:pt x="21756" y="21599"/>
                    </a:moveTo>
                    <a:cubicBezTo>
                      <a:pt x="21703" y="21599"/>
                      <a:pt x="21651" y="21599"/>
                      <a:pt x="21599" y="21600"/>
                    </a:cubicBezTo>
                    <a:cubicBezTo>
                      <a:pt x="9741" y="21600"/>
                      <a:pt x="100" y="12040"/>
                      <a:pt x="-1" y="183"/>
                    </a:cubicBezTo>
                  </a:path>
                  <a:path w="21756" h="21600" stroke="0" extrusionOk="0">
                    <a:moveTo>
                      <a:pt x="21756" y="21599"/>
                    </a:moveTo>
                    <a:cubicBezTo>
                      <a:pt x="21703" y="21599"/>
                      <a:pt x="21651" y="21599"/>
                      <a:pt x="21599" y="21600"/>
                    </a:cubicBezTo>
                    <a:cubicBezTo>
                      <a:pt x="9741" y="21600"/>
                      <a:pt x="100" y="12040"/>
                      <a:pt x="-1" y="183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9" name="Freeform 197"/>
              <p:cNvSpPr>
                <a:spLocks/>
              </p:cNvSpPr>
              <p:nvPr/>
            </p:nvSpPr>
            <p:spPr bwMode="auto">
              <a:xfrm>
                <a:off x="1140" y="3768"/>
                <a:ext cx="78" cy="7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0" name="Line 198"/>
              <p:cNvSpPr>
                <a:spLocks noChangeShapeType="1"/>
              </p:cNvSpPr>
              <p:nvPr/>
            </p:nvSpPr>
            <p:spPr bwMode="auto">
              <a:xfrm>
                <a:off x="1140" y="3768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1" name="Arc 199"/>
              <p:cNvSpPr>
                <a:spLocks/>
              </p:cNvSpPr>
              <p:nvPr/>
            </p:nvSpPr>
            <p:spPr bwMode="auto">
              <a:xfrm>
                <a:off x="1025" y="3742"/>
                <a:ext cx="137" cy="15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58 w 21758"/>
                  <a:gd name="T1" fmla="*/ 21599 h 21600"/>
                  <a:gd name="T2" fmla="*/ 0 w 21758"/>
                  <a:gd name="T3" fmla="*/ 144 h 21600"/>
                  <a:gd name="T4" fmla="*/ 21600 w 2175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8" h="21600" fill="none" extrusionOk="0">
                    <a:moveTo>
                      <a:pt x="21758" y="21599"/>
                    </a:moveTo>
                    <a:cubicBezTo>
                      <a:pt x="21705" y="21599"/>
                      <a:pt x="21652" y="21599"/>
                      <a:pt x="21600" y="21600"/>
                    </a:cubicBezTo>
                    <a:cubicBezTo>
                      <a:pt x="9726" y="21600"/>
                      <a:pt x="79" y="12016"/>
                      <a:pt x="0" y="143"/>
                    </a:cubicBezTo>
                  </a:path>
                  <a:path w="21758" h="21600" stroke="0" extrusionOk="0">
                    <a:moveTo>
                      <a:pt x="21758" y="21599"/>
                    </a:moveTo>
                    <a:cubicBezTo>
                      <a:pt x="21705" y="21599"/>
                      <a:pt x="21652" y="21599"/>
                      <a:pt x="21600" y="21600"/>
                    </a:cubicBezTo>
                    <a:cubicBezTo>
                      <a:pt x="9726" y="21600"/>
                      <a:pt x="79" y="12016"/>
                      <a:pt x="0" y="143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2" name="Freeform 200"/>
              <p:cNvSpPr>
                <a:spLocks/>
              </p:cNvSpPr>
              <p:nvPr/>
            </p:nvSpPr>
            <p:spPr bwMode="auto">
              <a:xfrm>
                <a:off x="985" y="3736"/>
                <a:ext cx="79" cy="7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20"/>
                  </a:cxn>
                  <a:cxn ang="0">
                    <a:pos x="0" y="20"/>
                  </a:cxn>
                  <a:cxn ang="0">
                    <a:pos x="0" y="0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3" name="Line 201"/>
              <p:cNvSpPr>
                <a:spLocks noChangeShapeType="1"/>
              </p:cNvSpPr>
              <p:nvPr/>
            </p:nvSpPr>
            <p:spPr bwMode="auto">
              <a:xfrm>
                <a:off x="985" y="3736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4" name="Arc 202"/>
              <p:cNvSpPr>
                <a:spLocks/>
              </p:cNvSpPr>
              <p:nvPr/>
            </p:nvSpPr>
            <p:spPr bwMode="auto">
              <a:xfrm>
                <a:off x="1265" y="2654"/>
                <a:ext cx="218" cy="17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98 w 21698"/>
                  <a:gd name="T1" fmla="*/ 21600 h 21600"/>
                  <a:gd name="T2" fmla="*/ 0 w 21698"/>
                  <a:gd name="T3" fmla="*/ 122 h 21600"/>
                  <a:gd name="T4" fmla="*/ 21600 w 2169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98" h="21600" fill="none" extrusionOk="0">
                    <a:moveTo>
                      <a:pt x="21697" y="21599"/>
                    </a:moveTo>
                    <a:cubicBezTo>
                      <a:pt x="21665" y="21599"/>
                      <a:pt x="21632" y="21599"/>
                      <a:pt x="21600" y="21600"/>
                    </a:cubicBezTo>
                    <a:cubicBezTo>
                      <a:pt x="9718" y="21600"/>
                      <a:pt x="67" y="12003"/>
                      <a:pt x="0" y="121"/>
                    </a:cubicBezTo>
                  </a:path>
                  <a:path w="21698" h="21600" stroke="0" extrusionOk="0">
                    <a:moveTo>
                      <a:pt x="21697" y="21599"/>
                    </a:moveTo>
                    <a:cubicBezTo>
                      <a:pt x="21665" y="21599"/>
                      <a:pt x="21632" y="21599"/>
                      <a:pt x="21600" y="21600"/>
                    </a:cubicBezTo>
                    <a:cubicBezTo>
                      <a:pt x="9718" y="21600"/>
                      <a:pt x="67" y="12003"/>
                      <a:pt x="0" y="121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5" name="Freeform 203"/>
              <p:cNvSpPr>
                <a:spLocks/>
              </p:cNvSpPr>
              <p:nvPr/>
            </p:nvSpPr>
            <p:spPr bwMode="auto">
              <a:xfrm>
                <a:off x="1226" y="2648"/>
                <a:ext cx="78" cy="7"/>
              </a:xfrm>
              <a:custGeom>
                <a:avLst/>
                <a:gdLst/>
                <a:ahLst/>
                <a:cxnLst>
                  <a:cxn ang="0">
                    <a:pos x="209" y="0"/>
                  </a:cxn>
                  <a:cxn ang="0">
                    <a:pos x="209" y="19"/>
                  </a:cxn>
                  <a:cxn ang="0">
                    <a:pos x="0" y="19"/>
                  </a:cxn>
                  <a:cxn ang="0">
                    <a:pos x="0" y="0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6" name="Line 204"/>
              <p:cNvSpPr>
                <a:spLocks noChangeShapeType="1"/>
              </p:cNvSpPr>
              <p:nvPr/>
            </p:nvSpPr>
            <p:spPr bwMode="auto">
              <a:xfrm>
                <a:off x="1226" y="2648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398" name="Arc 206"/>
            <p:cNvSpPr>
              <a:spLocks/>
            </p:cNvSpPr>
            <p:nvPr/>
          </p:nvSpPr>
          <p:spPr bwMode="auto">
            <a:xfrm>
              <a:off x="1110" y="2584"/>
              <a:ext cx="212" cy="24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87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04" y="21600"/>
                    <a:pt x="48" y="11982"/>
                    <a:pt x="0" y="86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04" y="21600"/>
                    <a:pt x="48" y="11982"/>
                    <a:pt x="0" y="86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99" name="Freeform 207"/>
            <p:cNvSpPr>
              <a:spLocks/>
            </p:cNvSpPr>
            <p:nvPr/>
          </p:nvSpPr>
          <p:spPr bwMode="auto">
            <a:xfrm>
              <a:off x="1071" y="2578"/>
              <a:ext cx="78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00" name="Line 208"/>
            <p:cNvSpPr>
              <a:spLocks noChangeShapeType="1"/>
            </p:cNvSpPr>
            <p:nvPr/>
          </p:nvSpPr>
          <p:spPr bwMode="auto">
            <a:xfrm>
              <a:off x="1071" y="2578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01" name="Arc 209"/>
            <p:cNvSpPr>
              <a:spLocks/>
            </p:cNvSpPr>
            <p:nvPr/>
          </p:nvSpPr>
          <p:spPr bwMode="auto">
            <a:xfrm>
              <a:off x="1020" y="2730"/>
              <a:ext cx="148" cy="107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43 w 21743"/>
                <a:gd name="T1" fmla="*/ 21600 h 21600"/>
                <a:gd name="T2" fmla="*/ 0 w 21743"/>
                <a:gd name="T3" fmla="*/ 202 h 21600"/>
                <a:gd name="T4" fmla="*/ 21599 w 2174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3" h="21600" fill="none" extrusionOk="0">
                  <a:moveTo>
                    <a:pt x="21742" y="21599"/>
                  </a:moveTo>
                  <a:cubicBezTo>
                    <a:pt x="21694" y="21599"/>
                    <a:pt x="21646" y="21599"/>
                    <a:pt x="21599" y="21600"/>
                  </a:cubicBezTo>
                  <a:cubicBezTo>
                    <a:pt x="9748" y="21600"/>
                    <a:pt x="110" y="12052"/>
                    <a:pt x="-1" y="202"/>
                  </a:cubicBezTo>
                </a:path>
                <a:path w="21743" h="21600" stroke="0" extrusionOk="0">
                  <a:moveTo>
                    <a:pt x="21742" y="21599"/>
                  </a:moveTo>
                  <a:cubicBezTo>
                    <a:pt x="21694" y="21599"/>
                    <a:pt x="21646" y="21599"/>
                    <a:pt x="21599" y="21600"/>
                  </a:cubicBezTo>
                  <a:cubicBezTo>
                    <a:pt x="9748" y="21600"/>
                    <a:pt x="110" y="12052"/>
                    <a:pt x="-1" y="202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02" name="Freeform 210"/>
            <p:cNvSpPr>
              <a:spLocks/>
            </p:cNvSpPr>
            <p:nvPr/>
          </p:nvSpPr>
          <p:spPr bwMode="auto">
            <a:xfrm>
              <a:off x="980" y="2724"/>
              <a:ext cx="78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03" name="Line 211"/>
            <p:cNvSpPr>
              <a:spLocks noChangeShapeType="1"/>
            </p:cNvSpPr>
            <p:nvPr/>
          </p:nvSpPr>
          <p:spPr bwMode="auto">
            <a:xfrm>
              <a:off x="980" y="2724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04" name="Arc 212"/>
            <p:cNvSpPr>
              <a:spLocks/>
            </p:cNvSpPr>
            <p:nvPr/>
          </p:nvSpPr>
          <p:spPr bwMode="auto">
            <a:xfrm>
              <a:off x="492" y="4545"/>
              <a:ext cx="515" cy="39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05" name="Freeform 213"/>
            <p:cNvSpPr>
              <a:spLocks/>
            </p:cNvSpPr>
            <p:nvPr/>
          </p:nvSpPr>
          <p:spPr bwMode="auto">
            <a:xfrm>
              <a:off x="452" y="4538"/>
              <a:ext cx="78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20"/>
                </a:cxn>
                <a:cxn ang="0">
                  <a:pos x="0" y="20"/>
                </a:cxn>
                <a:cxn ang="0">
                  <a:pos x="0" y="0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06" name="Line 214"/>
            <p:cNvSpPr>
              <a:spLocks noChangeShapeType="1"/>
            </p:cNvSpPr>
            <p:nvPr/>
          </p:nvSpPr>
          <p:spPr bwMode="auto">
            <a:xfrm>
              <a:off x="452" y="4538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07" name="Arc 215"/>
            <p:cNvSpPr>
              <a:spLocks/>
            </p:cNvSpPr>
            <p:nvPr/>
          </p:nvSpPr>
          <p:spPr bwMode="auto">
            <a:xfrm>
              <a:off x="680" y="4776"/>
              <a:ext cx="155" cy="16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39 w 21739"/>
                <a:gd name="T1" fmla="*/ 21600 h 21600"/>
                <a:gd name="T2" fmla="*/ 0 w 21739"/>
                <a:gd name="T3" fmla="*/ 0 h 21600"/>
                <a:gd name="T4" fmla="*/ 21600 w 2173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39" h="21600" fill="none" extrusionOk="0">
                  <a:moveTo>
                    <a:pt x="21738" y="21599"/>
                  </a:moveTo>
                  <a:cubicBezTo>
                    <a:pt x="21692" y="21599"/>
                    <a:pt x="2164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39" h="21600" stroke="0" extrusionOk="0">
                  <a:moveTo>
                    <a:pt x="21738" y="21599"/>
                  </a:moveTo>
                  <a:cubicBezTo>
                    <a:pt x="21692" y="21599"/>
                    <a:pt x="2164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08" name="Freeform 216"/>
            <p:cNvSpPr>
              <a:spLocks/>
            </p:cNvSpPr>
            <p:nvPr/>
          </p:nvSpPr>
          <p:spPr bwMode="auto">
            <a:xfrm>
              <a:off x="641" y="4770"/>
              <a:ext cx="79" cy="6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09" name="Line 217"/>
            <p:cNvSpPr>
              <a:spLocks noChangeShapeType="1"/>
            </p:cNvSpPr>
            <p:nvPr/>
          </p:nvSpPr>
          <p:spPr bwMode="auto">
            <a:xfrm>
              <a:off x="641" y="4770"/>
              <a:ext cx="1" cy="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0" name="Arc 218"/>
            <p:cNvSpPr>
              <a:spLocks/>
            </p:cNvSpPr>
            <p:nvPr/>
          </p:nvSpPr>
          <p:spPr bwMode="auto">
            <a:xfrm>
              <a:off x="567" y="3564"/>
              <a:ext cx="429" cy="32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66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96" y="21600"/>
                    <a:pt x="36" y="11969"/>
                    <a:pt x="0" y="65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96" y="21600"/>
                    <a:pt x="36" y="11969"/>
                    <a:pt x="0" y="6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1" name="Freeform 219"/>
            <p:cNvSpPr>
              <a:spLocks/>
            </p:cNvSpPr>
            <p:nvPr/>
          </p:nvSpPr>
          <p:spPr bwMode="auto">
            <a:xfrm>
              <a:off x="527" y="3558"/>
              <a:ext cx="78" cy="7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08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2" name="Line 220"/>
            <p:cNvSpPr>
              <a:spLocks noChangeShapeType="1"/>
            </p:cNvSpPr>
            <p:nvPr/>
          </p:nvSpPr>
          <p:spPr bwMode="auto">
            <a:xfrm>
              <a:off x="527" y="3558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3" name="Arc 221"/>
            <p:cNvSpPr>
              <a:spLocks/>
            </p:cNvSpPr>
            <p:nvPr/>
          </p:nvSpPr>
          <p:spPr bwMode="auto">
            <a:xfrm>
              <a:off x="715" y="3732"/>
              <a:ext cx="120" cy="16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4" name="Freeform 222"/>
            <p:cNvSpPr>
              <a:spLocks/>
            </p:cNvSpPr>
            <p:nvPr/>
          </p:nvSpPr>
          <p:spPr bwMode="auto">
            <a:xfrm>
              <a:off x="676" y="3725"/>
              <a:ext cx="78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5" name="Line 223"/>
            <p:cNvSpPr>
              <a:spLocks noChangeShapeType="1"/>
            </p:cNvSpPr>
            <p:nvPr/>
          </p:nvSpPr>
          <p:spPr bwMode="auto">
            <a:xfrm>
              <a:off x="676" y="3725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6" name="Arc 224"/>
            <p:cNvSpPr>
              <a:spLocks/>
            </p:cNvSpPr>
            <p:nvPr/>
          </p:nvSpPr>
          <p:spPr bwMode="auto">
            <a:xfrm>
              <a:off x="567" y="2482"/>
              <a:ext cx="429" cy="35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61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94" y="21600"/>
                    <a:pt x="33" y="11966"/>
                    <a:pt x="0" y="6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94" y="21600"/>
                    <a:pt x="33" y="11966"/>
                    <a:pt x="0" y="6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7" name="Freeform 225"/>
            <p:cNvSpPr>
              <a:spLocks/>
            </p:cNvSpPr>
            <p:nvPr/>
          </p:nvSpPr>
          <p:spPr bwMode="auto">
            <a:xfrm>
              <a:off x="527" y="2476"/>
              <a:ext cx="78" cy="7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08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8" name="Line 226"/>
            <p:cNvSpPr>
              <a:spLocks noChangeShapeType="1"/>
            </p:cNvSpPr>
            <p:nvPr/>
          </p:nvSpPr>
          <p:spPr bwMode="auto">
            <a:xfrm>
              <a:off x="527" y="2476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9" name="Arc 227"/>
            <p:cNvSpPr>
              <a:spLocks/>
            </p:cNvSpPr>
            <p:nvPr/>
          </p:nvSpPr>
          <p:spPr bwMode="auto">
            <a:xfrm>
              <a:off x="732" y="2688"/>
              <a:ext cx="114" cy="14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88 w 21788"/>
                <a:gd name="T1" fmla="*/ 21599 h 21600"/>
                <a:gd name="T2" fmla="*/ 0 w 21788"/>
                <a:gd name="T3" fmla="*/ 0 h 21600"/>
                <a:gd name="T4" fmla="*/ 21600 w 2178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8" h="21600" fill="none" extrusionOk="0">
                  <a:moveTo>
                    <a:pt x="21788" y="21599"/>
                  </a:moveTo>
                  <a:cubicBezTo>
                    <a:pt x="21725" y="21599"/>
                    <a:pt x="2166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88" h="21600" stroke="0" extrusionOk="0">
                  <a:moveTo>
                    <a:pt x="21788" y="21599"/>
                  </a:moveTo>
                  <a:cubicBezTo>
                    <a:pt x="21725" y="21599"/>
                    <a:pt x="2166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0" name="Freeform 228"/>
            <p:cNvSpPr>
              <a:spLocks/>
            </p:cNvSpPr>
            <p:nvPr/>
          </p:nvSpPr>
          <p:spPr bwMode="auto">
            <a:xfrm>
              <a:off x="693" y="2681"/>
              <a:ext cx="78" cy="7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08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1" name="Line 229"/>
            <p:cNvSpPr>
              <a:spLocks noChangeShapeType="1"/>
            </p:cNvSpPr>
            <p:nvPr/>
          </p:nvSpPr>
          <p:spPr bwMode="auto">
            <a:xfrm>
              <a:off x="693" y="2681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2" name="Line 230"/>
            <p:cNvSpPr>
              <a:spLocks noChangeShapeType="1"/>
            </p:cNvSpPr>
            <p:nvPr/>
          </p:nvSpPr>
          <p:spPr bwMode="auto">
            <a:xfrm flipV="1">
              <a:off x="359" y="4680"/>
              <a:ext cx="1" cy="1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3" name="Freeform 231"/>
            <p:cNvSpPr>
              <a:spLocks/>
            </p:cNvSpPr>
            <p:nvPr/>
          </p:nvSpPr>
          <p:spPr bwMode="auto">
            <a:xfrm>
              <a:off x="321" y="4673"/>
              <a:ext cx="78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4" name="Line 232"/>
            <p:cNvSpPr>
              <a:spLocks noChangeShapeType="1"/>
            </p:cNvSpPr>
            <p:nvPr/>
          </p:nvSpPr>
          <p:spPr bwMode="auto">
            <a:xfrm>
              <a:off x="321" y="4673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5" name="Line 233"/>
            <p:cNvSpPr>
              <a:spLocks noChangeShapeType="1"/>
            </p:cNvSpPr>
            <p:nvPr/>
          </p:nvSpPr>
          <p:spPr bwMode="auto">
            <a:xfrm flipV="1">
              <a:off x="365" y="3700"/>
              <a:ext cx="1" cy="1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6" name="Freeform 234"/>
            <p:cNvSpPr>
              <a:spLocks/>
            </p:cNvSpPr>
            <p:nvPr/>
          </p:nvSpPr>
          <p:spPr bwMode="auto">
            <a:xfrm>
              <a:off x="326" y="3693"/>
              <a:ext cx="78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7" name="Line 235"/>
            <p:cNvSpPr>
              <a:spLocks noChangeShapeType="1"/>
            </p:cNvSpPr>
            <p:nvPr/>
          </p:nvSpPr>
          <p:spPr bwMode="auto">
            <a:xfrm>
              <a:off x="326" y="3693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8" name="Line 236"/>
            <p:cNvSpPr>
              <a:spLocks noChangeShapeType="1"/>
            </p:cNvSpPr>
            <p:nvPr/>
          </p:nvSpPr>
          <p:spPr bwMode="auto">
            <a:xfrm flipV="1">
              <a:off x="371" y="2574"/>
              <a:ext cx="1" cy="1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9" name="Freeform 237"/>
            <p:cNvSpPr>
              <a:spLocks/>
            </p:cNvSpPr>
            <p:nvPr/>
          </p:nvSpPr>
          <p:spPr bwMode="auto">
            <a:xfrm>
              <a:off x="333" y="2568"/>
              <a:ext cx="78" cy="6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30" name="Line 238"/>
            <p:cNvSpPr>
              <a:spLocks noChangeShapeType="1"/>
            </p:cNvSpPr>
            <p:nvPr/>
          </p:nvSpPr>
          <p:spPr bwMode="auto">
            <a:xfrm>
              <a:off x="333" y="2568"/>
              <a:ext cx="1" cy="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31" name="Line 239"/>
            <p:cNvSpPr>
              <a:spLocks noChangeShapeType="1"/>
            </p:cNvSpPr>
            <p:nvPr/>
          </p:nvSpPr>
          <p:spPr bwMode="auto">
            <a:xfrm flipV="1">
              <a:off x="1540" y="1859"/>
              <a:ext cx="47" cy="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32" name="Line 240"/>
            <p:cNvSpPr>
              <a:spLocks noChangeShapeType="1"/>
            </p:cNvSpPr>
            <p:nvPr/>
          </p:nvSpPr>
          <p:spPr bwMode="auto">
            <a:xfrm flipV="1">
              <a:off x="1631" y="1832"/>
              <a:ext cx="46" cy="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33" name="Line 241"/>
            <p:cNvSpPr>
              <a:spLocks noChangeShapeType="1"/>
            </p:cNvSpPr>
            <p:nvPr/>
          </p:nvSpPr>
          <p:spPr bwMode="auto">
            <a:xfrm flipV="1">
              <a:off x="1722" y="1804"/>
              <a:ext cx="46" cy="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34" name="Line 242"/>
            <p:cNvSpPr>
              <a:spLocks noChangeShapeType="1"/>
            </p:cNvSpPr>
            <p:nvPr/>
          </p:nvSpPr>
          <p:spPr bwMode="auto">
            <a:xfrm flipV="1">
              <a:off x="1813" y="1777"/>
              <a:ext cx="46" cy="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35" name="Line 243"/>
            <p:cNvSpPr>
              <a:spLocks noChangeShapeType="1"/>
            </p:cNvSpPr>
            <p:nvPr/>
          </p:nvSpPr>
          <p:spPr bwMode="auto">
            <a:xfrm flipV="1">
              <a:off x="1903" y="1749"/>
              <a:ext cx="46" cy="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36" name="Line 244"/>
            <p:cNvSpPr>
              <a:spLocks noChangeShapeType="1"/>
            </p:cNvSpPr>
            <p:nvPr/>
          </p:nvSpPr>
          <p:spPr bwMode="auto">
            <a:xfrm flipV="1">
              <a:off x="1994" y="1722"/>
              <a:ext cx="45" cy="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37" name="Arc 245"/>
            <p:cNvSpPr>
              <a:spLocks/>
            </p:cNvSpPr>
            <p:nvPr/>
          </p:nvSpPr>
          <p:spPr bwMode="auto">
            <a:xfrm>
              <a:off x="2050" y="1571"/>
              <a:ext cx="183" cy="15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17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83"/>
                    <a:pt x="12000" y="21535"/>
                    <a:pt x="116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83"/>
                    <a:pt x="12000" y="21535"/>
                    <a:pt x="11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38" name="Arc 246"/>
            <p:cNvSpPr>
              <a:spLocks/>
            </p:cNvSpPr>
            <p:nvPr/>
          </p:nvSpPr>
          <p:spPr bwMode="auto">
            <a:xfrm>
              <a:off x="2051" y="1722"/>
              <a:ext cx="847" cy="31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39" name="Freeform 247"/>
            <p:cNvSpPr>
              <a:spLocks/>
            </p:cNvSpPr>
            <p:nvPr/>
          </p:nvSpPr>
          <p:spPr bwMode="auto">
            <a:xfrm>
              <a:off x="2842" y="2022"/>
              <a:ext cx="56" cy="37"/>
            </a:xfrm>
            <a:custGeom>
              <a:avLst/>
              <a:gdLst/>
              <a:ahLst/>
              <a:cxnLst>
                <a:cxn ang="0">
                  <a:pos x="56" y="19"/>
                </a:cxn>
                <a:cxn ang="0">
                  <a:pos x="0" y="0"/>
                </a:cxn>
                <a:cxn ang="0">
                  <a:pos x="15" y="19"/>
                </a:cxn>
                <a:cxn ang="0">
                  <a:pos x="0" y="37"/>
                </a:cxn>
                <a:cxn ang="0">
                  <a:pos x="56" y="19"/>
                </a:cxn>
              </a:cxnLst>
              <a:rect l="0" t="0" r="r" b="b"/>
              <a:pathLst>
                <a:path w="56" h="37">
                  <a:moveTo>
                    <a:pt x="56" y="19"/>
                  </a:moveTo>
                  <a:lnTo>
                    <a:pt x="0" y="0"/>
                  </a:lnTo>
                  <a:lnTo>
                    <a:pt x="15" y="19"/>
                  </a:lnTo>
                  <a:lnTo>
                    <a:pt x="0" y="37"/>
                  </a:lnTo>
                  <a:lnTo>
                    <a:pt x="56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40" name="Arc 248"/>
            <p:cNvSpPr>
              <a:spLocks/>
            </p:cNvSpPr>
            <p:nvPr/>
          </p:nvSpPr>
          <p:spPr bwMode="auto">
            <a:xfrm>
              <a:off x="2509" y="1286"/>
              <a:ext cx="241" cy="107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687 w 21687"/>
                <a:gd name="T1" fmla="*/ 21600 h 21600"/>
                <a:gd name="T2" fmla="*/ 0 w 21687"/>
                <a:gd name="T3" fmla="*/ 201 h 21600"/>
                <a:gd name="T4" fmla="*/ 21599 w 2168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7" h="21600" fill="none" extrusionOk="0">
                  <a:moveTo>
                    <a:pt x="21686" y="21599"/>
                  </a:moveTo>
                  <a:cubicBezTo>
                    <a:pt x="21657" y="21599"/>
                    <a:pt x="21628" y="21599"/>
                    <a:pt x="21599" y="21600"/>
                  </a:cubicBezTo>
                  <a:cubicBezTo>
                    <a:pt x="9748" y="21600"/>
                    <a:pt x="110" y="12051"/>
                    <a:pt x="-1" y="201"/>
                  </a:cubicBezTo>
                </a:path>
                <a:path w="21687" h="21600" stroke="0" extrusionOk="0">
                  <a:moveTo>
                    <a:pt x="21686" y="21599"/>
                  </a:moveTo>
                  <a:cubicBezTo>
                    <a:pt x="21657" y="21599"/>
                    <a:pt x="21628" y="21599"/>
                    <a:pt x="21599" y="21600"/>
                  </a:cubicBezTo>
                  <a:cubicBezTo>
                    <a:pt x="9748" y="21600"/>
                    <a:pt x="110" y="12051"/>
                    <a:pt x="-1" y="201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41" name="Freeform 249"/>
            <p:cNvSpPr>
              <a:spLocks/>
            </p:cNvSpPr>
            <p:nvPr/>
          </p:nvSpPr>
          <p:spPr bwMode="auto">
            <a:xfrm>
              <a:off x="2470" y="1281"/>
              <a:ext cx="78" cy="6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42" name="Line 250"/>
            <p:cNvSpPr>
              <a:spLocks noChangeShapeType="1"/>
            </p:cNvSpPr>
            <p:nvPr/>
          </p:nvSpPr>
          <p:spPr bwMode="auto">
            <a:xfrm>
              <a:off x="2470" y="1281"/>
              <a:ext cx="1" cy="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43" name="Arc 251"/>
            <p:cNvSpPr>
              <a:spLocks/>
            </p:cNvSpPr>
            <p:nvPr/>
          </p:nvSpPr>
          <p:spPr bwMode="auto">
            <a:xfrm>
              <a:off x="2206" y="1173"/>
              <a:ext cx="257" cy="22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95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07" y="21600"/>
                    <a:pt x="52" y="11987"/>
                    <a:pt x="0" y="94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07" y="21600"/>
                    <a:pt x="52" y="11987"/>
                    <a:pt x="0" y="94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44" name="Freeform 252"/>
            <p:cNvSpPr>
              <a:spLocks/>
            </p:cNvSpPr>
            <p:nvPr/>
          </p:nvSpPr>
          <p:spPr bwMode="auto">
            <a:xfrm>
              <a:off x="2166" y="1167"/>
              <a:ext cx="78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45" name="Line 253"/>
            <p:cNvSpPr>
              <a:spLocks noChangeShapeType="1"/>
            </p:cNvSpPr>
            <p:nvPr/>
          </p:nvSpPr>
          <p:spPr bwMode="auto">
            <a:xfrm>
              <a:off x="2166" y="1167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46" name="Arc 254"/>
            <p:cNvSpPr>
              <a:spLocks/>
            </p:cNvSpPr>
            <p:nvPr/>
          </p:nvSpPr>
          <p:spPr bwMode="auto">
            <a:xfrm>
              <a:off x="2010" y="1265"/>
              <a:ext cx="177" cy="13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21 w 21721"/>
                <a:gd name="T1" fmla="*/ 21600 h 21600"/>
                <a:gd name="T2" fmla="*/ 0 w 21721"/>
                <a:gd name="T3" fmla="*/ 0 h 21600"/>
                <a:gd name="T4" fmla="*/ 21600 w 2172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1" h="21600" fill="none" extrusionOk="0">
                  <a:moveTo>
                    <a:pt x="21720" y="21599"/>
                  </a:moveTo>
                  <a:cubicBezTo>
                    <a:pt x="21680" y="21599"/>
                    <a:pt x="2164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21" h="21600" stroke="0" extrusionOk="0">
                  <a:moveTo>
                    <a:pt x="21720" y="21599"/>
                  </a:moveTo>
                  <a:cubicBezTo>
                    <a:pt x="21680" y="21599"/>
                    <a:pt x="2164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47" name="Freeform 255"/>
            <p:cNvSpPr>
              <a:spLocks/>
            </p:cNvSpPr>
            <p:nvPr/>
          </p:nvSpPr>
          <p:spPr bwMode="auto">
            <a:xfrm>
              <a:off x="1971" y="1259"/>
              <a:ext cx="79" cy="6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48" name="Line 256"/>
            <p:cNvSpPr>
              <a:spLocks noChangeShapeType="1"/>
            </p:cNvSpPr>
            <p:nvPr/>
          </p:nvSpPr>
          <p:spPr bwMode="auto">
            <a:xfrm>
              <a:off x="1971" y="1259"/>
              <a:ext cx="1" cy="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49" name="Arc 257"/>
            <p:cNvSpPr>
              <a:spLocks/>
            </p:cNvSpPr>
            <p:nvPr/>
          </p:nvSpPr>
          <p:spPr bwMode="auto">
            <a:xfrm>
              <a:off x="1100" y="845"/>
              <a:ext cx="795" cy="55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39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85" y="21600"/>
                    <a:pt x="21" y="11953"/>
                    <a:pt x="0" y="38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85" y="21600"/>
                    <a:pt x="21" y="11953"/>
                    <a:pt x="0" y="3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50" name="Freeform 258"/>
            <p:cNvSpPr>
              <a:spLocks/>
            </p:cNvSpPr>
            <p:nvPr/>
          </p:nvSpPr>
          <p:spPr bwMode="auto">
            <a:xfrm>
              <a:off x="1060" y="839"/>
              <a:ext cx="79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20"/>
                </a:cxn>
                <a:cxn ang="0">
                  <a:pos x="0" y="20"/>
                </a:cxn>
                <a:cxn ang="0">
                  <a:pos x="0" y="0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51" name="Line 259"/>
            <p:cNvSpPr>
              <a:spLocks noChangeShapeType="1"/>
            </p:cNvSpPr>
            <p:nvPr/>
          </p:nvSpPr>
          <p:spPr bwMode="auto">
            <a:xfrm>
              <a:off x="1060" y="839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52" name="Arc 260"/>
            <p:cNvSpPr>
              <a:spLocks/>
            </p:cNvSpPr>
            <p:nvPr/>
          </p:nvSpPr>
          <p:spPr bwMode="auto">
            <a:xfrm>
              <a:off x="1471" y="936"/>
              <a:ext cx="138" cy="21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759"/>
                <a:gd name="T1" fmla="*/ 21700 h 21700"/>
                <a:gd name="T2" fmla="*/ 21759 w 21759"/>
                <a:gd name="T3" fmla="*/ 1 h 21700"/>
                <a:gd name="T4" fmla="*/ 21600 w 21759"/>
                <a:gd name="T5" fmla="*/ 21600 h 21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9" h="21700" fill="none" extrusionOk="0">
                  <a:moveTo>
                    <a:pt x="0" y="21699"/>
                  </a:moveTo>
                  <a:cubicBezTo>
                    <a:pt x="0" y="21666"/>
                    <a:pt x="0" y="2163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53" y="-1"/>
                    <a:pt x="21706" y="0"/>
                    <a:pt x="21759" y="0"/>
                  </a:cubicBezTo>
                </a:path>
                <a:path w="21759" h="21700" stroke="0" extrusionOk="0">
                  <a:moveTo>
                    <a:pt x="0" y="21699"/>
                  </a:moveTo>
                  <a:cubicBezTo>
                    <a:pt x="0" y="21666"/>
                    <a:pt x="0" y="2163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53" y="-1"/>
                    <a:pt x="21706" y="0"/>
                    <a:pt x="2175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53" name="Freeform 261"/>
            <p:cNvSpPr>
              <a:spLocks/>
            </p:cNvSpPr>
            <p:nvPr/>
          </p:nvSpPr>
          <p:spPr bwMode="auto">
            <a:xfrm>
              <a:off x="1609" y="900"/>
              <a:ext cx="8" cy="74"/>
            </a:xfrm>
            <a:custGeom>
              <a:avLst/>
              <a:gdLst/>
              <a:ahLst/>
              <a:cxnLst>
                <a:cxn ang="0">
                  <a:pos x="21" y="209"/>
                </a:cxn>
                <a:cxn ang="0">
                  <a:pos x="0" y="209"/>
                </a:cxn>
                <a:cxn ang="0">
                  <a:pos x="0" y="0"/>
                </a:cxn>
                <a:cxn ang="0">
                  <a:pos x="21" y="0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54" name="Line 262"/>
            <p:cNvSpPr>
              <a:spLocks noChangeShapeType="1"/>
            </p:cNvSpPr>
            <p:nvPr/>
          </p:nvSpPr>
          <p:spPr bwMode="auto">
            <a:xfrm flipH="1">
              <a:off x="1609" y="900"/>
              <a:ext cx="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55" name="Arc 263"/>
            <p:cNvSpPr>
              <a:spLocks/>
            </p:cNvSpPr>
            <p:nvPr/>
          </p:nvSpPr>
          <p:spPr bwMode="auto">
            <a:xfrm>
              <a:off x="1471" y="1259"/>
              <a:ext cx="150" cy="15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43 w 21743"/>
                <a:gd name="T1" fmla="*/ 21600 h 21600"/>
                <a:gd name="T2" fmla="*/ 0 w 21743"/>
                <a:gd name="T3" fmla="*/ 144 h 21600"/>
                <a:gd name="T4" fmla="*/ 21600 w 2174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3" h="21600" fill="none" extrusionOk="0">
                  <a:moveTo>
                    <a:pt x="21742" y="21599"/>
                  </a:moveTo>
                  <a:cubicBezTo>
                    <a:pt x="21695" y="21599"/>
                    <a:pt x="21647" y="21599"/>
                    <a:pt x="21600" y="21600"/>
                  </a:cubicBezTo>
                  <a:cubicBezTo>
                    <a:pt x="9726" y="21600"/>
                    <a:pt x="79" y="12016"/>
                    <a:pt x="0" y="143"/>
                  </a:cubicBezTo>
                </a:path>
                <a:path w="21743" h="21600" stroke="0" extrusionOk="0">
                  <a:moveTo>
                    <a:pt x="21742" y="21599"/>
                  </a:moveTo>
                  <a:cubicBezTo>
                    <a:pt x="21695" y="21599"/>
                    <a:pt x="21647" y="21599"/>
                    <a:pt x="21600" y="21600"/>
                  </a:cubicBezTo>
                  <a:cubicBezTo>
                    <a:pt x="9726" y="21600"/>
                    <a:pt x="79" y="12016"/>
                    <a:pt x="0" y="14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56" name="Freeform 264"/>
            <p:cNvSpPr>
              <a:spLocks/>
            </p:cNvSpPr>
            <p:nvPr/>
          </p:nvSpPr>
          <p:spPr bwMode="auto">
            <a:xfrm>
              <a:off x="1432" y="1200"/>
              <a:ext cx="79" cy="6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57" name="Line 265"/>
            <p:cNvSpPr>
              <a:spLocks noChangeShapeType="1"/>
            </p:cNvSpPr>
            <p:nvPr/>
          </p:nvSpPr>
          <p:spPr bwMode="auto">
            <a:xfrm>
              <a:off x="1432" y="1200"/>
              <a:ext cx="1" cy="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58" name="Line 266"/>
            <p:cNvSpPr>
              <a:spLocks noChangeShapeType="1"/>
            </p:cNvSpPr>
            <p:nvPr/>
          </p:nvSpPr>
          <p:spPr bwMode="auto">
            <a:xfrm flipH="1" flipV="1">
              <a:off x="1529" y="769"/>
              <a:ext cx="1996" cy="5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59" name="Arc 267"/>
            <p:cNvSpPr>
              <a:spLocks/>
            </p:cNvSpPr>
            <p:nvPr/>
          </p:nvSpPr>
          <p:spPr bwMode="auto">
            <a:xfrm>
              <a:off x="1384" y="611"/>
              <a:ext cx="145" cy="15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60" name="Freeform 268"/>
            <p:cNvSpPr>
              <a:spLocks/>
            </p:cNvSpPr>
            <p:nvPr/>
          </p:nvSpPr>
          <p:spPr bwMode="auto">
            <a:xfrm>
              <a:off x="1345" y="605"/>
              <a:ext cx="78" cy="6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08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61" name="Line 269"/>
            <p:cNvSpPr>
              <a:spLocks noChangeShapeType="1"/>
            </p:cNvSpPr>
            <p:nvPr/>
          </p:nvSpPr>
          <p:spPr bwMode="auto">
            <a:xfrm>
              <a:off x="1345" y="605"/>
              <a:ext cx="1" cy="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62" name="Freeform 270"/>
            <p:cNvSpPr>
              <a:spLocks/>
            </p:cNvSpPr>
            <p:nvPr/>
          </p:nvSpPr>
          <p:spPr bwMode="auto">
            <a:xfrm>
              <a:off x="1329" y="1113"/>
              <a:ext cx="217" cy="421"/>
            </a:xfrm>
            <a:custGeom>
              <a:avLst/>
              <a:gdLst/>
              <a:ahLst/>
              <a:cxnLst>
                <a:cxn ang="0">
                  <a:pos x="577" y="1195"/>
                </a:cxn>
                <a:cxn ang="0">
                  <a:pos x="290" y="1007"/>
                </a:cxn>
                <a:cxn ang="0">
                  <a:pos x="0" y="0"/>
                </a:cxn>
              </a:cxnLst>
              <a:rect l="0" t="0" r="r" b="b"/>
              <a:pathLst>
                <a:path w="577" h="1195">
                  <a:moveTo>
                    <a:pt x="577" y="1195"/>
                  </a:moveTo>
                  <a:lnTo>
                    <a:pt x="290" y="1007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63" name="Freeform 271"/>
            <p:cNvSpPr>
              <a:spLocks/>
            </p:cNvSpPr>
            <p:nvPr/>
          </p:nvSpPr>
          <p:spPr bwMode="auto">
            <a:xfrm>
              <a:off x="1290" y="1097"/>
              <a:ext cx="78" cy="26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208" y="19"/>
                </a:cxn>
                <a:cxn ang="0">
                  <a:pos x="4" y="75"/>
                </a:cxn>
                <a:cxn ang="0">
                  <a:pos x="0" y="55"/>
                </a:cxn>
              </a:cxnLst>
              <a:rect l="0" t="0" r="r" b="b"/>
              <a:pathLst>
                <a:path w="208" h="75">
                  <a:moveTo>
                    <a:pt x="204" y="0"/>
                  </a:moveTo>
                  <a:lnTo>
                    <a:pt x="208" y="19"/>
                  </a:lnTo>
                  <a:lnTo>
                    <a:pt x="4" y="75"/>
                  </a:lnTo>
                  <a:lnTo>
                    <a:pt x="0" y="55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64" name="Line 272"/>
            <p:cNvSpPr>
              <a:spLocks noChangeShapeType="1"/>
            </p:cNvSpPr>
            <p:nvPr/>
          </p:nvSpPr>
          <p:spPr bwMode="auto">
            <a:xfrm>
              <a:off x="1290" y="1116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65" name="Freeform 273"/>
            <p:cNvSpPr>
              <a:spLocks/>
            </p:cNvSpPr>
            <p:nvPr/>
          </p:nvSpPr>
          <p:spPr bwMode="auto">
            <a:xfrm>
              <a:off x="2231" y="1584"/>
              <a:ext cx="493" cy="300"/>
            </a:xfrm>
            <a:custGeom>
              <a:avLst/>
              <a:gdLst/>
              <a:ahLst/>
              <a:cxnLst>
                <a:cxn ang="0">
                  <a:pos x="1310" y="2"/>
                </a:cxn>
                <a:cxn ang="0">
                  <a:pos x="1317" y="68"/>
                </a:cxn>
                <a:cxn ang="0">
                  <a:pos x="1201" y="0"/>
                </a:cxn>
                <a:cxn ang="0">
                  <a:pos x="1216" y="133"/>
                </a:cxn>
                <a:cxn ang="0">
                  <a:pos x="1101" y="65"/>
                </a:cxn>
                <a:cxn ang="0">
                  <a:pos x="1115" y="198"/>
                </a:cxn>
                <a:cxn ang="0">
                  <a:pos x="1000" y="130"/>
                </a:cxn>
                <a:cxn ang="0">
                  <a:pos x="1015" y="264"/>
                </a:cxn>
                <a:cxn ang="0">
                  <a:pos x="899" y="195"/>
                </a:cxn>
                <a:cxn ang="0">
                  <a:pos x="914" y="329"/>
                </a:cxn>
                <a:cxn ang="0">
                  <a:pos x="798" y="261"/>
                </a:cxn>
                <a:cxn ang="0">
                  <a:pos x="813" y="394"/>
                </a:cxn>
                <a:cxn ang="0">
                  <a:pos x="698" y="326"/>
                </a:cxn>
                <a:cxn ang="0">
                  <a:pos x="712" y="459"/>
                </a:cxn>
                <a:cxn ang="0">
                  <a:pos x="597" y="391"/>
                </a:cxn>
                <a:cxn ang="0">
                  <a:pos x="612" y="524"/>
                </a:cxn>
                <a:cxn ang="0">
                  <a:pos x="496" y="456"/>
                </a:cxn>
                <a:cxn ang="0">
                  <a:pos x="511" y="589"/>
                </a:cxn>
                <a:cxn ang="0">
                  <a:pos x="395" y="521"/>
                </a:cxn>
                <a:cxn ang="0">
                  <a:pos x="410" y="655"/>
                </a:cxn>
                <a:cxn ang="0">
                  <a:pos x="294" y="586"/>
                </a:cxn>
                <a:cxn ang="0">
                  <a:pos x="309" y="720"/>
                </a:cxn>
                <a:cxn ang="0">
                  <a:pos x="194" y="652"/>
                </a:cxn>
                <a:cxn ang="0">
                  <a:pos x="208" y="785"/>
                </a:cxn>
                <a:cxn ang="0">
                  <a:pos x="93" y="717"/>
                </a:cxn>
                <a:cxn ang="0">
                  <a:pos x="108" y="850"/>
                </a:cxn>
                <a:cxn ang="0">
                  <a:pos x="50" y="816"/>
                </a:cxn>
                <a:cxn ang="0">
                  <a:pos x="0" y="849"/>
                </a:cxn>
              </a:cxnLst>
              <a:rect l="0" t="0" r="r" b="b"/>
              <a:pathLst>
                <a:path w="1317" h="850">
                  <a:moveTo>
                    <a:pt x="1310" y="2"/>
                  </a:moveTo>
                  <a:lnTo>
                    <a:pt x="1317" y="68"/>
                  </a:lnTo>
                  <a:lnTo>
                    <a:pt x="1201" y="0"/>
                  </a:lnTo>
                  <a:lnTo>
                    <a:pt x="1216" y="133"/>
                  </a:lnTo>
                  <a:lnTo>
                    <a:pt x="1101" y="65"/>
                  </a:lnTo>
                  <a:lnTo>
                    <a:pt x="1115" y="198"/>
                  </a:lnTo>
                  <a:lnTo>
                    <a:pt x="1000" y="130"/>
                  </a:lnTo>
                  <a:lnTo>
                    <a:pt x="1015" y="264"/>
                  </a:lnTo>
                  <a:lnTo>
                    <a:pt x="899" y="195"/>
                  </a:lnTo>
                  <a:lnTo>
                    <a:pt x="914" y="329"/>
                  </a:lnTo>
                  <a:lnTo>
                    <a:pt x="798" y="261"/>
                  </a:lnTo>
                  <a:lnTo>
                    <a:pt x="813" y="394"/>
                  </a:lnTo>
                  <a:lnTo>
                    <a:pt x="698" y="326"/>
                  </a:lnTo>
                  <a:lnTo>
                    <a:pt x="712" y="459"/>
                  </a:lnTo>
                  <a:lnTo>
                    <a:pt x="597" y="391"/>
                  </a:lnTo>
                  <a:lnTo>
                    <a:pt x="612" y="524"/>
                  </a:lnTo>
                  <a:lnTo>
                    <a:pt x="496" y="456"/>
                  </a:lnTo>
                  <a:lnTo>
                    <a:pt x="511" y="589"/>
                  </a:lnTo>
                  <a:lnTo>
                    <a:pt x="395" y="521"/>
                  </a:lnTo>
                  <a:lnTo>
                    <a:pt x="410" y="655"/>
                  </a:lnTo>
                  <a:lnTo>
                    <a:pt x="294" y="586"/>
                  </a:lnTo>
                  <a:lnTo>
                    <a:pt x="309" y="720"/>
                  </a:lnTo>
                  <a:lnTo>
                    <a:pt x="194" y="652"/>
                  </a:lnTo>
                  <a:lnTo>
                    <a:pt x="208" y="785"/>
                  </a:lnTo>
                  <a:lnTo>
                    <a:pt x="93" y="717"/>
                  </a:lnTo>
                  <a:lnTo>
                    <a:pt x="108" y="850"/>
                  </a:lnTo>
                  <a:lnTo>
                    <a:pt x="50" y="816"/>
                  </a:lnTo>
                  <a:lnTo>
                    <a:pt x="0" y="849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66" name="Arc 274"/>
            <p:cNvSpPr>
              <a:spLocks/>
            </p:cNvSpPr>
            <p:nvPr/>
          </p:nvSpPr>
          <p:spPr bwMode="auto">
            <a:xfrm>
              <a:off x="877" y="1153"/>
              <a:ext cx="1354" cy="72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16 w 21616"/>
                <a:gd name="T1" fmla="*/ 21600 h 21600"/>
                <a:gd name="T2" fmla="*/ 0 w 21616"/>
                <a:gd name="T3" fmla="*/ 30 h 21600"/>
                <a:gd name="T4" fmla="*/ 21600 w 2161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6" h="21600" fill="none" extrusionOk="0">
                  <a:moveTo>
                    <a:pt x="21615" y="21599"/>
                  </a:moveTo>
                  <a:cubicBezTo>
                    <a:pt x="21610" y="21599"/>
                    <a:pt x="21605" y="21599"/>
                    <a:pt x="21600" y="21600"/>
                  </a:cubicBezTo>
                  <a:cubicBezTo>
                    <a:pt x="9682" y="21600"/>
                    <a:pt x="16" y="11947"/>
                    <a:pt x="0" y="29"/>
                  </a:cubicBezTo>
                </a:path>
                <a:path w="21616" h="21600" stroke="0" extrusionOk="0">
                  <a:moveTo>
                    <a:pt x="21615" y="21599"/>
                  </a:moveTo>
                  <a:cubicBezTo>
                    <a:pt x="21610" y="21599"/>
                    <a:pt x="21605" y="21599"/>
                    <a:pt x="21600" y="21600"/>
                  </a:cubicBezTo>
                  <a:cubicBezTo>
                    <a:pt x="9682" y="21600"/>
                    <a:pt x="16" y="11947"/>
                    <a:pt x="0" y="2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67" name="Freeform 275"/>
            <p:cNvSpPr>
              <a:spLocks/>
            </p:cNvSpPr>
            <p:nvPr/>
          </p:nvSpPr>
          <p:spPr bwMode="auto">
            <a:xfrm>
              <a:off x="857" y="1154"/>
              <a:ext cx="40" cy="52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52"/>
                </a:cxn>
                <a:cxn ang="0">
                  <a:pos x="20" y="39"/>
                </a:cxn>
                <a:cxn ang="0">
                  <a:pos x="40" y="52"/>
                </a:cxn>
                <a:cxn ang="0">
                  <a:pos x="20" y="0"/>
                </a:cxn>
              </a:cxnLst>
              <a:rect l="0" t="0" r="r" b="b"/>
              <a:pathLst>
                <a:path w="40" h="52">
                  <a:moveTo>
                    <a:pt x="20" y="0"/>
                  </a:moveTo>
                  <a:lnTo>
                    <a:pt x="0" y="52"/>
                  </a:lnTo>
                  <a:lnTo>
                    <a:pt x="20" y="39"/>
                  </a:lnTo>
                  <a:lnTo>
                    <a:pt x="40" y="5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68" name="Freeform 276"/>
            <p:cNvSpPr>
              <a:spLocks/>
            </p:cNvSpPr>
            <p:nvPr/>
          </p:nvSpPr>
          <p:spPr bwMode="auto">
            <a:xfrm>
              <a:off x="1171" y="2933"/>
              <a:ext cx="312" cy="125"/>
            </a:xfrm>
            <a:custGeom>
              <a:avLst/>
              <a:gdLst/>
              <a:ahLst/>
              <a:cxnLst>
                <a:cxn ang="0">
                  <a:pos x="833" y="23"/>
                </a:cxn>
                <a:cxn ang="0">
                  <a:pos x="827" y="89"/>
                </a:cxn>
                <a:cxn ang="0">
                  <a:pos x="727" y="0"/>
                </a:cxn>
                <a:cxn ang="0">
                  <a:pos x="715" y="134"/>
                </a:cxn>
                <a:cxn ang="0">
                  <a:pos x="615" y="44"/>
                </a:cxn>
                <a:cxn ang="0">
                  <a:pos x="604" y="178"/>
                </a:cxn>
                <a:cxn ang="0">
                  <a:pos x="504" y="88"/>
                </a:cxn>
                <a:cxn ang="0">
                  <a:pos x="492" y="222"/>
                </a:cxn>
                <a:cxn ang="0">
                  <a:pos x="392" y="132"/>
                </a:cxn>
                <a:cxn ang="0">
                  <a:pos x="380" y="266"/>
                </a:cxn>
                <a:cxn ang="0">
                  <a:pos x="280" y="177"/>
                </a:cxn>
                <a:cxn ang="0">
                  <a:pos x="269" y="310"/>
                </a:cxn>
                <a:cxn ang="0">
                  <a:pos x="169" y="221"/>
                </a:cxn>
                <a:cxn ang="0">
                  <a:pos x="157" y="355"/>
                </a:cxn>
                <a:cxn ang="0">
                  <a:pos x="57" y="265"/>
                </a:cxn>
                <a:cxn ang="0">
                  <a:pos x="52" y="332"/>
                </a:cxn>
                <a:cxn ang="0">
                  <a:pos x="0" y="353"/>
                </a:cxn>
              </a:cxnLst>
              <a:rect l="0" t="0" r="r" b="b"/>
              <a:pathLst>
                <a:path w="833" h="355">
                  <a:moveTo>
                    <a:pt x="833" y="23"/>
                  </a:moveTo>
                  <a:lnTo>
                    <a:pt x="827" y="89"/>
                  </a:lnTo>
                  <a:lnTo>
                    <a:pt x="727" y="0"/>
                  </a:lnTo>
                  <a:lnTo>
                    <a:pt x="715" y="134"/>
                  </a:lnTo>
                  <a:lnTo>
                    <a:pt x="615" y="44"/>
                  </a:lnTo>
                  <a:lnTo>
                    <a:pt x="604" y="178"/>
                  </a:lnTo>
                  <a:lnTo>
                    <a:pt x="504" y="88"/>
                  </a:lnTo>
                  <a:lnTo>
                    <a:pt x="492" y="222"/>
                  </a:lnTo>
                  <a:lnTo>
                    <a:pt x="392" y="132"/>
                  </a:lnTo>
                  <a:lnTo>
                    <a:pt x="380" y="266"/>
                  </a:lnTo>
                  <a:lnTo>
                    <a:pt x="280" y="177"/>
                  </a:lnTo>
                  <a:lnTo>
                    <a:pt x="269" y="310"/>
                  </a:lnTo>
                  <a:lnTo>
                    <a:pt x="169" y="221"/>
                  </a:lnTo>
                  <a:lnTo>
                    <a:pt x="157" y="355"/>
                  </a:lnTo>
                  <a:lnTo>
                    <a:pt x="57" y="265"/>
                  </a:lnTo>
                  <a:lnTo>
                    <a:pt x="52" y="332"/>
                  </a:lnTo>
                  <a:lnTo>
                    <a:pt x="0" y="353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69" name="Arc 277"/>
            <p:cNvSpPr>
              <a:spLocks/>
            </p:cNvSpPr>
            <p:nvPr/>
          </p:nvSpPr>
          <p:spPr bwMode="auto">
            <a:xfrm>
              <a:off x="240" y="2841"/>
              <a:ext cx="930" cy="21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3 w 21623"/>
                <a:gd name="T1" fmla="*/ 21600 h 21600"/>
                <a:gd name="T2" fmla="*/ 0 w 21623"/>
                <a:gd name="T3" fmla="*/ 0 h 21600"/>
                <a:gd name="T4" fmla="*/ 21600 w 2162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3" h="21600" fill="none" extrusionOk="0">
                  <a:moveTo>
                    <a:pt x="21622" y="21599"/>
                  </a:moveTo>
                  <a:cubicBezTo>
                    <a:pt x="21615" y="21599"/>
                    <a:pt x="2160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23" h="21600" stroke="0" extrusionOk="0">
                  <a:moveTo>
                    <a:pt x="21622" y="21599"/>
                  </a:moveTo>
                  <a:cubicBezTo>
                    <a:pt x="21615" y="21599"/>
                    <a:pt x="2160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70" name="Freeform 278"/>
            <p:cNvSpPr>
              <a:spLocks/>
            </p:cNvSpPr>
            <p:nvPr/>
          </p:nvSpPr>
          <p:spPr bwMode="auto">
            <a:xfrm>
              <a:off x="220" y="2841"/>
              <a:ext cx="40" cy="53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53"/>
                </a:cxn>
                <a:cxn ang="0">
                  <a:pos x="20" y="40"/>
                </a:cxn>
                <a:cxn ang="0">
                  <a:pos x="40" y="53"/>
                </a:cxn>
                <a:cxn ang="0">
                  <a:pos x="20" y="0"/>
                </a:cxn>
              </a:cxnLst>
              <a:rect l="0" t="0" r="r" b="b"/>
              <a:pathLst>
                <a:path w="40" h="53">
                  <a:moveTo>
                    <a:pt x="20" y="0"/>
                  </a:moveTo>
                  <a:lnTo>
                    <a:pt x="0" y="53"/>
                  </a:lnTo>
                  <a:lnTo>
                    <a:pt x="20" y="40"/>
                  </a:lnTo>
                  <a:lnTo>
                    <a:pt x="40" y="5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71" name="Line 279"/>
            <p:cNvSpPr>
              <a:spLocks noChangeShapeType="1"/>
            </p:cNvSpPr>
            <p:nvPr/>
          </p:nvSpPr>
          <p:spPr bwMode="auto">
            <a:xfrm flipV="1">
              <a:off x="827" y="3021"/>
              <a:ext cx="65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72" name="Line 280"/>
            <p:cNvSpPr>
              <a:spLocks noChangeShapeType="1"/>
            </p:cNvSpPr>
            <p:nvPr/>
          </p:nvSpPr>
          <p:spPr bwMode="auto">
            <a:xfrm flipV="1">
              <a:off x="945" y="3002"/>
              <a:ext cx="65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73" name="Line 281"/>
            <p:cNvSpPr>
              <a:spLocks noChangeShapeType="1"/>
            </p:cNvSpPr>
            <p:nvPr/>
          </p:nvSpPr>
          <p:spPr bwMode="auto">
            <a:xfrm flipV="1">
              <a:off x="1063" y="2983"/>
              <a:ext cx="64" cy="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74" name="Line 282"/>
            <p:cNvSpPr>
              <a:spLocks noChangeShapeType="1"/>
            </p:cNvSpPr>
            <p:nvPr/>
          </p:nvSpPr>
          <p:spPr bwMode="auto">
            <a:xfrm>
              <a:off x="704" y="2849"/>
              <a:ext cx="83" cy="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75" name="Line 283"/>
            <p:cNvSpPr>
              <a:spLocks noChangeShapeType="1"/>
            </p:cNvSpPr>
            <p:nvPr/>
          </p:nvSpPr>
          <p:spPr bwMode="auto">
            <a:xfrm>
              <a:off x="658" y="2659"/>
              <a:ext cx="17" cy="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76" name="Line 284"/>
            <p:cNvSpPr>
              <a:spLocks noChangeShapeType="1"/>
            </p:cNvSpPr>
            <p:nvPr/>
          </p:nvSpPr>
          <p:spPr bwMode="auto">
            <a:xfrm>
              <a:off x="687" y="2780"/>
              <a:ext cx="16" cy="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77" name="Freeform 285"/>
            <p:cNvSpPr>
              <a:spLocks/>
            </p:cNvSpPr>
            <p:nvPr/>
          </p:nvSpPr>
          <p:spPr bwMode="auto">
            <a:xfrm>
              <a:off x="618" y="2645"/>
              <a:ext cx="78" cy="22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9" y="20"/>
                </a:cxn>
                <a:cxn ang="0">
                  <a:pos x="5" y="62"/>
                </a:cxn>
                <a:cxn ang="0">
                  <a:pos x="0" y="43"/>
                </a:cxn>
              </a:cxnLst>
              <a:rect l="0" t="0" r="r" b="b"/>
              <a:pathLst>
                <a:path w="209" h="62">
                  <a:moveTo>
                    <a:pt x="205" y="0"/>
                  </a:moveTo>
                  <a:lnTo>
                    <a:pt x="209" y="20"/>
                  </a:lnTo>
                  <a:lnTo>
                    <a:pt x="5" y="62"/>
                  </a:lnTo>
                  <a:lnTo>
                    <a:pt x="0" y="43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78" name="Line 286"/>
            <p:cNvSpPr>
              <a:spLocks noChangeShapeType="1"/>
            </p:cNvSpPr>
            <p:nvPr/>
          </p:nvSpPr>
          <p:spPr bwMode="auto">
            <a:xfrm>
              <a:off x="618" y="2660"/>
              <a:ext cx="2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79" name="Line 287"/>
            <p:cNvSpPr>
              <a:spLocks noChangeShapeType="1"/>
            </p:cNvSpPr>
            <p:nvPr/>
          </p:nvSpPr>
          <p:spPr bwMode="auto">
            <a:xfrm flipH="1" flipV="1">
              <a:off x="827" y="2421"/>
              <a:ext cx="1101" cy="3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80" name="Arc 288"/>
            <p:cNvSpPr>
              <a:spLocks/>
            </p:cNvSpPr>
            <p:nvPr/>
          </p:nvSpPr>
          <p:spPr bwMode="auto">
            <a:xfrm>
              <a:off x="752" y="2322"/>
              <a:ext cx="75" cy="9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87 w 21887"/>
                <a:gd name="T1" fmla="*/ 21598 h 21600"/>
                <a:gd name="T2" fmla="*/ 0 w 21887"/>
                <a:gd name="T3" fmla="*/ 0 h 21600"/>
                <a:gd name="T4" fmla="*/ 21600 w 2188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87" h="21600" fill="none" extrusionOk="0">
                  <a:moveTo>
                    <a:pt x="21887" y="21598"/>
                  </a:moveTo>
                  <a:cubicBezTo>
                    <a:pt x="21791" y="21599"/>
                    <a:pt x="2169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87" h="21600" stroke="0" extrusionOk="0">
                  <a:moveTo>
                    <a:pt x="21887" y="21598"/>
                  </a:moveTo>
                  <a:cubicBezTo>
                    <a:pt x="21791" y="21599"/>
                    <a:pt x="2169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81" name="Freeform 289"/>
            <p:cNvSpPr>
              <a:spLocks/>
            </p:cNvSpPr>
            <p:nvPr/>
          </p:nvSpPr>
          <p:spPr bwMode="auto">
            <a:xfrm>
              <a:off x="713" y="2316"/>
              <a:ext cx="79" cy="6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82" name="Line 290"/>
            <p:cNvSpPr>
              <a:spLocks noChangeShapeType="1"/>
            </p:cNvSpPr>
            <p:nvPr/>
          </p:nvSpPr>
          <p:spPr bwMode="auto">
            <a:xfrm>
              <a:off x="713" y="2316"/>
              <a:ext cx="1" cy="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83" name="Line 291"/>
            <p:cNvSpPr>
              <a:spLocks noChangeShapeType="1"/>
            </p:cNvSpPr>
            <p:nvPr/>
          </p:nvSpPr>
          <p:spPr bwMode="auto">
            <a:xfrm flipH="1" flipV="1">
              <a:off x="906" y="3461"/>
              <a:ext cx="1022" cy="3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84" name="Arc 292"/>
            <p:cNvSpPr>
              <a:spLocks/>
            </p:cNvSpPr>
            <p:nvPr/>
          </p:nvSpPr>
          <p:spPr bwMode="auto">
            <a:xfrm>
              <a:off x="738" y="3348"/>
              <a:ext cx="168" cy="111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855 w 21855"/>
                <a:gd name="T1" fmla="*/ 21598 h 21600"/>
                <a:gd name="T2" fmla="*/ 0 w 21855"/>
                <a:gd name="T3" fmla="*/ 196 h 21600"/>
                <a:gd name="T4" fmla="*/ 21599 w 2185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55" h="21600" fill="none" extrusionOk="0">
                  <a:moveTo>
                    <a:pt x="21855" y="21598"/>
                  </a:moveTo>
                  <a:cubicBezTo>
                    <a:pt x="21769" y="21599"/>
                    <a:pt x="21684" y="21599"/>
                    <a:pt x="21599" y="21600"/>
                  </a:cubicBezTo>
                  <a:cubicBezTo>
                    <a:pt x="9746" y="21600"/>
                    <a:pt x="107" y="12048"/>
                    <a:pt x="-1" y="196"/>
                  </a:cubicBezTo>
                </a:path>
                <a:path w="21855" h="21600" stroke="0" extrusionOk="0">
                  <a:moveTo>
                    <a:pt x="21855" y="21598"/>
                  </a:moveTo>
                  <a:cubicBezTo>
                    <a:pt x="21769" y="21599"/>
                    <a:pt x="21684" y="21599"/>
                    <a:pt x="21599" y="21600"/>
                  </a:cubicBezTo>
                  <a:cubicBezTo>
                    <a:pt x="9746" y="21600"/>
                    <a:pt x="107" y="12048"/>
                    <a:pt x="-1" y="196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85" name="Freeform 293"/>
            <p:cNvSpPr>
              <a:spLocks/>
            </p:cNvSpPr>
            <p:nvPr/>
          </p:nvSpPr>
          <p:spPr bwMode="auto">
            <a:xfrm>
              <a:off x="700" y="3342"/>
              <a:ext cx="78" cy="7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08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86" name="Line 294"/>
            <p:cNvSpPr>
              <a:spLocks noChangeShapeType="1"/>
            </p:cNvSpPr>
            <p:nvPr/>
          </p:nvSpPr>
          <p:spPr bwMode="auto">
            <a:xfrm>
              <a:off x="700" y="3342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87" name="Freeform 295"/>
            <p:cNvSpPr>
              <a:spLocks/>
            </p:cNvSpPr>
            <p:nvPr/>
          </p:nvSpPr>
          <p:spPr bwMode="auto">
            <a:xfrm>
              <a:off x="660" y="3701"/>
              <a:ext cx="130" cy="256"/>
            </a:xfrm>
            <a:custGeom>
              <a:avLst/>
              <a:gdLst/>
              <a:ahLst/>
              <a:cxnLst>
                <a:cxn ang="0">
                  <a:pos x="345" y="727"/>
                </a:cxn>
                <a:cxn ang="0">
                  <a:pos x="179" y="625"/>
                </a:cxn>
                <a:cxn ang="0">
                  <a:pos x="0" y="0"/>
                </a:cxn>
              </a:cxnLst>
              <a:rect l="0" t="0" r="r" b="b"/>
              <a:pathLst>
                <a:path w="345" h="727">
                  <a:moveTo>
                    <a:pt x="345" y="727"/>
                  </a:moveTo>
                  <a:lnTo>
                    <a:pt x="179" y="625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88" name="Freeform 296"/>
            <p:cNvSpPr>
              <a:spLocks/>
            </p:cNvSpPr>
            <p:nvPr/>
          </p:nvSpPr>
          <p:spPr bwMode="auto">
            <a:xfrm>
              <a:off x="621" y="3685"/>
              <a:ext cx="78" cy="26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209" y="19"/>
                </a:cxn>
                <a:cxn ang="0">
                  <a:pos x="4" y="74"/>
                </a:cxn>
                <a:cxn ang="0">
                  <a:pos x="0" y="55"/>
                </a:cxn>
              </a:cxnLst>
              <a:rect l="0" t="0" r="r" b="b"/>
              <a:pathLst>
                <a:path w="209" h="74">
                  <a:moveTo>
                    <a:pt x="204" y="0"/>
                  </a:moveTo>
                  <a:lnTo>
                    <a:pt x="209" y="19"/>
                  </a:lnTo>
                  <a:lnTo>
                    <a:pt x="4" y="74"/>
                  </a:lnTo>
                  <a:lnTo>
                    <a:pt x="0" y="55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89" name="Line 297"/>
            <p:cNvSpPr>
              <a:spLocks noChangeShapeType="1"/>
            </p:cNvSpPr>
            <p:nvPr/>
          </p:nvSpPr>
          <p:spPr bwMode="auto">
            <a:xfrm>
              <a:off x="621" y="3704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0" name="Freeform 298"/>
            <p:cNvSpPr>
              <a:spLocks/>
            </p:cNvSpPr>
            <p:nvPr/>
          </p:nvSpPr>
          <p:spPr bwMode="auto">
            <a:xfrm>
              <a:off x="1162" y="3960"/>
              <a:ext cx="357" cy="197"/>
            </a:xfrm>
            <a:custGeom>
              <a:avLst/>
              <a:gdLst/>
              <a:ahLst/>
              <a:cxnLst>
                <a:cxn ang="0">
                  <a:pos x="950" y="7"/>
                </a:cxn>
                <a:cxn ang="0">
                  <a:pos x="954" y="73"/>
                </a:cxn>
                <a:cxn ang="0">
                  <a:pos x="842" y="0"/>
                </a:cxn>
                <a:cxn ang="0">
                  <a:pos x="850" y="134"/>
                </a:cxn>
                <a:cxn ang="0">
                  <a:pos x="738" y="60"/>
                </a:cxn>
                <a:cxn ang="0">
                  <a:pos x="746" y="194"/>
                </a:cxn>
                <a:cxn ang="0">
                  <a:pos x="634" y="121"/>
                </a:cxn>
                <a:cxn ang="0">
                  <a:pos x="643" y="255"/>
                </a:cxn>
                <a:cxn ang="0">
                  <a:pos x="530" y="181"/>
                </a:cxn>
                <a:cxn ang="0">
                  <a:pos x="539" y="315"/>
                </a:cxn>
                <a:cxn ang="0">
                  <a:pos x="427" y="241"/>
                </a:cxn>
                <a:cxn ang="0">
                  <a:pos x="435" y="375"/>
                </a:cxn>
                <a:cxn ang="0">
                  <a:pos x="323" y="302"/>
                </a:cxn>
                <a:cxn ang="0">
                  <a:pos x="332" y="436"/>
                </a:cxn>
                <a:cxn ang="0">
                  <a:pos x="219" y="362"/>
                </a:cxn>
                <a:cxn ang="0">
                  <a:pos x="228" y="496"/>
                </a:cxn>
                <a:cxn ang="0">
                  <a:pos x="116" y="422"/>
                </a:cxn>
                <a:cxn ang="0">
                  <a:pos x="124" y="556"/>
                </a:cxn>
                <a:cxn ang="0">
                  <a:pos x="12" y="483"/>
                </a:cxn>
                <a:cxn ang="0">
                  <a:pos x="16" y="550"/>
                </a:cxn>
                <a:cxn ang="0">
                  <a:pos x="0" y="560"/>
                </a:cxn>
              </a:cxnLst>
              <a:rect l="0" t="0" r="r" b="b"/>
              <a:pathLst>
                <a:path w="954" h="560">
                  <a:moveTo>
                    <a:pt x="950" y="7"/>
                  </a:moveTo>
                  <a:lnTo>
                    <a:pt x="954" y="73"/>
                  </a:lnTo>
                  <a:lnTo>
                    <a:pt x="842" y="0"/>
                  </a:lnTo>
                  <a:lnTo>
                    <a:pt x="850" y="134"/>
                  </a:lnTo>
                  <a:lnTo>
                    <a:pt x="738" y="60"/>
                  </a:lnTo>
                  <a:lnTo>
                    <a:pt x="746" y="194"/>
                  </a:lnTo>
                  <a:lnTo>
                    <a:pt x="634" y="121"/>
                  </a:lnTo>
                  <a:lnTo>
                    <a:pt x="643" y="255"/>
                  </a:lnTo>
                  <a:lnTo>
                    <a:pt x="530" y="181"/>
                  </a:lnTo>
                  <a:lnTo>
                    <a:pt x="539" y="315"/>
                  </a:lnTo>
                  <a:lnTo>
                    <a:pt x="427" y="241"/>
                  </a:lnTo>
                  <a:lnTo>
                    <a:pt x="435" y="375"/>
                  </a:lnTo>
                  <a:lnTo>
                    <a:pt x="323" y="302"/>
                  </a:lnTo>
                  <a:lnTo>
                    <a:pt x="332" y="436"/>
                  </a:lnTo>
                  <a:lnTo>
                    <a:pt x="219" y="362"/>
                  </a:lnTo>
                  <a:lnTo>
                    <a:pt x="228" y="496"/>
                  </a:lnTo>
                  <a:lnTo>
                    <a:pt x="116" y="422"/>
                  </a:lnTo>
                  <a:lnTo>
                    <a:pt x="124" y="556"/>
                  </a:lnTo>
                  <a:lnTo>
                    <a:pt x="12" y="483"/>
                  </a:lnTo>
                  <a:lnTo>
                    <a:pt x="16" y="550"/>
                  </a:lnTo>
                  <a:lnTo>
                    <a:pt x="0" y="56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1" name="Arc 299"/>
            <p:cNvSpPr>
              <a:spLocks/>
            </p:cNvSpPr>
            <p:nvPr/>
          </p:nvSpPr>
          <p:spPr bwMode="auto">
            <a:xfrm>
              <a:off x="270" y="3903"/>
              <a:ext cx="892" cy="25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4 w 21624"/>
                <a:gd name="T1" fmla="*/ 21600 h 21600"/>
                <a:gd name="T2" fmla="*/ 0 w 21624"/>
                <a:gd name="T3" fmla="*/ 86 h 21600"/>
                <a:gd name="T4" fmla="*/ 21600 w 2162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4" h="21600" fill="none" extrusionOk="0">
                  <a:moveTo>
                    <a:pt x="21623" y="21599"/>
                  </a:moveTo>
                  <a:cubicBezTo>
                    <a:pt x="21615" y="21599"/>
                    <a:pt x="21607" y="21599"/>
                    <a:pt x="21600" y="21600"/>
                  </a:cubicBezTo>
                  <a:cubicBezTo>
                    <a:pt x="9704" y="21600"/>
                    <a:pt x="47" y="11981"/>
                    <a:pt x="0" y="85"/>
                  </a:cubicBezTo>
                </a:path>
                <a:path w="21624" h="21600" stroke="0" extrusionOk="0">
                  <a:moveTo>
                    <a:pt x="21623" y="21599"/>
                  </a:moveTo>
                  <a:cubicBezTo>
                    <a:pt x="21615" y="21599"/>
                    <a:pt x="21607" y="21599"/>
                    <a:pt x="21600" y="21600"/>
                  </a:cubicBezTo>
                  <a:cubicBezTo>
                    <a:pt x="9704" y="21600"/>
                    <a:pt x="47" y="11981"/>
                    <a:pt x="0" y="8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2" name="Freeform 300"/>
            <p:cNvSpPr>
              <a:spLocks/>
            </p:cNvSpPr>
            <p:nvPr/>
          </p:nvSpPr>
          <p:spPr bwMode="auto">
            <a:xfrm>
              <a:off x="249" y="3904"/>
              <a:ext cx="40" cy="5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53"/>
                </a:cxn>
                <a:cxn ang="0">
                  <a:pos x="21" y="39"/>
                </a:cxn>
                <a:cxn ang="0">
                  <a:pos x="40" y="53"/>
                </a:cxn>
                <a:cxn ang="0">
                  <a:pos x="21" y="0"/>
                </a:cxn>
              </a:cxnLst>
              <a:rect l="0" t="0" r="r" b="b"/>
              <a:pathLst>
                <a:path w="40" h="53">
                  <a:moveTo>
                    <a:pt x="21" y="0"/>
                  </a:moveTo>
                  <a:lnTo>
                    <a:pt x="0" y="53"/>
                  </a:lnTo>
                  <a:lnTo>
                    <a:pt x="21" y="39"/>
                  </a:lnTo>
                  <a:lnTo>
                    <a:pt x="40" y="5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3" name="Freeform 301"/>
            <p:cNvSpPr>
              <a:spLocks/>
            </p:cNvSpPr>
            <p:nvPr/>
          </p:nvSpPr>
          <p:spPr bwMode="auto">
            <a:xfrm>
              <a:off x="628" y="4753"/>
              <a:ext cx="146" cy="258"/>
            </a:xfrm>
            <a:custGeom>
              <a:avLst/>
              <a:gdLst/>
              <a:ahLst/>
              <a:cxnLst>
                <a:cxn ang="0">
                  <a:pos x="390" y="732"/>
                </a:cxn>
                <a:cxn ang="0">
                  <a:pos x="130" y="617"/>
                </a:cxn>
                <a:cxn ang="0">
                  <a:pos x="0" y="0"/>
                </a:cxn>
              </a:cxnLst>
              <a:rect l="0" t="0" r="r" b="b"/>
              <a:pathLst>
                <a:path w="390" h="732">
                  <a:moveTo>
                    <a:pt x="390" y="732"/>
                  </a:moveTo>
                  <a:lnTo>
                    <a:pt x="130" y="617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4" name="Freeform 302"/>
            <p:cNvSpPr>
              <a:spLocks/>
            </p:cNvSpPr>
            <p:nvPr/>
          </p:nvSpPr>
          <p:spPr bwMode="auto">
            <a:xfrm>
              <a:off x="588" y="4739"/>
              <a:ext cx="78" cy="22"/>
            </a:xfrm>
            <a:custGeom>
              <a:avLst/>
              <a:gdLst/>
              <a:ahLst/>
              <a:cxnLst>
                <a:cxn ang="0">
                  <a:pos x="205" y="0"/>
                </a:cxn>
                <a:cxn ang="0">
                  <a:pos x="209" y="19"/>
                </a:cxn>
                <a:cxn ang="0">
                  <a:pos x="5" y="62"/>
                </a:cxn>
                <a:cxn ang="0">
                  <a:pos x="0" y="43"/>
                </a:cxn>
              </a:cxnLst>
              <a:rect l="0" t="0" r="r" b="b"/>
              <a:pathLst>
                <a:path w="209" h="62">
                  <a:moveTo>
                    <a:pt x="205" y="0"/>
                  </a:moveTo>
                  <a:lnTo>
                    <a:pt x="209" y="19"/>
                  </a:lnTo>
                  <a:lnTo>
                    <a:pt x="5" y="62"/>
                  </a:lnTo>
                  <a:lnTo>
                    <a:pt x="0" y="43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5" name="Line 303"/>
            <p:cNvSpPr>
              <a:spLocks noChangeShapeType="1"/>
            </p:cNvSpPr>
            <p:nvPr/>
          </p:nvSpPr>
          <p:spPr bwMode="auto">
            <a:xfrm>
              <a:off x="588" y="4754"/>
              <a:ext cx="2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6" name="Freeform 304"/>
            <p:cNvSpPr>
              <a:spLocks/>
            </p:cNvSpPr>
            <p:nvPr/>
          </p:nvSpPr>
          <p:spPr bwMode="auto">
            <a:xfrm>
              <a:off x="1124" y="5022"/>
              <a:ext cx="368" cy="182"/>
            </a:xfrm>
            <a:custGeom>
              <a:avLst/>
              <a:gdLst/>
              <a:ahLst/>
              <a:cxnLst>
                <a:cxn ang="0">
                  <a:pos x="980" y="13"/>
                </a:cxn>
                <a:cxn ang="0">
                  <a:pos x="980" y="80"/>
                </a:cxn>
                <a:cxn ang="0">
                  <a:pos x="872" y="0"/>
                </a:cxn>
                <a:cxn ang="0">
                  <a:pos x="874" y="135"/>
                </a:cxn>
                <a:cxn ang="0">
                  <a:pos x="765" y="55"/>
                </a:cxn>
                <a:cxn ang="0">
                  <a:pos x="767" y="190"/>
                </a:cxn>
                <a:cxn ang="0">
                  <a:pos x="659" y="110"/>
                </a:cxn>
                <a:cxn ang="0">
                  <a:pos x="660" y="244"/>
                </a:cxn>
                <a:cxn ang="0">
                  <a:pos x="552" y="165"/>
                </a:cxn>
                <a:cxn ang="0">
                  <a:pos x="554" y="299"/>
                </a:cxn>
                <a:cxn ang="0">
                  <a:pos x="445" y="220"/>
                </a:cxn>
                <a:cxn ang="0">
                  <a:pos x="447" y="354"/>
                </a:cxn>
                <a:cxn ang="0">
                  <a:pos x="339" y="275"/>
                </a:cxn>
                <a:cxn ang="0">
                  <a:pos x="340" y="409"/>
                </a:cxn>
                <a:cxn ang="0">
                  <a:pos x="232" y="330"/>
                </a:cxn>
                <a:cxn ang="0">
                  <a:pos x="234" y="464"/>
                </a:cxn>
                <a:cxn ang="0">
                  <a:pos x="125" y="385"/>
                </a:cxn>
                <a:cxn ang="0">
                  <a:pos x="127" y="519"/>
                </a:cxn>
                <a:cxn ang="0">
                  <a:pos x="19" y="440"/>
                </a:cxn>
                <a:cxn ang="0">
                  <a:pos x="19" y="507"/>
                </a:cxn>
                <a:cxn ang="0">
                  <a:pos x="0" y="518"/>
                </a:cxn>
              </a:cxnLst>
              <a:rect l="0" t="0" r="r" b="b"/>
              <a:pathLst>
                <a:path w="980" h="519">
                  <a:moveTo>
                    <a:pt x="980" y="13"/>
                  </a:moveTo>
                  <a:lnTo>
                    <a:pt x="980" y="80"/>
                  </a:lnTo>
                  <a:lnTo>
                    <a:pt x="872" y="0"/>
                  </a:lnTo>
                  <a:lnTo>
                    <a:pt x="874" y="135"/>
                  </a:lnTo>
                  <a:lnTo>
                    <a:pt x="765" y="55"/>
                  </a:lnTo>
                  <a:lnTo>
                    <a:pt x="767" y="190"/>
                  </a:lnTo>
                  <a:lnTo>
                    <a:pt x="659" y="110"/>
                  </a:lnTo>
                  <a:lnTo>
                    <a:pt x="660" y="244"/>
                  </a:lnTo>
                  <a:lnTo>
                    <a:pt x="552" y="165"/>
                  </a:lnTo>
                  <a:lnTo>
                    <a:pt x="554" y="299"/>
                  </a:lnTo>
                  <a:lnTo>
                    <a:pt x="445" y="220"/>
                  </a:lnTo>
                  <a:lnTo>
                    <a:pt x="447" y="354"/>
                  </a:lnTo>
                  <a:lnTo>
                    <a:pt x="339" y="275"/>
                  </a:lnTo>
                  <a:lnTo>
                    <a:pt x="340" y="409"/>
                  </a:lnTo>
                  <a:lnTo>
                    <a:pt x="232" y="330"/>
                  </a:lnTo>
                  <a:lnTo>
                    <a:pt x="234" y="464"/>
                  </a:lnTo>
                  <a:lnTo>
                    <a:pt x="125" y="385"/>
                  </a:lnTo>
                  <a:lnTo>
                    <a:pt x="127" y="519"/>
                  </a:lnTo>
                  <a:lnTo>
                    <a:pt x="19" y="440"/>
                  </a:lnTo>
                  <a:lnTo>
                    <a:pt x="19" y="507"/>
                  </a:lnTo>
                  <a:lnTo>
                    <a:pt x="0" y="518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7" name="Arc 305"/>
            <p:cNvSpPr>
              <a:spLocks/>
            </p:cNvSpPr>
            <p:nvPr/>
          </p:nvSpPr>
          <p:spPr bwMode="auto">
            <a:xfrm>
              <a:off x="254" y="4968"/>
              <a:ext cx="870" cy="23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8" name="Freeform 306"/>
            <p:cNvSpPr>
              <a:spLocks/>
            </p:cNvSpPr>
            <p:nvPr/>
          </p:nvSpPr>
          <p:spPr bwMode="auto">
            <a:xfrm>
              <a:off x="234" y="4968"/>
              <a:ext cx="39" cy="53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0" y="53"/>
                </a:cxn>
                <a:cxn ang="0">
                  <a:pos x="19" y="39"/>
                </a:cxn>
                <a:cxn ang="0">
                  <a:pos x="39" y="53"/>
                </a:cxn>
                <a:cxn ang="0">
                  <a:pos x="19" y="0"/>
                </a:cxn>
              </a:cxnLst>
              <a:rect l="0" t="0" r="r" b="b"/>
              <a:pathLst>
                <a:path w="39" h="53">
                  <a:moveTo>
                    <a:pt x="19" y="0"/>
                  </a:moveTo>
                  <a:lnTo>
                    <a:pt x="0" y="53"/>
                  </a:lnTo>
                  <a:lnTo>
                    <a:pt x="19" y="39"/>
                  </a:lnTo>
                  <a:lnTo>
                    <a:pt x="39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9" name="Line 307"/>
            <p:cNvSpPr>
              <a:spLocks noChangeShapeType="1"/>
            </p:cNvSpPr>
            <p:nvPr/>
          </p:nvSpPr>
          <p:spPr bwMode="auto">
            <a:xfrm flipH="1" flipV="1">
              <a:off x="817" y="4514"/>
              <a:ext cx="1135" cy="39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0" name="Arc 308"/>
            <p:cNvSpPr>
              <a:spLocks/>
            </p:cNvSpPr>
            <p:nvPr/>
          </p:nvSpPr>
          <p:spPr bwMode="auto">
            <a:xfrm>
              <a:off x="677" y="4395"/>
              <a:ext cx="140" cy="11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1" name="Freeform 309"/>
            <p:cNvSpPr>
              <a:spLocks/>
            </p:cNvSpPr>
            <p:nvPr/>
          </p:nvSpPr>
          <p:spPr bwMode="auto">
            <a:xfrm>
              <a:off x="638" y="4388"/>
              <a:ext cx="78" cy="7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08" y="20"/>
                </a:cxn>
                <a:cxn ang="0">
                  <a:pos x="0" y="20"/>
                </a:cxn>
                <a:cxn ang="0">
                  <a:pos x="0" y="0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2" name="Line 310"/>
            <p:cNvSpPr>
              <a:spLocks noChangeShapeType="1"/>
            </p:cNvSpPr>
            <p:nvPr/>
          </p:nvSpPr>
          <p:spPr bwMode="auto">
            <a:xfrm>
              <a:off x="1317" y="12051"/>
              <a:ext cx="1" cy="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0" y="265113"/>
            <a:ext cx="6899275" cy="8837612"/>
            <a:chOff x="0" y="167"/>
            <a:chExt cx="4346" cy="5567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167"/>
              <a:ext cx="4080" cy="5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51" y="2165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94" y="2165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451" y="2101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94" y="2101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451" y="2038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94" y="2038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451" y="1974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94" y="1974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451" y="1911"/>
              <a:ext cx="358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791" y="1893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98" y="1893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451" y="1853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94" y="1853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451" y="1790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94" y="1790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451" y="1726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94" y="1726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451" y="1663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94" y="1663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451" y="1599"/>
              <a:ext cx="358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791" y="1582"/>
              <a:ext cx="0" cy="3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98" y="1582"/>
              <a:ext cx="0" cy="3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451" y="1541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94" y="1541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451" y="1478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94" y="1478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451" y="1414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4" name="Line 32"/>
            <p:cNvSpPr>
              <a:spLocks noChangeShapeType="1"/>
            </p:cNvSpPr>
            <p:nvPr/>
          </p:nvSpPr>
          <p:spPr bwMode="auto">
            <a:xfrm>
              <a:off x="3994" y="1414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5" name="Line 33"/>
            <p:cNvSpPr>
              <a:spLocks noChangeShapeType="1"/>
            </p:cNvSpPr>
            <p:nvPr/>
          </p:nvSpPr>
          <p:spPr bwMode="auto">
            <a:xfrm>
              <a:off x="451" y="1351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7" name="Line 34"/>
            <p:cNvSpPr>
              <a:spLocks noChangeShapeType="1"/>
            </p:cNvSpPr>
            <p:nvPr/>
          </p:nvSpPr>
          <p:spPr bwMode="auto">
            <a:xfrm>
              <a:off x="3994" y="1351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8" name="Line 35"/>
            <p:cNvSpPr>
              <a:spLocks noChangeShapeType="1"/>
            </p:cNvSpPr>
            <p:nvPr/>
          </p:nvSpPr>
          <p:spPr bwMode="auto">
            <a:xfrm>
              <a:off x="451" y="1287"/>
              <a:ext cx="358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9" name="Line 36"/>
            <p:cNvSpPr>
              <a:spLocks noChangeShapeType="1"/>
            </p:cNvSpPr>
            <p:nvPr/>
          </p:nvSpPr>
          <p:spPr bwMode="auto">
            <a:xfrm>
              <a:off x="1791" y="1270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0" name="Line 37"/>
            <p:cNvSpPr>
              <a:spLocks noChangeShapeType="1"/>
            </p:cNvSpPr>
            <p:nvPr/>
          </p:nvSpPr>
          <p:spPr bwMode="auto">
            <a:xfrm>
              <a:off x="2698" y="1270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1" name="Line 38"/>
            <p:cNvSpPr>
              <a:spLocks noChangeShapeType="1"/>
            </p:cNvSpPr>
            <p:nvPr/>
          </p:nvSpPr>
          <p:spPr bwMode="auto">
            <a:xfrm>
              <a:off x="451" y="1229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2" name="Line 39"/>
            <p:cNvSpPr>
              <a:spLocks noChangeShapeType="1"/>
            </p:cNvSpPr>
            <p:nvPr/>
          </p:nvSpPr>
          <p:spPr bwMode="auto">
            <a:xfrm>
              <a:off x="3994" y="1229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3" name="Line 40"/>
            <p:cNvSpPr>
              <a:spLocks noChangeShapeType="1"/>
            </p:cNvSpPr>
            <p:nvPr/>
          </p:nvSpPr>
          <p:spPr bwMode="auto">
            <a:xfrm>
              <a:off x="451" y="1166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4" name="Line 41"/>
            <p:cNvSpPr>
              <a:spLocks noChangeShapeType="1"/>
            </p:cNvSpPr>
            <p:nvPr/>
          </p:nvSpPr>
          <p:spPr bwMode="auto">
            <a:xfrm>
              <a:off x="3994" y="1166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" name="Line 42"/>
            <p:cNvSpPr>
              <a:spLocks noChangeShapeType="1"/>
            </p:cNvSpPr>
            <p:nvPr/>
          </p:nvSpPr>
          <p:spPr bwMode="auto">
            <a:xfrm>
              <a:off x="451" y="1102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6" name="Line 43"/>
            <p:cNvSpPr>
              <a:spLocks noChangeShapeType="1"/>
            </p:cNvSpPr>
            <p:nvPr/>
          </p:nvSpPr>
          <p:spPr bwMode="auto">
            <a:xfrm>
              <a:off x="3994" y="1102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7" name="Line 44"/>
            <p:cNvSpPr>
              <a:spLocks noChangeShapeType="1"/>
            </p:cNvSpPr>
            <p:nvPr/>
          </p:nvSpPr>
          <p:spPr bwMode="auto">
            <a:xfrm>
              <a:off x="451" y="1039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8" name="Line 45"/>
            <p:cNvSpPr>
              <a:spLocks noChangeShapeType="1"/>
            </p:cNvSpPr>
            <p:nvPr/>
          </p:nvSpPr>
          <p:spPr bwMode="auto">
            <a:xfrm>
              <a:off x="3994" y="1039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9" name="Line 46"/>
            <p:cNvSpPr>
              <a:spLocks noChangeShapeType="1"/>
            </p:cNvSpPr>
            <p:nvPr/>
          </p:nvSpPr>
          <p:spPr bwMode="auto">
            <a:xfrm>
              <a:off x="451" y="975"/>
              <a:ext cx="358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0" name="Line 47"/>
            <p:cNvSpPr>
              <a:spLocks noChangeShapeType="1"/>
            </p:cNvSpPr>
            <p:nvPr/>
          </p:nvSpPr>
          <p:spPr bwMode="auto">
            <a:xfrm>
              <a:off x="1791" y="958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1" name="Line 48"/>
            <p:cNvSpPr>
              <a:spLocks noChangeShapeType="1"/>
            </p:cNvSpPr>
            <p:nvPr/>
          </p:nvSpPr>
          <p:spPr bwMode="auto">
            <a:xfrm>
              <a:off x="2698" y="958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2" name="Line 49"/>
            <p:cNvSpPr>
              <a:spLocks noChangeShapeType="1"/>
            </p:cNvSpPr>
            <p:nvPr/>
          </p:nvSpPr>
          <p:spPr bwMode="auto">
            <a:xfrm>
              <a:off x="451" y="918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3" name="Line 50"/>
            <p:cNvSpPr>
              <a:spLocks noChangeShapeType="1"/>
            </p:cNvSpPr>
            <p:nvPr/>
          </p:nvSpPr>
          <p:spPr bwMode="auto">
            <a:xfrm>
              <a:off x="3994" y="918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" name="Line 51"/>
            <p:cNvSpPr>
              <a:spLocks noChangeShapeType="1"/>
            </p:cNvSpPr>
            <p:nvPr/>
          </p:nvSpPr>
          <p:spPr bwMode="auto">
            <a:xfrm>
              <a:off x="451" y="854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5" name="Line 52"/>
            <p:cNvSpPr>
              <a:spLocks noChangeShapeType="1"/>
            </p:cNvSpPr>
            <p:nvPr/>
          </p:nvSpPr>
          <p:spPr bwMode="auto">
            <a:xfrm>
              <a:off x="3994" y="854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6" name="Line 53"/>
            <p:cNvSpPr>
              <a:spLocks noChangeShapeType="1"/>
            </p:cNvSpPr>
            <p:nvPr/>
          </p:nvSpPr>
          <p:spPr bwMode="auto">
            <a:xfrm>
              <a:off x="451" y="791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7" name="Line 54"/>
            <p:cNvSpPr>
              <a:spLocks noChangeShapeType="1"/>
            </p:cNvSpPr>
            <p:nvPr/>
          </p:nvSpPr>
          <p:spPr bwMode="auto">
            <a:xfrm>
              <a:off x="3994" y="791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8" name="Line 55"/>
            <p:cNvSpPr>
              <a:spLocks noChangeShapeType="1"/>
            </p:cNvSpPr>
            <p:nvPr/>
          </p:nvSpPr>
          <p:spPr bwMode="auto">
            <a:xfrm>
              <a:off x="451" y="727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9" name="Line 56"/>
            <p:cNvSpPr>
              <a:spLocks noChangeShapeType="1"/>
            </p:cNvSpPr>
            <p:nvPr/>
          </p:nvSpPr>
          <p:spPr bwMode="auto">
            <a:xfrm>
              <a:off x="3994" y="727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0" name="Line 57"/>
            <p:cNvSpPr>
              <a:spLocks noChangeShapeType="1"/>
            </p:cNvSpPr>
            <p:nvPr/>
          </p:nvSpPr>
          <p:spPr bwMode="auto">
            <a:xfrm>
              <a:off x="451" y="664"/>
              <a:ext cx="358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1" name="Line 58"/>
            <p:cNvSpPr>
              <a:spLocks noChangeShapeType="1"/>
            </p:cNvSpPr>
            <p:nvPr/>
          </p:nvSpPr>
          <p:spPr bwMode="auto">
            <a:xfrm>
              <a:off x="1791" y="646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2" name="Line 59"/>
            <p:cNvSpPr>
              <a:spLocks noChangeShapeType="1"/>
            </p:cNvSpPr>
            <p:nvPr/>
          </p:nvSpPr>
          <p:spPr bwMode="auto">
            <a:xfrm>
              <a:off x="2698" y="646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3" name="Line 60"/>
            <p:cNvSpPr>
              <a:spLocks noChangeShapeType="1"/>
            </p:cNvSpPr>
            <p:nvPr/>
          </p:nvSpPr>
          <p:spPr bwMode="auto">
            <a:xfrm>
              <a:off x="451" y="606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4" name="Line 61"/>
            <p:cNvSpPr>
              <a:spLocks noChangeShapeType="1"/>
            </p:cNvSpPr>
            <p:nvPr/>
          </p:nvSpPr>
          <p:spPr bwMode="auto">
            <a:xfrm>
              <a:off x="3994" y="606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5" name="Line 62"/>
            <p:cNvSpPr>
              <a:spLocks noChangeShapeType="1"/>
            </p:cNvSpPr>
            <p:nvPr/>
          </p:nvSpPr>
          <p:spPr bwMode="auto">
            <a:xfrm>
              <a:off x="451" y="542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6" name="Line 63"/>
            <p:cNvSpPr>
              <a:spLocks noChangeShapeType="1"/>
            </p:cNvSpPr>
            <p:nvPr/>
          </p:nvSpPr>
          <p:spPr bwMode="auto">
            <a:xfrm>
              <a:off x="3994" y="542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7" name="Line 64"/>
            <p:cNvSpPr>
              <a:spLocks noChangeShapeType="1"/>
            </p:cNvSpPr>
            <p:nvPr/>
          </p:nvSpPr>
          <p:spPr bwMode="auto">
            <a:xfrm>
              <a:off x="451" y="479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8" name="Line 65"/>
            <p:cNvSpPr>
              <a:spLocks noChangeShapeType="1"/>
            </p:cNvSpPr>
            <p:nvPr/>
          </p:nvSpPr>
          <p:spPr bwMode="auto">
            <a:xfrm>
              <a:off x="3994" y="479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9" name="Line 66"/>
            <p:cNvSpPr>
              <a:spLocks noChangeShapeType="1"/>
            </p:cNvSpPr>
            <p:nvPr/>
          </p:nvSpPr>
          <p:spPr bwMode="auto">
            <a:xfrm>
              <a:off x="451" y="415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0" name="Line 67"/>
            <p:cNvSpPr>
              <a:spLocks noChangeShapeType="1"/>
            </p:cNvSpPr>
            <p:nvPr/>
          </p:nvSpPr>
          <p:spPr bwMode="auto">
            <a:xfrm>
              <a:off x="3994" y="415"/>
              <a:ext cx="45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1" name="Rectangle 68"/>
            <p:cNvSpPr>
              <a:spLocks noChangeArrowheads="1"/>
            </p:cNvSpPr>
            <p:nvPr/>
          </p:nvSpPr>
          <p:spPr bwMode="auto">
            <a:xfrm>
              <a:off x="444" y="357"/>
              <a:ext cx="3594" cy="1863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2" name="Oval 69"/>
            <p:cNvSpPr>
              <a:spLocks noChangeArrowheads="1"/>
            </p:cNvSpPr>
            <p:nvPr/>
          </p:nvSpPr>
          <p:spPr bwMode="auto">
            <a:xfrm>
              <a:off x="585" y="1547"/>
              <a:ext cx="124" cy="114"/>
            </a:xfrm>
            <a:prstGeom prst="ellipse">
              <a:avLst/>
            </a:prstGeom>
            <a:solidFill>
              <a:srgbClr val="FFFFFF"/>
            </a:solidFill>
            <a:ln w="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3" name="Rectangle 70"/>
            <p:cNvSpPr>
              <a:spLocks noChangeArrowheads="1"/>
            </p:cNvSpPr>
            <p:nvPr/>
          </p:nvSpPr>
          <p:spPr bwMode="auto">
            <a:xfrm>
              <a:off x="1483" y="1360"/>
              <a:ext cx="18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4" name="Oval 71"/>
            <p:cNvSpPr>
              <a:spLocks noChangeArrowheads="1"/>
            </p:cNvSpPr>
            <p:nvPr/>
          </p:nvSpPr>
          <p:spPr bwMode="auto">
            <a:xfrm>
              <a:off x="1511" y="1541"/>
              <a:ext cx="124" cy="114"/>
            </a:xfrm>
            <a:prstGeom prst="ellipse">
              <a:avLst/>
            </a:prstGeom>
            <a:solidFill>
              <a:srgbClr val="FFFFFF"/>
            </a:solidFill>
            <a:ln w="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5" name="Rectangle 72"/>
            <p:cNvSpPr>
              <a:spLocks noChangeArrowheads="1"/>
            </p:cNvSpPr>
            <p:nvPr/>
          </p:nvSpPr>
          <p:spPr bwMode="auto">
            <a:xfrm>
              <a:off x="1892" y="1325"/>
              <a:ext cx="19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6" name="Oval 73"/>
            <p:cNvSpPr>
              <a:spLocks noChangeArrowheads="1"/>
            </p:cNvSpPr>
            <p:nvPr/>
          </p:nvSpPr>
          <p:spPr bwMode="auto">
            <a:xfrm>
              <a:off x="1813" y="1541"/>
              <a:ext cx="124" cy="114"/>
            </a:xfrm>
            <a:prstGeom prst="ellipse">
              <a:avLst/>
            </a:prstGeom>
            <a:solidFill>
              <a:srgbClr val="FFFFFF"/>
            </a:solidFill>
            <a:ln w="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7" name="Rectangle 74"/>
            <p:cNvSpPr>
              <a:spLocks noChangeArrowheads="1"/>
            </p:cNvSpPr>
            <p:nvPr/>
          </p:nvSpPr>
          <p:spPr bwMode="auto">
            <a:xfrm>
              <a:off x="2484" y="1354"/>
              <a:ext cx="18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8" name="Rectangle 75"/>
            <p:cNvSpPr>
              <a:spLocks noChangeArrowheads="1"/>
            </p:cNvSpPr>
            <p:nvPr/>
          </p:nvSpPr>
          <p:spPr bwMode="auto">
            <a:xfrm>
              <a:off x="2121" y="1541"/>
              <a:ext cx="124" cy="114"/>
            </a:xfrm>
            <a:prstGeom prst="rect">
              <a:avLst/>
            </a:prstGeom>
            <a:solidFill>
              <a:srgbClr val="FFFFFF"/>
            </a:solidFill>
            <a:ln w="13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9" name="Line 76"/>
            <p:cNvSpPr>
              <a:spLocks noChangeShapeType="1"/>
            </p:cNvSpPr>
            <p:nvPr/>
          </p:nvSpPr>
          <p:spPr bwMode="auto">
            <a:xfrm>
              <a:off x="2121" y="1541"/>
              <a:ext cx="120" cy="11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0" name="Line 77"/>
            <p:cNvSpPr>
              <a:spLocks noChangeShapeType="1"/>
            </p:cNvSpPr>
            <p:nvPr/>
          </p:nvSpPr>
          <p:spPr bwMode="auto">
            <a:xfrm flipV="1">
              <a:off x="2121" y="1541"/>
              <a:ext cx="120" cy="11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1" name="Rectangle 78"/>
            <p:cNvSpPr>
              <a:spLocks noChangeArrowheads="1"/>
            </p:cNvSpPr>
            <p:nvPr/>
          </p:nvSpPr>
          <p:spPr bwMode="auto">
            <a:xfrm>
              <a:off x="1225" y="1169"/>
              <a:ext cx="19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2" name="Oval 79"/>
            <p:cNvSpPr>
              <a:spLocks noChangeArrowheads="1"/>
            </p:cNvSpPr>
            <p:nvPr/>
          </p:nvSpPr>
          <p:spPr bwMode="auto">
            <a:xfrm>
              <a:off x="2423" y="1541"/>
              <a:ext cx="124" cy="114"/>
            </a:xfrm>
            <a:prstGeom prst="ellipse">
              <a:avLst/>
            </a:prstGeom>
            <a:solidFill>
              <a:srgbClr val="FFFFFF"/>
            </a:solidFill>
            <a:ln w="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3" name="Rectangle 80"/>
            <p:cNvSpPr>
              <a:spLocks noChangeArrowheads="1"/>
            </p:cNvSpPr>
            <p:nvPr/>
          </p:nvSpPr>
          <p:spPr bwMode="auto">
            <a:xfrm>
              <a:off x="2125" y="1117"/>
              <a:ext cx="19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4" name="Oval 81"/>
            <p:cNvSpPr>
              <a:spLocks noChangeArrowheads="1"/>
            </p:cNvSpPr>
            <p:nvPr/>
          </p:nvSpPr>
          <p:spPr bwMode="auto">
            <a:xfrm>
              <a:off x="2726" y="1541"/>
              <a:ext cx="123" cy="114"/>
            </a:xfrm>
            <a:prstGeom prst="ellipse">
              <a:avLst/>
            </a:prstGeom>
            <a:solidFill>
              <a:srgbClr val="FFFFFF"/>
            </a:solidFill>
            <a:ln w="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5" name="Rectangle 82"/>
            <p:cNvSpPr>
              <a:spLocks noChangeArrowheads="1"/>
            </p:cNvSpPr>
            <p:nvPr/>
          </p:nvSpPr>
          <p:spPr bwMode="auto">
            <a:xfrm>
              <a:off x="2729" y="1123"/>
              <a:ext cx="19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6" name="Oval 83"/>
            <p:cNvSpPr>
              <a:spLocks noChangeArrowheads="1"/>
            </p:cNvSpPr>
            <p:nvPr/>
          </p:nvSpPr>
          <p:spPr bwMode="auto">
            <a:xfrm>
              <a:off x="3632" y="1553"/>
              <a:ext cx="123" cy="113"/>
            </a:xfrm>
            <a:prstGeom prst="ellipse">
              <a:avLst/>
            </a:prstGeom>
            <a:solidFill>
              <a:srgbClr val="FFFFFF"/>
            </a:solidFill>
            <a:ln w="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7" name="Rectangle 84"/>
            <p:cNvSpPr>
              <a:spLocks noChangeArrowheads="1"/>
            </p:cNvSpPr>
            <p:nvPr/>
          </p:nvSpPr>
          <p:spPr bwMode="auto">
            <a:xfrm>
              <a:off x="2823" y="1371"/>
              <a:ext cx="19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8" name="Oval 85"/>
            <p:cNvSpPr>
              <a:spLocks noChangeArrowheads="1"/>
            </p:cNvSpPr>
            <p:nvPr/>
          </p:nvSpPr>
          <p:spPr bwMode="auto">
            <a:xfrm>
              <a:off x="2121" y="1714"/>
              <a:ext cx="124" cy="114"/>
            </a:xfrm>
            <a:prstGeom prst="ellipse">
              <a:avLst/>
            </a:prstGeom>
            <a:solidFill>
              <a:srgbClr val="FFFFFF"/>
            </a:solidFill>
            <a:ln w="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9" name="Rectangle 86"/>
            <p:cNvSpPr>
              <a:spLocks noChangeArrowheads="1"/>
            </p:cNvSpPr>
            <p:nvPr/>
          </p:nvSpPr>
          <p:spPr bwMode="auto">
            <a:xfrm>
              <a:off x="595" y="1013"/>
              <a:ext cx="19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0" name="Oval 87"/>
            <p:cNvSpPr>
              <a:spLocks noChangeArrowheads="1"/>
            </p:cNvSpPr>
            <p:nvPr/>
          </p:nvSpPr>
          <p:spPr bwMode="auto">
            <a:xfrm>
              <a:off x="2115" y="2049"/>
              <a:ext cx="124" cy="114"/>
            </a:xfrm>
            <a:prstGeom prst="ellipse">
              <a:avLst/>
            </a:prstGeom>
            <a:solidFill>
              <a:srgbClr val="FFFFFF"/>
            </a:solidFill>
            <a:ln w="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1" name="Rectangle 88"/>
            <p:cNvSpPr>
              <a:spLocks noChangeArrowheads="1"/>
            </p:cNvSpPr>
            <p:nvPr/>
          </p:nvSpPr>
          <p:spPr bwMode="auto">
            <a:xfrm>
              <a:off x="3661" y="1013"/>
              <a:ext cx="19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2" name="Oval 89"/>
            <p:cNvSpPr>
              <a:spLocks noChangeArrowheads="1"/>
            </p:cNvSpPr>
            <p:nvPr/>
          </p:nvSpPr>
          <p:spPr bwMode="auto">
            <a:xfrm>
              <a:off x="1461" y="1732"/>
              <a:ext cx="123" cy="113"/>
            </a:xfrm>
            <a:prstGeom prst="ellipse">
              <a:avLst/>
            </a:prstGeom>
            <a:solidFill>
              <a:srgbClr val="FFFFFF"/>
            </a:solidFill>
            <a:ln w="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3" name="Rectangle 90"/>
            <p:cNvSpPr>
              <a:spLocks noChangeArrowheads="1"/>
            </p:cNvSpPr>
            <p:nvPr/>
          </p:nvSpPr>
          <p:spPr bwMode="auto">
            <a:xfrm>
              <a:off x="1319" y="592"/>
              <a:ext cx="29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4" name="Oval 91"/>
            <p:cNvSpPr>
              <a:spLocks noChangeArrowheads="1"/>
            </p:cNvSpPr>
            <p:nvPr/>
          </p:nvSpPr>
          <p:spPr bwMode="auto">
            <a:xfrm>
              <a:off x="2757" y="1686"/>
              <a:ext cx="124" cy="113"/>
            </a:xfrm>
            <a:prstGeom prst="ellipse">
              <a:avLst/>
            </a:prstGeom>
            <a:solidFill>
              <a:srgbClr val="FFFFFF"/>
            </a:solidFill>
            <a:ln w="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5" name="Rectangle 92"/>
            <p:cNvSpPr>
              <a:spLocks noChangeArrowheads="1"/>
            </p:cNvSpPr>
            <p:nvPr/>
          </p:nvSpPr>
          <p:spPr bwMode="auto">
            <a:xfrm>
              <a:off x="2984" y="592"/>
              <a:ext cx="301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6" name="Rectangle 93"/>
            <p:cNvSpPr>
              <a:spLocks noChangeArrowheads="1"/>
            </p:cNvSpPr>
            <p:nvPr/>
          </p:nvSpPr>
          <p:spPr bwMode="auto">
            <a:xfrm>
              <a:off x="31" y="5606"/>
              <a:ext cx="336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7" name="Rectangle 94"/>
            <p:cNvSpPr>
              <a:spLocks noChangeArrowheads="1"/>
            </p:cNvSpPr>
            <p:nvPr/>
          </p:nvSpPr>
          <p:spPr bwMode="auto">
            <a:xfrm>
              <a:off x="3567" y="2024"/>
              <a:ext cx="336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8" name="Rectangle 95"/>
            <p:cNvSpPr>
              <a:spLocks noChangeArrowheads="1"/>
            </p:cNvSpPr>
            <p:nvPr/>
          </p:nvSpPr>
          <p:spPr bwMode="auto">
            <a:xfrm>
              <a:off x="1571" y="196"/>
              <a:ext cx="467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9" name="Rectangle 96"/>
            <p:cNvSpPr>
              <a:spLocks noChangeArrowheads="1"/>
            </p:cNvSpPr>
            <p:nvPr/>
          </p:nvSpPr>
          <p:spPr bwMode="auto">
            <a:xfrm>
              <a:off x="2012" y="196"/>
              <a:ext cx="1676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Pistol 49 Rocket Choice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0" name="Rectangle 97"/>
            <p:cNvSpPr>
              <a:spLocks noChangeArrowheads="1"/>
            </p:cNvSpPr>
            <p:nvPr/>
          </p:nvSpPr>
          <p:spPr bwMode="auto">
            <a:xfrm>
              <a:off x="420" y="2323"/>
              <a:ext cx="21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1" name="Rectangle 98"/>
            <p:cNvSpPr>
              <a:spLocks noChangeArrowheads="1"/>
            </p:cNvSpPr>
            <p:nvPr/>
          </p:nvSpPr>
          <p:spPr bwMode="auto">
            <a:xfrm>
              <a:off x="624" y="2323"/>
              <a:ext cx="189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Option Route. Signal with the QB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2" name="Rectangle 99"/>
            <p:cNvSpPr>
              <a:spLocks noChangeArrowheads="1"/>
            </p:cNvSpPr>
            <p:nvPr/>
          </p:nvSpPr>
          <p:spPr bwMode="auto">
            <a:xfrm>
              <a:off x="420" y="2444"/>
              <a:ext cx="8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3" name="Rectangle 100"/>
            <p:cNvSpPr>
              <a:spLocks noChangeArrowheads="1"/>
            </p:cNvSpPr>
            <p:nvPr/>
          </p:nvSpPr>
          <p:spPr bwMode="auto">
            <a:xfrm>
              <a:off x="420" y="2565"/>
              <a:ext cx="23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4" name="Rectangle 101"/>
            <p:cNvSpPr>
              <a:spLocks noChangeArrowheads="1"/>
            </p:cNvSpPr>
            <p:nvPr/>
          </p:nvSpPr>
          <p:spPr bwMode="auto">
            <a:xfrm>
              <a:off x="715" y="2565"/>
              <a:ext cx="38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5" name="Rectangle 102"/>
            <p:cNvSpPr>
              <a:spLocks noChangeArrowheads="1"/>
            </p:cNvSpPr>
            <p:nvPr/>
          </p:nvSpPr>
          <p:spPr bwMode="auto">
            <a:xfrm>
              <a:off x="420" y="2808"/>
              <a:ext cx="25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6" name="Rectangle 103"/>
            <p:cNvSpPr>
              <a:spLocks noChangeArrowheads="1"/>
            </p:cNvSpPr>
            <p:nvPr/>
          </p:nvSpPr>
          <p:spPr bwMode="auto">
            <a:xfrm>
              <a:off x="720" y="2808"/>
              <a:ext cx="38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7" name="Rectangle 104"/>
            <p:cNvSpPr>
              <a:spLocks noChangeArrowheads="1"/>
            </p:cNvSpPr>
            <p:nvPr/>
          </p:nvSpPr>
          <p:spPr bwMode="auto">
            <a:xfrm>
              <a:off x="420" y="3050"/>
              <a:ext cx="25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8" name="Rectangle 105"/>
            <p:cNvSpPr>
              <a:spLocks noChangeArrowheads="1"/>
            </p:cNvSpPr>
            <p:nvPr/>
          </p:nvSpPr>
          <p:spPr bwMode="auto">
            <a:xfrm>
              <a:off x="720" y="3050"/>
              <a:ext cx="98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9" name="Rectangle 106"/>
            <p:cNvSpPr>
              <a:spLocks noChangeArrowheads="1"/>
            </p:cNvSpPr>
            <p:nvPr/>
          </p:nvSpPr>
          <p:spPr bwMode="auto">
            <a:xfrm>
              <a:off x="420" y="3293"/>
              <a:ext cx="24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0" name="Rectangle 107"/>
            <p:cNvSpPr>
              <a:spLocks noChangeArrowheads="1"/>
            </p:cNvSpPr>
            <p:nvPr/>
          </p:nvSpPr>
          <p:spPr bwMode="auto">
            <a:xfrm>
              <a:off x="763" y="3293"/>
              <a:ext cx="38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1" name="Rectangle 108"/>
            <p:cNvSpPr>
              <a:spLocks noChangeArrowheads="1"/>
            </p:cNvSpPr>
            <p:nvPr/>
          </p:nvSpPr>
          <p:spPr bwMode="auto">
            <a:xfrm>
              <a:off x="420" y="3535"/>
              <a:ext cx="23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2" name="Rectangle 109"/>
            <p:cNvSpPr>
              <a:spLocks noChangeArrowheads="1"/>
            </p:cNvSpPr>
            <p:nvPr/>
          </p:nvSpPr>
          <p:spPr bwMode="auto">
            <a:xfrm>
              <a:off x="763" y="3535"/>
              <a:ext cx="38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3" name="Rectangle 110"/>
            <p:cNvSpPr>
              <a:spLocks noChangeArrowheads="1"/>
            </p:cNvSpPr>
            <p:nvPr/>
          </p:nvSpPr>
          <p:spPr bwMode="auto">
            <a:xfrm>
              <a:off x="420" y="3778"/>
              <a:ext cx="23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4" name="Rectangle 111"/>
            <p:cNvSpPr>
              <a:spLocks noChangeArrowheads="1"/>
            </p:cNvSpPr>
            <p:nvPr/>
          </p:nvSpPr>
          <p:spPr bwMode="auto">
            <a:xfrm>
              <a:off x="763" y="3778"/>
              <a:ext cx="101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10-12 Yard Drag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5" name="Rectangle 112"/>
            <p:cNvSpPr>
              <a:spLocks noChangeArrowheads="1"/>
            </p:cNvSpPr>
            <p:nvPr/>
          </p:nvSpPr>
          <p:spPr bwMode="auto">
            <a:xfrm>
              <a:off x="420" y="4020"/>
              <a:ext cx="24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6" name="Rectangle 113"/>
            <p:cNvSpPr>
              <a:spLocks noChangeArrowheads="1"/>
            </p:cNvSpPr>
            <p:nvPr/>
          </p:nvSpPr>
          <p:spPr bwMode="auto">
            <a:xfrm>
              <a:off x="768" y="4020"/>
              <a:ext cx="357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Reverse pivot deep over midline @135. Fake toss to wing. Set up.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7" name="Rectangle 114"/>
            <p:cNvSpPr>
              <a:spLocks noChangeArrowheads="1"/>
            </p:cNvSpPr>
            <p:nvPr/>
          </p:nvSpPr>
          <p:spPr bwMode="auto">
            <a:xfrm>
              <a:off x="420" y="4263"/>
              <a:ext cx="25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8" name="Rectangle 115"/>
            <p:cNvSpPr>
              <a:spLocks noChangeArrowheads="1"/>
            </p:cNvSpPr>
            <p:nvPr/>
          </p:nvSpPr>
          <p:spPr bwMode="auto">
            <a:xfrm>
              <a:off x="768" y="4263"/>
              <a:ext cx="258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Rocket motion. Aim point 1 ft. in front of FB. 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9" name="Rectangle 116"/>
            <p:cNvSpPr>
              <a:spLocks noChangeArrowheads="1"/>
            </p:cNvSpPr>
            <p:nvPr/>
          </p:nvSpPr>
          <p:spPr bwMode="auto">
            <a:xfrm>
              <a:off x="420" y="4505"/>
              <a:ext cx="24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0" name="Rectangle 117"/>
            <p:cNvSpPr>
              <a:spLocks noChangeArrowheads="1"/>
            </p:cNvSpPr>
            <p:nvPr/>
          </p:nvSpPr>
          <p:spPr bwMode="auto">
            <a:xfrm>
              <a:off x="768" y="4505"/>
              <a:ext cx="154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outside of C 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1" name="Rectangle 118"/>
            <p:cNvSpPr>
              <a:spLocks noChangeArrowheads="1"/>
            </p:cNvSpPr>
            <p:nvPr/>
          </p:nvSpPr>
          <p:spPr bwMode="auto">
            <a:xfrm>
              <a:off x="420" y="4748"/>
              <a:ext cx="223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2" name="Rectangle 119"/>
            <p:cNvSpPr>
              <a:spLocks noChangeArrowheads="1"/>
            </p:cNvSpPr>
            <p:nvPr/>
          </p:nvSpPr>
          <p:spPr bwMode="auto">
            <a:xfrm>
              <a:off x="768" y="4748"/>
              <a:ext cx="247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:Lateral step. Crossover for </a:t>
              </a:r>
              <a:r>
                <a:rPr kumimoji="0" lang="en-US" sz="15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C.Block</a:t>
              </a: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3" name="Rectangle 120"/>
            <p:cNvSpPr>
              <a:spLocks noChangeArrowheads="1"/>
            </p:cNvSpPr>
            <p:nvPr/>
          </p:nvSpPr>
          <p:spPr bwMode="auto">
            <a:xfrm>
              <a:off x="420" y="4990"/>
              <a:ext cx="97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4" name="Arc 121"/>
            <p:cNvSpPr>
              <a:spLocks/>
            </p:cNvSpPr>
            <p:nvPr/>
          </p:nvSpPr>
          <p:spPr bwMode="auto">
            <a:xfrm>
              <a:off x="3681" y="901"/>
              <a:ext cx="63" cy="36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57 h 21597"/>
                <a:gd name="T2" fmla="*/ 344 w 21600"/>
                <a:gd name="T3" fmla="*/ 21597 h 21597"/>
                <a:gd name="T4" fmla="*/ 0 w 21600"/>
                <a:gd name="T5" fmla="*/ 0 h 2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7" fill="none" extrusionOk="0">
                  <a:moveTo>
                    <a:pt x="21599" y="56"/>
                  </a:moveTo>
                  <a:cubicBezTo>
                    <a:pt x="21568" y="11830"/>
                    <a:pt x="12115" y="21409"/>
                    <a:pt x="344" y="21597"/>
                  </a:cubicBezTo>
                </a:path>
                <a:path w="21600" h="21597" stroke="0" extrusionOk="0">
                  <a:moveTo>
                    <a:pt x="21599" y="56"/>
                  </a:moveTo>
                  <a:cubicBezTo>
                    <a:pt x="21568" y="11830"/>
                    <a:pt x="12115" y="21409"/>
                    <a:pt x="344" y="2159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5" name="Freeform 122"/>
            <p:cNvSpPr>
              <a:spLocks/>
            </p:cNvSpPr>
            <p:nvPr/>
          </p:nvSpPr>
          <p:spPr bwMode="auto">
            <a:xfrm>
              <a:off x="3714" y="902"/>
              <a:ext cx="43" cy="59"/>
            </a:xfrm>
            <a:custGeom>
              <a:avLst/>
              <a:gdLst>
                <a:gd name="T0" fmla="*/ 31 w 43"/>
                <a:gd name="T1" fmla="*/ 0 h 59"/>
                <a:gd name="T2" fmla="*/ 0 w 43"/>
                <a:gd name="T3" fmla="*/ 52 h 59"/>
                <a:gd name="T4" fmla="*/ 24 w 43"/>
                <a:gd name="T5" fmla="*/ 41 h 59"/>
                <a:gd name="T6" fmla="*/ 43 w 43"/>
                <a:gd name="T7" fmla="*/ 59 h 59"/>
                <a:gd name="T8" fmla="*/ 31 w 43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9">
                  <a:moveTo>
                    <a:pt x="31" y="0"/>
                  </a:moveTo>
                  <a:lnTo>
                    <a:pt x="0" y="52"/>
                  </a:lnTo>
                  <a:lnTo>
                    <a:pt x="24" y="41"/>
                  </a:lnTo>
                  <a:lnTo>
                    <a:pt x="43" y="59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6" name="Arc 123"/>
            <p:cNvSpPr>
              <a:spLocks/>
            </p:cNvSpPr>
            <p:nvPr/>
          </p:nvSpPr>
          <p:spPr bwMode="auto">
            <a:xfrm>
              <a:off x="648" y="932"/>
              <a:ext cx="1284" cy="61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17"/>
                <a:gd name="T1" fmla="*/ 21635 h 21635"/>
                <a:gd name="T2" fmla="*/ 21617 w 21617"/>
                <a:gd name="T3" fmla="*/ 0 h 21635"/>
                <a:gd name="T4" fmla="*/ 21600 w 21617"/>
                <a:gd name="T5" fmla="*/ 21600 h 21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7" h="21635" fill="none" extrusionOk="0">
                  <a:moveTo>
                    <a:pt x="0" y="21634"/>
                  </a:moveTo>
                  <a:cubicBezTo>
                    <a:pt x="0" y="21623"/>
                    <a:pt x="0" y="2161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5" y="-1"/>
                    <a:pt x="21611" y="0"/>
                    <a:pt x="21616" y="0"/>
                  </a:cubicBezTo>
                </a:path>
                <a:path w="21617" h="21635" stroke="0" extrusionOk="0">
                  <a:moveTo>
                    <a:pt x="0" y="21634"/>
                  </a:moveTo>
                  <a:cubicBezTo>
                    <a:pt x="0" y="21623"/>
                    <a:pt x="0" y="2161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5" y="-1"/>
                    <a:pt x="21611" y="0"/>
                    <a:pt x="21616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7" name="Freeform 124"/>
            <p:cNvSpPr>
              <a:spLocks/>
            </p:cNvSpPr>
            <p:nvPr/>
          </p:nvSpPr>
          <p:spPr bwMode="auto">
            <a:xfrm>
              <a:off x="1870" y="912"/>
              <a:ext cx="62" cy="40"/>
            </a:xfrm>
            <a:custGeom>
              <a:avLst/>
              <a:gdLst>
                <a:gd name="T0" fmla="*/ 62 w 62"/>
                <a:gd name="T1" fmla="*/ 20 h 40"/>
                <a:gd name="T2" fmla="*/ 0 w 62"/>
                <a:gd name="T3" fmla="*/ 0 h 40"/>
                <a:gd name="T4" fmla="*/ 16 w 62"/>
                <a:gd name="T5" fmla="*/ 20 h 40"/>
                <a:gd name="T6" fmla="*/ 0 w 62"/>
                <a:gd name="T7" fmla="*/ 40 h 40"/>
                <a:gd name="T8" fmla="*/ 62 w 62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0">
                  <a:moveTo>
                    <a:pt x="62" y="20"/>
                  </a:moveTo>
                  <a:lnTo>
                    <a:pt x="0" y="0"/>
                  </a:lnTo>
                  <a:lnTo>
                    <a:pt x="16" y="20"/>
                  </a:lnTo>
                  <a:lnTo>
                    <a:pt x="0" y="40"/>
                  </a:lnTo>
                  <a:lnTo>
                    <a:pt x="62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8" name="Arc 125"/>
            <p:cNvSpPr>
              <a:spLocks/>
            </p:cNvSpPr>
            <p:nvPr/>
          </p:nvSpPr>
          <p:spPr bwMode="auto">
            <a:xfrm>
              <a:off x="1996" y="1849"/>
              <a:ext cx="162" cy="63"/>
            </a:xfrm>
            <a:custGeom>
              <a:avLst/>
              <a:gdLst>
                <a:gd name="G0" fmla="+- 21597 0 0"/>
                <a:gd name="G1" fmla="+- 0 0 0"/>
                <a:gd name="G2" fmla="+- 21600 0 0"/>
                <a:gd name="T0" fmla="*/ 21597 w 21597"/>
                <a:gd name="T1" fmla="*/ 21600 h 21600"/>
                <a:gd name="T2" fmla="*/ 0 w 21597"/>
                <a:gd name="T3" fmla="*/ 342 h 21600"/>
                <a:gd name="T4" fmla="*/ 21597 w 2159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600" fill="none" extrusionOk="0">
                  <a:moveTo>
                    <a:pt x="21597" y="21600"/>
                  </a:moveTo>
                  <a:cubicBezTo>
                    <a:pt x="9800" y="21600"/>
                    <a:pt x="186" y="12136"/>
                    <a:pt x="-1" y="342"/>
                  </a:cubicBezTo>
                </a:path>
                <a:path w="21597" h="21600" stroke="0" extrusionOk="0">
                  <a:moveTo>
                    <a:pt x="21597" y="21600"/>
                  </a:moveTo>
                  <a:cubicBezTo>
                    <a:pt x="9800" y="21600"/>
                    <a:pt x="186" y="12136"/>
                    <a:pt x="-1" y="342"/>
                  </a:cubicBezTo>
                  <a:lnTo>
                    <a:pt x="21597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9" name="Freeform 126"/>
            <p:cNvSpPr>
              <a:spLocks/>
            </p:cNvSpPr>
            <p:nvPr/>
          </p:nvSpPr>
          <p:spPr bwMode="auto">
            <a:xfrm>
              <a:off x="2093" y="1872"/>
              <a:ext cx="65" cy="41"/>
            </a:xfrm>
            <a:custGeom>
              <a:avLst/>
              <a:gdLst>
                <a:gd name="T0" fmla="*/ 65 w 65"/>
                <a:gd name="T1" fmla="*/ 41 h 41"/>
                <a:gd name="T2" fmla="*/ 18 w 65"/>
                <a:gd name="T3" fmla="*/ 0 h 41"/>
                <a:gd name="T4" fmla="*/ 23 w 65"/>
                <a:gd name="T5" fmla="*/ 25 h 41"/>
                <a:gd name="T6" fmla="*/ 0 w 65"/>
                <a:gd name="T7" fmla="*/ 39 h 41"/>
                <a:gd name="T8" fmla="*/ 65 w 65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1">
                  <a:moveTo>
                    <a:pt x="65" y="41"/>
                  </a:moveTo>
                  <a:lnTo>
                    <a:pt x="18" y="0"/>
                  </a:lnTo>
                  <a:lnTo>
                    <a:pt x="23" y="25"/>
                  </a:lnTo>
                  <a:lnTo>
                    <a:pt x="0" y="39"/>
                  </a:lnTo>
                  <a:lnTo>
                    <a:pt x="65" y="41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0" name="Arc 127"/>
            <p:cNvSpPr>
              <a:spLocks/>
            </p:cNvSpPr>
            <p:nvPr/>
          </p:nvSpPr>
          <p:spPr bwMode="auto">
            <a:xfrm>
              <a:off x="2001" y="1808"/>
              <a:ext cx="231" cy="9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35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34"/>
                  </a:moveTo>
                  <a:cubicBezTo>
                    <a:pt x="21469" y="12071"/>
                    <a:pt x="11837" y="21599"/>
                    <a:pt x="0" y="21600"/>
                  </a:cubicBezTo>
                </a:path>
                <a:path w="21599" h="21600" stroke="0" extrusionOk="0">
                  <a:moveTo>
                    <a:pt x="21598" y="234"/>
                  </a:moveTo>
                  <a:cubicBezTo>
                    <a:pt x="21469" y="12071"/>
                    <a:pt x="11837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1" name="Arc 128"/>
            <p:cNvSpPr>
              <a:spLocks/>
            </p:cNvSpPr>
            <p:nvPr/>
          </p:nvSpPr>
          <p:spPr bwMode="auto">
            <a:xfrm>
              <a:off x="1447" y="1509"/>
              <a:ext cx="126" cy="138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69 w 21769"/>
                <a:gd name="T1" fmla="*/ 21599 h 21600"/>
                <a:gd name="T2" fmla="*/ 0 w 21769"/>
                <a:gd name="T3" fmla="*/ 157 h 21600"/>
                <a:gd name="T4" fmla="*/ 21599 w 2176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9" h="21600" fill="none" extrusionOk="0">
                  <a:moveTo>
                    <a:pt x="21769" y="21599"/>
                  </a:moveTo>
                  <a:cubicBezTo>
                    <a:pt x="21712" y="21599"/>
                    <a:pt x="21655" y="21599"/>
                    <a:pt x="21599" y="21600"/>
                  </a:cubicBezTo>
                  <a:cubicBezTo>
                    <a:pt x="9730" y="21600"/>
                    <a:pt x="85" y="12024"/>
                    <a:pt x="-1" y="157"/>
                  </a:cubicBezTo>
                </a:path>
                <a:path w="21769" h="21600" stroke="0" extrusionOk="0">
                  <a:moveTo>
                    <a:pt x="21769" y="21599"/>
                  </a:moveTo>
                  <a:cubicBezTo>
                    <a:pt x="21712" y="21599"/>
                    <a:pt x="21655" y="21599"/>
                    <a:pt x="21599" y="21600"/>
                  </a:cubicBezTo>
                  <a:cubicBezTo>
                    <a:pt x="9730" y="21600"/>
                    <a:pt x="85" y="12024"/>
                    <a:pt x="-1" y="157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2" name="Freeform 129"/>
            <p:cNvSpPr>
              <a:spLocks/>
            </p:cNvSpPr>
            <p:nvPr/>
          </p:nvSpPr>
          <p:spPr bwMode="auto">
            <a:xfrm>
              <a:off x="1404" y="1503"/>
              <a:ext cx="86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3" name="Line 130"/>
            <p:cNvSpPr>
              <a:spLocks noChangeShapeType="1"/>
            </p:cNvSpPr>
            <p:nvPr/>
          </p:nvSpPr>
          <p:spPr bwMode="auto">
            <a:xfrm>
              <a:off x="1404" y="150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4" name="Arc 131"/>
            <p:cNvSpPr>
              <a:spLocks/>
            </p:cNvSpPr>
            <p:nvPr/>
          </p:nvSpPr>
          <p:spPr bwMode="auto">
            <a:xfrm>
              <a:off x="1730" y="1458"/>
              <a:ext cx="138" cy="18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55 w 21755"/>
                <a:gd name="T1" fmla="*/ 21599 h 21600"/>
                <a:gd name="T2" fmla="*/ 0 w 21755"/>
                <a:gd name="T3" fmla="*/ 118 h 21600"/>
                <a:gd name="T4" fmla="*/ 21600 w 2175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5" h="21600" fill="none" extrusionOk="0">
                  <a:moveTo>
                    <a:pt x="21755" y="21599"/>
                  </a:moveTo>
                  <a:cubicBezTo>
                    <a:pt x="21703" y="21599"/>
                    <a:pt x="21651" y="21599"/>
                    <a:pt x="21600" y="21600"/>
                  </a:cubicBezTo>
                  <a:cubicBezTo>
                    <a:pt x="9716" y="21600"/>
                    <a:pt x="65" y="12001"/>
                    <a:pt x="0" y="117"/>
                  </a:cubicBezTo>
                </a:path>
                <a:path w="21755" h="21600" stroke="0" extrusionOk="0">
                  <a:moveTo>
                    <a:pt x="21755" y="21599"/>
                  </a:moveTo>
                  <a:cubicBezTo>
                    <a:pt x="21703" y="21599"/>
                    <a:pt x="21651" y="21599"/>
                    <a:pt x="21600" y="21600"/>
                  </a:cubicBezTo>
                  <a:cubicBezTo>
                    <a:pt x="9716" y="21600"/>
                    <a:pt x="65" y="12001"/>
                    <a:pt x="0" y="11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5" name="Freeform 132"/>
            <p:cNvSpPr>
              <a:spLocks/>
            </p:cNvSpPr>
            <p:nvPr/>
          </p:nvSpPr>
          <p:spPr bwMode="auto">
            <a:xfrm>
              <a:off x="1687" y="1452"/>
              <a:ext cx="86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6" name="Line 133"/>
            <p:cNvSpPr>
              <a:spLocks noChangeShapeType="1"/>
            </p:cNvSpPr>
            <p:nvPr/>
          </p:nvSpPr>
          <p:spPr bwMode="auto">
            <a:xfrm>
              <a:off x="1687" y="145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7" name="Line 134"/>
            <p:cNvSpPr>
              <a:spLocks noChangeShapeType="1"/>
            </p:cNvSpPr>
            <p:nvPr/>
          </p:nvSpPr>
          <p:spPr bwMode="auto">
            <a:xfrm flipH="1">
              <a:off x="3637" y="1278"/>
              <a:ext cx="63" cy="3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8" name="Freeform 135"/>
            <p:cNvSpPr>
              <a:spLocks/>
            </p:cNvSpPr>
            <p:nvPr/>
          </p:nvSpPr>
          <p:spPr bwMode="auto">
            <a:xfrm>
              <a:off x="3637" y="1266"/>
              <a:ext cx="64" cy="46"/>
            </a:xfrm>
            <a:custGeom>
              <a:avLst/>
              <a:gdLst>
                <a:gd name="T0" fmla="*/ 0 w 64"/>
                <a:gd name="T1" fmla="*/ 46 h 46"/>
                <a:gd name="T2" fmla="*/ 64 w 64"/>
                <a:gd name="T3" fmla="*/ 35 h 46"/>
                <a:gd name="T4" fmla="*/ 40 w 64"/>
                <a:gd name="T5" fmla="*/ 25 h 46"/>
                <a:gd name="T6" fmla="*/ 41 w 64"/>
                <a:gd name="T7" fmla="*/ 0 h 46"/>
                <a:gd name="T8" fmla="*/ 0 w 64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6">
                  <a:moveTo>
                    <a:pt x="0" y="46"/>
                  </a:moveTo>
                  <a:lnTo>
                    <a:pt x="64" y="35"/>
                  </a:lnTo>
                  <a:lnTo>
                    <a:pt x="40" y="25"/>
                  </a:lnTo>
                  <a:lnTo>
                    <a:pt x="41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9" name="Line 136"/>
            <p:cNvSpPr>
              <a:spLocks noChangeShapeType="1"/>
            </p:cNvSpPr>
            <p:nvPr/>
          </p:nvSpPr>
          <p:spPr bwMode="auto">
            <a:xfrm flipH="1" flipV="1">
              <a:off x="3442" y="1145"/>
              <a:ext cx="258" cy="12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0" name="Freeform 137"/>
            <p:cNvSpPr>
              <a:spLocks/>
            </p:cNvSpPr>
            <p:nvPr/>
          </p:nvSpPr>
          <p:spPr bwMode="auto">
            <a:xfrm>
              <a:off x="3442" y="1145"/>
              <a:ext cx="65" cy="44"/>
            </a:xfrm>
            <a:custGeom>
              <a:avLst/>
              <a:gdLst>
                <a:gd name="T0" fmla="*/ 0 w 65"/>
                <a:gd name="T1" fmla="*/ 0 h 44"/>
                <a:gd name="T2" fmla="*/ 44 w 65"/>
                <a:gd name="T3" fmla="*/ 44 h 44"/>
                <a:gd name="T4" fmla="*/ 41 w 65"/>
                <a:gd name="T5" fmla="*/ 19 h 44"/>
                <a:gd name="T6" fmla="*/ 65 w 65"/>
                <a:gd name="T7" fmla="*/ 7 h 44"/>
                <a:gd name="T8" fmla="*/ 0 w 65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4">
                  <a:moveTo>
                    <a:pt x="0" y="0"/>
                  </a:moveTo>
                  <a:lnTo>
                    <a:pt x="44" y="44"/>
                  </a:lnTo>
                  <a:lnTo>
                    <a:pt x="41" y="19"/>
                  </a:lnTo>
                  <a:lnTo>
                    <a:pt x="65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" name="Line 138"/>
            <p:cNvSpPr>
              <a:spLocks noChangeShapeType="1"/>
            </p:cNvSpPr>
            <p:nvPr/>
          </p:nvSpPr>
          <p:spPr bwMode="auto">
            <a:xfrm flipV="1">
              <a:off x="3700" y="1266"/>
              <a:ext cx="0" cy="27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2" name="Arc 139"/>
            <p:cNvSpPr>
              <a:spLocks/>
            </p:cNvSpPr>
            <p:nvPr/>
          </p:nvSpPr>
          <p:spPr bwMode="auto">
            <a:xfrm>
              <a:off x="2242" y="2152"/>
              <a:ext cx="69" cy="3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3 w 21593"/>
                <a:gd name="T1" fmla="*/ 549 h 21598"/>
                <a:gd name="T2" fmla="*/ 295 w 21593"/>
                <a:gd name="T3" fmla="*/ 21598 h 21598"/>
                <a:gd name="T4" fmla="*/ 0 w 21593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3" h="21598" fill="none" extrusionOk="0">
                  <a:moveTo>
                    <a:pt x="21593" y="549"/>
                  </a:moveTo>
                  <a:cubicBezTo>
                    <a:pt x="21298" y="12146"/>
                    <a:pt x="11894" y="21439"/>
                    <a:pt x="294" y="21597"/>
                  </a:cubicBezTo>
                </a:path>
                <a:path w="21593" h="21598" stroke="0" extrusionOk="0">
                  <a:moveTo>
                    <a:pt x="21593" y="549"/>
                  </a:moveTo>
                  <a:cubicBezTo>
                    <a:pt x="21298" y="12146"/>
                    <a:pt x="11894" y="21439"/>
                    <a:pt x="294" y="2159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3" name="Arc 140"/>
            <p:cNvSpPr>
              <a:spLocks/>
            </p:cNvSpPr>
            <p:nvPr/>
          </p:nvSpPr>
          <p:spPr bwMode="auto">
            <a:xfrm>
              <a:off x="2313" y="1810"/>
              <a:ext cx="53" cy="34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62 h 21596"/>
                <a:gd name="T2" fmla="*/ 409 w 21600"/>
                <a:gd name="T3" fmla="*/ 21596 h 21596"/>
                <a:gd name="T4" fmla="*/ 0 w 21600"/>
                <a:gd name="T5" fmla="*/ 0 h 2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6" fill="none" extrusionOk="0">
                  <a:moveTo>
                    <a:pt x="21599" y="61"/>
                  </a:moveTo>
                  <a:cubicBezTo>
                    <a:pt x="21566" y="11807"/>
                    <a:pt x="12152" y="21373"/>
                    <a:pt x="409" y="21596"/>
                  </a:cubicBezTo>
                </a:path>
                <a:path w="21600" h="21596" stroke="0" extrusionOk="0">
                  <a:moveTo>
                    <a:pt x="21599" y="61"/>
                  </a:moveTo>
                  <a:cubicBezTo>
                    <a:pt x="21566" y="11807"/>
                    <a:pt x="12152" y="21373"/>
                    <a:pt x="409" y="2159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4" name="Line 141"/>
            <p:cNvSpPr>
              <a:spLocks noChangeShapeType="1"/>
            </p:cNvSpPr>
            <p:nvPr/>
          </p:nvSpPr>
          <p:spPr bwMode="auto">
            <a:xfrm flipV="1">
              <a:off x="2367" y="1762"/>
              <a:ext cx="132" cy="4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5" name="Freeform 142"/>
            <p:cNvSpPr>
              <a:spLocks/>
            </p:cNvSpPr>
            <p:nvPr/>
          </p:nvSpPr>
          <p:spPr bwMode="auto">
            <a:xfrm>
              <a:off x="2483" y="1723"/>
              <a:ext cx="39" cy="76"/>
            </a:xfrm>
            <a:custGeom>
              <a:avLst/>
              <a:gdLst>
                <a:gd name="T0" fmla="*/ 94 w 94"/>
                <a:gd name="T1" fmla="*/ 193 h 199"/>
                <a:gd name="T2" fmla="*/ 75 w 94"/>
                <a:gd name="T3" fmla="*/ 199 h 199"/>
                <a:gd name="T4" fmla="*/ 0 w 94"/>
                <a:gd name="T5" fmla="*/ 7 h 199"/>
                <a:gd name="T6" fmla="*/ 19 w 94"/>
                <a:gd name="T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99">
                  <a:moveTo>
                    <a:pt x="94" y="193"/>
                  </a:moveTo>
                  <a:lnTo>
                    <a:pt x="75" y="199"/>
                  </a:lnTo>
                  <a:lnTo>
                    <a:pt x="0" y="7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6" name="Line 143"/>
            <p:cNvSpPr>
              <a:spLocks noChangeShapeType="1"/>
            </p:cNvSpPr>
            <p:nvPr/>
          </p:nvSpPr>
          <p:spPr bwMode="auto">
            <a:xfrm flipH="1">
              <a:off x="2483" y="1723"/>
              <a:ext cx="8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7" name="Arc 144"/>
            <p:cNvSpPr>
              <a:spLocks/>
            </p:cNvSpPr>
            <p:nvPr/>
          </p:nvSpPr>
          <p:spPr bwMode="auto">
            <a:xfrm>
              <a:off x="2536" y="1525"/>
              <a:ext cx="265" cy="114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679 w 21679"/>
                <a:gd name="T1" fmla="*/ 21600 h 21600"/>
                <a:gd name="T2" fmla="*/ 0 w 21679"/>
                <a:gd name="T3" fmla="*/ 189 h 21600"/>
                <a:gd name="T4" fmla="*/ 21599 w 2167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79" h="21600" fill="none" extrusionOk="0">
                  <a:moveTo>
                    <a:pt x="21678" y="21599"/>
                  </a:moveTo>
                  <a:cubicBezTo>
                    <a:pt x="21652" y="21599"/>
                    <a:pt x="21625" y="21599"/>
                    <a:pt x="21599" y="21600"/>
                  </a:cubicBezTo>
                  <a:cubicBezTo>
                    <a:pt x="9743" y="21600"/>
                    <a:pt x="103" y="12044"/>
                    <a:pt x="-1" y="189"/>
                  </a:cubicBezTo>
                </a:path>
                <a:path w="21679" h="21600" stroke="0" extrusionOk="0">
                  <a:moveTo>
                    <a:pt x="21678" y="21599"/>
                  </a:moveTo>
                  <a:cubicBezTo>
                    <a:pt x="21652" y="21599"/>
                    <a:pt x="21625" y="21599"/>
                    <a:pt x="21599" y="21600"/>
                  </a:cubicBezTo>
                  <a:cubicBezTo>
                    <a:pt x="9743" y="21600"/>
                    <a:pt x="103" y="12044"/>
                    <a:pt x="-1" y="189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8" name="Freeform 145"/>
            <p:cNvSpPr>
              <a:spLocks/>
            </p:cNvSpPr>
            <p:nvPr/>
          </p:nvSpPr>
          <p:spPr bwMode="auto">
            <a:xfrm>
              <a:off x="2493" y="1519"/>
              <a:ext cx="86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9" name="Line 146"/>
            <p:cNvSpPr>
              <a:spLocks noChangeShapeType="1"/>
            </p:cNvSpPr>
            <p:nvPr/>
          </p:nvSpPr>
          <p:spPr bwMode="auto">
            <a:xfrm>
              <a:off x="2493" y="151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0" name="Arc 147"/>
            <p:cNvSpPr>
              <a:spLocks/>
            </p:cNvSpPr>
            <p:nvPr/>
          </p:nvSpPr>
          <p:spPr bwMode="auto">
            <a:xfrm>
              <a:off x="2203" y="1404"/>
              <a:ext cx="283" cy="24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89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05" y="21600"/>
                    <a:pt x="49" y="11983"/>
                    <a:pt x="0" y="88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05" y="21600"/>
                    <a:pt x="49" y="11983"/>
                    <a:pt x="0" y="8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1" name="Freeform 148"/>
            <p:cNvSpPr>
              <a:spLocks/>
            </p:cNvSpPr>
            <p:nvPr/>
          </p:nvSpPr>
          <p:spPr bwMode="auto">
            <a:xfrm>
              <a:off x="2160" y="1398"/>
              <a:ext cx="86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2" name="Line 149"/>
            <p:cNvSpPr>
              <a:spLocks noChangeShapeType="1"/>
            </p:cNvSpPr>
            <p:nvPr/>
          </p:nvSpPr>
          <p:spPr bwMode="auto">
            <a:xfrm>
              <a:off x="2160" y="139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3" name="Arc 150"/>
            <p:cNvSpPr>
              <a:spLocks/>
            </p:cNvSpPr>
            <p:nvPr/>
          </p:nvSpPr>
          <p:spPr bwMode="auto">
            <a:xfrm>
              <a:off x="1989" y="1503"/>
              <a:ext cx="194" cy="14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11 w 21711"/>
                <a:gd name="T1" fmla="*/ 21600 h 21600"/>
                <a:gd name="T2" fmla="*/ 0 w 21711"/>
                <a:gd name="T3" fmla="*/ 0 h 21600"/>
                <a:gd name="T4" fmla="*/ 21600 w 2171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1" h="21600" fill="none" extrusionOk="0">
                  <a:moveTo>
                    <a:pt x="21710" y="21599"/>
                  </a:moveTo>
                  <a:cubicBezTo>
                    <a:pt x="21673" y="21599"/>
                    <a:pt x="2163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11" h="21600" stroke="0" extrusionOk="0">
                  <a:moveTo>
                    <a:pt x="21710" y="21599"/>
                  </a:moveTo>
                  <a:cubicBezTo>
                    <a:pt x="21673" y="21599"/>
                    <a:pt x="2163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4" name="Freeform 151"/>
            <p:cNvSpPr>
              <a:spLocks/>
            </p:cNvSpPr>
            <p:nvPr/>
          </p:nvSpPr>
          <p:spPr bwMode="auto">
            <a:xfrm>
              <a:off x="1946" y="1496"/>
              <a:ext cx="86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5" name="Line 152"/>
            <p:cNvSpPr>
              <a:spLocks noChangeShapeType="1"/>
            </p:cNvSpPr>
            <p:nvPr/>
          </p:nvSpPr>
          <p:spPr bwMode="auto">
            <a:xfrm>
              <a:off x="1946" y="149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6" name="Freeform 153"/>
            <p:cNvSpPr>
              <a:spLocks/>
            </p:cNvSpPr>
            <p:nvPr/>
          </p:nvSpPr>
          <p:spPr bwMode="auto">
            <a:xfrm>
              <a:off x="1241" y="1340"/>
              <a:ext cx="237" cy="451"/>
            </a:xfrm>
            <a:custGeom>
              <a:avLst/>
              <a:gdLst>
                <a:gd name="T0" fmla="*/ 566 w 566"/>
                <a:gd name="T1" fmla="*/ 1173 h 1173"/>
                <a:gd name="T2" fmla="*/ 284 w 566"/>
                <a:gd name="T3" fmla="*/ 989 h 1173"/>
                <a:gd name="T4" fmla="*/ 0 w 566"/>
                <a:gd name="T5" fmla="*/ 0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6" h="1173">
                  <a:moveTo>
                    <a:pt x="566" y="1173"/>
                  </a:moveTo>
                  <a:lnTo>
                    <a:pt x="284" y="98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7" name="Freeform 154"/>
            <p:cNvSpPr>
              <a:spLocks/>
            </p:cNvSpPr>
            <p:nvPr/>
          </p:nvSpPr>
          <p:spPr bwMode="auto">
            <a:xfrm>
              <a:off x="1197" y="1322"/>
              <a:ext cx="86" cy="28"/>
            </a:xfrm>
            <a:custGeom>
              <a:avLst/>
              <a:gdLst>
                <a:gd name="T0" fmla="*/ 201 w 205"/>
                <a:gd name="T1" fmla="*/ 0 h 73"/>
                <a:gd name="T2" fmla="*/ 205 w 205"/>
                <a:gd name="T3" fmla="*/ 18 h 73"/>
                <a:gd name="T4" fmla="*/ 4 w 205"/>
                <a:gd name="T5" fmla="*/ 73 h 73"/>
                <a:gd name="T6" fmla="*/ 0 w 205"/>
                <a:gd name="T7" fmla="*/ 5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73">
                  <a:moveTo>
                    <a:pt x="201" y="0"/>
                  </a:moveTo>
                  <a:lnTo>
                    <a:pt x="205" y="18"/>
                  </a:lnTo>
                  <a:lnTo>
                    <a:pt x="4" y="73"/>
                  </a:lnTo>
                  <a:lnTo>
                    <a:pt x="0" y="5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8" name="Line 155"/>
            <p:cNvSpPr>
              <a:spLocks noChangeShapeType="1"/>
            </p:cNvSpPr>
            <p:nvPr/>
          </p:nvSpPr>
          <p:spPr bwMode="auto">
            <a:xfrm>
              <a:off x="1197" y="1343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9" name="Freeform 156"/>
            <p:cNvSpPr>
              <a:spLocks/>
            </p:cNvSpPr>
            <p:nvPr/>
          </p:nvSpPr>
          <p:spPr bwMode="auto">
            <a:xfrm>
              <a:off x="2225" y="1787"/>
              <a:ext cx="542" cy="327"/>
            </a:xfrm>
            <a:custGeom>
              <a:avLst/>
              <a:gdLst>
                <a:gd name="T0" fmla="*/ 1285 w 1292"/>
                <a:gd name="T1" fmla="*/ 2 h 850"/>
                <a:gd name="T2" fmla="*/ 1292 w 1292"/>
                <a:gd name="T3" fmla="*/ 68 h 850"/>
                <a:gd name="T4" fmla="*/ 1176 w 1292"/>
                <a:gd name="T5" fmla="*/ 0 h 850"/>
                <a:gd name="T6" fmla="*/ 1191 w 1292"/>
                <a:gd name="T7" fmla="*/ 133 h 850"/>
                <a:gd name="T8" fmla="*/ 1076 w 1292"/>
                <a:gd name="T9" fmla="*/ 65 h 850"/>
                <a:gd name="T10" fmla="*/ 1090 w 1292"/>
                <a:gd name="T11" fmla="*/ 198 h 850"/>
                <a:gd name="T12" fmla="*/ 975 w 1292"/>
                <a:gd name="T13" fmla="*/ 130 h 850"/>
                <a:gd name="T14" fmla="*/ 990 w 1292"/>
                <a:gd name="T15" fmla="*/ 264 h 850"/>
                <a:gd name="T16" fmla="*/ 874 w 1292"/>
                <a:gd name="T17" fmla="*/ 195 h 850"/>
                <a:gd name="T18" fmla="*/ 889 w 1292"/>
                <a:gd name="T19" fmla="*/ 329 h 850"/>
                <a:gd name="T20" fmla="*/ 773 w 1292"/>
                <a:gd name="T21" fmla="*/ 261 h 850"/>
                <a:gd name="T22" fmla="*/ 788 w 1292"/>
                <a:gd name="T23" fmla="*/ 394 h 850"/>
                <a:gd name="T24" fmla="*/ 673 w 1292"/>
                <a:gd name="T25" fmla="*/ 326 h 850"/>
                <a:gd name="T26" fmla="*/ 687 w 1292"/>
                <a:gd name="T27" fmla="*/ 459 h 850"/>
                <a:gd name="T28" fmla="*/ 572 w 1292"/>
                <a:gd name="T29" fmla="*/ 391 h 850"/>
                <a:gd name="T30" fmla="*/ 587 w 1292"/>
                <a:gd name="T31" fmla="*/ 524 h 850"/>
                <a:gd name="T32" fmla="*/ 471 w 1292"/>
                <a:gd name="T33" fmla="*/ 456 h 850"/>
                <a:gd name="T34" fmla="*/ 486 w 1292"/>
                <a:gd name="T35" fmla="*/ 589 h 850"/>
                <a:gd name="T36" fmla="*/ 370 w 1292"/>
                <a:gd name="T37" fmla="*/ 521 h 850"/>
                <a:gd name="T38" fmla="*/ 385 w 1292"/>
                <a:gd name="T39" fmla="*/ 655 h 850"/>
                <a:gd name="T40" fmla="*/ 269 w 1292"/>
                <a:gd name="T41" fmla="*/ 586 h 850"/>
                <a:gd name="T42" fmla="*/ 284 w 1292"/>
                <a:gd name="T43" fmla="*/ 720 h 850"/>
                <a:gd name="T44" fmla="*/ 169 w 1292"/>
                <a:gd name="T45" fmla="*/ 652 h 850"/>
                <a:gd name="T46" fmla="*/ 184 w 1292"/>
                <a:gd name="T47" fmla="*/ 785 h 850"/>
                <a:gd name="T48" fmla="*/ 68 w 1292"/>
                <a:gd name="T49" fmla="*/ 717 h 850"/>
                <a:gd name="T50" fmla="*/ 83 w 1292"/>
                <a:gd name="T51" fmla="*/ 850 h 850"/>
                <a:gd name="T52" fmla="*/ 25 w 1292"/>
                <a:gd name="T53" fmla="*/ 816 h 850"/>
                <a:gd name="T54" fmla="*/ 0 w 1292"/>
                <a:gd name="T55" fmla="*/ 833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92" h="850">
                  <a:moveTo>
                    <a:pt x="1285" y="2"/>
                  </a:moveTo>
                  <a:lnTo>
                    <a:pt x="1292" y="68"/>
                  </a:lnTo>
                  <a:lnTo>
                    <a:pt x="1176" y="0"/>
                  </a:lnTo>
                  <a:lnTo>
                    <a:pt x="1191" y="133"/>
                  </a:lnTo>
                  <a:lnTo>
                    <a:pt x="1076" y="65"/>
                  </a:lnTo>
                  <a:lnTo>
                    <a:pt x="1090" y="198"/>
                  </a:lnTo>
                  <a:lnTo>
                    <a:pt x="975" y="130"/>
                  </a:lnTo>
                  <a:lnTo>
                    <a:pt x="990" y="264"/>
                  </a:lnTo>
                  <a:lnTo>
                    <a:pt x="874" y="195"/>
                  </a:lnTo>
                  <a:lnTo>
                    <a:pt x="889" y="329"/>
                  </a:lnTo>
                  <a:lnTo>
                    <a:pt x="773" y="261"/>
                  </a:lnTo>
                  <a:lnTo>
                    <a:pt x="788" y="394"/>
                  </a:lnTo>
                  <a:lnTo>
                    <a:pt x="673" y="326"/>
                  </a:lnTo>
                  <a:lnTo>
                    <a:pt x="687" y="459"/>
                  </a:lnTo>
                  <a:lnTo>
                    <a:pt x="572" y="391"/>
                  </a:lnTo>
                  <a:lnTo>
                    <a:pt x="587" y="524"/>
                  </a:lnTo>
                  <a:lnTo>
                    <a:pt x="471" y="456"/>
                  </a:lnTo>
                  <a:lnTo>
                    <a:pt x="486" y="589"/>
                  </a:lnTo>
                  <a:lnTo>
                    <a:pt x="370" y="521"/>
                  </a:lnTo>
                  <a:lnTo>
                    <a:pt x="385" y="655"/>
                  </a:lnTo>
                  <a:lnTo>
                    <a:pt x="269" y="586"/>
                  </a:lnTo>
                  <a:lnTo>
                    <a:pt x="284" y="720"/>
                  </a:lnTo>
                  <a:lnTo>
                    <a:pt x="169" y="652"/>
                  </a:lnTo>
                  <a:lnTo>
                    <a:pt x="184" y="785"/>
                  </a:lnTo>
                  <a:lnTo>
                    <a:pt x="68" y="717"/>
                  </a:lnTo>
                  <a:lnTo>
                    <a:pt x="83" y="850"/>
                  </a:lnTo>
                  <a:lnTo>
                    <a:pt x="25" y="816"/>
                  </a:lnTo>
                  <a:lnTo>
                    <a:pt x="0" y="83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0" name="Arc 157"/>
            <p:cNvSpPr>
              <a:spLocks/>
            </p:cNvSpPr>
            <p:nvPr/>
          </p:nvSpPr>
          <p:spPr bwMode="auto">
            <a:xfrm>
              <a:off x="737" y="1325"/>
              <a:ext cx="1488" cy="78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14 w 21614"/>
                <a:gd name="T1" fmla="*/ 21600 h 21600"/>
                <a:gd name="T2" fmla="*/ 0 w 21614"/>
                <a:gd name="T3" fmla="*/ 0 h 21600"/>
                <a:gd name="T4" fmla="*/ 21600 w 2161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4" h="21600" fill="none" extrusionOk="0">
                  <a:moveTo>
                    <a:pt x="21613" y="21599"/>
                  </a:moveTo>
                  <a:cubicBezTo>
                    <a:pt x="21609" y="21599"/>
                    <a:pt x="2160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14" h="21600" stroke="0" extrusionOk="0">
                  <a:moveTo>
                    <a:pt x="21613" y="21599"/>
                  </a:moveTo>
                  <a:cubicBezTo>
                    <a:pt x="21609" y="21599"/>
                    <a:pt x="2160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1" name="Freeform 158"/>
            <p:cNvSpPr>
              <a:spLocks/>
            </p:cNvSpPr>
            <p:nvPr/>
          </p:nvSpPr>
          <p:spPr bwMode="auto">
            <a:xfrm>
              <a:off x="716" y="1325"/>
              <a:ext cx="43" cy="57"/>
            </a:xfrm>
            <a:custGeom>
              <a:avLst/>
              <a:gdLst>
                <a:gd name="T0" fmla="*/ 21 w 43"/>
                <a:gd name="T1" fmla="*/ 0 h 57"/>
                <a:gd name="T2" fmla="*/ 0 w 43"/>
                <a:gd name="T3" fmla="*/ 57 h 57"/>
                <a:gd name="T4" fmla="*/ 21 w 43"/>
                <a:gd name="T5" fmla="*/ 42 h 57"/>
                <a:gd name="T6" fmla="*/ 43 w 43"/>
                <a:gd name="T7" fmla="*/ 57 h 57"/>
                <a:gd name="T8" fmla="*/ 21 w 43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7">
                  <a:moveTo>
                    <a:pt x="21" y="0"/>
                  </a:moveTo>
                  <a:lnTo>
                    <a:pt x="0" y="57"/>
                  </a:lnTo>
                  <a:lnTo>
                    <a:pt x="21" y="42"/>
                  </a:lnTo>
                  <a:lnTo>
                    <a:pt x="43" y="57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9" name="Rectangle 158">
            <a:hlinkClick r:id="rId2" action="ppaction://hlinkfile"/>
          </p:cNvPr>
          <p:cNvSpPr/>
          <p:nvPr/>
        </p:nvSpPr>
        <p:spPr>
          <a:xfrm>
            <a:off x="4715490" y="8194558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114800" y="8497669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228600"/>
            <a:ext cx="6342063" cy="8686800"/>
            <a:chOff x="144" y="144"/>
            <a:chExt cx="3995" cy="547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3936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75" y="244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89" y="244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75" y="237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89" y="237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75" y="229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89" y="229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75" y="22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89" y="22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75" y="2152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718" y="2130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95" y="2130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75" y="207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89" y="207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75" y="200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89" y="200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75" y="192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89" y="192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275" y="185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89" y="185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75" y="1782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718" y="1760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95" y="1760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75" y="17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89" y="17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75" y="163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89" y="163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" name="Line 31"/>
            <p:cNvSpPr>
              <a:spLocks noChangeShapeType="1"/>
            </p:cNvSpPr>
            <p:nvPr/>
          </p:nvSpPr>
          <p:spPr bwMode="auto">
            <a:xfrm>
              <a:off x="275" y="156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1" name="Line 32"/>
            <p:cNvSpPr>
              <a:spLocks noChangeShapeType="1"/>
            </p:cNvSpPr>
            <p:nvPr/>
          </p:nvSpPr>
          <p:spPr bwMode="auto">
            <a:xfrm>
              <a:off x="4089" y="156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3" name="Line 33"/>
            <p:cNvSpPr>
              <a:spLocks noChangeShapeType="1"/>
            </p:cNvSpPr>
            <p:nvPr/>
          </p:nvSpPr>
          <p:spPr bwMode="auto">
            <a:xfrm>
              <a:off x="275" y="148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4" name="Line 34"/>
            <p:cNvSpPr>
              <a:spLocks noChangeShapeType="1"/>
            </p:cNvSpPr>
            <p:nvPr/>
          </p:nvSpPr>
          <p:spPr bwMode="auto">
            <a:xfrm>
              <a:off x="4089" y="148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5" name="Line 35"/>
            <p:cNvSpPr>
              <a:spLocks noChangeShapeType="1"/>
            </p:cNvSpPr>
            <p:nvPr/>
          </p:nvSpPr>
          <p:spPr bwMode="auto">
            <a:xfrm>
              <a:off x="275" y="1417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6" name="Line 36"/>
            <p:cNvSpPr>
              <a:spLocks noChangeShapeType="1"/>
            </p:cNvSpPr>
            <p:nvPr/>
          </p:nvSpPr>
          <p:spPr bwMode="auto">
            <a:xfrm>
              <a:off x="1718" y="139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7" name="Line 37"/>
            <p:cNvSpPr>
              <a:spLocks noChangeShapeType="1"/>
            </p:cNvSpPr>
            <p:nvPr/>
          </p:nvSpPr>
          <p:spPr bwMode="auto">
            <a:xfrm>
              <a:off x="2695" y="139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8" name="Line 38"/>
            <p:cNvSpPr>
              <a:spLocks noChangeShapeType="1"/>
            </p:cNvSpPr>
            <p:nvPr/>
          </p:nvSpPr>
          <p:spPr bwMode="auto">
            <a:xfrm>
              <a:off x="275" y="134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9" name="Line 39"/>
            <p:cNvSpPr>
              <a:spLocks noChangeShapeType="1"/>
            </p:cNvSpPr>
            <p:nvPr/>
          </p:nvSpPr>
          <p:spPr bwMode="auto">
            <a:xfrm>
              <a:off x="4089" y="134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0" name="Line 40"/>
            <p:cNvSpPr>
              <a:spLocks noChangeShapeType="1"/>
            </p:cNvSpPr>
            <p:nvPr/>
          </p:nvSpPr>
          <p:spPr bwMode="auto">
            <a:xfrm>
              <a:off x="275" y="127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1" name="Line 41"/>
            <p:cNvSpPr>
              <a:spLocks noChangeShapeType="1"/>
            </p:cNvSpPr>
            <p:nvPr/>
          </p:nvSpPr>
          <p:spPr bwMode="auto">
            <a:xfrm>
              <a:off x="4089" y="127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2" name="Line 42"/>
            <p:cNvSpPr>
              <a:spLocks noChangeShapeType="1"/>
            </p:cNvSpPr>
            <p:nvPr/>
          </p:nvSpPr>
          <p:spPr bwMode="auto">
            <a:xfrm>
              <a:off x="275" y="119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3" name="Line 43"/>
            <p:cNvSpPr>
              <a:spLocks noChangeShapeType="1"/>
            </p:cNvSpPr>
            <p:nvPr/>
          </p:nvSpPr>
          <p:spPr bwMode="auto">
            <a:xfrm>
              <a:off x="4089" y="119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4" name="Line 44"/>
            <p:cNvSpPr>
              <a:spLocks noChangeShapeType="1"/>
            </p:cNvSpPr>
            <p:nvPr/>
          </p:nvSpPr>
          <p:spPr bwMode="auto">
            <a:xfrm>
              <a:off x="275" y="11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5" name="Line 45"/>
            <p:cNvSpPr>
              <a:spLocks noChangeShapeType="1"/>
            </p:cNvSpPr>
            <p:nvPr/>
          </p:nvSpPr>
          <p:spPr bwMode="auto">
            <a:xfrm>
              <a:off x="4089" y="11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6" name="Line 46"/>
            <p:cNvSpPr>
              <a:spLocks noChangeShapeType="1"/>
            </p:cNvSpPr>
            <p:nvPr/>
          </p:nvSpPr>
          <p:spPr bwMode="auto">
            <a:xfrm>
              <a:off x="275" y="1047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7" name="Line 47"/>
            <p:cNvSpPr>
              <a:spLocks noChangeShapeType="1"/>
            </p:cNvSpPr>
            <p:nvPr/>
          </p:nvSpPr>
          <p:spPr bwMode="auto">
            <a:xfrm>
              <a:off x="1718" y="102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8" name="Line 48"/>
            <p:cNvSpPr>
              <a:spLocks noChangeShapeType="1"/>
            </p:cNvSpPr>
            <p:nvPr/>
          </p:nvSpPr>
          <p:spPr bwMode="auto">
            <a:xfrm>
              <a:off x="2695" y="102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9" name="Line 49"/>
            <p:cNvSpPr>
              <a:spLocks noChangeShapeType="1"/>
            </p:cNvSpPr>
            <p:nvPr/>
          </p:nvSpPr>
          <p:spPr bwMode="auto">
            <a:xfrm>
              <a:off x="275" y="97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0" name="Line 50"/>
            <p:cNvSpPr>
              <a:spLocks noChangeShapeType="1"/>
            </p:cNvSpPr>
            <p:nvPr/>
          </p:nvSpPr>
          <p:spPr bwMode="auto">
            <a:xfrm>
              <a:off x="4089" y="97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1" name="Line 51"/>
            <p:cNvSpPr>
              <a:spLocks noChangeShapeType="1"/>
            </p:cNvSpPr>
            <p:nvPr/>
          </p:nvSpPr>
          <p:spPr bwMode="auto">
            <a:xfrm>
              <a:off x="275" y="90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2" name="Line 52"/>
            <p:cNvSpPr>
              <a:spLocks noChangeShapeType="1"/>
            </p:cNvSpPr>
            <p:nvPr/>
          </p:nvSpPr>
          <p:spPr bwMode="auto">
            <a:xfrm>
              <a:off x="4089" y="90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3" name="Line 53"/>
            <p:cNvSpPr>
              <a:spLocks noChangeShapeType="1"/>
            </p:cNvSpPr>
            <p:nvPr/>
          </p:nvSpPr>
          <p:spPr bwMode="auto">
            <a:xfrm>
              <a:off x="275" y="83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4" name="Line 54"/>
            <p:cNvSpPr>
              <a:spLocks noChangeShapeType="1"/>
            </p:cNvSpPr>
            <p:nvPr/>
          </p:nvSpPr>
          <p:spPr bwMode="auto">
            <a:xfrm>
              <a:off x="4089" y="83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5" name="Line 55"/>
            <p:cNvSpPr>
              <a:spLocks noChangeShapeType="1"/>
            </p:cNvSpPr>
            <p:nvPr/>
          </p:nvSpPr>
          <p:spPr bwMode="auto">
            <a:xfrm>
              <a:off x="275" y="75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6" name="Line 56"/>
            <p:cNvSpPr>
              <a:spLocks noChangeShapeType="1"/>
            </p:cNvSpPr>
            <p:nvPr/>
          </p:nvSpPr>
          <p:spPr bwMode="auto">
            <a:xfrm>
              <a:off x="4089" y="75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7" name="Line 57"/>
            <p:cNvSpPr>
              <a:spLocks noChangeShapeType="1"/>
            </p:cNvSpPr>
            <p:nvPr/>
          </p:nvSpPr>
          <p:spPr bwMode="auto">
            <a:xfrm>
              <a:off x="275" y="683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8" name="Line 58"/>
            <p:cNvSpPr>
              <a:spLocks noChangeShapeType="1"/>
            </p:cNvSpPr>
            <p:nvPr/>
          </p:nvSpPr>
          <p:spPr bwMode="auto">
            <a:xfrm>
              <a:off x="1718" y="661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9" name="Line 59"/>
            <p:cNvSpPr>
              <a:spLocks noChangeShapeType="1"/>
            </p:cNvSpPr>
            <p:nvPr/>
          </p:nvSpPr>
          <p:spPr bwMode="auto">
            <a:xfrm>
              <a:off x="2695" y="661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0" name="Line 60"/>
            <p:cNvSpPr>
              <a:spLocks noChangeShapeType="1"/>
            </p:cNvSpPr>
            <p:nvPr/>
          </p:nvSpPr>
          <p:spPr bwMode="auto">
            <a:xfrm>
              <a:off x="275" y="60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1" name="Line 61"/>
            <p:cNvSpPr>
              <a:spLocks noChangeShapeType="1"/>
            </p:cNvSpPr>
            <p:nvPr/>
          </p:nvSpPr>
          <p:spPr bwMode="auto">
            <a:xfrm>
              <a:off x="4089" y="60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2" name="Line 62"/>
            <p:cNvSpPr>
              <a:spLocks noChangeShapeType="1"/>
            </p:cNvSpPr>
            <p:nvPr/>
          </p:nvSpPr>
          <p:spPr bwMode="auto">
            <a:xfrm>
              <a:off x="275" y="53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3" name="Line 63"/>
            <p:cNvSpPr>
              <a:spLocks noChangeShapeType="1"/>
            </p:cNvSpPr>
            <p:nvPr/>
          </p:nvSpPr>
          <p:spPr bwMode="auto">
            <a:xfrm>
              <a:off x="4089" y="53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4" name="Line 64"/>
            <p:cNvSpPr>
              <a:spLocks noChangeShapeType="1"/>
            </p:cNvSpPr>
            <p:nvPr/>
          </p:nvSpPr>
          <p:spPr bwMode="auto">
            <a:xfrm>
              <a:off x="275" y="46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5" name="Line 65"/>
            <p:cNvSpPr>
              <a:spLocks noChangeShapeType="1"/>
            </p:cNvSpPr>
            <p:nvPr/>
          </p:nvSpPr>
          <p:spPr bwMode="auto">
            <a:xfrm>
              <a:off x="4089" y="46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6" name="Line 66"/>
            <p:cNvSpPr>
              <a:spLocks noChangeShapeType="1"/>
            </p:cNvSpPr>
            <p:nvPr/>
          </p:nvSpPr>
          <p:spPr bwMode="auto">
            <a:xfrm>
              <a:off x="275" y="38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7" name="Line 67"/>
            <p:cNvSpPr>
              <a:spLocks noChangeShapeType="1"/>
            </p:cNvSpPr>
            <p:nvPr/>
          </p:nvSpPr>
          <p:spPr bwMode="auto">
            <a:xfrm>
              <a:off x="4089" y="38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8" name="Rectangle 68"/>
            <p:cNvSpPr>
              <a:spLocks noChangeArrowheads="1"/>
            </p:cNvSpPr>
            <p:nvPr/>
          </p:nvSpPr>
          <p:spPr bwMode="auto">
            <a:xfrm>
              <a:off x="267" y="318"/>
              <a:ext cx="3872" cy="2196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9" name="Oval 69"/>
            <p:cNvSpPr>
              <a:spLocks noChangeArrowheads="1"/>
            </p:cNvSpPr>
            <p:nvPr/>
          </p:nvSpPr>
          <p:spPr bwMode="auto">
            <a:xfrm>
              <a:off x="370" y="1787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0" name="Rectangle 70"/>
            <p:cNvSpPr>
              <a:spLocks noChangeArrowheads="1"/>
            </p:cNvSpPr>
            <p:nvPr/>
          </p:nvSpPr>
          <p:spPr bwMode="auto">
            <a:xfrm>
              <a:off x="1363" y="1521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1" name="Oval 71"/>
            <p:cNvSpPr>
              <a:spLocks noChangeArrowheads="1"/>
            </p:cNvSpPr>
            <p:nvPr/>
          </p:nvSpPr>
          <p:spPr bwMode="auto">
            <a:xfrm>
              <a:off x="1514" y="1793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2" name="Rectangle 72"/>
            <p:cNvSpPr>
              <a:spLocks noChangeArrowheads="1"/>
            </p:cNvSpPr>
            <p:nvPr/>
          </p:nvSpPr>
          <p:spPr bwMode="auto">
            <a:xfrm>
              <a:off x="1796" y="1521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3" name="Oval 73"/>
            <p:cNvSpPr>
              <a:spLocks noChangeArrowheads="1"/>
            </p:cNvSpPr>
            <p:nvPr/>
          </p:nvSpPr>
          <p:spPr bwMode="auto">
            <a:xfrm>
              <a:off x="1753" y="1787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4" name="Rectangle 74"/>
            <p:cNvSpPr>
              <a:spLocks noChangeArrowheads="1"/>
            </p:cNvSpPr>
            <p:nvPr/>
          </p:nvSpPr>
          <p:spPr bwMode="auto">
            <a:xfrm>
              <a:off x="2328" y="1553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5" name="Rectangle 75"/>
            <p:cNvSpPr>
              <a:spLocks noChangeArrowheads="1"/>
            </p:cNvSpPr>
            <p:nvPr/>
          </p:nvSpPr>
          <p:spPr bwMode="auto">
            <a:xfrm>
              <a:off x="2008" y="1787"/>
              <a:ext cx="128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6" name="Line 76"/>
            <p:cNvSpPr>
              <a:spLocks noChangeShapeType="1"/>
            </p:cNvSpPr>
            <p:nvPr/>
          </p:nvSpPr>
          <p:spPr bwMode="auto">
            <a:xfrm>
              <a:off x="2008" y="1787"/>
              <a:ext cx="125" cy="1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7" name="Line 77"/>
            <p:cNvSpPr>
              <a:spLocks noChangeShapeType="1"/>
            </p:cNvSpPr>
            <p:nvPr/>
          </p:nvSpPr>
          <p:spPr bwMode="auto">
            <a:xfrm flipV="1">
              <a:off x="2008" y="1787"/>
              <a:ext cx="125" cy="1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8" name="Rectangle 78"/>
            <p:cNvSpPr>
              <a:spLocks noChangeArrowheads="1"/>
            </p:cNvSpPr>
            <p:nvPr/>
          </p:nvSpPr>
          <p:spPr bwMode="auto">
            <a:xfrm>
              <a:off x="1032" y="1357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9" name="Oval 79"/>
            <p:cNvSpPr>
              <a:spLocks noChangeArrowheads="1"/>
            </p:cNvSpPr>
            <p:nvPr/>
          </p:nvSpPr>
          <p:spPr bwMode="auto">
            <a:xfrm>
              <a:off x="2252" y="1787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0" name="Rectangle 80"/>
            <p:cNvSpPr>
              <a:spLocks noChangeArrowheads="1"/>
            </p:cNvSpPr>
            <p:nvPr/>
          </p:nvSpPr>
          <p:spPr bwMode="auto">
            <a:xfrm>
              <a:off x="2024" y="1347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1" name="Oval 81"/>
            <p:cNvSpPr>
              <a:spLocks noChangeArrowheads="1"/>
            </p:cNvSpPr>
            <p:nvPr/>
          </p:nvSpPr>
          <p:spPr bwMode="auto">
            <a:xfrm>
              <a:off x="2517" y="1787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2" name="Rectangle 82"/>
            <p:cNvSpPr>
              <a:spLocks noChangeArrowheads="1"/>
            </p:cNvSpPr>
            <p:nvPr/>
          </p:nvSpPr>
          <p:spPr bwMode="auto">
            <a:xfrm>
              <a:off x="2832" y="1385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3" name="Oval 83"/>
            <p:cNvSpPr>
              <a:spLocks noChangeArrowheads="1"/>
            </p:cNvSpPr>
            <p:nvPr/>
          </p:nvSpPr>
          <p:spPr bwMode="auto">
            <a:xfrm>
              <a:off x="3445" y="1798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4" name="Rectangle 84"/>
            <p:cNvSpPr>
              <a:spLocks noChangeArrowheads="1"/>
            </p:cNvSpPr>
            <p:nvPr/>
          </p:nvSpPr>
          <p:spPr bwMode="auto">
            <a:xfrm>
              <a:off x="2670" y="1548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5" name="Oval 85"/>
            <p:cNvSpPr>
              <a:spLocks noChangeArrowheads="1"/>
            </p:cNvSpPr>
            <p:nvPr/>
          </p:nvSpPr>
          <p:spPr bwMode="auto">
            <a:xfrm>
              <a:off x="2030" y="2146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6" name="Rectangle 86"/>
            <p:cNvSpPr>
              <a:spLocks noChangeArrowheads="1"/>
            </p:cNvSpPr>
            <p:nvPr/>
          </p:nvSpPr>
          <p:spPr bwMode="auto">
            <a:xfrm>
              <a:off x="376" y="1325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7" name="Oval 87"/>
            <p:cNvSpPr>
              <a:spLocks noChangeArrowheads="1"/>
            </p:cNvSpPr>
            <p:nvPr/>
          </p:nvSpPr>
          <p:spPr bwMode="auto">
            <a:xfrm>
              <a:off x="2046" y="2413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8" name="Rectangle 88"/>
            <p:cNvSpPr>
              <a:spLocks noChangeArrowheads="1"/>
            </p:cNvSpPr>
            <p:nvPr/>
          </p:nvSpPr>
          <p:spPr bwMode="auto">
            <a:xfrm>
              <a:off x="3527" y="1374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9" name="Oval 89"/>
            <p:cNvSpPr>
              <a:spLocks noChangeArrowheads="1"/>
            </p:cNvSpPr>
            <p:nvPr/>
          </p:nvSpPr>
          <p:spPr bwMode="auto">
            <a:xfrm>
              <a:off x="1439" y="2000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0" name="Rectangle 90"/>
            <p:cNvSpPr>
              <a:spLocks noChangeArrowheads="1"/>
            </p:cNvSpPr>
            <p:nvPr/>
          </p:nvSpPr>
          <p:spPr bwMode="auto">
            <a:xfrm>
              <a:off x="1154" y="835"/>
              <a:ext cx="30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1" name="Oval 91"/>
            <p:cNvSpPr>
              <a:spLocks noChangeArrowheads="1"/>
            </p:cNvSpPr>
            <p:nvPr/>
          </p:nvSpPr>
          <p:spPr bwMode="auto">
            <a:xfrm>
              <a:off x="2610" y="2021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2" name="Rectangle 92"/>
            <p:cNvSpPr>
              <a:spLocks noChangeArrowheads="1"/>
            </p:cNvSpPr>
            <p:nvPr/>
          </p:nvSpPr>
          <p:spPr bwMode="auto">
            <a:xfrm>
              <a:off x="2794" y="835"/>
              <a:ext cx="31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3" name="Rectangle 93"/>
            <p:cNvSpPr>
              <a:spLocks noChangeArrowheads="1"/>
            </p:cNvSpPr>
            <p:nvPr/>
          </p:nvSpPr>
          <p:spPr bwMode="auto">
            <a:xfrm>
              <a:off x="330" y="2588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4" name="Rectangle 94"/>
            <p:cNvSpPr>
              <a:spLocks noChangeArrowheads="1"/>
            </p:cNvSpPr>
            <p:nvPr/>
          </p:nvSpPr>
          <p:spPr bwMode="auto">
            <a:xfrm>
              <a:off x="333" y="2844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5" name="Rectangle 95"/>
            <p:cNvSpPr>
              <a:spLocks noChangeArrowheads="1"/>
            </p:cNvSpPr>
            <p:nvPr/>
          </p:nvSpPr>
          <p:spPr bwMode="auto">
            <a:xfrm>
              <a:off x="528" y="2844"/>
              <a:ext cx="60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Pull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6" name="Rectangle 96"/>
            <p:cNvSpPr>
              <a:spLocks noChangeArrowheads="1"/>
            </p:cNvSpPr>
            <p:nvPr/>
          </p:nvSpPr>
          <p:spPr bwMode="auto">
            <a:xfrm>
              <a:off x="333" y="3073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7" name="Rectangle 97"/>
            <p:cNvSpPr>
              <a:spLocks noChangeArrowheads="1"/>
            </p:cNvSpPr>
            <p:nvPr/>
          </p:nvSpPr>
          <p:spPr bwMode="auto">
            <a:xfrm>
              <a:off x="576" y="3073"/>
              <a:ext cx="60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Pull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8" name="Rectangle 98"/>
            <p:cNvSpPr>
              <a:spLocks noChangeArrowheads="1"/>
            </p:cNvSpPr>
            <p:nvPr/>
          </p:nvSpPr>
          <p:spPr bwMode="auto">
            <a:xfrm>
              <a:off x="333" y="3301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9" name="Rectangle 99"/>
            <p:cNvSpPr>
              <a:spLocks noChangeArrowheads="1"/>
            </p:cNvSpPr>
            <p:nvPr/>
          </p:nvSpPr>
          <p:spPr bwMode="auto">
            <a:xfrm>
              <a:off x="576" y="3301"/>
              <a:ext cx="60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Pull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0" name="Rectangle 100"/>
            <p:cNvSpPr>
              <a:spLocks noChangeArrowheads="1"/>
            </p:cNvSpPr>
            <p:nvPr/>
          </p:nvSpPr>
          <p:spPr bwMode="auto">
            <a:xfrm>
              <a:off x="333" y="3530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1" name="Rectangle 101"/>
            <p:cNvSpPr>
              <a:spLocks noChangeArrowheads="1"/>
            </p:cNvSpPr>
            <p:nvPr/>
          </p:nvSpPr>
          <p:spPr bwMode="auto">
            <a:xfrm>
              <a:off x="576" y="3542"/>
              <a:ext cx="60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Pull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2" name="Rectangle 102"/>
            <p:cNvSpPr>
              <a:spLocks noChangeArrowheads="1"/>
            </p:cNvSpPr>
            <p:nvPr/>
          </p:nvSpPr>
          <p:spPr bwMode="auto">
            <a:xfrm>
              <a:off x="333" y="3759"/>
              <a:ext cx="20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3" name="Rectangle 103"/>
            <p:cNvSpPr>
              <a:spLocks noChangeArrowheads="1"/>
            </p:cNvSpPr>
            <p:nvPr/>
          </p:nvSpPr>
          <p:spPr bwMode="auto">
            <a:xfrm>
              <a:off x="576" y="3782"/>
              <a:ext cx="163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Gap-On-Area: 1st Outside D 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4" name="Rectangle 104"/>
            <p:cNvSpPr>
              <a:spLocks noChangeArrowheads="1"/>
            </p:cNvSpPr>
            <p:nvPr/>
          </p:nvSpPr>
          <p:spPr bwMode="auto">
            <a:xfrm>
              <a:off x="333" y="3987"/>
              <a:ext cx="20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5" name="Rectangle 105"/>
            <p:cNvSpPr>
              <a:spLocks noChangeArrowheads="1"/>
            </p:cNvSpPr>
            <p:nvPr/>
          </p:nvSpPr>
          <p:spPr bwMode="auto">
            <a:xfrm>
              <a:off x="540" y="3987"/>
              <a:ext cx="253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V-Pattern. Break off at 18 yards if covered deep.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6" name="Rectangle 106"/>
            <p:cNvSpPr>
              <a:spLocks noChangeArrowheads="1"/>
            </p:cNvSpPr>
            <p:nvPr/>
          </p:nvSpPr>
          <p:spPr bwMode="auto">
            <a:xfrm>
              <a:off x="333" y="4216"/>
              <a:ext cx="18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7" name="Rectangle 107"/>
            <p:cNvSpPr>
              <a:spLocks noChangeArrowheads="1"/>
            </p:cNvSpPr>
            <p:nvPr/>
          </p:nvSpPr>
          <p:spPr bwMode="auto">
            <a:xfrm>
              <a:off x="555" y="4216"/>
              <a:ext cx="98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Centerfield control.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8" name="Rectangle 108"/>
            <p:cNvSpPr>
              <a:spLocks noChangeArrowheads="1"/>
            </p:cNvSpPr>
            <p:nvPr/>
          </p:nvSpPr>
          <p:spPr bwMode="auto">
            <a:xfrm>
              <a:off x="333" y="4444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9" name="Rectangle 109"/>
            <p:cNvSpPr>
              <a:spLocks noChangeArrowheads="1"/>
            </p:cNvSpPr>
            <p:nvPr/>
          </p:nvSpPr>
          <p:spPr bwMode="auto">
            <a:xfrm>
              <a:off x="528" y="4444"/>
              <a:ext cx="256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 Fake Jet. Boot away. Attack the flank. 3 level stretch.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0" name="Rectangle 110"/>
            <p:cNvSpPr>
              <a:spLocks noChangeArrowheads="1"/>
            </p:cNvSpPr>
            <p:nvPr/>
          </p:nvSpPr>
          <p:spPr bwMode="auto">
            <a:xfrm>
              <a:off x="333" y="4673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1" name="Rectangle 111"/>
            <p:cNvSpPr>
              <a:spLocks noChangeArrowheads="1"/>
            </p:cNvSpPr>
            <p:nvPr/>
          </p:nvSpPr>
          <p:spPr bwMode="auto">
            <a:xfrm>
              <a:off x="528" y="4673"/>
              <a:ext cx="135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Rocket to the sideline.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2" name="Rectangle 112"/>
            <p:cNvSpPr>
              <a:spLocks noChangeArrowheads="1"/>
            </p:cNvSpPr>
            <p:nvPr/>
          </p:nvSpPr>
          <p:spPr bwMode="auto">
            <a:xfrm>
              <a:off x="333" y="4901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3" name="Rectangle 113"/>
            <p:cNvSpPr>
              <a:spLocks noChangeArrowheads="1"/>
            </p:cNvSpPr>
            <p:nvPr/>
          </p:nvSpPr>
          <p:spPr bwMode="auto">
            <a:xfrm>
              <a:off x="578" y="4901"/>
              <a:ext cx="16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Step and run 10-12 yard drag.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4" name="Rectangle 114"/>
            <p:cNvSpPr>
              <a:spLocks noChangeArrowheads="1"/>
            </p:cNvSpPr>
            <p:nvPr/>
          </p:nvSpPr>
          <p:spPr bwMode="auto">
            <a:xfrm>
              <a:off x="333" y="5130"/>
              <a:ext cx="19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5" name="Rectangle 115"/>
            <p:cNvSpPr>
              <a:spLocks noChangeArrowheads="1"/>
            </p:cNvSpPr>
            <p:nvPr/>
          </p:nvSpPr>
          <p:spPr bwMode="auto">
            <a:xfrm>
              <a:off x="576" y="5130"/>
              <a:ext cx="334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Dive for outside foot of PST. Be prepared to log 5/9 tech. Slide into flat.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6" name="Rectangle 116"/>
            <p:cNvSpPr>
              <a:spLocks noChangeArrowheads="1"/>
            </p:cNvSpPr>
            <p:nvPr/>
          </p:nvSpPr>
          <p:spPr bwMode="auto">
            <a:xfrm>
              <a:off x="333" y="5375"/>
              <a:ext cx="83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7" name="Rectangle 117"/>
            <p:cNvSpPr>
              <a:spLocks noChangeArrowheads="1"/>
            </p:cNvSpPr>
            <p:nvPr/>
          </p:nvSpPr>
          <p:spPr bwMode="auto">
            <a:xfrm>
              <a:off x="1616" y="171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8" name="Rectangle 118"/>
            <p:cNvSpPr>
              <a:spLocks noChangeArrowheads="1"/>
            </p:cNvSpPr>
            <p:nvPr/>
          </p:nvSpPr>
          <p:spPr bwMode="auto">
            <a:xfrm>
              <a:off x="1996" y="171"/>
              <a:ext cx="1457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Pistol 49 Rocket Naked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9" name="Arc 119"/>
            <p:cNvSpPr>
              <a:spLocks/>
            </p:cNvSpPr>
            <p:nvPr/>
          </p:nvSpPr>
          <p:spPr bwMode="auto">
            <a:xfrm>
              <a:off x="2422" y="1721"/>
              <a:ext cx="138" cy="19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56 w 21756"/>
                <a:gd name="T1" fmla="*/ 21599 h 21600"/>
                <a:gd name="T2" fmla="*/ 0 w 21756"/>
                <a:gd name="T3" fmla="*/ 112 h 21600"/>
                <a:gd name="T4" fmla="*/ 21600 w 2175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6" h="21600" fill="none" extrusionOk="0">
                  <a:moveTo>
                    <a:pt x="21756" y="21599"/>
                  </a:moveTo>
                  <a:cubicBezTo>
                    <a:pt x="21704" y="21599"/>
                    <a:pt x="21652" y="21599"/>
                    <a:pt x="21600" y="21600"/>
                  </a:cubicBezTo>
                  <a:cubicBezTo>
                    <a:pt x="9714" y="21600"/>
                    <a:pt x="61" y="11997"/>
                    <a:pt x="0" y="111"/>
                  </a:cubicBezTo>
                </a:path>
                <a:path w="21756" h="21600" stroke="0" extrusionOk="0">
                  <a:moveTo>
                    <a:pt x="21756" y="21599"/>
                  </a:moveTo>
                  <a:cubicBezTo>
                    <a:pt x="21704" y="21599"/>
                    <a:pt x="21652" y="21599"/>
                    <a:pt x="21600" y="21600"/>
                  </a:cubicBezTo>
                  <a:cubicBezTo>
                    <a:pt x="9714" y="21600"/>
                    <a:pt x="61" y="11997"/>
                    <a:pt x="0" y="11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0" name="Freeform 120"/>
            <p:cNvSpPr>
              <a:spLocks/>
            </p:cNvSpPr>
            <p:nvPr/>
          </p:nvSpPr>
          <p:spPr bwMode="auto">
            <a:xfrm>
              <a:off x="2384" y="1715"/>
              <a:ext cx="76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1" name="Line 121"/>
            <p:cNvSpPr>
              <a:spLocks noChangeShapeType="1"/>
            </p:cNvSpPr>
            <p:nvPr/>
          </p:nvSpPr>
          <p:spPr bwMode="auto">
            <a:xfrm>
              <a:off x="2384" y="171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2" name="Arc 122"/>
            <p:cNvSpPr>
              <a:spLocks/>
            </p:cNvSpPr>
            <p:nvPr/>
          </p:nvSpPr>
          <p:spPr bwMode="auto">
            <a:xfrm>
              <a:off x="1865" y="2211"/>
              <a:ext cx="292" cy="10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08 h 21600"/>
                <a:gd name="T2" fmla="*/ 73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07"/>
                  </a:moveTo>
                  <a:cubicBezTo>
                    <a:pt x="21485" y="12027"/>
                    <a:pt x="11892" y="21559"/>
                    <a:pt x="72" y="21599"/>
                  </a:cubicBezTo>
                </a:path>
                <a:path w="21599" h="21600" stroke="0" extrusionOk="0">
                  <a:moveTo>
                    <a:pt x="21598" y="207"/>
                  </a:moveTo>
                  <a:cubicBezTo>
                    <a:pt x="21485" y="12027"/>
                    <a:pt x="11892" y="21559"/>
                    <a:pt x="7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3" name="Arc 123"/>
            <p:cNvSpPr>
              <a:spLocks/>
            </p:cNvSpPr>
            <p:nvPr/>
          </p:nvSpPr>
          <p:spPr bwMode="auto">
            <a:xfrm>
              <a:off x="1866" y="2314"/>
              <a:ext cx="916" cy="27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8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01" y="21600"/>
                    <a:pt x="44" y="11978"/>
                    <a:pt x="0" y="79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01" y="21600"/>
                    <a:pt x="44" y="11978"/>
                    <a:pt x="0" y="7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4" name="Arc 124"/>
            <p:cNvSpPr>
              <a:spLocks/>
            </p:cNvSpPr>
            <p:nvPr/>
          </p:nvSpPr>
          <p:spPr bwMode="auto">
            <a:xfrm>
              <a:off x="2782" y="2189"/>
              <a:ext cx="640" cy="39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55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54"/>
                  </a:moveTo>
                  <a:cubicBezTo>
                    <a:pt x="21569" y="11962"/>
                    <a:pt x="11907" y="21599"/>
                    <a:pt x="0" y="21600"/>
                  </a:cubicBezTo>
                </a:path>
                <a:path w="21600" h="21600" stroke="0" extrusionOk="0">
                  <a:moveTo>
                    <a:pt x="21599" y="54"/>
                  </a:moveTo>
                  <a:cubicBezTo>
                    <a:pt x="21569" y="11962"/>
                    <a:pt x="11907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5" name="Freeform 125"/>
            <p:cNvSpPr>
              <a:spLocks/>
            </p:cNvSpPr>
            <p:nvPr/>
          </p:nvSpPr>
          <p:spPr bwMode="auto">
            <a:xfrm>
              <a:off x="3403" y="2190"/>
              <a:ext cx="39" cy="54"/>
            </a:xfrm>
            <a:custGeom>
              <a:avLst/>
              <a:gdLst>
                <a:gd name="T0" fmla="*/ 19 w 39"/>
                <a:gd name="T1" fmla="*/ 0 h 54"/>
                <a:gd name="T2" fmla="*/ 0 w 39"/>
                <a:gd name="T3" fmla="*/ 54 h 54"/>
                <a:gd name="T4" fmla="*/ 19 w 39"/>
                <a:gd name="T5" fmla="*/ 40 h 54"/>
                <a:gd name="T6" fmla="*/ 39 w 39"/>
                <a:gd name="T7" fmla="*/ 54 h 54"/>
                <a:gd name="T8" fmla="*/ 19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9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6" name="Freeform 126"/>
            <p:cNvSpPr>
              <a:spLocks/>
            </p:cNvSpPr>
            <p:nvPr/>
          </p:nvSpPr>
          <p:spPr bwMode="auto">
            <a:xfrm>
              <a:off x="1828" y="2115"/>
              <a:ext cx="819" cy="313"/>
            </a:xfrm>
            <a:custGeom>
              <a:avLst/>
              <a:gdLst>
                <a:gd name="T0" fmla="*/ 2266 w 2266"/>
                <a:gd name="T1" fmla="*/ 27 h 861"/>
                <a:gd name="T2" fmla="*/ 2257 w 2266"/>
                <a:gd name="T3" fmla="*/ 93 h 861"/>
                <a:gd name="T4" fmla="*/ 2161 w 2266"/>
                <a:gd name="T5" fmla="*/ 0 h 861"/>
                <a:gd name="T6" fmla="*/ 2144 w 2266"/>
                <a:gd name="T7" fmla="*/ 133 h 861"/>
                <a:gd name="T8" fmla="*/ 2048 w 2266"/>
                <a:gd name="T9" fmla="*/ 41 h 861"/>
                <a:gd name="T10" fmla="*/ 2031 w 2266"/>
                <a:gd name="T11" fmla="*/ 174 h 861"/>
                <a:gd name="T12" fmla="*/ 1935 w 2266"/>
                <a:gd name="T13" fmla="*/ 81 h 861"/>
                <a:gd name="T14" fmla="*/ 1918 w 2266"/>
                <a:gd name="T15" fmla="*/ 214 h 861"/>
                <a:gd name="T16" fmla="*/ 1822 w 2266"/>
                <a:gd name="T17" fmla="*/ 121 h 861"/>
                <a:gd name="T18" fmla="*/ 1805 w 2266"/>
                <a:gd name="T19" fmla="*/ 255 h 861"/>
                <a:gd name="T20" fmla="*/ 1709 w 2266"/>
                <a:gd name="T21" fmla="*/ 162 h 861"/>
                <a:gd name="T22" fmla="*/ 1692 w 2266"/>
                <a:gd name="T23" fmla="*/ 295 h 861"/>
                <a:gd name="T24" fmla="*/ 1596 w 2266"/>
                <a:gd name="T25" fmla="*/ 202 h 861"/>
                <a:gd name="T26" fmla="*/ 1579 w 2266"/>
                <a:gd name="T27" fmla="*/ 335 h 861"/>
                <a:gd name="T28" fmla="*/ 1483 w 2266"/>
                <a:gd name="T29" fmla="*/ 243 h 861"/>
                <a:gd name="T30" fmla="*/ 1466 w 2266"/>
                <a:gd name="T31" fmla="*/ 376 h 861"/>
                <a:gd name="T32" fmla="*/ 1370 w 2266"/>
                <a:gd name="T33" fmla="*/ 283 h 861"/>
                <a:gd name="T34" fmla="*/ 1353 w 2266"/>
                <a:gd name="T35" fmla="*/ 416 h 861"/>
                <a:gd name="T36" fmla="*/ 1257 w 2266"/>
                <a:gd name="T37" fmla="*/ 323 h 861"/>
                <a:gd name="T38" fmla="*/ 1240 w 2266"/>
                <a:gd name="T39" fmla="*/ 457 h 861"/>
                <a:gd name="T40" fmla="*/ 1144 w 2266"/>
                <a:gd name="T41" fmla="*/ 364 h 861"/>
                <a:gd name="T42" fmla="*/ 1128 w 2266"/>
                <a:gd name="T43" fmla="*/ 497 h 861"/>
                <a:gd name="T44" fmla="*/ 1031 w 2266"/>
                <a:gd name="T45" fmla="*/ 404 h 861"/>
                <a:gd name="T46" fmla="*/ 1015 w 2266"/>
                <a:gd name="T47" fmla="*/ 537 h 861"/>
                <a:gd name="T48" fmla="*/ 918 w 2266"/>
                <a:gd name="T49" fmla="*/ 445 h 861"/>
                <a:gd name="T50" fmla="*/ 902 w 2266"/>
                <a:gd name="T51" fmla="*/ 578 h 861"/>
                <a:gd name="T52" fmla="*/ 805 w 2266"/>
                <a:gd name="T53" fmla="*/ 485 h 861"/>
                <a:gd name="T54" fmla="*/ 789 w 2266"/>
                <a:gd name="T55" fmla="*/ 618 h 861"/>
                <a:gd name="T56" fmla="*/ 692 w 2266"/>
                <a:gd name="T57" fmla="*/ 525 h 861"/>
                <a:gd name="T58" fmla="*/ 676 w 2266"/>
                <a:gd name="T59" fmla="*/ 659 h 861"/>
                <a:gd name="T60" fmla="*/ 579 w 2266"/>
                <a:gd name="T61" fmla="*/ 566 h 861"/>
                <a:gd name="T62" fmla="*/ 563 w 2266"/>
                <a:gd name="T63" fmla="*/ 699 h 861"/>
                <a:gd name="T64" fmla="*/ 466 w 2266"/>
                <a:gd name="T65" fmla="*/ 606 h 861"/>
                <a:gd name="T66" fmla="*/ 450 w 2266"/>
                <a:gd name="T67" fmla="*/ 739 h 861"/>
                <a:gd name="T68" fmla="*/ 353 w 2266"/>
                <a:gd name="T69" fmla="*/ 647 h 861"/>
                <a:gd name="T70" fmla="*/ 337 w 2266"/>
                <a:gd name="T71" fmla="*/ 780 h 861"/>
                <a:gd name="T72" fmla="*/ 240 w 2266"/>
                <a:gd name="T73" fmla="*/ 687 h 861"/>
                <a:gd name="T74" fmla="*/ 224 w 2266"/>
                <a:gd name="T75" fmla="*/ 820 h 861"/>
                <a:gd name="T76" fmla="*/ 127 w 2266"/>
                <a:gd name="T77" fmla="*/ 727 h 861"/>
                <a:gd name="T78" fmla="*/ 111 w 2266"/>
                <a:gd name="T79" fmla="*/ 861 h 861"/>
                <a:gd name="T80" fmla="*/ 14 w 2266"/>
                <a:gd name="T81" fmla="*/ 768 h 861"/>
                <a:gd name="T82" fmla="*/ 6 w 2266"/>
                <a:gd name="T83" fmla="*/ 834 h 861"/>
                <a:gd name="T84" fmla="*/ 0 w 2266"/>
                <a:gd name="T85" fmla="*/ 837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66" h="861">
                  <a:moveTo>
                    <a:pt x="2266" y="27"/>
                  </a:moveTo>
                  <a:lnTo>
                    <a:pt x="2257" y="93"/>
                  </a:lnTo>
                  <a:lnTo>
                    <a:pt x="2161" y="0"/>
                  </a:lnTo>
                  <a:lnTo>
                    <a:pt x="2144" y="133"/>
                  </a:lnTo>
                  <a:lnTo>
                    <a:pt x="2048" y="41"/>
                  </a:lnTo>
                  <a:lnTo>
                    <a:pt x="2031" y="174"/>
                  </a:lnTo>
                  <a:lnTo>
                    <a:pt x="1935" y="81"/>
                  </a:lnTo>
                  <a:lnTo>
                    <a:pt x="1918" y="214"/>
                  </a:lnTo>
                  <a:lnTo>
                    <a:pt x="1822" y="121"/>
                  </a:lnTo>
                  <a:lnTo>
                    <a:pt x="1805" y="255"/>
                  </a:lnTo>
                  <a:lnTo>
                    <a:pt x="1709" y="162"/>
                  </a:lnTo>
                  <a:lnTo>
                    <a:pt x="1692" y="295"/>
                  </a:lnTo>
                  <a:lnTo>
                    <a:pt x="1596" y="202"/>
                  </a:lnTo>
                  <a:lnTo>
                    <a:pt x="1579" y="335"/>
                  </a:lnTo>
                  <a:lnTo>
                    <a:pt x="1483" y="243"/>
                  </a:lnTo>
                  <a:lnTo>
                    <a:pt x="1466" y="376"/>
                  </a:lnTo>
                  <a:lnTo>
                    <a:pt x="1370" y="283"/>
                  </a:lnTo>
                  <a:lnTo>
                    <a:pt x="1353" y="416"/>
                  </a:lnTo>
                  <a:lnTo>
                    <a:pt x="1257" y="323"/>
                  </a:lnTo>
                  <a:lnTo>
                    <a:pt x="1240" y="457"/>
                  </a:lnTo>
                  <a:lnTo>
                    <a:pt x="1144" y="364"/>
                  </a:lnTo>
                  <a:lnTo>
                    <a:pt x="1128" y="497"/>
                  </a:lnTo>
                  <a:lnTo>
                    <a:pt x="1031" y="404"/>
                  </a:lnTo>
                  <a:lnTo>
                    <a:pt x="1015" y="537"/>
                  </a:lnTo>
                  <a:lnTo>
                    <a:pt x="918" y="445"/>
                  </a:lnTo>
                  <a:lnTo>
                    <a:pt x="902" y="578"/>
                  </a:lnTo>
                  <a:lnTo>
                    <a:pt x="805" y="485"/>
                  </a:lnTo>
                  <a:lnTo>
                    <a:pt x="789" y="618"/>
                  </a:lnTo>
                  <a:lnTo>
                    <a:pt x="692" y="525"/>
                  </a:lnTo>
                  <a:lnTo>
                    <a:pt x="676" y="659"/>
                  </a:lnTo>
                  <a:lnTo>
                    <a:pt x="579" y="566"/>
                  </a:lnTo>
                  <a:lnTo>
                    <a:pt x="563" y="699"/>
                  </a:lnTo>
                  <a:lnTo>
                    <a:pt x="466" y="606"/>
                  </a:lnTo>
                  <a:lnTo>
                    <a:pt x="450" y="739"/>
                  </a:lnTo>
                  <a:lnTo>
                    <a:pt x="353" y="647"/>
                  </a:lnTo>
                  <a:lnTo>
                    <a:pt x="337" y="780"/>
                  </a:lnTo>
                  <a:lnTo>
                    <a:pt x="240" y="687"/>
                  </a:lnTo>
                  <a:lnTo>
                    <a:pt x="224" y="820"/>
                  </a:lnTo>
                  <a:lnTo>
                    <a:pt x="127" y="727"/>
                  </a:lnTo>
                  <a:lnTo>
                    <a:pt x="111" y="861"/>
                  </a:lnTo>
                  <a:lnTo>
                    <a:pt x="14" y="768"/>
                  </a:lnTo>
                  <a:lnTo>
                    <a:pt x="6" y="834"/>
                  </a:lnTo>
                  <a:lnTo>
                    <a:pt x="0" y="83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7" name="Arc 127"/>
            <p:cNvSpPr>
              <a:spLocks/>
            </p:cNvSpPr>
            <p:nvPr/>
          </p:nvSpPr>
          <p:spPr bwMode="auto">
            <a:xfrm>
              <a:off x="688" y="1950"/>
              <a:ext cx="1140" cy="46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19 w 21619"/>
                <a:gd name="T1" fmla="*/ 21600 h 21600"/>
                <a:gd name="T2" fmla="*/ 0 w 21619"/>
                <a:gd name="T3" fmla="*/ 46 h 21600"/>
                <a:gd name="T4" fmla="*/ 21600 w 2161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9" h="21600" fill="none" extrusionOk="0">
                  <a:moveTo>
                    <a:pt x="21618" y="21599"/>
                  </a:moveTo>
                  <a:cubicBezTo>
                    <a:pt x="21612" y="21599"/>
                    <a:pt x="21606" y="21599"/>
                    <a:pt x="21600" y="21600"/>
                  </a:cubicBezTo>
                  <a:cubicBezTo>
                    <a:pt x="9688" y="21600"/>
                    <a:pt x="25" y="11957"/>
                    <a:pt x="0" y="45"/>
                  </a:cubicBezTo>
                </a:path>
                <a:path w="21619" h="21600" stroke="0" extrusionOk="0">
                  <a:moveTo>
                    <a:pt x="21618" y="21599"/>
                  </a:moveTo>
                  <a:cubicBezTo>
                    <a:pt x="21612" y="21599"/>
                    <a:pt x="21606" y="21599"/>
                    <a:pt x="21600" y="21600"/>
                  </a:cubicBezTo>
                  <a:cubicBezTo>
                    <a:pt x="9688" y="21600"/>
                    <a:pt x="25" y="11957"/>
                    <a:pt x="0" y="4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8" name="Freeform 128"/>
            <p:cNvSpPr>
              <a:spLocks/>
            </p:cNvSpPr>
            <p:nvPr/>
          </p:nvSpPr>
          <p:spPr bwMode="auto">
            <a:xfrm>
              <a:off x="669" y="1951"/>
              <a:ext cx="39" cy="54"/>
            </a:xfrm>
            <a:custGeom>
              <a:avLst/>
              <a:gdLst>
                <a:gd name="T0" fmla="*/ 19 w 39"/>
                <a:gd name="T1" fmla="*/ 0 h 54"/>
                <a:gd name="T2" fmla="*/ 0 w 39"/>
                <a:gd name="T3" fmla="*/ 54 h 54"/>
                <a:gd name="T4" fmla="*/ 19 w 39"/>
                <a:gd name="T5" fmla="*/ 40 h 54"/>
                <a:gd name="T6" fmla="*/ 39 w 39"/>
                <a:gd name="T7" fmla="*/ 54 h 54"/>
                <a:gd name="T8" fmla="*/ 19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9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9" name="Line 129"/>
            <p:cNvSpPr>
              <a:spLocks noChangeShapeType="1"/>
            </p:cNvSpPr>
            <p:nvPr/>
          </p:nvSpPr>
          <p:spPr bwMode="auto">
            <a:xfrm flipV="1">
              <a:off x="480" y="428"/>
              <a:ext cx="1551" cy="139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0" name="Freeform 130"/>
            <p:cNvSpPr>
              <a:spLocks/>
            </p:cNvSpPr>
            <p:nvPr/>
          </p:nvSpPr>
          <p:spPr bwMode="auto">
            <a:xfrm>
              <a:off x="1978" y="428"/>
              <a:ext cx="53" cy="50"/>
            </a:xfrm>
            <a:custGeom>
              <a:avLst/>
              <a:gdLst>
                <a:gd name="T0" fmla="*/ 53 w 53"/>
                <a:gd name="T1" fmla="*/ 0 h 50"/>
                <a:gd name="T2" fmla="*/ 0 w 53"/>
                <a:gd name="T3" fmla="*/ 21 h 50"/>
                <a:gd name="T4" fmla="*/ 23 w 53"/>
                <a:gd name="T5" fmla="*/ 27 h 50"/>
                <a:gd name="T6" fmla="*/ 27 w 53"/>
                <a:gd name="T7" fmla="*/ 50 h 50"/>
                <a:gd name="T8" fmla="*/ 53 w 53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0">
                  <a:moveTo>
                    <a:pt x="53" y="0"/>
                  </a:moveTo>
                  <a:lnTo>
                    <a:pt x="0" y="21"/>
                  </a:lnTo>
                  <a:lnTo>
                    <a:pt x="23" y="27"/>
                  </a:lnTo>
                  <a:lnTo>
                    <a:pt x="27" y="50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1" name="Line 131"/>
            <p:cNvSpPr>
              <a:spLocks noChangeShapeType="1"/>
            </p:cNvSpPr>
            <p:nvPr/>
          </p:nvSpPr>
          <p:spPr bwMode="auto">
            <a:xfrm flipH="1" flipV="1">
              <a:off x="1350" y="1362"/>
              <a:ext cx="130" cy="6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2" name="Arc 132"/>
            <p:cNvSpPr>
              <a:spLocks/>
            </p:cNvSpPr>
            <p:nvPr/>
          </p:nvSpPr>
          <p:spPr bwMode="auto">
            <a:xfrm>
              <a:off x="1350" y="1090"/>
              <a:ext cx="1935" cy="27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80 h 21680"/>
                <a:gd name="T2" fmla="*/ 21600 w 21600"/>
                <a:gd name="T3" fmla="*/ 0 h 21680"/>
                <a:gd name="T4" fmla="*/ 21600 w 21600"/>
                <a:gd name="T5" fmla="*/ 21600 h 2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80" fill="none" extrusionOk="0">
                  <a:moveTo>
                    <a:pt x="0" y="21679"/>
                  </a:moveTo>
                  <a:cubicBezTo>
                    <a:pt x="0" y="21653"/>
                    <a:pt x="0" y="21626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680" stroke="0" extrusionOk="0">
                  <a:moveTo>
                    <a:pt x="0" y="21679"/>
                  </a:moveTo>
                  <a:cubicBezTo>
                    <a:pt x="0" y="21653"/>
                    <a:pt x="0" y="21626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" name="Freeform 133"/>
            <p:cNvSpPr>
              <a:spLocks/>
            </p:cNvSpPr>
            <p:nvPr/>
          </p:nvSpPr>
          <p:spPr bwMode="auto">
            <a:xfrm>
              <a:off x="3231" y="1071"/>
              <a:ext cx="54" cy="39"/>
            </a:xfrm>
            <a:custGeom>
              <a:avLst/>
              <a:gdLst>
                <a:gd name="T0" fmla="*/ 54 w 54"/>
                <a:gd name="T1" fmla="*/ 19 h 39"/>
                <a:gd name="T2" fmla="*/ 0 w 54"/>
                <a:gd name="T3" fmla="*/ 0 h 39"/>
                <a:gd name="T4" fmla="*/ 14 w 54"/>
                <a:gd name="T5" fmla="*/ 19 h 39"/>
                <a:gd name="T6" fmla="*/ 0 w 54"/>
                <a:gd name="T7" fmla="*/ 39 h 39"/>
                <a:gd name="T8" fmla="*/ 54 w 54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9">
                  <a:moveTo>
                    <a:pt x="54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9"/>
                  </a:lnTo>
                  <a:lnTo>
                    <a:pt x="54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" name="Freeform 134"/>
            <p:cNvSpPr>
              <a:spLocks/>
            </p:cNvSpPr>
            <p:nvPr/>
          </p:nvSpPr>
          <p:spPr bwMode="auto">
            <a:xfrm>
              <a:off x="1471" y="1689"/>
              <a:ext cx="88" cy="99"/>
            </a:xfrm>
            <a:custGeom>
              <a:avLst/>
              <a:gdLst>
                <a:gd name="T0" fmla="*/ 245 w 245"/>
                <a:gd name="T1" fmla="*/ 275 h 275"/>
                <a:gd name="T2" fmla="*/ 0 w 245"/>
                <a:gd name="T3" fmla="*/ 168 h 275"/>
                <a:gd name="T4" fmla="*/ 0 w 245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275">
                  <a:moveTo>
                    <a:pt x="245" y="275"/>
                  </a:moveTo>
                  <a:lnTo>
                    <a:pt x="0" y="16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" name="Freeform 135"/>
            <p:cNvSpPr>
              <a:spLocks/>
            </p:cNvSpPr>
            <p:nvPr/>
          </p:nvSpPr>
          <p:spPr bwMode="auto">
            <a:xfrm>
              <a:off x="1433" y="1682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" name="Line 136"/>
            <p:cNvSpPr>
              <a:spLocks noChangeShapeType="1"/>
            </p:cNvSpPr>
            <p:nvPr/>
          </p:nvSpPr>
          <p:spPr bwMode="auto">
            <a:xfrm>
              <a:off x="1433" y="168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" name="Freeform 137"/>
            <p:cNvSpPr>
              <a:spLocks/>
            </p:cNvSpPr>
            <p:nvPr/>
          </p:nvSpPr>
          <p:spPr bwMode="auto">
            <a:xfrm>
              <a:off x="1958" y="1689"/>
              <a:ext cx="93" cy="105"/>
            </a:xfrm>
            <a:custGeom>
              <a:avLst/>
              <a:gdLst>
                <a:gd name="T0" fmla="*/ 259 w 259"/>
                <a:gd name="T1" fmla="*/ 290 h 290"/>
                <a:gd name="T2" fmla="*/ 0 w 259"/>
                <a:gd name="T3" fmla="*/ 138 h 290"/>
                <a:gd name="T4" fmla="*/ 0 w 259"/>
                <a:gd name="T5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9" h="290">
                  <a:moveTo>
                    <a:pt x="259" y="290"/>
                  </a:moveTo>
                  <a:lnTo>
                    <a:pt x="0" y="13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" name="Freeform 138"/>
            <p:cNvSpPr>
              <a:spLocks/>
            </p:cNvSpPr>
            <p:nvPr/>
          </p:nvSpPr>
          <p:spPr bwMode="auto">
            <a:xfrm>
              <a:off x="1920" y="1682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" name="Line 139"/>
            <p:cNvSpPr>
              <a:spLocks noChangeShapeType="1"/>
            </p:cNvSpPr>
            <p:nvPr/>
          </p:nvSpPr>
          <p:spPr bwMode="auto">
            <a:xfrm>
              <a:off x="1920" y="168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" name="Freeform 140"/>
            <p:cNvSpPr>
              <a:spLocks/>
            </p:cNvSpPr>
            <p:nvPr/>
          </p:nvSpPr>
          <p:spPr bwMode="auto">
            <a:xfrm>
              <a:off x="1709" y="1689"/>
              <a:ext cx="99" cy="99"/>
            </a:xfrm>
            <a:custGeom>
              <a:avLst/>
              <a:gdLst>
                <a:gd name="T0" fmla="*/ 274 w 274"/>
                <a:gd name="T1" fmla="*/ 275 h 275"/>
                <a:gd name="T2" fmla="*/ 0 w 274"/>
                <a:gd name="T3" fmla="*/ 123 h 275"/>
                <a:gd name="T4" fmla="*/ 0 w 274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4" h="275">
                  <a:moveTo>
                    <a:pt x="274" y="275"/>
                  </a:moveTo>
                  <a:lnTo>
                    <a:pt x="0" y="12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" name="Freeform 141"/>
            <p:cNvSpPr>
              <a:spLocks/>
            </p:cNvSpPr>
            <p:nvPr/>
          </p:nvSpPr>
          <p:spPr bwMode="auto">
            <a:xfrm>
              <a:off x="1671" y="1682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" name="Line 142"/>
            <p:cNvSpPr>
              <a:spLocks noChangeShapeType="1"/>
            </p:cNvSpPr>
            <p:nvPr/>
          </p:nvSpPr>
          <p:spPr bwMode="auto">
            <a:xfrm>
              <a:off x="1671" y="168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" name="Arc 143"/>
            <p:cNvSpPr>
              <a:spLocks/>
            </p:cNvSpPr>
            <p:nvPr/>
          </p:nvSpPr>
          <p:spPr bwMode="auto">
            <a:xfrm>
              <a:off x="2184" y="1721"/>
              <a:ext cx="132" cy="20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05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11" y="21600"/>
                    <a:pt x="58" y="11993"/>
                    <a:pt x="0" y="104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11" y="21600"/>
                    <a:pt x="58" y="11993"/>
                    <a:pt x="0" y="104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4" name="Freeform 144"/>
            <p:cNvSpPr>
              <a:spLocks/>
            </p:cNvSpPr>
            <p:nvPr/>
          </p:nvSpPr>
          <p:spPr bwMode="auto">
            <a:xfrm>
              <a:off x="2146" y="1715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5" name="Line 145"/>
            <p:cNvSpPr>
              <a:spLocks noChangeShapeType="1"/>
            </p:cNvSpPr>
            <p:nvPr/>
          </p:nvSpPr>
          <p:spPr bwMode="auto">
            <a:xfrm>
              <a:off x="2146" y="171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6" name="Freeform 146"/>
            <p:cNvSpPr>
              <a:spLocks/>
            </p:cNvSpPr>
            <p:nvPr/>
          </p:nvSpPr>
          <p:spPr bwMode="auto">
            <a:xfrm>
              <a:off x="2921" y="485"/>
              <a:ext cx="734" cy="1326"/>
            </a:xfrm>
            <a:custGeom>
              <a:avLst/>
              <a:gdLst>
                <a:gd name="T0" fmla="*/ 1425 w 2030"/>
                <a:gd name="T1" fmla="*/ 3655 h 3655"/>
                <a:gd name="T2" fmla="*/ 0 w 2030"/>
                <a:gd name="T3" fmla="*/ 1958 h 3655"/>
                <a:gd name="T4" fmla="*/ 1283 w 2030"/>
                <a:gd name="T5" fmla="*/ 0 h 3655"/>
                <a:gd name="T6" fmla="*/ 2030 w 2030"/>
                <a:gd name="T7" fmla="*/ 15 h 3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0" h="3655">
                  <a:moveTo>
                    <a:pt x="1425" y="3655"/>
                  </a:moveTo>
                  <a:lnTo>
                    <a:pt x="0" y="1958"/>
                  </a:lnTo>
                  <a:lnTo>
                    <a:pt x="1283" y="0"/>
                  </a:lnTo>
                  <a:lnTo>
                    <a:pt x="2030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7" name="Freeform 147"/>
            <p:cNvSpPr>
              <a:spLocks/>
            </p:cNvSpPr>
            <p:nvPr/>
          </p:nvSpPr>
          <p:spPr bwMode="auto">
            <a:xfrm>
              <a:off x="3601" y="469"/>
              <a:ext cx="54" cy="40"/>
            </a:xfrm>
            <a:custGeom>
              <a:avLst/>
              <a:gdLst>
                <a:gd name="T0" fmla="*/ 54 w 54"/>
                <a:gd name="T1" fmla="*/ 21 h 40"/>
                <a:gd name="T2" fmla="*/ 1 w 54"/>
                <a:gd name="T3" fmla="*/ 0 h 40"/>
                <a:gd name="T4" fmla="*/ 14 w 54"/>
                <a:gd name="T5" fmla="*/ 20 h 40"/>
                <a:gd name="T6" fmla="*/ 0 w 54"/>
                <a:gd name="T7" fmla="*/ 40 h 40"/>
                <a:gd name="T8" fmla="*/ 54 w 54"/>
                <a:gd name="T9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0">
                  <a:moveTo>
                    <a:pt x="54" y="21"/>
                  </a:moveTo>
                  <a:lnTo>
                    <a:pt x="1" y="0"/>
                  </a:lnTo>
                  <a:lnTo>
                    <a:pt x="14" y="20"/>
                  </a:lnTo>
                  <a:lnTo>
                    <a:pt x="0" y="40"/>
                  </a:lnTo>
                  <a:lnTo>
                    <a:pt x="54" y="2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8" name="Line 148"/>
            <p:cNvSpPr>
              <a:spLocks noChangeShapeType="1"/>
            </p:cNvSpPr>
            <p:nvPr/>
          </p:nvSpPr>
          <p:spPr bwMode="auto">
            <a:xfrm flipV="1">
              <a:off x="3385" y="364"/>
              <a:ext cx="67" cy="1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9" name="Freeform 149"/>
            <p:cNvSpPr>
              <a:spLocks/>
            </p:cNvSpPr>
            <p:nvPr/>
          </p:nvSpPr>
          <p:spPr bwMode="auto">
            <a:xfrm>
              <a:off x="3405" y="364"/>
              <a:ext cx="47" cy="56"/>
            </a:xfrm>
            <a:custGeom>
              <a:avLst/>
              <a:gdLst>
                <a:gd name="T0" fmla="*/ 47 w 47"/>
                <a:gd name="T1" fmla="*/ 0 h 56"/>
                <a:gd name="T2" fmla="*/ 0 w 47"/>
                <a:gd name="T3" fmla="*/ 34 h 56"/>
                <a:gd name="T4" fmla="*/ 24 w 47"/>
                <a:gd name="T5" fmla="*/ 34 h 56"/>
                <a:gd name="T6" fmla="*/ 33 w 47"/>
                <a:gd name="T7" fmla="*/ 56 h 56"/>
                <a:gd name="T8" fmla="*/ 47 w 47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6">
                  <a:moveTo>
                    <a:pt x="47" y="0"/>
                  </a:moveTo>
                  <a:lnTo>
                    <a:pt x="0" y="34"/>
                  </a:lnTo>
                  <a:lnTo>
                    <a:pt x="24" y="34"/>
                  </a:lnTo>
                  <a:lnTo>
                    <a:pt x="33" y="56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0" name="Line 150"/>
            <p:cNvSpPr>
              <a:spLocks noChangeShapeType="1"/>
            </p:cNvSpPr>
            <p:nvPr/>
          </p:nvSpPr>
          <p:spPr bwMode="auto">
            <a:xfrm flipV="1">
              <a:off x="2188" y="1811"/>
              <a:ext cx="494" cy="61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1" name="Freeform 151"/>
            <p:cNvSpPr>
              <a:spLocks/>
            </p:cNvSpPr>
            <p:nvPr/>
          </p:nvSpPr>
          <p:spPr bwMode="auto">
            <a:xfrm>
              <a:off x="2652" y="1781"/>
              <a:ext cx="64" cy="53"/>
            </a:xfrm>
            <a:custGeom>
              <a:avLst/>
              <a:gdLst>
                <a:gd name="T0" fmla="*/ 175 w 175"/>
                <a:gd name="T1" fmla="*/ 132 h 147"/>
                <a:gd name="T2" fmla="*/ 162 w 175"/>
                <a:gd name="T3" fmla="*/ 147 h 147"/>
                <a:gd name="T4" fmla="*/ 0 w 175"/>
                <a:gd name="T5" fmla="*/ 15 h 147"/>
                <a:gd name="T6" fmla="*/ 13 w 175"/>
                <a:gd name="T7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47">
                  <a:moveTo>
                    <a:pt x="175" y="132"/>
                  </a:moveTo>
                  <a:lnTo>
                    <a:pt x="162" y="147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2" name="Line 152"/>
            <p:cNvSpPr>
              <a:spLocks noChangeShapeType="1"/>
            </p:cNvSpPr>
            <p:nvPr/>
          </p:nvSpPr>
          <p:spPr bwMode="auto">
            <a:xfrm flipH="1">
              <a:off x="2652" y="1781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3" name="Arc 153"/>
            <p:cNvSpPr>
              <a:spLocks/>
            </p:cNvSpPr>
            <p:nvPr/>
          </p:nvSpPr>
          <p:spPr bwMode="auto">
            <a:xfrm>
              <a:off x="2666" y="1566"/>
              <a:ext cx="1108" cy="23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4" name="Freeform 154"/>
            <p:cNvSpPr>
              <a:spLocks/>
            </p:cNvSpPr>
            <p:nvPr/>
          </p:nvSpPr>
          <p:spPr bwMode="auto">
            <a:xfrm>
              <a:off x="3720" y="1546"/>
              <a:ext cx="54" cy="39"/>
            </a:xfrm>
            <a:custGeom>
              <a:avLst/>
              <a:gdLst>
                <a:gd name="T0" fmla="*/ 54 w 54"/>
                <a:gd name="T1" fmla="*/ 20 h 39"/>
                <a:gd name="T2" fmla="*/ 0 w 54"/>
                <a:gd name="T3" fmla="*/ 0 h 39"/>
                <a:gd name="T4" fmla="*/ 14 w 54"/>
                <a:gd name="T5" fmla="*/ 20 h 39"/>
                <a:gd name="T6" fmla="*/ 0 w 54"/>
                <a:gd name="T7" fmla="*/ 39 h 39"/>
                <a:gd name="T8" fmla="*/ 54 w 54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9">
                  <a:moveTo>
                    <a:pt x="54" y="20"/>
                  </a:moveTo>
                  <a:lnTo>
                    <a:pt x="0" y="0"/>
                  </a:lnTo>
                  <a:lnTo>
                    <a:pt x="14" y="20"/>
                  </a:lnTo>
                  <a:lnTo>
                    <a:pt x="0" y="39"/>
                  </a:lnTo>
                  <a:lnTo>
                    <a:pt x="54" y="2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1809</Words>
  <Application>Microsoft Office PowerPoint</Application>
  <PresentationFormat>On-screen Show (4:3)</PresentationFormat>
  <Paragraphs>812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PISTOL SERIES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Vincent G Giacalone</dc:creator>
  <cp:lastModifiedBy>jalapkow</cp:lastModifiedBy>
  <cp:revision>32</cp:revision>
  <dcterms:created xsi:type="dcterms:W3CDTF">2006-08-16T00:00:00Z</dcterms:created>
  <dcterms:modified xsi:type="dcterms:W3CDTF">2013-07-09T18:24:56Z</dcterms:modified>
</cp:coreProperties>
</file>