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4" r:id="rId4"/>
    <p:sldId id="265" r:id="rId5"/>
    <p:sldId id="266" r:id="rId6"/>
    <p:sldId id="267" r:id="rId7"/>
    <p:sldId id="295" r:id="rId8"/>
    <p:sldId id="296" r:id="rId9"/>
    <p:sldId id="302" r:id="rId10"/>
    <p:sldId id="297" r:id="rId11"/>
    <p:sldId id="298" r:id="rId12"/>
    <p:sldId id="299" r:id="rId13"/>
    <p:sldId id="301" r:id="rId14"/>
    <p:sldId id="300" r:id="rId15"/>
    <p:sldId id="304" r:id="rId16"/>
    <p:sldId id="270" r:id="rId17"/>
    <p:sldId id="271" r:id="rId18"/>
    <p:sldId id="272" r:id="rId19"/>
    <p:sldId id="273" r:id="rId20"/>
    <p:sldId id="294" r:id="rId21"/>
    <p:sldId id="287" r:id="rId22"/>
    <p:sldId id="288" r:id="rId23"/>
    <p:sldId id="279" r:id="rId24"/>
    <p:sldId id="281" r:id="rId25"/>
    <p:sldId id="303" r:id="rId26"/>
    <p:sldId id="290" r:id="rId2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97788" autoAdjust="0"/>
  </p:normalViewPr>
  <p:slideViewPr>
    <p:cSldViewPr>
      <p:cViewPr varScale="1">
        <p:scale>
          <a:sx n="67" d="100"/>
          <a:sy n="67" d="100"/>
        </p:scale>
        <p:origin x="-2604" y="-12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3C652-7344-43F2-AB69-B87860328E60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6926D-551F-4F0C-81F7-12A73A2CB7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1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72557-816B-478F-87C8-E4C053F5A9A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95B0-507C-4AF0-B9AC-4AE488C555D5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C0E68-9B45-4790-B8EF-35D34690CCE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8ACB0-9194-4030-A7C3-E78A0FF22095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5F04-7E04-42F9-9481-7BBD92CAA4B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2535-C73A-4161-80CA-60E67A102FC8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0E9D-943B-4AA4-9EF4-36297D88B300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91C85-8903-4F11-98E1-B771C02246A1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73F89-D96E-4150-A2F7-995B3E86DD37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8CEA3-F24F-4F2E-B842-7C79B2CE1F5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AF6C-1957-42D0-9EAA-D026E5B7C47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08055-CB32-49DE-B20C-E2F389C8134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2.xml"/><Relationship Id="rId7" Type="http://schemas.openxmlformats.org/officeDocument/2006/relationships/slide" Target="slide20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6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5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4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ends%20right%2028%20rocket%20screen%20left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Left%20Spread%20Pass%201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33%20Bubble%20(380628).mp4" TargetMode="External"/><Relationship Id="rId2" Type="http://schemas.openxmlformats.org/officeDocument/2006/relationships/hyperlink" Target="Video/Friends%20Left%20Spread%2033%20Bubble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Spread%2033%20dive%20pass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33%20Bubble%20(380628).mp4" TargetMode="External"/><Relationship Id="rId2" Type="http://schemas.openxmlformats.org/officeDocument/2006/relationships/hyperlink" Target="Video/Friends%20Right%2032%20Dive%20Pass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Left%20Gun%2077%20Motion%20Diagonal.mp4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Left%20Gun%2090%20(382582).mp4" TargetMode="External"/><Relationship Id="rId2" Type="http://schemas.openxmlformats.org/officeDocument/2006/relationships/hyperlink" Target="Video/Friends%20Left%20Gun%2077%20Motion%20Diagonal.mp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Right%20Spread%20Pass%202.mp4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s%2032%20Bubble%20(380626).mp4" TargetMode="External"/><Relationship Id="rId2" Type="http://schemas.openxmlformats.org/officeDocument/2006/relationships/hyperlink" Target="Video/Friends%20Right%20Spread%20Pass%202.mp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32%20Dive%20Pass%20(380627).mp4" TargetMode="External"/><Relationship Id="rId2" Type="http://schemas.openxmlformats.org/officeDocument/2006/relationships/hyperlink" Target="Video/Friends%20Right%2032%20Dive%20Pass.mp4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32%20Wham%20Pass%202%20(381656).mp4" TargetMode="External"/><Relationship Id="rId2" Type="http://schemas.openxmlformats.org/officeDocument/2006/relationships/hyperlink" Target="Video/Friends%20Right%2032%20Dive%20Pass.mp4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Video/Friends%20Right%20Gun%2076%20Motion%20Diagonal.mp4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Video/Friends%20Right%20Tight%20Gun%2076%20TE%20Delay%20(380625).mp4" TargetMode="External"/><Relationship Id="rId2" Type="http://schemas.openxmlformats.org/officeDocument/2006/relationships/hyperlink" Target="Video/Friends%20Right%20Gun%2076%20Motion%20Diagonal.mp4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6172200" cy="1524000"/>
          </a:xfrm>
        </p:spPr>
        <p:txBody>
          <a:bodyPr/>
          <a:lstStyle/>
          <a:p>
            <a:r>
              <a:rPr lang="en-US" dirty="0" smtClean="0"/>
              <a:t>ENDS and FRIENDS - Passes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371600"/>
            <a:ext cx="6172200" cy="7620000"/>
          </a:xfrm>
        </p:spPr>
        <p:txBody>
          <a:bodyPr>
            <a:normAutofit fontScale="55000" lnSpcReduction="20000"/>
          </a:bodyPr>
          <a:lstStyle/>
          <a:p>
            <a:pPr marL="908050" indent="-908050">
              <a:buNone/>
            </a:pPr>
            <a:r>
              <a:rPr lang="en-US" dirty="0" smtClean="0"/>
              <a:t>PAGE	PLAY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Ends Right 28 Rocket Screen Left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Friends Left Spread Pass 1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Friends Left Spread Pass 2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Friends Left Spread 33 Bubble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Friends Left Spread 33 Dive Pass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Friends </a:t>
            </a:r>
            <a:r>
              <a:rPr lang="en-US" dirty="0">
                <a:hlinkClick r:id="rId7" action="ppaction://hlinksldjump"/>
              </a:rPr>
              <a:t>Left Gun 33 Bubble</a:t>
            </a:r>
            <a:endParaRPr lang="en-US" dirty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8" action="ppaction://hlinksldjump"/>
              </a:rPr>
              <a:t>Friends Left Gun 33 </a:t>
            </a:r>
            <a:r>
              <a:rPr lang="en-US" dirty="0" smtClean="0">
                <a:hlinkClick r:id="rId8" action="ppaction://hlinksldjump"/>
              </a:rPr>
              <a:t>Bubble-Go</a:t>
            </a:r>
            <a:endParaRPr lang="en-US" dirty="0" smtClean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9" action="ppaction://hlinksldjump"/>
              </a:rPr>
              <a:t>Friends Left 33 Wham Pass </a:t>
            </a:r>
            <a:r>
              <a:rPr lang="en-US" dirty="0" smtClean="0">
                <a:hlinkClick r:id="rId9" action="ppaction://hlinksldjump"/>
              </a:rPr>
              <a:t>1</a:t>
            </a:r>
            <a:endParaRPr lang="en-US" dirty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10" action="ppaction://hlinksldjump"/>
              </a:rPr>
              <a:t>Friends Left Gun 58 Flip Naked</a:t>
            </a:r>
            <a:endParaRPr lang="en-US" dirty="0"/>
          </a:p>
          <a:p>
            <a:pPr marL="908050" lvl="0" indent="-908050">
              <a:buFont typeface="+mj-lt"/>
              <a:buAutoNum type="arabicPeriod"/>
            </a:pPr>
            <a:r>
              <a:rPr lang="en-US" dirty="0">
                <a:hlinkClick r:id="rId11" action="ppaction://hlinksldjump"/>
              </a:rPr>
              <a:t>Friends Left Gun 77 Motion Diagonal</a:t>
            </a:r>
            <a:endParaRPr lang="en-US" dirty="0"/>
          </a:p>
          <a:p>
            <a:pPr marL="908050" lvl="0" indent="-908050">
              <a:buFont typeface="+mj-lt"/>
              <a:buAutoNum type="arabicPeriod"/>
            </a:pPr>
            <a:r>
              <a:rPr lang="en-US" dirty="0">
                <a:hlinkClick r:id="rId12" action="ppaction://hlinksldjump"/>
              </a:rPr>
              <a:t>Friends Left Gun 77 TE </a:t>
            </a:r>
            <a:r>
              <a:rPr lang="en-US" dirty="0" smtClean="0">
                <a:hlinkClick r:id="rId12" action="ppaction://hlinksldjump"/>
              </a:rPr>
              <a:t>Delay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Friends Left Gun 79 Curl + Out</a:t>
            </a:r>
            <a:endParaRPr lang="en-US" dirty="0"/>
          </a:p>
          <a:p>
            <a:pPr marL="908050" lvl="0" indent="-908050">
              <a:buFont typeface="+mj-lt"/>
              <a:buAutoNum type="arabicPeriod"/>
            </a:pPr>
            <a:r>
              <a:rPr lang="en-US" dirty="0">
                <a:hlinkClick r:id="rId14" action="ppaction://hlinksldjump"/>
              </a:rPr>
              <a:t>Friends Left Gun Pass 4 </a:t>
            </a:r>
            <a:r>
              <a:rPr lang="en-US" dirty="0" smtClean="0">
                <a:hlinkClick r:id="rId14" action="ppaction://hlinksldjump"/>
              </a:rPr>
              <a:t>Out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Friends Left Gun 90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Friends Right Spread Pass 1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Friends Right Spread Pass 2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8" action="ppaction://hlinksldjump"/>
              </a:rPr>
              <a:t>Friends Right Spread 32 Bubble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19" action="ppaction://hlinksldjump"/>
              </a:rPr>
              <a:t>Friends Right Spread 32 Dive Pass</a:t>
            </a:r>
            <a:endParaRPr lang="en-US" dirty="0" smtClean="0"/>
          </a:p>
          <a:p>
            <a:pPr marL="908050" indent="-908050">
              <a:buFont typeface="+mj-lt"/>
              <a:buAutoNum type="arabicPeriod"/>
            </a:pPr>
            <a:r>
              <a:rPr lang="en-US" dirty="0">
                <a:hlinkClick r:id="rId7" action="ppaction://hlinksldjump"/>
              </a:rPr>
              <a:t>Friends Right 32 Wham Pass </a:t>
            </a:r>
            <a:r>
              <a:rPr lang="en-US" dirty="0" smtClean="0">
                <a:hlinkClick r:id="rId7" action="ppaction://hlinksldjump"/>
              </a:rPr>
              <a:t>2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Friends Right Gun 32 Bubble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1" action="ppaction://hlinksldjump"/>
              </a:rPr>
              <a:t>Friends Right Gun 32 Bubble-Go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2" action="ppaction://hlinksldjump"/>
              </a:rPr>
              <a:t>Friends Right Gun 76 Motion Diagonal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3" action="ppaction://hlinksldjump"/>
              </a:rPr>
              <a:t>Friends Right Gun 76 TE Delay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4" action="ppaction://hlinksldjump"/>
              </a:rPr>
              <a:t>Friends Right Gun 78 </a:t>
            </a:r>
            <a:r>
              <a:rPr lang="en-US" dirty="0" err="1" smtClean="0">
                <a:hlinkClick r:id="rId24" action="ppaction://hlinksldjump"/>
              </a:rPr>
              <a:t>Curl+Out</a:t>
            </a:r>
            <a:endParaRPr lang="en-US" dirty="0" smtClean="0"/>
          </a:p>
          <a:p>
            <a:pPr marL="908050" lvl="0" indent="-908050">
              <a:buFont typeface="+mj-lt"/>
              <a:buAutoNum type="arabicPeriod"/>
            </a:pPr>
            <a:r>
              <a:rPr lang="en-US" dirty="0" smtClean="0">
                <a:hlinkClick r:id="rId25" action="ppaction://hlinksldjump"/>
              </a:rPr>
              <a:t>Friends Right Gun 91</a:t>
            </a:r>
            <a:endParaRPr lang="en-US" dirty="0" smtClean="0"/>
          </a:p>
          <a:p>
            <a:pPr marL="908050" indent="-908050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62448" y="10972801"/>
            <a:ext cx="13324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7244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01638" y="381000"/>
            <a:ext cx="10617199" cy="8520113"/>
            <a:chOff x="253" y="240"/>
            <a:chExt cx="6688" cy="5367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3" y="240"/>
              <a:ext cx="3875" cy="5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87" y="242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16" y="242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87" y="23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16" y="23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87" y="22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16" y="22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87" y="221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16" y="221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87" y="2143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0" y="212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588" y="212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87" y="20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16" y="20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87" y="20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16" y="20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87" y="19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16" y="193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87" y="18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16" y="18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87" y="1796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0" y="177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588" y="177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87" y="17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16" y="17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87" y="16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16" y="16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1"/>
            <p:cNvSpPr>
              <a:spLocks noChangeShapeType="1"/>
            </p:cNvSpPr>
            <p:nvPr/>
          </p:nvSpPr>
          <p:spPr bwMode="auto">
            <a:xfrm>
              <a:off x="287" y="15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2"/>
            <p:cNvSpPr>
              <a:spLocks noChangeShapeType="1"/>
            </p:cNvSpPr>
            <p:nvPr/>
          </p:nvSpPr>
          <p:spPr bwMode="auto">
            <a:xfrm>
              <a:off x="3916" y="158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3"/>
            <p:cNvSpPr>
              <a:spLocks noChangeShapeType="1"/>
            </p:cNvSpPr>
            <p:nvPr/>
          </p:nvSpPr>
          <p:spPr bwMode="auto">
            <a:xfrm>
              <a:off x="287" y="15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4"/>
            <p:cNvSpPr>
              <a:spLocks noChangeShapeType="1"/>
            </p:cNvSpPr>
            <p:nvPr/>
          </p:nvSpPr>
          <p:spPr bwMode="auto">
            <a:xfrm>
              <a:off x="3916" y="15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5"/>
            <p:cNvSpPr>
              <a:spLocks noChangeShapeType="1"/>
            </p:cNvSpPr>
            <p:nvPr/>
          </p:nvSpPr>
          <p:spPr bwMode="auto">
            <a:xfrm>
              <a:off x="287" y="1449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6"/>
            <p:cNvSpPr>
              <a:spLocks noChangeShapeType="1"/>
            </p:cNvSpPr>
            <p:nvPr/>
          </p:nvSpPr>
          <p:spPr bwMode="auto">
            <a:xfrm>
              <a:off x="1660" y="142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7"/>
            <p:cNvSpPr>
              <a:spLocks noChangeShapeType="1"/>
            </p:cNvSpPr>
            <p:nvPr/>
          </p:nvSpPr>
          <p:spPr bwMode="auto">
            <a:xfrm>
              <a:off x="2588" y="142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8"/>
            <p:cNvSpPr>
              <a:spLocks noChangeShapeType="1"/>
            </p:cNvSpPr>
            <p:nvPr/>
          </p:nvSpPr>
          <p:spPr bwMode="auto">
            <a:xfrm>
              <a:off x="287" y="13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39"/>
            <p:cNvSpPr>
              <a:spLocks noChangeShapeType="1"/>
            </p:cNvSpPr>
            <p:nvPr/>
          </p:nvSpPr>
          <p:spPr bwMode="auto">
            <a:xfrm>
              <a:off x="3916" y="13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0"/>
            <p:cNvSpPr>
              <a:spLocks noChangeShapeType="1"/>
            </p:cNvSpPr>
            <p:nvPr/>
          </p:nvSpPr>
          <p:spPr bwMode="auto">
            <a:xfrm>
              <a:off x="287" y="1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1"/>
            <p:cNvSpPr>
              <a:spLocks noChangeShapeType="1"/>
            </p:cNvSpPr>
            <p:nvPr/>
          </p:nvSpPr>
          <p:spPr bwMode="auto">
            <a:xfrm>
              <a:off x="3916" y="1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2"/>
            <p:cNvSpPr>
              <a:spLocks noChangeShapeType="1"/>
            </p:cNvSpPr>
            <p:nvPr/>
          </p:nvSpPr>
          <p:spPr bwMode="auto">
            <a:xfrm>
              <a:off x="287" y="123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3"/>
            <p:cNvSpPr>
              <a:spLocks noChangeShapeType="1"/>
            </p:cNvSpPr>
            <p:nvPr/>
          </p:nvSpPr>
          <p:spPr bwMode="auto">
            <a:xfrm>
              <a:off x="3916" y="123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4"/>
            <p:cNvSpPr>
              <a:spLocks noChangeShapeType="1"/>
            </p:cNvSpPr>
            <p:nvPr/>
          </p:nvSpPr>
          <p:spPr bwMode="auto">
            <a:xfrm>
              <a:off x="287" y="11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5"/>
            <p:cNvSpPr>
              <a:spLocks noChangeShapeType="1"/>
            </p:cNvSpPr>
            <p:nvPr/>
          </p:nvSpPr>
          <p:spPr bwMode="auto">
            <a:xfrm>
              <a:off x="3916" y="11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6"/>
            <p:cNvSpPr>
              <a:spLocks noChangeShapeType="1"/>
            </p:cNvSpPr>
            <p:nvPr/>
          </p:nvSpPr>
          <p:spPr bwMode="auto">
            <a:xfrm>
              <a:off x="287" y="1097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7"/>
            <p:cNvSpPr>
              <a:spLocks noChangeShapeType="1"/>
            </p:cNvSpPr>
            <p:nvPr/>
          </p:nvSpPr>
          <p:spPr bwMode="auto">
            <a:xfrm>
              <a:off x="1660" y="10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8"/>
            <p:cNvSpPr>
              <a:spLocks noChangeShapeType="1"/>
            </p:cNvSpPr>
            <p:nvPr/>
          </p:nvSpPr>
          <p:spPr bwMode="auto">
            <a:xfrm>
              <a:off x="2588" y="10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9"/>
            <p:cNvSpPr>
              <a:spLocks noChangeShapeType="1"/>
            </p:cNvSpPr>
            <p:nvPr/>
          </p:nvSpPr>
          <p:spPr bwMode="auto">
            <a:xfrm>
              <a:off x="287" y="102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0"/>
            <p:cNvSpPr>
              <a:spLocks noChangeShapeType="1"/>
            </p:cNvSpPr>
            <p:nvPr/>
          </p:nvSpPr>
          <p:spPr bwMode="auto">
            <a:xfrm>
              <a:off x="3916" y="102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1"/>
            <p:cNvSpPr>
              <a:spLocks noChangeShapeType="1"/>
            </p:cNvSpPr>
            <p:nvPr/>
          </p:nvSpPr>
          <p:spPr bwMode="auto">
            <a:xfrm>
              <a:off x="287" y="9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2"/>
            <p:cNvSpPr>
              <a:spLocks noChangeShapeType="1"/>
            </p:cNvSpPr>
            <p:nvPr/>
          </p:nvSpPr>
          <p:spPr bwMode="auto">
            <a:xfrm>
              <a:off x="3916" y="9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3"/>
            <p:cNvSpPr>
              <a:spLocks noChangeShapeType="1"/>
            </p:cNvSpPr>
            <p:nvPr/>
          </p:nvSpPr>
          <p:spPr bwMode="auto">
            <a:xfrm>
              <a:off x="287" y="8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4"/>
            <p:cNvSpPr>
              <a:spLocks noChangeShapeType="1"/>
            </p:cNvSpPr>
            <p:nvPr/>
          </p:nvSpPr>
          <p:spPr bwMode="auto">
            <a:xfrm>
              <a:off x="3916" y="8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>
              <a:off x="287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3916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7"/>
            <p:cNvSpPr>
              <a:spLocks noChangeShapeType="1"/>
            </p:cNvSpPr>
            <p:nvPr/>
          </p:nvSpPr>
          <p:spPr bwMode="auto">
            <a:xfrm>
              <a:off x="287" y="750"/>
              <a:ext cx="367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8"/>
            <p:cNvSpPr>
              <a:spLocks noChangeShapeType="1"/>
            </p:cNvSpPr>
            <p:nvPr/>
          </p:nvSpPr>
          <p:spPr bwMode="auto">
            <a:xfrm>
              <a:off x="1660" y="7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59"/>
            <p:cNvSpPr>
              <a:spLocks noChangeShapeType="1"/>
            </p:cNvSpPr>
            <p:nvPr/>
          </p:nvSpPr>
          <p:spPr bwMode="auto">
            <a:xfrm>
              <a:off x="2588" y="7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0"/>
            <p:cNvSpPr>
              <a:spLocks noChangeShapeType="1"/>
            </p:cNvSpPr>
            <p:nvPr/>
          </p:nvSpPr>
          <p:spPr bwMode="auto">
            <a:xfrm>
              <a:off x="287" y="68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1"/>
            <p:cNvSpPr>
              <a:spLocks noChangeShapeType="1"/>
            </p:cNvSpPr>
            <p:nvPr/>
          </p:nvSpPr>
          <p:spPr bwMode="auto">
            <a:xfrm>
              <a:off x="3916" y="68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2"/>
            <p:cNvSpPr>
              <a:spLocks noChangeShapeType="1"/>
            </p:cNvSpPr>
            <p:nvPr/>
          </p:nvSpPr>
          <p:spPr bwMode="auto">
            <a:xfrm>
              <a:off x="287" y="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3"/>
            <p:cNvSpPr>
              <a:spLocks noChangeShapeType="1"/>
            </p:cNvSpPr>
            <p:nvPr/>
          </p:nvSpPr>
          <p:spPr bwMode="auto">
            <a:xfrm>
              <a:off x="3916" y="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4"/>
            <p:cNvSpPr>
              <a:spLocks noChangeShapeType="1"/>
            </p:cNvSpPr>
            <p:nvPr/>
          </p:nvSpPr>
          <p:spPr bwMode="auto">
            <a:xfrm>
              <a:off x="287" y="5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5"/>
            <p:cNvSpPr>
              <a:spLocks noChangeShapeType="1"/>
            </p:cNvSpPr>
            <p:nvPr/>
          </p:nvSpPr>
          <p:spPr bwMode="auto">
            <a:xfrm>
              <a:off x="3916" y="5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6"/>
            <p:cNvSpPr>
              <a:spLocks noChangeShapeType="1"/>
            </p:cNvSpPr>
            <p:nvPr/>
          </p:nvSpPr>
          <p:spPr bwMode="auto">
            <a:xfrm>
              <a:off x="287" y="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7"/>
            <p:cNvSpPr>
              <a:spLocks noChangeShapeType="1"/>
            </p:cNvSpPr>
            <p:nvPr/>
          </p:nvSpPr>
          <p:spPr bwMode="auto">
            <a:xfrm>
              <a:off x="3916" y="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8"/>
            <p:cNvSpPr>
              <a:spLocks noChangeArrowheads="1"/>
            </p:cNvSpPr>
            <p:nvPr/>
          </p:nvSpPr>
          <p:spPr bwMode="auto">
            <a:xfrm>
              <a:off x="279" y="405"/>
              <a:ext cx="3685" cy="208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69"/>
            <p:cNvSpPr>
              <a:spLocks noChangeArrowheads="1"/>
            </p:cNvSpPr>
            <p:nvPr/>
          </p:nvSpPr>
          <p:spPr bwMode="auto">
            <a:xfrm>
              <a:off x="3045" y="209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0"/>
            <p:cNvSpPr>
              <a:spLocks noChangeArrowheads="1"/>
            </p:cNvSpPr>
            <p:nvPr/>
          </p:nvSpPr>
          <p:spPr bwMode="auto">
            <a:xfrm>
              <a:off x="1326" y="185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1"/>
            <p:cNvSpPr>
              <a:spLocks noChangeArrowheads="1"/>
            </p:cNvSpPr>
            <p:nvPr/>
          </p:nvSpPr>
          <p:spPr bwMode="auto">
            <a:xfrm>
              <a:off x="1462" y="2096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2"/>
            <p:cNvSpPr>
              <a:spLocks noChangeArrowheads="1"/>
            </p:cNvSpPr>
            <p:nvPr/>
          </p:nvSpPr>
          <p:spPr bwMode="auto">
            <a:xfrm>
              <a:off x="1788" y="185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Oval 73"/>
            <p:cNvSpPr>
              <a:spLocks noChangeArrowheads="1"/>
            </p:cNvSpPr>
            <p:nvPr/>
          </p:nvSpPr>
          <p:spPr bwMode="auto">
            <a:xfrm>
              <a:off x="1694" y="209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4"/>
            <p:cNvSpPr>
              <a:spLocks noChangeArrowheads="1"/>
            </p:cNvSpPr>
            <p:nvPr/>
          </p:nvSpPr>
          <p:spPr bwMode="auto">
            <a:xfrm>
              <a:off x="2251" y="185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5"/>
            <p:cNvSpPr>
              <a:spLocks noChangeArrowheads="1"/>
            </p:cNvSpPr>
            <p:nvPr/>
          </p:nvSpPr>
          <p:spPr bwMode="auto">
            <a:xfrm>
              <a:off x="1930" y="2091"/>
              <a:ext cx="127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6"/>
            <p:cNvSpPr>
              <a:spLocks noChangeShapeType="1"/>
            </p:cNvSpPr>
            <p:nvPr/>
          </p:nvSpPr>
          <p:spPr bwMode="auto">
            <a:xfrm>
              <a:off x="1930" y="2091"/>
              <a:ext cx="121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7"/>
            <p:cNvSpPr>
              <a:spLocks noChangeShapeType="1"/>
            </p:cNvSpPr>
            <p:nvPr/>
          </p:nvSpPr>
          <p:spPr bwMode="auto">
            <a:xfrm flipV="1">
              <a:off x="1930" y="2091"/>
              <a:ext cx="121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8"/>
            <p:cNvSpPr>
              <a:spLocks noChangeArrowheads="1"/>
            </p:cNvSpPr>
            <p:nvPr/>
          </p:nvSpPr>
          <p:spPr bwMode="auto">
            <a:xfrm>
              <a:off x="1662" y="165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79"/>
            <p:cNvSpPr>
              <a:spLocks noChangeArrowheads="1"/>
            </p:cNvSpPr>
            <p:nvPr/>
          </p:nvSpPr>
          <p:spPr bwMode="auto">
            <a:xfrm>
              <a:off x="2167" y="209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0"/>
            <p:cNvSpPr>
              <a:spLocks noChangeArrowheads="1"/>
            </p:cNvSpPr>
            <p:nvPr/>
          </p:nvSpPr>
          <p:spPr bwMode="auto">
            <a:xfrm>
              <a:off x="2235" y="164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1"/>
            <p:cNvSpPr>
              <a:spLocks noChangeArrowheads="1"/>
            </p:cNvSpPr>
            <p:nvPr/>
          </p:nvSpPr>
          <p:spPr bwMode="auto">
            <a:xfrm>
              <a:off x="2419" y="2091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2"/>
            <p:cNvSpPr>
              <a:spLocks noChangeArrowheads="1"/>
            </p:cNvSpPr>
            <p:nvPr/>
          </p:nvSpPr>
          <p:spPr bwMode="auto">
            <a:xfrm>
              <a:off x="2935" y="165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3"/>
            <p:cNvSpPr>
              <a:spLocks noChangeArrowheads="1"/>
            </p:cNvSpPr>
            <p:nvPr/>
          </p:nvSpPr>
          <p:spPr bwMode="auto">
            <a:xfrm>
              <a:off x="3450" y="209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4"/>
            <p:cNvSpPr>
              <a:spLocks noChangeArrowheads="1"/>
            </p:cNvSpPr>
            <p:nvPr/>
          </p:nvSpPr>
          <p:spPr bwMode="auto">
            <a:xfrm>
              <a:off x="2509" y="1854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5"/>
            <p:cNvSpPr>
              <a:spLocks noChangeArrowheads="1"/>
            </p:cNvSpPr>
            <p:nvPr/>
          </p:nvSpPr>
          <p:spPr bwMode="auto">
            <a:xfrm>
              <a:off x="1930" y="2217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6"/>
            <p:cNvSpPr>
              <a:spLocks noChangeArrowheads="1"/>
            </p:cNvSpPr>
            <p:nvPr/>
          </p:nvSpPr>
          <p:spPr bwMode="auto">
            <a:xfrm>
              <a:off x="895" y="150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7"/>
            <p:cNvSpPr>
              <a:spLocks noChangeArrowheads="1"/>
            </p:cNvSpPr>
            <p:nvPr/>
          </p:nvSpPr>
          <p:spPr bwMode="auto">
            <a:xfrm>
              <a:off x="1930" y="2427"/>
              <a:ext cx="127" cy="126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88"/>
            <p:cNvSpPr>
              <a:spLocks noChangeArrowheads="1"/>
            </p:cNvSpPr>
            <p:nvPr/>
          </p:nvSpPr>
          <p:spPr bwMode="auto">
            <a:xfrm>
              <a:off x="3334" y="165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89"/>
            <p:cNvSpPr>
              <a:spLocks noChangeArrowheads="1"/>
            </p:cNvSpPr>
            <p:nvPr/>
          </p:nvSpPr>
          <p:spPr bwMode="auto">
            <a:xfrm>
              <a:off x="1105" y="2248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0"/>
            <p:cNvSpPr>
              <a:spLocks noChangeArrowheads="1"/>
            </p:cNvSpPr>
            <p:nvPr/>
          </p:nvSpPr>
          <p:spPr bwMode="auto">
            <a:xfrm>
              <a:off x="2002" y="1113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1"/>
            <p:cNvSpPr>
              <a:spLocks noChangeArrowheads="1"/>
            </p:cNvSpPr>
            <p:nvPr/>
          </p:nvSpPr>
          <p:spPr bwMode="auto">
            <a:xfrm>
              <a:off x="2661" y="2248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92"/>
            <p:cNvSpPr>
              <a:spLocks noChangeArrowheads="1"/>
            </p:cNvSpPr>
            <p:nvPr/>
          </p:nvSpPr>
          <p:spPr bwMode="auto">
            <a:xfrm>
              <a:off x="2950" y="112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3"/>
            <p:cNvSpPr>
              <a:spLocks noChangeArrowheads="1"/>
            </p:cNvSpPr>
            <p:nvPr/>
          </p:nvSpPr>
          <p:spPr bwMode="auto">
            <a:xfrm>
              <a:off x="339" y="2557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4"/>
            <p:cNvSpPr>
              <a:spLocks noChangeArrowheads="1"/>
            </p:cNvSpPr>
            <p:nvPr/>
          </p:nvSpPr>
          <p:spPr bwMode="auto">
            <a:xfrm>
              <a:off x="1563" y="266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5"/>
            <p:cNvSpPr>
              <a:spLocks noChangeArrowheads="1"/>
            </p:cNvSpPr>
            <p:nvPr/>
          </p:nvSpPr>
          <p:spPr bwMode="auto">
            <a:xfrm>
              <a:off x="1831" y="266"/>
              <a:ext cx="195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ENDS RT.28 Rocket Screen Left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6"/>
            <p:cNvSpPr>
              <a:spLocks noChangeArrowheads="1"/>
            </p:cNvSpPr>
            <p:nvPr/>
          </p:nvSpPr>
          <p:spPr bwMode="auto">
            <a:xfrm>
              <a:off x="347" y="2801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7"/>
            <p:cNvSpPr>
              <a:spLocks noChangeArrowheads="1"/>
            </p:cNvSpPr>
            <p:nvPr/>
          </p:nvSpPr>
          <p:spPr bwMode="auto">
            <a:xfrm>
              <a:off x="501" y="2801"/>
              <a:ext cx="69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8"/>
            <p:cNvSpPr>
              <a:spLocks noChangeArrowheads="1"/>
            </p:cNvSpPr>
            <p:nvPr/>
          </p:nvSpPr>
          <p:spPr bwMode="auto">
            <a:xfrm>
              <a:off x="347" y="300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9"/>
            <p:cNvSpPr>
              <a:spLocks noChangeArrowheads="1"/>
            </p:cNvSpPr>
            <p:nvPr/>
          </p:nvSpPr>
          <p:spPr bwMode="auto">
            <a:xfrm>
              <a:off x="501" y="2988"/>
              <a:ext cx="69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0"/>
            <p:cNvSpPr>
              <a:spLocks noChangeArrowheads="1"/>
            </p:cNvSpPr>
            <p:nvPr/>
          </p:nvSpPr>
          <p:spPr bwMode="auto">
            <a:xfrm>
              <a:off x="347" y="320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1"/>
            <p:cNvSpPr>
              <a:spLocks noChangeArrowheads="1"/>
            </p:cNvSpPr>
            <p:nvPr/>
          </p:nvSpPr>
          <p:spPr bwMode="auto">
            <a:xfrm>
              <a:off x="525" y="3200"/>
              <a:ext cx="197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:Waggle solid: Release block back to lead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upfield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2"/>
            <p:cNvSpPr>
              <a:spLocks noChangeArrowheads="1"/>
            </p:cNvSpPr>
            <p:nvPr/>
          </p:nvSpPr>
          <p:spPr bwMode="auto">
            <a:xfrm>
              <a:off x="347" y="340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3"/>
            <p:cNvSpPr>
              <a:spLocks noChangeArrowheads="1"/>
            </p:cNvSpPr>
            <p:nvPr/>
          </p:nvSpPr>
          <p:spPr bwMode="auto">
            <a:xfrm>
              <a:off x="462" y="3400"/>
              <a:ext cx="162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:Waggle solid: Release-Kick out contain.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4"/>
            <p:cNvSpPr>
              <a:spLocks noChangeArrowheads="1"/>
            </p:cNvSpPr>
            <p:nvPr/>
          </p:nvSpPr>
          <p:spPr bwMode="auto">
            <a:xfrm>
              <a:off x="347" y="360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5"/>
            <p:cNvSpPr>
              <a:spLocks noChangeArrowheads="1"/>
            </p:cNvSpPr>
            <p:nvPr/>
          </p:nvSpPr>
          <p:spPr bwMode="auto">
            <a:xfrm>
              <a:off x="452" y="3600"/>
              <a:ext cx="22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:Gap-On-Backer. Release inside. Wall off 1st LB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6"/>
            <p:cNvSpPr>
              <a:spLocks noChangeArrowheads="1"/>
            </p:cNvSpPr>
            <p:nvPr/>
          </p:nvSpPr>
          <p:spPr bwMode="auto">
            <a:xfrm>
              <a:off x="347" y="380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7"/>
            <p:cNvSpPr>
              <a:spLocks noChangeArrowheads="1"/>
            </p:cNvSpPr>
            <p:nvPr/>
          </p:nvSpPr>
          <p:spPr bwMode="auto">
            <a:xfrm>
              <a:off x="452" y="3800"/>
              <a:ext cx="11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Block 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8"/>
            <p:cNvSpPr>
              <a:spLocks noChangeArrowheads="1"/>
            </p:cNvSpPr>
            <p:nvPr/>
          </p:nvSpPr>
          <p:spPr bwMode="auto">
            <a:xfrm>
              <a:off x="347" y="3999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9"/>
            <p:cNvSpPr>
              <a:spLocks noChangeArrowheads="1"/>
            </p:cNvSpPr>
            <p:nvPr/>
          </p:nvSpPr>
          <p:spPr bwMode="auto">
            <a:xfrm>
              <a:off x="447" y="3999"/>
              <a:ext cx="17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:Skinny Post. Block back on safety your 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0"/>
            <p:cNvSpPr>
              <a:spLocks noChangeArrowheads="1"/>
            </p:cNvSpPr>
            <p:nvPr/>
          </p:nvSpPr>
          <p:spPr bwMode="auto">
            <a:xfrm>
              <a:off x="347" y="419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1"/>
            <p:cNvSpPr>
              <a:spLocks noChangeArrowheads="1"/>
            </p:cNvSpPr>
            <p:nvPr/>
          </p:nvSpPr>
          <p:spPr bwMode="auto">
            <a:xfrm>
              <a:off x="483" y="4199"/>
              <a:ext cx="350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@135. Fake Rocket Toss &amp; Keep Pass. Read SE then dump to FB. If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2"/>
            <p:cNvSpPr>
              <a:spLocks noChangeArrowheads="1"/>
            </p:cNvSpPr>
            <p:nvPr/>
          </p:nvSpPr>
          <p:spPr bwMode="auto">
            <a:xfrm>
              <a:off x="347" y="4299"/>
              <a:ext cx="254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someone reads screen run at him. Keep ie.QB draw or flip to FB.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3"/>
            <p:cNvSpPr>
              <a:spLocks noChangeArrowheads="1"/>
            </p:cNvSpPr>
            <p:nvPr/>
          </p:nvSpPr>
          <p:spPr bwMode="auto">
            <a:xfrm>
              <a:off x="347" y="44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4"/>
            <p:cNvSpPr>
              <a:spLocks noChangeArrowheads="1"/>
            </p:cNvSpPr>
            <p:nvPr/>
          </p:nvSpPr>
          <p:spPr bwMode="auto">
            <a:xfrm>
              <a:off x="495" y="4499"/>
              <a:ext cx="9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Rocket Keep Pass.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5"/>
            <p:cNvSpPr>
              <a:spLocks noChangeArrowheads="1"/>
            </p:cNvSpPr>
            <p:nvPr/>
          </p:nvSpPr>
          <p:spPr bwMode="auto">
            <a:xfrm>
              <a:off x="347" y="469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6"/>
            <p:cNvSpPr>
              <a:spLocks noChangeArrowheads="1"/>
            </p:cNvSpPr>
            <p:nvPr/>
          </p:nvSpPr>
          <p:spPr bwMode="auto">
            <a:xfrm>
              <a:off x="538" y="4699"/>
              <a:ext cx="147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Rocket Sweep. Block the edge.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7"/>
            <p:cNvSpPr>
              <a:spLocks noChangeArrowheads="1"/>
            </p:cNvSpPr>
            <p:nvPr/>
          </p:nvSpPr>
          <p:spPr bwMode="auto">
            <a:xfrm>
              <a:off x="347" y="4898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8"/>
            <p:cNvSpPr>
              <a:spLocks noChangeArrowheads="1"/>
            </p:cNvSpPr>
            <p:nvPr/>
          </p:nvSpPr>
          <p:spPr bwMode="auto">
            <a:xfrm>
              <a:off x="482" y="4898"/>
              <a:ext cx="36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Fake Rocket Sweep. Block area. Slide left. Turn inside. Do not drift. Run between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19"/>
            <p:cNvSpPr>
              <a:spLocks noChangeArrowheads="1"/>
            </p:cNvSpPr>
            <p:nvPr/>
          </p:nvSpPr>
          <p:spPr bwMode="auto">
            <a:xfrm>
              <a:off x="347" y="4998"/>
              <a:ext cx="8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kickout and LB seal.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20"/>
            <p:cNvSpPr>
              <a:spLocks noChangeArrowheads="1"/>
            </p:cNvSpPr>
            <p:nvPr/>
          </p:nvSpPr>
          <p:spPr bwMode="auto">
            <a:xfrm>
              <a:off x="347" y="5198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Freeform 121"/>
            <p:cNvSpPr>
              <a:spLocks/>
            </p:cNvSpPr>
            <p:nvPr/>
          </p:nvSpPr>
          <p:spPr bwMode="auto">
            <a:xfrm>
              <a:off x="2380" y="1241"/>
              <a:ext cx="1121" cy="857"/>
            </a:xfrm>
            <a:custGeom>
              <a:avLst/>
              <a:gdLst>
                <a:gd name="T0" fmla="*/ 3196 w 3196"/>
                <a:gd name="T1" fmla="*/ 2444 h 2444"/>
                <a:gd name="T2" fmla="*/ 2550 w 3196"/>
                <a:gd name="T3" fmla="*/ 1200 h 2444"/>
                <a:gd name="T4" fmla="*/ 0 w 3196"/>
                <a:gd name="T5" fmla="*/ 165 h 2444"/>
                <a:gd name="T6" fmla="*/ 0 w 3196"/>
                <a:gd name="T7" fmla="*/ 15 h 2444"/>
                <a:gd name="T8" fmla="*/ 180 w 3196"/>
                <a:gd name="T9" fmla="*/ 0 h 2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96" h="2444">
                  <a:moveTo>
                    <a:pt x="3196" y="2444"/>
                  </a:moveTo>
                  <a:lnTo>
                    <a:pt x="2550" y="1200"/>
                  </a:lnTo>
                  <a:lnTo>
                    <a:pt x="0" y="165"/>
                  </a:lnTo>
                  <a:lnTo>
                    <a:pt x="0" y="15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2"/>
            <p:cNvSpPr>
              <a:spLocks/>
            </p:cNvSpPr>
            <p:nvPr/>
          </p:nvSpPr>
          <p:spPr bwMode="auto">
            <a:xfrm>
              <a:off x="2440" y="1205"/>
              <a:ext cx="13" cy="72"/>
            </a:xfrm>
            <a:custGeom>
              <a:avLst/>
              <a:gdLst>
                <a:gd name="T0" fmla="*/ 36 w 36"/>
                <a:gd name="T1" fmla="*/ 205 h 205"/>
                <a:gd name="T2" fmla="*/ 17 w 36"/>
                <a:gd name="T3" fmla="*/ 205 h 205"/>
                <a:gd name="T4" fmla="*/ 0 w 36"/>
                <a:gd name="T5" fmla="*/ 0 h 205"/>
                <a:gd name="T6" fmla="*/ 19 w 36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5">
                  <a:moveTo>
                    <a:pt x="36" y="205"/>
                  </a:moveTo>
                  <a:lnTo>
                    <a:pt x="17" y="205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3"/>
            <p:cNvSpPr>
              <a:spLocks noChangeShapeType="1"/>
            </p:cNvSpPr>
            <p:nvPr/>
          </p:nvSpPr>
          <p:spPr bwMode="auto">
            <a:xfrm flipH="1">
              <a:off x="2440" y="120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Line 124"/>
            <p:cNvSpPr>
              <a:spLocks noChangeShapeType="1"/>
            </p:cNvSpPr>
            <p:nvPr/>
          </p:nvSpPr>
          <p:spPr bwMode="auto">
            <a:xfrm>
              <a:off x="1062" y="2387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Line 125"/>
            <p:cNvSpPr>
              <a:spLocks noChangeShapeType="1"/>
            </p:cNvSpPr>
            <p:nvPr/>
          </p:nvSpPr>
          <p:spPr bwMode="auto">
            <a:xfrm>
              <a:off x="1140" y="2413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6"/>
            <p:cNvSpPr>
              <a:spLocks noChangeShapeType="1"/>
            </p:cNvSpPr>
            <p:nvPr/>
          </p:nvSpPr>
          <p:spPr bwMode="auto">
            <a:xfrm>
              <a:off x="1218" y="2440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Line 127"/>
            <p:cNvSpPr>
              <a:spLocks noChangeShapeType="1"/>
            </p:cNvSpPr>
            <p:nvPr/>
          </p:nvSpPr>
          <p:spPr bwMode="auto">
            <a:xfrm>
              <a:off x="1296" y="2466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128"/>
            <p:cNvSpPr>
              <a:spLocks noChangeShapeType="1"/>
            </p:cNvSpPr>
            <p:nvPr/>
          </p:nvSpPr>
          <p:spPr bwMode="auto">
            <a:xfrm>
              <a:off x="1374" y="2492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29"/>
            <p:cNvSpPr>
              <a:spLocks noChangeShapeType="1"/>
            </p:cNvSpPr>
            <p:nvPr/>
          </p:nvSpPr>
          <p:spPr bwMode="auto">
            <a:xfrm>
              <a:off x="1453" y="2518"/>
              <a:ext cx="37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0"/>
            <p:cNvSpPr>
              <a:spLocks noChangeShapeType="1"/>
            </p:cNvSpPr>
            <p:nvPr/>
          </p:nvSpPr>
          <p:spPr bwMode="auto">
            <a:xfrm>
              <a:off x="1531" y="2545"/>
              <a:ext cx="38" cy="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131"/>
            <p:cNvSpPr>
              <a:spLocks noChangeShapeType="1"/>
            </p:cNvSpPr>
            <p:nvPr/>
          </p:nvSpPr>
          <p:spPr bwMode="auto">
            <a:xfrm>
              <a:off x="1609" y="2571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2"/>
            <p:cNvSpPr>
              <a:spLocks noChangeShapeType="1"/>
            </p:cNvSpPr>
            <p:nvPr/>
          </p:nvSpPr>
          <p:spPr bwMode="auto">
            <a:xfrm>
              <a:off x="1687" y="2597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3"/>
            <p:cNvSpPr>
              <a:spLocks noChangeShapeType="1"/>
            </p:cNvSpPr>
            <p:nvPr/>
          </p:nvSpPr>
          <p:spPr bwMode="auto">
            <a:xfrm>
              <a:off x="1765" y="2624"/>
              <a:ext cx="38" cy="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134"/>
            <p:cNvSpPr>
              <a:spLocks noChangeShapeType="1"/>
            </p:cNvSpPr>
            <p:nvPr/>
          </p:nvSpPr>
          <p:spPr bwMode="auto">
            <a:xfrm>
              <a:off x="1843" y="2650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5"/>
            <p:cNvSpPr>
              <a:spLocks noChangeShapeType="1"/>
            </p:cNvSpPr>
            <p:nvPr/>
          </p:nvSpPr>
          <p:spPr bwMode="auto">
            <a:xfrm>
              <a:off x="1922" y="2676"/>
              <a:ext cx="37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6"/>
            <p:cNvSpPr>
              <a:spLocks noChangeShapeType="1"/>
            </p:cNvSpPr>
            <p:nvPr/>
          </p:nvSpPr>
          <p:spPr bwMode="auto">
            <a:xfrm>
              <a:off x="2000" y="2702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Line 137"/>
            <p:cNvSpPr>
              <a:spLocks noChangeShapeType="1"/>
            </p:cNvSpPr>
            <p:nvPr/>
          </p:nvSpPr>
          <p:spPr bwMode="auto">
            <a:xfrm>
              <a:off x="2078" y="2728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8"/>
            <p:cNvSpPr>
              <a:spLocks noChangeShapeType="1"/>
            </p:cNvSpPr>
            <p:nvPr/>
          </p:nvSpPr>
          <p:spPr bwMode="auto">
            <a:xfrm>
              <a:off x="2156" y="2755"/>
              <a:ext cx="38" cy="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39"/>
            <p:cNvSpPr>
              <a:spLocks noChangeShapeType="1"/>
            </p:cNvSpPr>
            <p:nvPr/>
          </p:nvSpPr>
          <p:spPr bwMode="auto">
            <a:xfrm>
              <a:off x="2234" y="2781"/>
              <a:ext cx="35" cy="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40"/>
            <p:cNvSpPr>
              <a:spLocks noChangeShapeType="1"/>
            </p:cNvSpPr>
            <p:nvPr/>
          </p:nvSpPr>
          <p:spPr bwMode="auto">
            <a:xfrm>
              <a:off x="2310" y="2806"/>
              <a:ext cx="35" cy="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1"/>
            <p:cNvSpPr>
              <a:spLocks noChangeShapeType="1"/>
            </p:cNvSpPr>
            <p:nvPr/>
          </p:nvSpPr>
          <p:spPr bwMode="auto">
            <a:xfrm>
              <a:off x="1052" y="2381"/>
              <a:ext cx="1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Line 142"/>
            <p:cNvSpPr>
              <a:spLocks noChangeShapeType="1"/>
            </p:cNvSpPr>
            <p:nvPr/>
          </p:nvSpPr>
          <p:spPr bwMode="auto">
            <a:xfrm flipV="1">
              <a:off x="2729" y="1867"/>
              <a:ext cx="110" cy="38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Arc 143"/>
            <p:cNvSpPr>
              <a:spLocks/>
            </p:cNvSpPr>
            <p:nvPr/>
          </p:nvSpPr>
          <p:spPr bwMode="auto">
            <a:xfrm>
              <a:off x="2839" y="1241"/>
              <a:ext cx="573" cy="62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4"/>
            <p:cNvSpPr>
              <a:spLocks/>
            </p:cNvSpPr>
            <p:nvPr/>
          </p:nvSpPr>
          <p:spPr bwMode="auto">
            <a:xfrm>
              <a:off x="3394" y="1241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8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Line 145"/>
            <p:cNvSpPr>
              <a:spLocks noChangeShapeType="1"/>
            </p:cNvSpPr>
            <p:nvPr/>
          </p:nvSpPr>
          <p:spPr bwMode="auto">
            <a:xfrm>
              <a:off x="2350" y="2755"/>
              <a:ext cx="0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Arc 146"/>
            <p:cNvSpPr>
              <a:spLocks/>
            </p:cNvSpPr>
            <p:nvPr/>
          </p:nvSpPr>
          <p:spPr bwMode="auto">
            <a:xfrm>
              <a:off x="1177" y="2219"/>
              <a:ext cx="264" cy="21"/>
            </a:xfrm>
            <a:custGeom>
              <a:avLst/>
              <a:gdLst>
                <a:gd name="G0" fmla="+- 80 0 0"/>
                <a:gd name="G1" fmla="+- 21600 0 0"/>
                <a:gd name="G2" fmla="+- 21600 0 0"/>
                <a:gd name="T0" fmla="*/ 0 w 21680"/>
                <a:gd name="T1" fmla="*/ 0 h 21600"/>
                <a:gd name="T2" fmla="*/ 21680 w 21680"/>
                <a:gd name="T3" fmla="*/ 21600 h 21600"/>
                <a:gd name="T4" fmla="*/ 80 w 2168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0" h="21600" fill="none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</a:path>
                <a:path w="21680" h="21600" stroke="0" extrusionOk="0">
                  <a:moveTo>
                    <a:pt x="0" y="0"/>
                  </a:moveTo>
                  <a:cubicBezTo>
                    <a:pt x="26" y="0"/>
                    <a:pt x="53" y="-1"/>
                    <a:pt x="80" y="0"/>
                  </a:cubicBezTo>
                  <a:cubicBezTo>
                    <a:pt x="12009" y="0"/>
                    <a:pt x="21680" y="9670"/>
                    <a:pt x="21680" y="21600"/>
                  </a:cubicBezTo>
                  <a:lnTo>
                    <a:pt x="8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Arc 147"/>
            <p:cNvSpPr>
              <a:spLocks/>
            </p:cNvSpPr>
            <p:nvPr/>
          </p:nvSpPr>
          <p:spPr bwMode="auto">
            <a:xfrm>
              <a:off x="1015" y="2219"/>
              <a:ext cx="163" cy="15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459 h 21600"/>
                <a:gd name="T2" fmla="*/ 21468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459"/>
                  </a:moveTo>
                  <a:cubicBezTo>
                    <a:pt x="77" y="9636"/>
                    <a:pt x="9645" y="72"/>
                    <a:pt x="21468" y="0"/>
                  </a:cubicBezTo>
                </a:path>
                <a:path w="21600" h="21600" stroke="0" extrusionOk="0">
                  <a:moveTo>
                    <a:pt x="0" y="21459"/>
                  </a:moveTo>
                  <a:cubicBezTo>
                    <a:pt x="77" y="9636"/>
                    <a:pt x="9645" y="72"/>
                    <a:pt x="2146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48"/>
            <p:cNvSpPr>
              <a:spLocks/>
            </p:cNvSpPr>
            <p:nvPr/>
          </p:nvSpPr>
          <p:spPr bwMode="auto">
            <a:xfrm>
              <a:off x="1015" y="2371"/>
              <a:ext cx="74" cy="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Arc 149"/>
            <p:cNvSpPr>
              <a:spLocks/>
            </p:cNvSpPr>
            <p:nvPr/>
          </p:nvSpPr>
          <p:spPr bwMode="auto">
            <a:xfrm>
              <a:off x="1935" y="2282"/>
              <a:ext cx="247" cy="1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0"/>
            <p:cNvSpPr>
              <a:spLocks/>
            </p:cNvSpPr>
            <p:nvPr/>
          </p:nvSpPr>
          <p:spPr bwMode="auto">
            <a:xfrm>
              <a:off x="2182" y="2461"/>
              <a:ext cx="169" cy="299"/>
            </a:xfrm>
            <a:custGeom>
              <a:avLst/>
              <a:gdLst>
                <a:gd name="T0" fmla="*/ 0 w 482"/>
                <a:gd name="T1" fmla="*/ 0 h 855"/>
                <a:gd name="T2" fmla="*/ 480 w 482"/>
                <a:gd name="T3" fmla="*/ 855 h 855"/>
                <a:gd name="T4" fmla="*/ 482 w 482"/>
                <a:gd name="T5" fmla="*/ 853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2" h="855">
                  <a:moveTo>
                    <a:pt x="0" y="0"/>
                  </a:moveTo>
                  <a:lnTo>
                    <a:pt x="480" y="855"/>
                  </a:lnTo>
                  <a:lnTo>
                    <a:pt x="482" y="85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Arc 151"/>
            <p:cNvSpPr>
              <a:spLocks/>
            </p:cNvSpPr>
            <p:nvPr/>
          </p:nvSpPr>
          <p:spPr bwMode="auto">
            <a:xfrm>
              <a:off x="1813" y="2098"/>
              <a:ext cx="243" cy="174"/>
            </a:xfrm>
            <a:custGeom>
              <a:avLst/>
              <a:gdLst>
                <a:gd name="G0" fmla="+- 89 0 0"/>
                <a:gd name="G1" fmla="+- 0 0 0"/>
                <a:gd name="G2" fmla="+- 21600 0 0"/>
                <a:gd name="T0" fmla="*/ 21689 w 21689"/>
                <a:gd name="T1" fmla="*/ 0 h 21600"/>
                <a:gd name="T2" fmla="*/ 0 w 21689"/>
                <a:gd name="T3" fmla="*/ 21600 h 21600"/>
                <a:gd name="T4" fmla="*/ 89 w 2168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9" h="21600" fill="none" extrusionOk="0">
                  <a:moveTo>
                    <a:pt x="21689" y="0"/>
                  </a:moveTo>
                  <a:cubicBezTo>
                    <a:pt x="21689" y="11929"/>
                    <a:pt x="12018" y="21600"/>
                    <a:pt x="89" y="21600"/>
                  </a:cubicBezTo>
                  <a:cubicBezTo>
                    <a:pt x="59" y="21600"/>
                    <a:pt x="29" y="21599"/>
                    <a:pt x="0" y="21599"/>
                  </a:cubicBezTo>
                </a:path>
                <a:path w="21689" h="21600" stroke="0" extrusionOk="0">
                  <a:moveTo>
                    <a:pt x="21689" y="0"/>
                  </a:moveTo>
                  <a:cubicBezTo>
                    <a:pt x="21689" y="11929"/>
                    <a:pt x="12018" y="21600"/>
                    <a:pt x="89" y="21600"/>
                  </a:cubicBezTo>
                  <a:cubicBezTo>
                    <a:pt x="59" y="21600"/>
                    <a:pt x="29" y="21599"/>
                    <a:pt x="0" y="21599"/>
                  </a:cubicBezTo>
                  <a:lnTo>
                    <a:pt x="8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Arc 152"/>
            <p:cNvSpPr>
              <a:spLocks/>
            </p:cNvSpPr>
            <p:nvPr/>
          </p:nvSpPr>
          <p:spPr bwMode="auto">
            <a:xfrm>
              <a:off x="1572" y="1867"/>
              <a:ext cx="242" cy="4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1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10" y="21599"/>
                  </a:moveTo>
                  <a:cubicBezTo>
                    <a:pt x="9615" y="21550"/>
                    <a:pt x="0" y="11894"/>
                    <a:pt x="0" y="0"/>
                  </a:cubicBezTo>
                </a:path>
                <a:path w="21600" h="21600" stroke="0" extrusionOk="0">
                  <a:moveTo>
                    <a:pt x="21510" y="21599"/>
                  </a:moveTo>
                  <a:cubicBezTo>
                    <a:pt x="9615" y="21550"/>
                    <a:pt x="0" y="1189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3"/>
            <p:cNvSpPr>
              <a:spLocks/>
            </p:cNvSpPr>
            <p:nvPr/>
          </p:nvSpPr>
          <p:spPr bwMode="auto">
            <a:xfrm>
              <a:off x="1536" y="186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4"/>
            <p:cNvSpPr>
              <a:spLocks noChangeShapeType="1"/>
            </p:cNvSpPr>
            <p:nvPr/>
          </p:nvSpPr>
          <p:spPr bwMode="auto">
            <a:xfrm>
              <a:off x="1536" y="18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5"/>
            <p:cNvSpPr>
              <a:spLocks noChangeShapeType="1"/>
            </p:cNvSpPr>
            <p:nvPr/>
          </p:nvSpPr>
          <p:spPr bwMode="auto">
            <a:xfrm flipV="1">
              <a:off x="1987" y="2019"/>
              <a:ext cx="0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Freeform 156"/>
            <p:cNvSpPr>
              <a:spLocks/>
            </p:cNvSpPr>
            <p:nvPr/>
          </p:nvSpPr>
          <p:spPr bwMode="auto">
            <a:xfrm>
              <a:off x="1951" y="201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Line 157"/>
            <p:cNvSpPr>
              <a:spLocks noChangeShapeType="1"/>
            </p:cNvSpPr>
            <p:nvPr/>
          </p:nvSpPr>
          <p:spPr bwMode="auto">
            <a:xfrm>
              <a:off x="1951" y="201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58"/>
            <p:cNvSpPr>
              <a:spLocks/>
            </p:cNvSpPr>
            <p:nvPr/>
          </p:nvSpPr>
          <p:spPr bwMode="auto">
            <a:xfrm>
              <a:off x="1177" y="2360"/>
              <a:ext cx="826" cy="297"/>
            </a:xfrm>
            <a:custGeom>
              <a:avLst/>
              <a:gdLst>
                <a:gd name="T0" fmla="*/ 0 w 2356"/>
                <a:gd name="T1" fmla="*/ 48 h 848"/>
                <a:gd name="T2" fmla="*/ 47 w 2356"/>
                <a:gd name="T3" fmla="*/ 0 h 848"/>
                <a:gd name="T4" fmla="*/ 66 w 2356"/>
                <a:gd name="T5" fmla="*/ 133 h 848"/>
                <a:gd name="T6" fmla="*/ 161 w 2356"/>
                <a:gd name="T7" fmla="*/ 38 h 848"/>
                <a:gd name="T8" fmla="*/ 180 w 2356"/>
                <a:gd name="T9" fmla="*/ 170 h 848"/>
                <a:gd name="T10" fmla="*/ 275 w 2356"/>
                <a:gd name="T11" fmla="*/ 75 h 848"/>
                <a:gd name="T12" fmla="*/ 294 w 2356"/>
                <a:gd name="T13" fmla="*/ 208 h 848"/>
                <a:gd name="T14" fmla="*/ 389 w 2356"/>
                <a:gd name="T15" fmla="*/ 113 h 848"/>
                <a:gd name="T16" fmla="*/ 408 w 2356"/>
                <a:gd name="T17" fmla="*/ 246 h 848"/>
                <a:gd name="T18" fmla="*/ 503 w 2356"/>
                <a:gd name="T19" fmla="*/ 151 h 848"/>
                <a:gd name="T20" fmla="*/ 522 w 2356"/>
                <a:gd name="T21" fmla="*/ 283 h 848"/>
                <a:gd name="T22" fmla="*/ 616 w 2356"/>
                <a:gd name="T23" fmla="*/ 188 h 848"/>
                <a:gd name="T24" fmla="*/ 636 w 2356"/>
                <a:gd name="T25" fmla="*/ 321 h 848"/>
                <a:gd name="T26" fmla="*/ 730 w 2356"/>
                <a:gd name="T27" fmla="*/ 226 h 848"/>
                <a:gd name="T28" fmla="*/ 750 w 2356"/>
                <a:gd name="T29" fmla="*/ 359 h 848"/>
                <a:gd name="T30" fmla="*/ 844 w 2356"/>
                <a:gd name="T31" fmla="*/ 264 h 848"/>
                <a:gd name="T32" fmla="*/ 864 w 2356"/>
                <a:gd name="T33" fmla="*/ 396 h 848"/>
                <a:gd name="T34" fmla="*/ 958 w 2356"/>
                <a:gd name="T35" fmla="*/ 301 h 848"/>
                <a:gd name="T36" fmla="*/ 978 w 2356"/>
                <a:gd name="T37" fmla="*/ 434 h 848"/>
                <a:gd name="T38" fmla="*/ 1072 w 2356"/>
                <a:gd name="T39" fmla="*/ 339 h 848"/>
                <a:gd name="T40" fmla="*/ 1091 w 2356"/>
                <a:gd name="T41" fmla="*/ 472 h 848"/>
                <a:gd name="T42" fmla="*/ 1186 w 2356"/>
                <a:gd name="T43" fmla="*/ 377 h 848"/>
                <a:gd name="T44" fmla="*/ 1205 w 2356"/>
                <a:gd name="T45" fmla="*/ 509 h 848"/>
                <a:gd name="T46" fmla="*/ 1300 w 2356"/>
                <a:gd name="T47" fmla="*/ 414 h 848"/>
                <a:gd name="T48" fmla="*/ 1319 w 2356"/>
                <a:gd name="T49" fmla="*/ 547 h 848"/>
                <a:gd name="T50" fmla="*/ 1414 w 2356"/>
                <a:gd name="T51" fmla="*/ 452 h 848"/>
                <a:gd name="T52" fmla="*/ 1433 w 2356"/>
                <a:gd name="T53" fmla="*/ 585 h 848"/>
                <a:gd name="T54" fmla="*/ 1528 w 2356"/>
                <a:gd name="T55" fmla="*/ 490 h 848"/>
                <a:gd name="T56" fmla="*/ 1547 w 2356"/>
                <a:gd name="T57" fmla="*/ 622 h 848"/>
                <a:gd name="T58" fmla="*/ 1642 w 2356"/>
                <a:gd name="T59" fmla="*/ 527 h 848"/>
                <a:gd name="T60" fmla="*/ 1661 w 2356"/>
                <a:gd name="T61" fmla="*/ 660 h 848"/>
                <a:gd name="T62" fmla="*/ 1756 w 2356"/>
                <a:gd name="T63" fmla="*/ 565 h 848"/>
                <a:gd name="T64" fmla="*/ 1775 w 2356"/>
                <a:gd name="T65" fmla="*/ 698 h 848"/>
                <a:gd name="T66" fmla="*/ 1870 w 2356"/>
                <a:gd name="T67" fmla="*/ 603 h 848"/>
                <a:gd name="T68" fmla="*/ 1889 w 2356"/>
                <a:gd name="T69" fmla="*/ 735 h 848"/>
                <a:gd name="T70" fmla="*/ 1984 w 2356"/>
                <a:gd name="T71" fmla="*/ 640 h 848"/>
                <a:gd name="T72" fmla="*/ 2003 w 2356"/>
                <a:gd name="T73" fmla="*/ 773 h 848"/>
                <a:gd name="T74" fmla="*/ 2098 w 2356"/>
                <a:gd name="T75" fmla="*/ 678 h 848"/>
                <a:gd name="T76" fmla="*/ 2117 w 2356"/>
                <a:gd name="T77" fmla="*/ 811 h 848"/>
                <a:gd name="T78" fmla="*/ 2211 w 2356"/>
                <a:gd name="T79" fmla="*/ 716 h 848"/>
                <a:gd name="T80" fmla="*/ 2231 w 2356"/>
                <a:gd name="T81" fmla="*/ 848 h 848"/>
                <a:gd name="T82" fmla="*/ 2325 w 2356"/>
                <a:gd name="T83" fmla="*/ 753 h 848"/>
                <a:gd name="T84" fmla="*/ 2335 w 2356"/>
                <a:gd name="T85" fmla="*/ 820 h 848"/>
                <a:gd name="T86" fmla="*/ 2356 w 2356"/>
                <a:gd name="T87" fmla="*/ 827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56" h="848">
                  <a:moveTo>
                    <a:pt x="0" y="48"/>
                  </a:moveTo>
                  <a:lnTo>
                    <a:pt x="47" y="0"/>
                  </a:lnTo>
                  <a:lnTo>
                    <a:pt x="66" y="133"/>
                  </a:lnTo>
                  <a:lnTo>
                    <a:pt x="161" y="38"/>
                  </a:lnTo>
                  <a:lnTo>
                    <a:pt x="180" y="170"/>
                  </a:lnTo>
                  <a:lnTo>
                    <a:pt x="275" y="75"/>
                  </a:lnTo>
                  <a:lnTo>
                    <a:pt x="294" y="208"/>
                  </a:lnTo>
                  <a:lnTo>
                    <a:pt x="389" y="113"/>
                  </a:lnTo>
                  <a:lnTo>
                    <a:pt x="408" y="246"/>
                  </a:lnTo>
                  <a:lnTo>
                    <a:pt x="503" y="151"/>
                  </a:lnTo>
                  <a:lnTo>
                    <a:pt x="522" y="283"/>
                  </a:lnTo>
                  <a:lnTo>
                    <a:pt x="616" y="188"/>
                  </a:lnTo>
                  <a:lnTo>
                    <a:pt x="636" y="321"/>
                  </a:lnTo>
                  <a:lnTo>
                    <a:pt x="730" y="226"/>
                  </a:lnTo>
                  <a:lnTo>
                    <a:pt x="750" y="359"/>
                  </a:lnTo>
                  <a:lnTo>
                    <a:pt x="844" y="264"/>
                  </a:lnTo>
                  <a:lnTo>
                    <a:pt x="864" y="396"/>
                  </a:lnTo>
                  <a:lnTo>
                    <a:pt x="958" y="301"/>
                  </a:lnTo>
                  <a:lnTo>
                    <a:pt x="978" y="434"/>
                  </a:lnTo>
                  <a:lnTo>
                    <a:pt x="1072" y="339"/>
                  </a:lnTo>
                  <a:lnTo>
                    <a:pt x="1091" y="472"/>
                  </a:lnTo>
                  <a:lnTo>
                    <a:pt x="1186" y="377"/>
                  </a:lnTo>
                  <a:lnTo>
                    <a:pt x="1205" y="509"/>
                  </a:lnTo>
                  <a:lnTo>
                    <a:pt x="1300" y="414"/>
                  </a:lnTo>
                  <a:lnTo>
                    <a:pt x="1319" y="547"/>
                  </a:lnTo>
                  <a:lnTo>
                    <a:pt x="1414" y="452"/>
                  </a:lnTo>
                  <a:lnTo>
                    <a:pt x="1433" y="585"/>
                  </a:lnTo>
                  <a:lnTo>
                    <a:pt x="1528" y="490"/>
                  </a:lnTo>
                  <a:lnTo>
                    <a:pt x="1547" y="622"/>
                  </a:lnTo>
                  <a:lnTo>
                    <a:pt x="1642" y="527"/>
                  </a:lnTo>
                  <a:lnTo>
                    <a:pt x="1661" y="660"/>
                  </a:lnTo>
                  <a:lnTo>
                    <a:pt x="1756" y="565"/>
                  </a:lnTo>
                  <a:lnTo>
                    <a:pt x="1775" y="698"/>
                  </a:lnTo>
                  <a:lnTo>
                    <a:pt x="1870" y="603"/>
                  </a:lnTo>
                  <a:lnTo>
                    <a:pt x="1889" y="735"/>
                  </a:lnTo>
                  <a:lnTo>
                    <a:pt x="1984" y="640"/>
                  </a:lnTo>
                  <a:lnTo>
                    <a:pt x="2003" y="773"/>
                  </a:lnTo>
                  <a:lnTo>
                    <a:pt x="2098" y="678"/>
                  </a:lnTo>
                  <a:lnTo>
                    <a:pt x="2117" y="811"/>
                  </a:lnTo>
                  <a:lnTo>
                    <a:pt x="2211" y="716"/>
                  </a:lnTo>
                  <a:lnTo>
                    <a:pt x="2231" y="848"/>
                  </a:lnTo>
                  <a:lnTo>
                    <a:pt x="2325" y="753"/>
                  </a:lnTo>
                  <a:lnTo>
                    <a:pt x="2335" y="820"/>
                  </a:lnTo>
                  <a:lnTo>
                    <a:pt x="2356" y="82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Arc 159"/>
            <p:cNvSpPr>
              <a:spLocks/>
            </p:cNvSpPr>
            <p:nvPr/>
          </p:nvSpPr>
          <p:spPr bwMode="auto">
            <a:xfrm>
              <a:off x="2003" y="2182"/>
              <a:ext cx="668" cy="468"/>
            </a:xfrm>
            <a:custGeom>
              <a:avLst/>
              <a:gdLst>
                <a:gd name="G0" fmla="+- 32 0 0"/>
                <a:gd name="G1" fmla="+- 0 0 0"/>
                <a:gd name="G2" fmla="+- 21600 0 0"/>
                <a:gd name="T0" fmla="*/ 21632 w 21632"/>
                <a:gd name="T1" fmla="*/ 0 h 21600"/>
                <a:gd name="T2" fmla="*/ 0 w 21632"/>
                <a:gd name="T3" fmla="*/ 21600 h 21600"/>
                <a:gd name="T4" fmla="*/ 32 w 216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2" h="21600" fill="none" extrusionOk="0">
                  <a:moveTo>
                    <a:pt x="21632" y="0"/>
                  </a:moveTo>
                  <a:cubicBezTo>
                    <a:pt x="21632" y="11929"/>
                    <a:pt x="11961" y="21600"/>
                    <a:pt x="32" y="21600"/>
                  </a:cubicBezTo>
                  <a:cubicBezTo>
                    <a:pt x="21" y="21600"/>
                    <a:pt x="10" y="21599"/>
                    <a:pt x="0" y="21599"/>
                  </a:cubicBezTo>
                </a:path>
                <a:path w="21632" h="21600" stroke="0" extrusionOk="0">
                  <a:moveTo>
                    <a:pt x="21632" y="0"/>
                  </a:moveTo>
                  <a:cubicBezTo>
                    <a:pt x="21632" y="11929"/>
                    <a:pt x="11961" y="21600"/>
                    <a:pt x="32" y="21600"/>
                  </a:cubicBezTo>
                  <a:cubicBezTo>
                    <a:pt x="21" y="21600"/>
                    <a:pt x="10" y="21599"/>
                    <a:pt x="0" y="21599"/>
                  </a:cubicBezTo>
                  <a:lnTo>
                    <a:pt x="3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Freeform 160"/>
            <p:cNvSpPr>
              <a:spLocks/>
            </p:cNvSpPr>
            <p:nvPr/>
          </p:nvSpPr>
          <p:spPr bwMode="auto">
            <a:xfrm>
              <a:off x="2635" y="2175"/>
              <a:ext cx="7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Line 161"/>
            <p:cNvSpPr>
              <a:spLocks noChangeShapeType="1"/>
            </p:cNvSpPr>
            <p:nvPr/>
          </p:nvSpPr>
          <p:spPr bwMode="auto">
            <a:xfrm>
              <a:off x="2635" y="21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Line 162"/>
            <p:cNvSpPr>
              <a:spLocks noChangeShapeType="1"/>
            </p:cNvSpPr>
            <p:nvPr/>
          </p:nvSpPr>
          <p:spPr bwMode="auto">
            <a:xfrm flipH="1" flipV="1">
              <a:off x="1446" y="2240"/>
              <a:ext cx="536" cy="18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Freeform 163"/>
            <p:cNvSpPr>
              <a:spLocks/>
            </p:cNvSpPr>
            <p:nvPr/>
          </p:nvSpPr>
          <p:spPr bwMode="auto">
            <a:xfrm>
              <a:off x="1427" y="2203"/>
              <a:ext cx="30" cy="71"/>
            </a:xfrm>
            <a:custGeom>
              <a:avLst/>
              <a:gdLst>
                <a:gd name="T0" fmla="*/ 67 w 86"/>
                <a:gd name="T1" fmla="*/ 0 h 203"/>
                <a:gd name="T2" fmla="*/ 86 w 86"/>
                <a:gd name="T3" fmla="*/ 7 h 203"/>
                <a:gd name="T4" fmla="*/ 19 w 86"/>
                <a:gd name="T5" fmla="*/ 203 h 203"/>
                <a:gd name="T6" fmla="*/ 0 w 86"/>
                <a:gd name="T7" fmla="*/ 19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3">
                  <a:moveTo>
                    <a:pt x="67" y="0"/>
                  </a:moveTo>
                  <a:lnTo>
                    <a:pt x="86" y="7"/>
                  </a:lnTo>
                  <a:lnTo>
                    <a:pt x="19" y="203"/>
                  </a:lnTo>
                  <a:lnTo>
                    <a:pt x="0" y="1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Line 164"/>
            <p:cNvSpPr>
              <a:spLocks noChangeShapeType="1"/>
            </p:cNvSpPr>
            <p:nvPr/>
          </p:nvSpPr>
          <p:spPr bwMode="auto">
            <a:xfrm>
              <a:off x="1427" y="2272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Line 165"/>
            <p:cNvSpPr>
              <a:spLocks noChangeShapeType="1"/>
            </p:cNvSpPr>
            <p:nvPr/>
          </p:nvSpPr>
          <p:spPr bwMode="auto">
            <a:xfrm flipH="1">
              <a:off x="783" y="2040"/>
              <a:ext cx="96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Freeform 166"/>
            <p:cNvSpPr>
              <a:spLocks/>
            </p:cNvSpPr>
            <p:nvPr/>
          </p:nvSpPr>
          <p:spPr bwMode="auto">
            <a:xfrm>
              <a:off x="777" y="2004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1" name="Line 167"/>
            <p:cNvSpPr>
              <a:spLocks noChangeShapeType="1"/>
            </p:cNvSpPr>
            <p:nvPr/>
          </p:nvSpPr>
          <p:spPr bwMode="auto">
            <a:xfrm>
              <a:off x="777" y="2076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Line 168"/>
            <p:cNvSpPr>
              <a:spLocks noChangeShapeType="1"/>
            </p:cNvSpPr>
            <p:nvPr/>
          </p:nvSpPr>
          <p:spPr bwMode="auto">
            <a:xfrm flipV="1">
              <a:off x="1761" y="2040"/>
              <a:ext cx="0" cy="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3" name="Freeform 169"/>
            <p:cNvSpPr>
              <a:spLocks/>
            </p:cNvSpPr>
            <p:nvPr/>
          </p:nvSpPr>
          <p:spPr bwMode="auto">
            <a:xfrm>
              <a:off x="1726" y="2034"/>
              <a:ext cx="71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4" name="Line 170"/>
            <p:cNvSpPr>
              <a:spLocks noChangeShapeType="1"/>
            </p:cNvSpPr>
            <p:nvPr/>
          </p:nvSpPr>
          <p:spPr bwMode="auto">
            <a:xfrm>
              <a:off x="1726" y="203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Line 171"/>
            <p:cNvSpPr>
              <a:spLocks noChangeShapeType="1"/>
            </p:cNvSpPr>
            <p:nvPr/>
          </p:nvSpPr>
          <p:spPr bwMode="auto">
            <a:xfrm flipV="1">
              <a:off x="2482" y="2034"/>
              <a:ext cx="0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Freeform 172"/>
            <p:cNvSpPr>
              <a:spLocks/>
            </p:cNvSpPr>
            <p:nvPr/>
          </p:nvSpPr>
          <p:spPr bwMode="auto">
            <a:xfrm>
              <a:off x="2446" y="202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Line 173"/>
            <p:cNvSpPr>
              <a:spLocks noChangeShapeType="1"/>
            </p:cNvSpPr>
            <p:nvPr/>
          </p:nvSpPr>
          <p:spPr bwMode="auto">
            <a:xfrm>
              <a:off x="2446" y="20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Line 174"/>
            <p:cNvSpPr>
              <a:spLocks noChangeShapeType="1"/>
            </p:cNvSpPr>
            <p:nvPr/>
          </p:nvSpPr>
          <p:spPr bwMode="auto">
            <a:xfrm flipV="1">
              <a:off x="2224" y="2024"/>
              <a:ext cx="0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Freeform 175"/>
            <p:cNvSpPr>
              <a:spLocks/>
            </p:cNvSpPr>
            <p:nvPr/>
          </p:nvSpPr>
          <p:spPr bwMode="auto">
            <a:xfrm>
              <a:off x="2188" y="201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Line 176"/>
            <p:cNvSpPr>
              <a:spLocks noChangeShapeType="1"/>
            </p:cNvSpPr>
            <p:nvPr/>
          </p:nvSpPr>
          <p:spPr bwMode="auto">
            <a:xfrm>
              <a:off x="2188" y="201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Freeform 177"/>
            <p:cNvSpPr>
              <a:spLocks/>
            </p:cNvSpPr>
            <p:nvPr/>
          </p:nvSpPr>
          <p:spPr bwMode="auto">
            <a:xfrm>
              <a:off x="1472" y="1740"/>
              <a:ext cx="111" cy="268"/>
            </a:xfrm>
            <a:custGeom>
              <a:avLst/>
              <a:gdLst>
                <a:gd name="T0" fmla="*/ 0 w 316"/>
                <a:gd name="T1" fmla="*/ 765 h 765"/>
                <a:gd name="T2" fmla="*/ 0 w 316"/>
                <a:gd name="T3" fmla="*/ 0 h 765"/>
                <a:gd name="T4" fmla="*/ 316 w 316"/>
                <a:gd name="T5" fmla="*/ 0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6" h="765">
                  <a:moveTo>
                    <a:pt x="0" y="765"/>
                  </a:moveTo>
                  <a:lnTo>
                    <a:pt x="0" y="0"/>
                  </a:lnTo>
                  <a:lnTo>
                    <a:pt x="3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2" name="Freeform 178"/>
            <p:cNvSpPr>
              <a:spLocks/>
            </p:cNvSpPr>
            <p:nvPr/>
          </p:nvSpPr>
          <p:spPr bwMode="auto">
            <a:xfrm>
              <a:off x="1583" y="1704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Line 179"/>
            <p:cNvSpPr>
              <a:spLocks noChangeShapeType="1"/>
            </p:cNvSpPr>
            <p:nvPr/>
          </p:nvSpPr>
          <p:spPr bwMode="auto">
            <a:xfrm flipH="1">
              <a:off x="1583" y="170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4" name="Freeform 180"/>
            <p:cNvSpPr>
              <a:spLocks/>
            </p:cNvSpPr>
            <p:nvPr/>
          </p:nvSpPr>
          <p:spPr bwMode="auto">
            <a:xfrm>
              <a:off x="1472" y="2014"/>
              <a:ext cx="31" cy="84"/>
            </a:xfrm>
            <a:custGeom>
              <a:avLst/>
              <a:gdLst>
                <a:gd name="T0" fmla="*/ 90 w 90"/>
                <a:gd name="T1" fmla="*/ 239 h 239"/>
                <a:gd name="T2" fmla="*/ 0 w 90"/>
                <a:gd name="T3" fmla="*/ 105 h 239"/>
                <a:gd name="T4" fmla="*/ 0 w 90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39">
                  <a:moveTo>
                    <a:pt x="90" y="239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Freeform 181"/>
            <p:cNvSpPr>
              <a:spLocks/>
            </p:cNvSpPr>
            <p:nvPr/>
          </p:nvSpPr>
          <p:spPr bwMode="auto">
            <a:xfrm>
              <a:off x="1436" y="200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6" name="Line 182"/>
            <p:cNvSpPr>
              <a:spLocks noChangeShapeType="1"/>
            </p:cNvSpPr>
            <p:nvPr/>
          </p:nvSpPr>
          <p:spPr bwMode="auto">
            <a:xfrm>
              <a:off x="1436" y="200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" name="Freeform 183"/>
            <p:cNvSpPr>
              <a:spLocks/>
            </p:cNvSpPr>
            <p:nvPr/>
          </p:nvSpPr>
          <p:spPr bwMode="auto">
            <a:xfrm>
              <a:off x="2722" y="2056"/>
              <a:ext cx="368" cy="36"/>
            </a:xfrm>
            <a:custGeom>
              <a:avLst/>
              <a:gdLst>
                <a:gd name="T0" fmla="*/ 1049 w 1049"/>
                <a:gd name="T1" fmla="*/ 105 h 105"/>
                <a:gd name="T2" fmla="*/ 0 w 1049"/>
                <a:gd name="T3" fmla="*/ 105 h 105"/>
                <a:gd name="T4" fmla="*/ 0 w 1049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9" h="105">
                  <a:moveTo>
                    <a:pt x="1049" y="105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" name="Freeform 184"/>
            <p:cNvSpPr>
              <a:spLocks/>
            </p:cNvSpPr>
            <p:nvPr/>
          </p:nvSpPr>
          <p:spPr bwMode="auto">
            <a:xfrm>
              <a:off x="2686" y="2049"/>
              <a:ext cx="7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Line 185"/>
            <p:cNvSpPr>
              <a:spLocks noChangeShapeType="1"/>
            </p:cNvSpPr>
            <p:nvPr/>
          </p:nvSpPr>
          <p:spPr bwMode="auto">
            <a:xfrm>
              <a:off x="6941" y="5162"/>
              <a:ext cx="0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381000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Oval 69"/>
            <p:cNvSpPr>
              <a:spLocks noChangeArrowheads="1"/>
            </p:cNvSpPr>
            <p:nvPr/>
          </p:nvSpPr>
          <p:spPr bwMode="auto">
            <a:xfrm>
              <a:off x="1032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Rectangle 70"/>
            <p:cNvSpPr>
              <a:spLocks noChangeArrowheads="1"/>
            </p:cNvSpPr>
            <p:nvPr/>
          </p:nvSpPr>
          <p:spPr bwMode="auto">
            <a:xfrm>
              <a:off x="2994" y="186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3" name="Oval 71"/>
            <p:cNvSpPr>
              <a:spLocks noChangeArrowheads="1"/>
            </p:cNvSpPr>
            <p:nvPr/>
          </p:nvSpPr>
          <p:spPr bwMode="auto">
            <a:xfrm>
              <a:off x="2978" y="2128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Rectangle 72"/>
            <p:cNvSpPr>
              <a:spLocks noChangeArrowheads="1"/>
            </p:cNvSpPr>
            <p:nvPr/>
          </p:nvSpPr>
          <p:spPr bwMode="auto">
            <a:xfrm>
              <a:off x="2577" y="18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5" name="Oval 73"/>
            <p:cNvSpPr>
              <a:spLocks noChangeArrowheads="1"/>
            </p:cNvSpPr>
            <p:nvPr/>
          </p:nvSpPr>
          <p:spPr bwMode="auto">
            <a:xfrm>
              <a:off x="2743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Rectangle 74"/>
            <p:cNvSpPr>
              <a:spLocks noChangeArrowheads="1"/>
            </p:cNvSpPr>
            <p:nvPr/>
          </p:nvSpPr>
          <p:spPr bwMode="auto">
            <a:xfrm>
              <a:off x="2208" y="187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7" name="Rectangle 75"/>
            <p:cNvSpPr>
              <a:spLocks noChangeArrowheads="1"/>
            </p:cNvSpPr>
            <p:nvPr/>
          </p:nvSpPr>
          <p:spPr bwMode="auto">
            <a:xfrm>
              <a:off x="2502" y="2122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6"/>
            <p:cNvSpPr>
              <a:spLocks noChangeShapeType="1"/>
            </p:cNvSpPr>
            <p:nvPr/>
          </p:nvSpPr>
          <p:spPr bwMode="auto">
            <a:xfrm>
              <a:off x="2502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Line 77"/>
            <p:cNvSpPr>
              <a:spLocks noChangeShapeType="1"/>
            </p:cNvSpPr>
            <p:nvPr/>
          </p:nvSpPr>
          <p:spPr bwMode="auto">
            <a:xfrm flipV="1">
              <a:off x="2502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0" name="Rectangle 78"/>
            <p:cNvSpPr>
              <a:spLocks noChangeArrowheads="1"/>
            </p:cNvSpPr>
            <p:nvPr/>
          </p:nvSpPr>
          <p:spPr bwMode="auto">
            <a:xfrm>
              <a:off x="2711" y="164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1" name="Oval 79"/>
            <p:cNvSpPr>
              <a:spLocks noChangeArrowheads="1"/>
            </p:cNvSpPr>
            <p:nvPr/>
          </p:nvSpPr>
          <p:spPr bwMode="auto">
            <a:xfrm>
              <a:off x="2262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2" name="Rectangle 80"/>
            <p:cNvSpPr>
              <a:spLocks noChangeArrowheads="1"/>
            </p:cNvSpPr>
            <p:nvPr/>
          </p:nvSpPr>
          <p:spPr bwMode="auto">
            <a:xfrm>
              <a:off x="2042" y="163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3" name="Oval 81"/>
            <p:cNvSpPr>
              <a:spLocks noChangeArrowheads="1"/>
            </p:cNvSpPr>
            <p:nvPr/>
          </p:nvSpPr>
          <p:spPr bwMode="auto">
            <a:xfrm>
              <a:off x="2005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4" name="Rectangle 82"/>
            <p:cNvSpPr>
              <a:spLocks noChangeArrowheads="1"/>
            </p:cNvSpPr>
            <p:nvPr/>
          </p:nvSpPr>
          <p:spPr bwMode="auto">
            <a:xfrm>
              <a:off x="1203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5" name="Oval 83"/>
            <p:cNvSpPr>
              <a:spLocks noChangeArrowheads="1"/>
            </p:cNvSpPr>
            <p:nvPr/>
          </p:nvSpPr>
          <p:spPr bwMode="auto">
            <a:xfrm>
              <a:off x="566" y="2267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6" name="Rectangle 84"/>
            <p:cNvSpPr>
              <a:spLocks noChangeArrowheads="1"/>
            </p:cNvSpPr>
            <p:nvPr/>
          </p:nvSpPr>
          <p:spPr bwMode="auto">
            <a:xfrm>
              <a:off x="1952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7" name="Oval 85"/>
            <p:cNvSpPr>
              <a:spLocks noChangeArrowheads="1"/>
            </p:cNvSpPr>
            <p:nvPr/>
          </p:nvSpPr>
          <p:spPr bwMode="auto">
            <a:xfrm>
              <a:off x="2502" y="2245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8" name="Rectangle 86"/>
            <p:cNvSpPr>
              <a:spLocks noChangeArrowheads="1"/>
            </p:cNvSpPr>
            <p:nvPr/>
          </p:nvSpPr>
          <p:spPr bwMode="auto">
            <a:xfrm>
              <a:off x="3839" y="128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9" name="Oval 87"/>
            <p:cNvSpPr>
              <a:spLocks noChangeArrowheads="1"/>
            </p:cNvSpPr>
            <p:nvPr/>
          </p:nvSpPr>
          <p:spPr bwMode="auto">
            <a:xfrm>
              <a:off x="2502" y="2540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0" name="Rectangle 88"/>
            <p:cNvSpPr>
              <a:spLocks noChangeArrowheads="1"/>
            </p:cNvSpPr>
            <p:nvPr/>
          </p:nvSpPr>
          <p:spPr bwMode="auto">
            <a:xfrm>
              <a:off x="438" y="15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1" name="Oval 89"/>
            <p:cNvSpPr>
              <a:spLocks noChangeArrowheads="1"/>
            </p:cNvSpPr>
            <p:nvPr/>
          </p:nvSpPr>
          <p:spPr bwMode="auto">
            <a:xfrm>
              <a:off x="1631" y="227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Rectangle 90"/>
            <p:cNvSpPr>
              <a:spLocks noChangeArrowheads="1"/>
            </p:cNvSpPr>
            <p:nvPr/>
          </p:nvSpPr>
          <p:spPr bwMode="auto">
            <a:xfrm>
              <a:off x="2329" y="106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3" name="Oval 91"/>
            <p:cNvSpPr>
              <a:spLocks noChangeArrowheads="1"/>
            </p:cNvSpPr>
            <p:nvPr/>
          </p:nvSpPr>
          <p:spPr bwMode="auto">
            <a:xfrm>
              <a:off x="3668" y="211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4" name="Rectangle 92"/>
            <p:cNvSpPr>
              <a:spLocks noChangeArrowheads="1"/>
            </p:cNvSpPr>
            <p:nvPr/>
          </p:nvSpPr>
          <p:spPr bwMode="auto">
            <a:xfrm>
              <a:off x="791" y="11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5" name="Rectangle 93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4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5"/>
            <p:cNvSpPr>
              <a:spLocks noChangeArrowheads="1"/>
            </p:cNvSpPr>
            <p:nvPr/>
          </p:nvSpPr>
          <p:spPr bwMode="auto">
            <a:xfrm>
              <a:off x="1888" y="267"/>
              <a:ext cx="154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Lt. Spread Pass 1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6"/>
            <p:cNvSpPr>
              <a:spLocks noChangeArrowheads="1"/>
            </p:cNvSpPr>
            <p:nvPr/>
          </p:nvSpPr>
          <p:spPr bwMode="auto">
            <a:xfrm>
              <a:off x="373" y="284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7"/>
            <p:cNvSpPr>
              <a:spLocks noChangeArrowheads="1"/>
            </p:cNvSpPr>
            <p:nvPr/>
          </p:nvSpPr>
          <p:spPr bwMode="auto">
            <a:xfrm>
              <a:off x="480" y="2845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out:Zone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8"/>
            <p:cNvSpPr>
              <a:spLocks noChangeArrowheads="1"/>
            </p:cNvSpPr>
            <p:nvPr/>
          </p:nvSpPr>
          <p:spPr bwMode="auto">
            <a:xfrm>
              <a:off x="373" y="304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99"/>
            <p:cNvSpPr>
              <a:spLocks noChangeArrowheads="1"/>
            </p:cNvSpPr>
            <p:nvPr/>
          </p:nvSpPr>
          <p:spPr bwMode="auto">
            <a:xfrm>
              <a:off x="491" y="3048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0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1"/>
            <p:cNvSpPr>
              <a:spLocks noChangeArrowheads="1"/>
            </p:cNvSpPr>
            <p:nvPr/>
          </p:nvSpPr>
          <p:spPr bwMode="auto">
            <a:xfrm>
              <a:off x="496" y="3251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2"/>
            <p:cNvSpPr>
              <a:spLocks noChangeArrowheads="1"/>
            </p:cNvSpPr>
            <p:nvPr/>
          </p:nvSpPr>
          <p:spPr bwMode="auto">
            <a:xfrm>
              <a:off x="373" y="345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3"/>
            <p:cNvSpPr>
              <a:spLocks noChangeArrowheads="1"/>
            </p:cNvSpPr>
            <p:nvPr/>
          </p:nvSpPr>
          <p:spPr bwMode="auto">
            <a:xfrm>
              <a:off x="502" y="3454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4"/>
            <p:cNvSpPr>
              <a:spLocks noChangeArrowheads="1"/>
            </p:cNvSpPr>
            <p:nvPr/>
          </p:nvSpPr>
          <p:spPr bwMode="auto">
            <a:xfrm>
              <a:off x="373" y="3658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5"/>
            <p:cNvSpPr>
              <a:spLocks noChangeArrowheads="1"/>
            </p:cNvSpPr>
            <p:nvPr/>
          </p:nvSpPr>
          <p:spPr bwMode="auto">
            <a:xfrm>
              <a:off x="491" y="3658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6"/>
            <p:cNvSpPr>
              <a:spLocks noChangeArrowheads="1"/>
            </p:cNvSpPr>
            <p:nvPr/>
          </p:nvSpPr>
          <p:spPr bwMode="auto">
            <a:xfrm>
              <a:off x="373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7"/>
            <p:cNvSpPr>
              <a:spLocks noChangeArrowheads="1"/>
            </p:cNvSpPr>
            <p:nvPr/>
          </p:nvSpPr>
          <p:spPr bwMode="auto">
            <a:xfrm>
              <a:off x="480" y="3861"/>
              <a:ext cx="18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from sideline(man covering receiver).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8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09"/>
            <p:cNvSpPr>
              <a:spLocks noChangeArrowheads="1"/>
            </p:cNvSpPr>
            <p:nvPr/>
          </p:nvSpPr>
          <p:spPr bwMode="auto">
            <a:xfrm>
              <a:off x="475" y="4064"/>
              <a:ext cx="34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1 step pattern. Drop step, crossover, square up. Gain 1 yd. If pressed, run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0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1"/>
            <p:cNvSpPr>
              <a:spLocks noChangeArrowheads="1"/>
            </p:cNvSpPr>
            <p:nvPr/>
          </p:nvSpPr>
          <p:spPr bwMode="auto">
            <a:xfrm>
              <a:off x="496" y="4267"/>
              <a:ext cx="8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&amp; throw.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2"/>
            <p:cNvSpPr>
              <a:spLocks noChangeArrowheads="1"/>
            </p:cNvSpPr>
            <p:nvPr/>
          </p:nvSpPr>
          <p:spPr bwMode="auto">
            <a:xfrm>
              <a:off x="373" y="44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3"/>
            <p:cNvSpPr>
              <a:spLocks noChangeArrowheads="1"/>
            </p:cNvSpPr>
            <p:nvPr/>
          </p:nvSpPr>
          <p:spPr bwMode="auto">
            <a:xfrm>
              <a:off x="491" y="4470"/>
              <a:ext cx="18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#2 from sideline(most dangerous threat).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4"/>
            <p:cNvSpPr>
              <a:spLocks noChangeArrowheads="1"/>
            </p:cNvSpPr>
            <p:nvPr/>
          </p:nvSpPr>
          <p:spPr bwMode="auto">
            <a:xfrm>
              <a:off x="373" y="46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5"/>
            <p:cNvSpPr>
              <a:spLocks noChangeArrowheads="1"/>
            </p:cNvSpPr>
            <p:nvPr/>
          </p:nvSpPr>
          <p:spPr bwMode="auto">
            <a:xfrm>
              <a:off x="502" y="4674"/>
              <a:ext cx="12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diagonal @opposite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6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7"/>
            <p:cNvSpPr>
              <a:spLocks noChangeArrowheads="1"/>
            </p:cNvSpPr>
            <p:nvPr/>
          </p:nvSpPr>
          <p:spPr bwMode="auto">
            <a:xfrm>
              <a:off x="480" y="4877"/>
              <a:ext cx="5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Rectangle 118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1" name="Freeform 119"/>
            <p:cNvSpPr>
              <a:spLocks/>
            </p:cNvSpPr>
            <p:nvPr/>
          </p:nvSpPr>
          <p:spPr bwMode="auto">
            <a:xfrm>
              <a:off x="2942" y="2050"/>
              <a:ext cx="69" cy="85"/>
            </a:xfrm>
            <a:custGeom>
              <a:avLst/>
              <a:gdLst>
                <a:gd name="T0" fmla="*/ 194 w 194"/>
                <a:gd name="T1" fmla="*/ 240 h 240"/>
                <a:gd name="T2" fmla="*/ 0 w 194"/>
                <a:gd name="T3" fmla="*/ 150 h 240"/>
                <a:gd name="T4" fmla="*/ 0 w 194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40">
                  <a:moveTo>
                    <a:pt x="194" y="24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2" name="Freeform 120"/>
            <p:cNvSpPr>
              <a:spLocks/>
            </p:cNvSpPr>
            <p:nvPr/>
          </p:nvSpPr>
          <p:spPr bwMode="auto">
            <a:xfrm>
              <a:off x="2906" y="2043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3" name="Line 121"/>
            <p:cNvSpPr>
              <a:spLocks noChangeShapeType="1"/>
            </p:cNvSpPr>
            <p:nvPr/>
          </p:nvSpPr>
          <p:spPr bwMode="auto">
            <a:xfrm>
              <a:off x="2906" y="204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Arc 122"/>
            <p:cNvSpPr>
              <a:spLocks/>
            </p:cNvSpPr>
            <p:nvPr/>
          </p:nvSpPr>
          <p:spPr bwMode="auto">
            <a:xfrm>
              <a:off x="640" y="2392"/>
              <a:ext cx="81" cy="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30 w 21600"/>
                <a:gd name="T1" fmla="*/ 21598 h 21598"/>
                <a:gd name="T2" fmla="*/ 0 w 21600"/>
                <a:gd name="T3" fmla="*/ 0 h 21598"/>
                <a:gd name="T4" fmla="*/ 2160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329" y="21598"/>
                  </a:moveTo>
                  <a:cubicBezTo>
                    <a:pt x="9506" y="21450"/>
                    <a:pt x="0" y="11824"/>
                    <a:pt x="0" y="0"/>
                  </a:cubicBezTo>
                </a:path>
                <a:path w="21600" h="21598" stroke="0" extrusionOk="0">
                  <a:moveTo>
                    <a:pt x="21329" y="21598"/>
                  </a:moveTo>
                  <a:cubicBezTo>
                    <a:pt x="9506" y="21450"/>
                    <a:pt x="0" y="1182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Arc 123"/>
            <p:cNvSpPr>
              <a:spLocks/>
            </p:cNvSpPr>
            <p:nvPr/>
          </p:nvSpPr>
          <p:spPr bwMode="auto">
            <a:xfrm>
              <a:off x="720" y="2286"/>
              <a:ext cx="182" cy="176"/>
            </a:xfrm>
            <a:custGeom>
              <a:avLst/>
              <a:gdLst>
                <a:gd name="G0" fmla="+- 120 0 0"/>
                <a:gd name="G1" fmla="+- 0 0 0"/>
                <a:gd name="G2" fmla="+- 21600 0 0"/>
                <a:gd name="T0" fmla="*/ 21720 w 21720"/>
                <a:gd name="T1" fmla="*/ 0 h 21600"/>
                <a:gd name="T2" fmla="*/ 0 w 21720"/>
                <a:gd name="T3" fmla="*/ 21600 h 21600"/>
                <a:gd name="T4" fmla="*/ 120 w 2172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0" h="21600" fill="none" extrusionOk="0">
                  <a:moveTo>
                    <a:pt x="21720" y="0"/>
                  </a:moveTo>
                  <a:cubicBezTo>
                    <a:pt x="21720" y="11929"/>
                    <a:pt x="12049" y="21600"/>
                    <a:pt x="120" y="21600"/>
                  </a:cubicBezTo>
                  <a:cubicBezTo>
                    <a:pt x="80" y="21600"/>
                    <a:pt x="40" y="21599"/>
                    <a:pt x="0" y="21599"/>
                  </a:cubicBezTo>
                </a:path>
                <a:path w="21720" h="21600" stroke="0" extrusionOk="0">
                  <a:moveTo>
                    <a:pt x="21720" y="0"/>
                  </a:moveTo>
                  <a:cubicBezTo>
                    <a:pt x="21720" y="11929"/>
                    <a:pt x="12049" y="21600"/>
                    <a:pt x="120" y="21600"/>
                  </a:cubicBezTo>
                  <a:cubicBezTo>
                    <a:pt x="80" y="21600"/>
                    <a:pt x="40" y="21599"/>
                    <a:pt x="0" y="21599"/>
                  </a:cubicBezTo>
                  <a:lnTo>
                    <a:pt x="12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Freeform 124"/>
            <p:cNvSpPr>
              <a:spLocks/>
            </p:cNvSpPr>
            <p:nvPr/>
          </p:nvSpPr>
          <p:spPr bwMode="auto">
            <a:xfrm>
              <a:off x="883" y="2286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Freeform 125"/>
            <p:cNvSpPr>
              <a:spLocks/>
            </p:cNvSpPr>
            <p:nvPr/>
          </p:nvSpPr>
          <p:spPr bwMode="auto">
            <a:xfrm>
              <a:off x="2702" y="2028"/>
              <a:ext cx="69" cy="107"/>
            </a:xfrm>
            <a:custGeom>
              <a:avLst/>
              <a:gdLst>
                <a:gd name="T0" fmla="*/ 194 w 194"/>
                <a:gd name="T1" fmla="*/ 301 h 301"/>
                <a:gd name="T2" fmla="*/ 0 w 194"/>
                <a:gd name="T3" fmla="*/ 180 h 301"/>
                <a:gd name="T4" fmla="*/ 0 w 194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301">
                  <a:moveTo>
                    <a:pt x="194" y="301"/>
                  </a:moveTo>
                  <a:lnTo>
                    <a:pt x="0" y="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Freeform 126"/>
            <p:cNvSpPr>
              <a:spLocks/>
            </p:cNvSpPr>
            <p:nvPr/>
          </p:nvSpPr>
          <p:spPr bwMode="auto">
            <a:xfrm>
              <a:off x="2665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Line 127"/>
            <p:cNvSpPr>
              <a:spLocks noChangeShapeType="1"/>
            </p:cNvSpPr>
            <p:nvPr/>
          </p:nvSpPr>
          <p:spPr bwMode="auto">
            <a:xfrm>
              <a:off x="2665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Freeform 128"/>
            <p:cNvSpPr>
              <a:spLocks/>
            </p:cNvSpPr>
            <p:nvPr/>
          </p:nvSpPr>
          <p:spPr bwMode="auto">
            <a:xfrm>
              <a:off x="2450" y="2033"/>
              <a:ext cx="70" cy="86"/>
            </a:xfrm>
            <a:custGeom>
              <a:avLst/>
              <a:gdLst>
                <a:gd name="T0" fmla="*/ 197 w 197"/>
                <a:gd name="T1" fmla="*/ 240 h 240"/>
                <a:gd name="T2" fmla="*/ 0 w 197"/>
                <a:gd name="T3" fmla="*/ 121 h 240"/>
                <a:gd name="T4" fmla="*/ 0 w 197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240">
                  <a:moveTo>
                    <a:pt x="197" y="24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Freeform 129"/>
            <p:cNvSpPr>
              <a:spLocks/>
            </p:cNvSpPr>
            <p:nvPr/>
          </p:nvSpPr>
          <p:spPr bwMode="auto">
            <a:xfrm>
              <a:off x="2413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Line 130"/>
            <p:cNvSpPr>
              <a:spLocks noChangeShapeType="1"/>
            </p:cNvSpPr>
            <p:nvPr/>
          </p:nvSpPr>
          <p:spPr bwMode="auto">
            <a:xfrm>
              <a:off x="2413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Freeform 131"/>
            <p:cNvSpPr>
              <a:spLocks/>
            </p:cNvSpPr>
            <p:nvPr/>
          </p:nvSpPr>
          <p:spPr bwMode="auto">
            <a:xfrm>
              <a:off x="2225" y="2044"/>
              <a:ext cx="70" cy="86"/>
            </a:xfrm>
            <a:custGeom>
              <a:avLst/>
              <a:gdLst>
                <a:gd name="T0" fmla="*/ 195 w 195"/>
                <a:gd name="T1" fmla="*/ 239 h 239"/>
                <a:gd name="T2" fmla="*/ 0 w 195"/>
                <a:gd name="T3" fmla="*/ 134 h 239"/>
                <a:gd name="T4" fmla="*/ 0 w 195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39">
                  <a:moveTo>
                    <a:pt x="195" y="239"/>
                  </a:moveTo>
                  <a:lnTo>
                    <a:pt x="0" y="13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Freeform 132"/>
            <p:cNvSpPr>
              <a:spLocks/>
            </p:cNvSpPr>
            <p:nvPr/>
          </p:nvSpPr>
          <p:spPr bwMode="auto">
            <a:xfrm>
              <a:off x="2189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Line 133"/>
            <p:cNvSpPr>
              <a:spLocks noChangeShapeType="1"/>
            </p:cNvSpPr>
            <p:nvPr/>
          </p:nvSpPr>
          <p:spPr bwMode="auto">
            <a:xfrm>
              <a:off x="2189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Freeform 134"/>
            <p:cNvSpPr>
              <a:spLocks/>
            </p:cNvSpPr>
            <p:nvPr/>
          </p:nvSpPr>
          <p:spPr bwMode="auto">
            <a:xfrm>
              <a:off x="2006" y="2044"/>
              <a:ext cx="48" cy="86"/>
            </a:xfrm>
            <a:custGeom>
              <a:avLst/>
              <a:gdLst>
                <a:gd name="T0" fmla="*/ 134 w 134"/>
                <a:gd name="T1" fmla="*/ 239 h 239"/>
                <a:gd name="T2" fmla="*/ 0 w 134"/>
                <a:gd name="T3" fmla="*/ 105 h 239"/>
                <a:gd name="T4" fmla="*/ 0 w 13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9">
                  <a:moveTo>
                    <a:pt x="134" y="239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Freeform 135"/>
            <p:cNvSpPr>
              <a:spLocks/>
            </p:cNvSpPr>
            <p:nvPr/>
          </p:nvSpPr>
          <p:spPr bwMode="auto">
            <a:xfrm>
              <a:off x="1970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Line 136"/>
            <p:cNvSpPr>
              <a:spLocks noChangeShapeType="1"/>
            </p:cNvSpPr>
            <p:nvPr/>
          </p:nvSpPr>
          <p:spPr bwMode="auto">
            <a:xfrm>
              <a:off x="1970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Freeform 137"/>
            <p:cNvSpPr>
              <a:spLocks/>
            </p:cNvSpPr>
            <p:nvPr/>
          </p:nvSpPr>
          <p:spPr bwMode="auto">
            <a:xfrm>
              <a:off x="2498" y="2365"/>
              <a:ext cx="37" cy="64"/>
            </a:xfrm>
            <a:custGeom>
              <a:avLst/>
              <a:gdLst>
                <a:gd name="T0" fmla="*/ 105 w 105"/>
                <a:gd name="T1" fmla="*/ 0 h 180"/>
                <a:gd name="T2" fmla="*/ 0 w 105"/>
                <a:gd name="T3" fmla="*/ 180 h 180"/>
                <a:gd name="T4" fmla="*/ 0 w 105"/>
                <a:gd name="T5" fmla="*/ 15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180">
                  <a:moveTo>
                    <a:pt x="105" y="0"/>
                  </a:moveTo>
                  <a:lnTo>
                    <a:pt x="0" y="180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Arc 138"/>
            <p:cNvSpPr>
              <a:spLocks/>
            </p:cNvSpPr>
            <p:nvPr/>
          </p:nvSpPr>
          <p:spPr bwMode="auto">
            <a:xfrm>
              <a:off x="2568" y="2381"/>
              <a:ext cx="1418" cy="290"/>
            </a:xfrm>
            <a:custGeom>
              <a:avLst/>
              <a:gdLst>
                <a:gd name="G0" fmla="+- 0 0 0"/>
                <a:gd name="G1" fmla="+- 75 0 0"/>
                <a:gd name="G2" fmla="+- 21600 0 0"/>
                <a:gd name="T0" fmla="*/ 21600 w 21600"/>
                <a:gd name="T1" fmla="*/ 0 h 21675"/>
                <a:gd name="T2" fmla="*/ 0 w 21600"/>
                <a:gd name="T3" fmla="*/ 21675 h 21675"/>
                <a:gd name="T4" fmla="*/ 0 w 21600"/>
                <a:gd name="T5" fmla="*/ 75 h 2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5" fill="none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5"/>
                  </a:cubicBezTo>
                  <a:cubicBezTo>
                    <a:pt x="21600" y="12004"/>
                    <a:pt x="11929" y="21674"/>
                    <a:pt x="0" y="21675"/>
                  </a:cubicBezTo>
                </a:path>
                <a:path w="21600" h="21675" stroke="0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5"/>
                  </a:cubicBezTo>
                  <a:cubicBezTo>
                    <a:pt x="21600" y="12004"/>
                    <a:pt x="11929" y="21674"/>
                    <a:pt x="0" y="21675"/>
                  </a:cubicBezTo>
                  <a:lnTo>
                    <a:pt x="0" y="7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Freeform 139"/>
            <p:cNvSpPr>
              <a:spLocks/>
            </p:cNvSpPr>
            <p:nvPr/>
          </p:nvSpPr>
          <p:spPr bwMode="auto">
            <a:xfrm>
              <a:off x="3966" y="238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Freeform 140"/>
            <p:cNvSpPr>
              <a:spLocks/>
            </p:cNvSpPr>
            <p:nvPr/>
          </p:nvSpPr>
          <p:spPr bwMode="auto">
            <a:xfrm>
              <a:off x="527" y="1771"/>
              <a:ext cx="563" cy="353"/>
            </a:xfrm>
            <a:custGeom>
              <a:avLst/>
              <a:gdLst>
                <a:gd name="T0" fmla="*/ 1578 w 1578"/>
                <a:gd name="T1" fmla="*/ 991 h 991"/>
                <a:gd name="T2" fmla="*/ 2 w 1578"/>
                <a:gd name="T3" fmla="*/ 571 h 991"/>
                <a:gd name="T4" fmla="*/ 2 w 1578"/>
                <a:gd name="T5" fmla="*/ 2 h 991"/>
                <a:gd name="T6" fmla="*/ 0 w 157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8" h="991">
                  <a:moveTo>
                    <a:pt x="1578" y="991"/>
                  </a:moveTo>
                  <a:lnTo>
                    <a:pt x="2" y="571"/>
                  </a:ln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Freeform 141"/>
            <p:cNvSpPr>
              <a:spLocks/>
            </p:cNvSpPr>
            <p:nvPr/>
          </p:nvSpPr>
          <p:spPr bwMode="auto">
            <a:xfrm>
              <a:off x="496" y="1739"/>
              <a:ext cx="57" cy="58"/>
            </a:xfrm>
            <a:custGeom>
              <a:avLst/>
              <a:gdLst>
                <a:gd name="T0" fmla="*/ 147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7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Line 142"/>
            <p:cNvSpPr>
              <a:spLocks noChangeShapeType="1"/>
            </p:cNvSpPr>
            <p:nvPr/>
          </p:nvSpPr>
          <p:spPr bwMode="auto">
            <a:xfrm>
              <a:off x="496" y="179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Freeform 143"/>
            <p:cNvSpPr>
              <a:spLocks/>
            </p:cNvSpPr>
            <p:nvPr/>
          </p:nvSpPr>
          <p:spPr bwMode="auto">
            <a:xfrm>
              <a:off x="1116" y="1755"/>
              <a:ext cx="578" cy="530"/>
            </a:xfrm>
            <a:custGeom>
              <a:avLst/>
              <a:gdLst>
                <a:gd name="T0" fmla="*/ 1622 w 1622"/>
                <a:gd name="T1" fmla="*/ 1486 h 1486"/>
                <a:gd name="T2" fmla="*/ 0 w 1622"/>
                <a:gd name="T3" fmla="*/ 450 h 1486"/>
                <a:gd name="T4" fmla="*/ 0 w 1622"/>
                <a:gd name="T5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2" h="1486">
                  <a:moveTo>
                    <a:pt x="1622" y="1486"/>
                  </a:moveTo>
                  <a:lnTo>
                    <a:pt x="0" y="4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Freeform 144"/>
            <p:cNvSpPr>
              <a:spLocks/>
            </p:cNvSpPr>
            <p:nvPr/>
          </p:nvSpPr>
          <p:spPr bwMode="auto">
            <a:xfrm>
              <a:off x="1079" y="1749"/>
              <a:ext cx="74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7" name="Line 145"/>
            <p:cNvSpPr>
              <a:spLocks noChangeShapeType="1"/>
            </p:cNvSpPr>
            <p:nvPr/>
          </p:nvSpPr>
          <p:spPr bwMode="auto">
            <a:xfrm>
              <a:off x="1079" y="174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8" name="Line 146"/>
            <p:cNvSpPr>
              <a:spLocks noChangeShapeType="1"/>
            </p:cNvSpPr>
            <p:nvPr/>
          </p:nvSpPr>
          <p:spPr bwMode="auto">
            <a:xfrm flipH="1" flipV="1">
              <a:off x="2427" y="948"/>
              <a:ext cx="1299" cy="11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9" name="Freeform 147"/>
            <p:cNvSpPr>
              <a:spLocks/>
            </p:cNvSpPr>
            <p:nvPr/>
          </p:nvSpPr>
          <p:spPr bwMode="auto">
            <a:xfrm>
              <a:off x="2427" y="948"/>
              <a:ext cx="51" cy="49"/>
            </a:xfrm>
            <a:custGeom>
              <a:avLst/>
              <a:gdLst>
                <a:gd name="T0" fmla="*/ 0 w 51"/>
                <a:gd name="T1" fmla="*/ 0 h 49"/>
                <a:gd name="T2" fmla="*/ 26 w 51"/>
                <a:gd name="T3" fmla="*/ 49 h 49"/>
                <a:gd name="T4" fmla="*/ 29 w 51"/>
                <a:gd name="T5" fmla="*/ 26 h 49"/>
                <a:gd name="T6" fmla="*/ 51 w 51"/>
                <a:gd name="T7" fmla="*/ 20 h 49"/>
                <a:gd name="T8" fmla="*/ 0 w 51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9">
                  <a:moveTo>
                    <a:pt x="0" y="0"/>
                  </a:moveTo>
                  <a:lnTo>
                    <a:pt x="26" y="49"/>
                  </a:lnTo>
                  <a:lnTo>
                    <a:pt x="29" y="26"/>
                  </a:lnTo>
                  <a:lnTo>
                    <a:pt x="51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381000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Oval 69"/>
            <p:cNvSpPr>
              <a:spLocks noChangeArrowheads="1"/>
            </p:cNvSpPr>
            <p:nvPr/>
          </p:nvSpPr>
          <p:spPr bwMode="auto">
            <a:xfrm>
              <a:off x="1005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Rectangle 70"/>
            <p:cNvSpPr>
              <a:spLocks noChangeArrowheads="1"/>
            </p:cNvSpPr>
            <p:nvPr/>
          </p:nvSpPr>
          <p:spPr bwMode="auto">
            <a:xfrm>
              <a:off x="1743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6" name="Oval 71"/>
            <p:cNvSpPr>
              <a:spLocks noChangeArrowheads="1"/>
            </p:cNvSpPr>
            <p:nvPr/>
          </p:nvSpPr>
          <p:spPr bwMode="auto">
            <a:xfrm>
              <a:off x="1887" y="2128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2"/>
            <p:cNvSpPr>
              <a:spLocks noChangeArrowheads="1"/>
            </p:cNvSpPr>
            <p:nvPr/>
          </p:nvSpPr>
          <p:spPr bwMode="auto">
            <a:xfrm>
              <a:off x="2208" y="186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8" name="Oval 73"/>
            <p:cNvSpPr>
              <a:spLocks noChangeArrowheads="1"/>
            </p:cNvSpPr>
            <p:nvPr/>
          </p:nvSpPr>
          <p:spPr bwMode="auto">
            <a:xfrm>
              <a:off x="2123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Rectangle 74"/>
            <p:cNvSpPr>
              <a:spLocks noChangeArrowheads="1"/>
            </p:cNvSpPr>
            <p:nvPr/>
          </p:nvSpPr>
          <p:spPr bwMode="auto">
            <a:xfrm>
              <a:off x="2636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2363" y="2122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Line 76"/>
            <p:cNvSpPr>
              <a:spLocks noChangeShapeType="1"/>
            </p:cNvSpPr>
            <p:nvPr/>
          </p:nvSpPr>
          <p:spPr bwMode="auto">
            <a:xfrm>
              <a:off x="2363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7"/>
            <p:cNvSpPr>
              <a:spLocks noChangeShapeType="1"/>
            </p:cNvSpPr>
            <p:nvPr/>
          </p:nvSpPr>
          <p:spPr bwMode="auto">
            <a:xfrm flipV="1">
              <a:off x="2363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8"/>
            <p:cNvSpPr>
              <a:spLocks noChangeArrowheads="1"/>
            </p:cNvSpPr>
            <p:nvPr/>
          </p:nvSpPr>
          <p:spPr bwMode="auto">
            <a:xfrm>
              <a:off x="1128" y="15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4" name="Oval 79"/>
            <p:cNvSpPr>
              <a:spLocks noChangeArrowheads="1"/>
            </p:cNvSpPr>
            <p:nvPr/>
          </p:nvSpPr>
          <p:spPr bwMode="auto">
            <a:xfrm>
              <a:off x="2604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Rectangle 80"/>
            <p:cNvSpPr>
              <a:spLocks noChangeArrowheads="1"/>
            </p:cNvSpPr>
            <p:nvPr/>
          </p:nvSpPr>
          <p:spPr bwMode="auto">
            <a:xfrm>
              <a:off x="1994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6" name="Oval 81"/>
            <p:cNvSpPr>
              <a:spLocks noChangeArrowheads="1"/>
            </p:cNvSpPr>
            <p:nvPr/>
          </p:nvSpPr>
          <p:spPr bwMode="auto">
            <a:xfrm>
              <a:off x="2861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Rectangle 82"/>
            <p:cNvSpPr>
              <a:spLocks noChangeArrowheads="1"/>
            </p:cNvSpPr>
            <p:nvPr/>
          </p:nvSpPr>
          <p:spPr bwMode="auto">
            <a:xfrm>
              <a:off x="2770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8" name="Oval 83"/>
            <p:cNvSpPr>
              <a:spLocks noChangeArrowheads="1"/>
            </p:cNvSpPr>
            <p:nvPr/>
          </p:nvSpPr>
          <p:spPr bwMode="auto">
            <a:xfrm>
              <a:off x="3631" y="211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4"/>
            <p:cNvSpPr>
              <a:spLocks noChangeArrowheads="1"/>
            </p:cNvSpPr>
            <p:nvPr/>
          </p:nvSpPr>
          <p:spPr bwMode="auto">
            <a:xfrm>
              <a:off x="2914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0" name="Oval 85"/>
            <p:cNvSpPr>
              <a:spLocks noChangeArrowheads="1"/>
            </p:cNvSpPr>
            <p:nvPr/>
          </p:nvSpPr>
          <p:spPr bwMode="auto">
            <a:xfrm>
              <a:off x="2363" y="2245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Rectangle 86"/>
            <p:cNvSpPr>
              <a:spLocks noChangeArrowheads="1"/>
            </p:cNvSpPr>
            <p:nvPr/>
          </p:nvSpPr>
          <p:spPr bwMode="auto">
            <a:xfrm>
              <a:off x="438" y="158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2" name="Oval 87"/>
            <p:cNvSpPr>
              <a:spLocks noChangeArrowheads="1"/>
            </p:cNvSpPr>
            <p:nvPr/>
          </p:nvSpPr>
          <p:spPr bwMode="auto">
            <a:xfrm>
              <a:off x="2363" y="2540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8"/>
            <p:cNvSpPr>
              <a:spLocks noChangeArrowheads="1"/>
            </p:cNvSpPr>
            <p:nvPr/>
          </p:nvSpPr>
          <p:spPr bwMode="auto">
            <a:xfrm>
              <a:off x="3780" y="150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Oval 89"/>
            <p:cNvSpPr>
              <a:spLocks noChangeArrowheads="1"/>
            </p:cNvSpPr>
            <p:nvPr/>
          </p:nvSpPr>
          <p:spPr bwMode="auto">
            <a:xfrm>
              <a:off x="1524" y="2336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90"/>
            <p:cNvSpPr>
              <a:spLocks noChangeArrowheads="1"/>
            </p:cNvSpPr>
            <p:nvPr/>
          </p:nvSpPr>
          <p:spPr bwMode="auto">
            <a:xfrm>
              <a:off x="1051" y="1144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6" name="Oval 91"/>
            <p:cNvSpPr>
              <a:spLocks noChangeArrowheads="1"/>
            </p:cNvSpPr>
            <p:nvPr/>
          </p:nvSpPr>
          <p:spPr bwMode="auto">
            <a:xfrm>
              <a:off x="524" y="2342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2"/>
            <p:cNvSpPr>
              <a:spLocks noChangeArrowheads="1"/>
            </p:cNvSpPr>
            <p:nvPr/>
          </p:nvSpPr>
          <p:spPr bwMode="auto">
            <a:xfrm>
              <a:off x="2588" y="11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Rectangle 93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5"/>
            <p:cNvSpPr>
              <a:spLocks noChangeArrowheads="1"/>
            </p:cNvSpPr>
            <p:nvPr/>
          </p:nvSpPr>
          <p:spPr bwMode="auto">
            <a:xfrm>
              <a:off x="1888" y="267"/>
              <a:ext cx="154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Lt. Spread Pass 2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373" y="2845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7"/>
            <p:cNvSpPr>
              <a:spLocks noChangeArrowheads="1"/>
            </p:cNvSpPr>
            <p:nvPr/>
          </p:nvSpPr>
          <p:spPr bwMode="auto">
            <a:xfrm>
              <a:off x="491" y="2845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out:Zone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373" y="30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9"/>
            <p:cNvSpPr>
              <a:spLocks noChangeArrowheads="1"/>
            </p:cNvSpPr>
            <p:nvPr/>
          </p:nvSpPr>
          <p:spPr bwMode="auto">
            <a:xfrm>
              <a:off x="502" y="3048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1"/>
            <p:cNvSpPr>
              <a:spLocks noChangeArrowheads="1"/>
            </p:cNvSpPr>
            <p:nvPr/>
          </p:nvSpPr>
          <p:spPr bwMode="auto">
            <a:xfrm>
              <a:off x="496" y="3251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373" y="345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3"/>
            <p:cNvSpPr>
              <a:spLocks noChangeArrowheads="1"/>
            </p:cNvSpPr>
            <p:nvPr/>
          </p:nvSpPr>
          <p:spPr bwMode="auto">
            <a:xfrm>
              <a:off x="491" y="3454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373" y="365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5"/>
            <p:cNvSpPr>
              <a:spLocks noChangeArrowheads="1"/>
            </p:cNvSpPr>
            <p:nvPr/>
          </p:nvSpPr>
          <p:spPr bwMode="auto">
            <a:xfrm>
              <a:off x="480" y="3658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373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480" y="3861"/>
              <a:ext cx="10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:Diagonal thru centerfield.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475" y="4064"/>
              <a:ext cx="34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1 step pattern. Drop step, crossover, square up. Gain 1 yd. If pressed, run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496" y="4267"/>
              <a:ext cx="8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&amp; throw.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373" y="447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502" y="4470"/>
              <a:ext cx="6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takeoff.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373" y="467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491" y="4674"/>
              <a:ext cx="12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diagonal @opposite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480" y="4877"/>
              <a:ext cx="5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Line 119"/>
            <p:cNvSpPr>
              <a:spLocks noChangeShapeType="1"/>
            </p:cNvSpPr>
            <p:nvPr/>
          </p:nvSpPr>
          <p:spPr bwMode="auto">
            <a:xfrm>
              <a:off x="3692" y="2247"/>
              <a:ext cx="38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5" name="Arc 120"/>
            <p:cNvSpPr>
              <a:spLocks/>
            </p:cNvSpPr>
            <p:nvPr/>
          </p:nvSpPr>
          <p:spPr bwMode="auto">
            <a:xfrm>
              <a:off x="3730" y="2108"/>
              <a:ext cx="219" cy="225"/>
            </a:xfrm>
            <a:custGeom>
              <a:avLst/>
              <a:gdLst>
                <a:gd name="G0" fmla="+- 0 0 0"/>
                <a:gd name="G1" fmla="+- 96 0 0"/>
                <a:gd name="G2" fmla="+- 21600 0 0"/>
                <a:gd name="T0" fmla="*/ 21600 w 21600"/>
                <a:gd name="T1" fmla="*/ 0 h 21696"/>
                <a:gd name="T2" fmla="*/ 0 w 21600"/>
                <a:gd name="T3" fmla="*/ 21696 h 21696"/>
                <a:gd name="T4" fmla="*/ 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</a:path>
                <a:path w="21600" h="21696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6"/>
                  </a:cubicBezTo>
                  <a:cubicBezTo>
                    <a:pt x="21600" y="12025"/>
                    <a:pt x="11929" y="21695"/>
                    <a:pt x="0" y="21696"/>
                  </a:cubicBezTo>
                  <a:lnTo>
                    <a:pt x="0" y="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Freeform 121"/>
            <p:cNvSpPr>
              <a:spLocks/>
            </p:cNvSpPr>
            <p:nvPr/>
          </p:nvSpPr>
          <p:spPr bwMode="auto">
            <a:xfrm>
              <a:off x="3930" y="2108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Arc 122"/>
            <p:cNvSpPr>
              <a:spLocks/>
            </p:cNvSpPr>
            <p:nvPr/>
          </p:nvSpPr>
          <p:spPr bwMode="auto">
            <a:xfrm>
              <a:off x="1569" y="1258"/>
              <a:ext cx="1011" cy="10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Freeform 123"/>
            <p:cNvSpPr>
              <a:spLocks/>
            </p:cNvSpPr>
            <p:nvPr/>
          </p:nvSpPr>
          <p:spPr bwMode="auto">
            <a:xfrm>
              <a:off x="2528" y="1240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4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Line 124"/>
            <p:cNvSpPr>
              <a:spLocks noChangeShapeType="1"/>
            </p:cNvSpPr>
            <p:nvPr/>
          </p:nvSpPr>
          <p:spPr bwMode="auto">
            <a:xfrm flipV="1">
              <a:off x="1093" y="1023"/>
              <a:ext cx="631" cy="1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Freeform 125"/>
            <p:cNvSpPr>
              <a:spLocks/>
            </p:cNvSpPr>
            <p:nvPr/>
          </p:nvSpPr>
          <p:spPr bwMode="auto">
            <a:xfrm>
              <a:off x="1682" y="1023"/>
              <a:ext cx="42" cy="54"/>
            </a:xfrm>
            <a:custGeom>
              <a:avLst/>
              <a:gdLst>
                <a:gd name="T0" fmla="*/ 42 w 42"/>
                <a:gd name="T1" fmla="*/ 0 h 54"/>
                <a:gd name="T2" fmla="*/ 0 w 42"/>
                <a:gd name="T3" fmla="*/ 36 h 54"/>
                <a:gd name="T4" fmla="*/ 24 w 42"/>
                <a:gd name="T5" fmla="*/ 33 h 54"/>
                <a:gd name="T6" fmla="*/ 33 w 42"/>
                <a:gd name="T7" fmla="*/ 54 h 54"/>
                <a:gd name="T8" fmla="*/ 42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42" y="0"/>
                  </a:moveTo>
                  <a:lnTo>
                    <a:pt x="0" y="36"/>
                  </a:lnTo>
                  <a:lnTo>
                    <a:pt x="24" y="33"/>
                  </a:lnTo>
                  <a:lnTo>
                    <a:pt x="33" y="5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Line 126"/>
            <p:cNvSpPr>
              <a:spLocks noChangeShapeType="1"/>
            </p:cNvSpPr>
            <p:nvPr/>
          </p:nvSpPr>
          <p:spPr bwMode="auto">
            <a:xfrm flipV="1">
              <a:off x="601" y="1023"/>
              <a:ext cx="10" cy="13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Freeform 127"/>
            <p:cNvSpPr>
              <a:spLocks/>
            </p:cNvSpPr>
            <p:nvPr/>
          </p:nvSpPr>
          <p:spPr bwMode="auto">
            <a:xfrm>
              <a:off x="592" y="1023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Arc 128"/>
            <p:cNvSpPr>
              <a:spLocks/>
            </p:cNvSpPr>
            <p:nvPr/>
          </p:nvSpPr>
          <p:spPr bwMode="auto">
            <a:xfrm>
              <a:off x="1013" y="2381"/>
              <a:ext cx="1417" cy="290"/>
            </a:xfrm>
            <a:custGeom>
              <a:avLst/>
              <a:gdLst>
                <a:gd name="G0" fmla="+- 21600 0 0"/>
                <a:gd name="G1" fmla="+- 75 0 0"/>
                <a:gd name="G2" fmla="+- 21600 0 0"/>
                <a:gd name="T0" fmla="*/ 21600 w 21600"/>
                <a:gd name="T1" fmla="*/ 21675 h 21675"/>
                <a:gd name="T2" fmla="*/ 0 w 21600"/>
                <a:gd name="T3" fmla="*/ 0 h 21675"/>
                <a:gd name="T4" fmla="*/ 21600 w 21600"/>
                <a:gd name="T5" fmla="*/ 75 h 2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5" fill="none" extrusionOk="0">
                  <a:moveTo>
                    <a:pt x="21600" y="21675"/>
                  </a:moveTo>
                  <a:cubicBezTo>
                    <a:pt x="9670" y="21675"/>
                    <a:pt x="0" y="12004"/>
                    <a:pt x="0" y="75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5" stroke="0" extrusionOk="0">
                  <a:moveTo>
                    <a:pt x="21600" y="21675"/>
                  </a:moveTo>
                  <a:cubicBezTo>
                    <a:pt x="9670" y="21675"/>
                    <a:pt x="0" y="12004"/>
                    <a:pt x="0" y="75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Freeform 129"/>
            <p:cNvSpPr>
              <a:spLocks/>
            </p:cNvSpPr>
            <p:nvPr/>
          </p:nvSpPr>
          <p:spPr bwMode="auto">
            <a:xfrm>
              <a:off x="995" y="238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30"/>
            <p:cNvSpPr>
              <a:spLocks/>
            </p:cNvSpPr>
            <p:nvPr/>
          </p:nvSpPr>
          <p:spPr bwMode="auto">
            <a:xfrm>
              <a:off x="2462" y="2365"/>
              <a:ext cx="37" cy="64"/>
            </a:xfrm>
            <a:custGeom>
              <a:avLst/>
              <a:gdLst>
                <a:gd name="T0" fmla="*/ 0 w 104"/>
                <a:gd name="T1" fmla="*/ 0 h 180"/>
                <a:gd name="T2" fmla="*/ 104 w 104"/>
                <a:gd name="T3" fmla="*/ 180 h 180"/>
                <a:gd name="T4" fmla="*/ 104 w 104"/>
                <a:gd name="T5" fmla="*/ 15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80">
                  <a:moveTo>
                    <a:pt x="0" y="0"/>
                  </a:moveTo>
                  <a:lnTo>
                    <a:pt x="104" y="180"/>
                  </a:lnTo>
                  <a:lnTo>
                    <a:pt x="104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Freeform 131"/>
            <p:cNvSpPr>
              <a:spLocks/>
            </p:cNvSpPr>
            <p:nvPr/>
          </p:nvSpPr>
          <p:spPr bwMode="auto">
            <a:xfrm>
              <a:off x="2944" y="2044"/>
              <a:ext cx="47" cy="86"/>
            </a:xfrm>
            <a:custGeom>
              <a:avLst/>
              <a:gdLst>
                <a:gd name="T0" fmla="*/ 0 w 134"/>
                <a:gd name="T1" fmla="*/ 239 h 239"/>
                <a:gd name="T2" fmla="*/ 134 w 134"/>
                <a:gd name="T3" fmla="*/ 105 h 239"/>
                <a:gd name="T4" fmla="*/ 134 w 13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9">
                  <a:moveTo>
                    <a:pt x="0" y="239"/>
                  </a:moveTo>
                  <a:lnTo>
                    <a:pt x="134" y="105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Freeform 132"/>
            <p:cNvSpPr>
              <a:spLocks/>
            </p:cNvSpPr>
            <p:nvPr/>
          </p:nvSpPr>
          <p:spPr bwMode="auto">
            <a:xfrm>
              <a:off x="2955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Line 133"/>
            <p:cNvSpPr>
              <a:spLocks noChangeShapeType="1"/>
            </p:cNvSpPr>
            <p:nvPr/>
          </p:nvSpPr>
          <p:spPr bwMode="auto">
            <a:xfrm>
              <a:off x="2955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Freeform 134"/>
            <p:cNvSpPr>
              <a:spLocks/>
            </p:cNvSpPr>
            <p:nvPr/>
          </p:nvSpPr>
          <p:spPr bwMode="auto">
            <a:xfrm>
              <a:off x="2703" y="2044"/>
              <a:ext cx="69" cy="86"/>
            </a:xfrm>
            <a:custGeom>
              <a:avLst/>
              <a:gdLst>
                <a:gd name="T0" fmla="*/ 0 w 194"/>
                <a:gd name="T1" fmla="*/ 239 h 239"/>
                <a:gd name="T2" fmla="*/ 194 w 194"/>
                <a:gd name="T3" fmla="*/ 134 h 239"/>
                <a:gd name="T4" fmla="*/ 194 w 19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39">
                  <a:moveTo>
                    <a:pt x="0" y="239"/>
                  </a:moveTo>
                  <a:lnTo>
                    <a:pt x="194" y="134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Freeform 135"/>
            <p:cNvSpPr>
              <a:spLocks/>
            </p:cNvSpPr>
            <p:nvPr/>
          </p:nvSpPr>
          <p:spPr bwMode="auto">
            <a:xfrm>
              <a:off x="2736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Line 136"/>
            <p:cNvSpPr>
              <a:spLocks noChangeShapeType="1"/>
            </p:cNvSpPr>
            <p:nvPr/>
          </p:nvSpPr>
          <p:spPr bwMode="auto">
            <a:xfrm>
              <a:off x="2736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Freeform 137"/>
            <p:cNvSpPr>
              <a:spLocks/>
            </p:cNvSpPr>
            <p:nvPr/>
          </p:nvSpPr>
          <p:spPr bwMode="auto">
            <a:xfrm>
              <a:off x="2478" y="2033"/>
              <a:ext cx="70" cy="86"/>
            </a:xfrm>
            <a:custGeom>
              <a:avLst/>
              <a:gdLst>
                <a:gd name="T0" fmla="*/ 0 w 196"/>
                <a:gd name="T1" fmla="*/ 240 h 240"/>
                <a:gd name="T2" fmla="*/ 196 w 196"/>
                <a:gd name="T3" fmla="*/ 121 h 240"/>
                <a:gd name="T4" fmla="*/ 196 w 196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240">
                  <a:moveTo>
                    <a:pt x="0" y="240"/>
                  </a:moveTo>
                  <a:lnTo>
                    <a:pt x="196" y="121"/>
                  </a:lnTo>
                  <a:lnTo>
                    <a:pt x="19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Freeform 138"/>
            <p:cNvSpPr>
              <a:spLocks/>
            </p:cNvSpPr>
            <p:nvPr/>
          </p:nvSpPr>
          <p:spPr bwMode="auto">
            <a:xfrm>
              <a:off x="2512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Line 139"/>
            <p:cNvSpPr>
              <a:spLocks noChangeShapeType="1"/>
            </p:cNvSpPr>
            <p:nvPr/>
          </p:nvSpPr>
          <p:spPr bwMode="auto">
            <a:xfrm>
              <a:off x="2512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Freeform 140"/>
            <p:cNvSpPr>
              <a:spLocks/>
            </p:cNvSpPr>
            <p:nvPr/>
          </p:nvSpPr>
          <p:spPr bwMode="auto">
            <a:xfrm>
              <a:off x="2227" y="2028"/>
              <a:ext cx="69" cy="107"/>
            </a:xfrm>
            <a:custGeom>
              <a:avLst/>
              <a:gdLst>
                <a:gd name="T0" fmla="*/ 0 w 194"/>
                <a:gd name="T1" fmla="*/ 301 h 301"/>
                <a:gd name="T2" fmla="*/ 194 w 194"/>
                <a:gd name="T3" fmla="*/ 180 h 301"/>
                <a:gd name="T4" fmla="*/ 194 w 194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301">
                  <a:moveTo>
                    <a:pt x="0" y="301"/>
                  </a:moveTo>
                  <a:lnTo>
                    <a:pt x="194" y="180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Freeform 141"/>
            <p:cNvSpPr>
              <a:spLocks/>
            </p:cNvSpPr>
            <p:nvPr/>
          </p:nvSpPr>
          <p:spPr bwMode="auto">
            <a:xfrm>
              <a:off x="2260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Line 142"/>
            <p:cNvSpPr>
              <a:spLocks noChangeShapeType="1"/>
            </p:cNvSpPr>
            <p:nvPr/>
          </p:nvSpPr>
          <p:spPr bwMode="auto">
            <a:xfrm>
              <a:off x="2260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Freeform 143"/>
            <p:cNvSpPr>
              <a:spLocks/>
            </p:cNvSpPr>
            <p:nvPr/>
          </p:nvSpPr>
          <p:spPr bwMode="auto">
            <a:xfrm>
              <a:off x="1986" y="2050"/>
              <a:ext cx="70" cy="85"/>
            </a:xfrm>
            <a:custGeom>
              <a:avLst/>
              <a:gdLst>
                <a:gd name="T0" fmla="*/ 0 w 195"/>
                <a:gd name="T1" fmla="*/ 240 h 240"/>
                <a:gd name="T2" fmla="*/ 195 w 195"/>
                <a:gd name="T3" fmla="*/ 150 h 240"/>
                <a:gd name="T4" fmla="*/ 195 w 19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40">
                  <a:moveTo>
                    <a:pt x="0" y="240"/>
                  </a:moveTo>
                  <a:lnTo>
                    <a:pt x="195" y="150"/>
                  </a:lnTo>
                  <a:lnTo>
                    <a:pt x="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Freeform 144"/>
            <p:cNvSpPr>
              <a:spLocks/>
            </p:cNvSpPr>
            <p:nvPr/>
          </p:nvSpPr>
          <p:spPr bwMode="auto">
            <a:xfrm>
              <a:off x="2019" y="204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Line 145"/>
            <p:cNvSpPr>
              <a:spLocks noChangeShapeType="1"/>
            </p:cNvSpPr>
            <p:nvPr/>
          </p:nvSpPr>
          <p:spPr bwMode="auto">
            <a:xfrm>
              <a:off x="4869" y="505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778625" cy="8610600"/>
            <a:chOff x="192" y="144"/>
            <a:chExt cx="4270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7" y="22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41" y="22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7" y="22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41" y="22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7" y="21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41" y="21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7" y="209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41" y="209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7" y="2024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70" y="200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7" y="200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7" y="19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41" y="19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7" y="18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41" y="18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7" y="18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41" y="18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7" y="174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41" y="174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7" y="167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70" y="165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47" y="165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7" y="16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41" y="16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7" y="15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41" y="15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1"/>
            <p:cNvSpPr>
              <a:spLocks noChangeShapeType="1"/>
            </p:cNvSpPr>
            <p:nvPr/>
          </p:nvSpPr>
          <p:spPr bwMode="auto">
            <a:xfrm>
              <a:off x="227" y="14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2"/>
            <p:cNvSpPr>
              <a:spLocks noChangeShapeType="1"/>
            </p:cNvSpPr>
            <p:nvPr/>
          </p:nvSpPr>
          <p:spPr bwMode="auto">
            <a:xfrm>
              <a:off x="4041" y="14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3"/>
            <p:cNvSpPr>
              <a:spLocks noChangeShapeType="1"/>
            </p:cNvSpPr>
            <p:nvPr/>
          </p:nvSpPr>
          <p:spPr bwMode="auto">
            <a:xfrm>
              <a:off x="227" y="14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4"/>
            <p:cNvSpPr>
              <a:spLocks noChangeShapeType="1"/>
            </p:cNvSpPr>
            <p:nvPr/>
          </p:nvSpPr>
          <p:spPr bwMode="auto">
            <a:xfrm>
              <a:off x="4041" y="14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5"/>
            <p:cNvSpPr>
              <a:spLocks noChangeShapeType="1"/>
            </p:cNvSpPr>
            <p:nvPr/>
          </p:nvSpPr>
          <p:spPr bwMode="auto">
            <a:xfrm>
              <a:off x="227" y="133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6"/>
            <p:cNvSpPr>
              <a:spLocks noChangeShapeType="1"/>
            </p:cNvSpPr>
            <p:nvPr/>
          </p:nvSpPr>
          <p:spPr bwMode="auto">
            <a:xfrm>
              <a:off x="1670" y="1316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7"/>
            <p:cNvSpPr>
              <a:spLocks noChangeShapeType="1"/>
            </p:cNvSpPr>
            <p:nvPr/>
          </p:nvSpPr>
          <p:spPr bwMode="auto">
            <a:xfrm>
              <a:off x="2647" y="1316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8"/>
            <p:cNvSpPr>
              <a:spLocks noChangeShapeType="1"/>
            </p:cNvSpPr>
            <p:nvPr/>
          </p:nvSpPr>
          <p:spPr bwMode="auto">
            <a:xfrm>
              <a:off x="227" y="12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39"/>
            <p:cNvSpPr>
              <a:spLocks noChangeShapeType="1"/>
            </p:cNvSpPr>
            <p:nvPr/>
          </p:nvSpPr>
          <p:spPr bwMode="auto">
            <a:xfrm>
              <a:off x="4041" y="12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0"/>
            <p:cNvSpPr>
              <a:spLocks noChangeShapeType="1"/>
            </p:cNvSpPr>
            <p:nvPr/>
          </p:nvSpPr>
          <p:spPr bwMode="auto">
            <a:xfrm>
              <a:off x="227" y="119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1"/>
            <p:cNvSpPr>
              <a:spLocks noChangeShapeType="1"/>
            </p:cNvSpPr>
            <p:nvPr/>
          </p:nvSpPr>
          <p:spPr bwMode="auto">
            <a:xfrm>
              <a:off x="4041" y="119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2"/>
            <p:cNvSpPr>
              <a:spLocks noChangeShapeType="1"/>
            </p:cNvSpPr>
            <p:nvPr/>
          </p:nvSpPr>
          <p:spPr bwMode="auto">
            <a:xfrm>
              <a:off x="227" y="11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3"/>
            <p:cNvSpPr>
              <a:spLocks noChangeShapeType="1"/>
            </p:cNvSpPr>
            <p:nvPr/>
          </p:nvSpPr>
          <p:spPr bwMode="auto">
            <a:xfrm>
              <a:off x="4041" y="11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4"/>
            <p:cNvSpPr>
              <a:spLocks noChangeShapeType="1"/>
            </p:cNvSpPr>
            <p:nvPr/>
          </p:nvSpPr>
          <p:spPr bwMode="auto">
            <a:xfrm>
              <a:off x="227" y="10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5"/>
            <p:cNvSpPr>
              <a:spLocks noChangeShapeType="1"/>
            </p:cNvSpPr>
            <p:nvPr/>
          </p:nvSpPr>
          <p:spPr bwMode="auto">
            <a:xfrm>
              <a:off x="4041" y="10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6"/>
            <p:cNvSpPr>
              <a:spLocks noChangeShapeType="1"/>
            </p:cNvSpPr>
            <p:nvPr/>
          </p:nvSpPr>
          <p:spPr bwMode="auto">
            <a:xfrm>
              <a:off x="227" y="99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7"/>
            <p:cNvSpPr>
              <a:spLocks noChangeShapeType="1"/>
            </p:cNvSpPr>
            <p:nvPr/>
          </p:nvSpPr>
          <p:spPr bwMode="auto">
            <a:xfrm>
              <a:off x="1670" y="969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8"/>
            <p:cNvSpPr>
              <a:spLocks noChangeShapeType="1"/>
            </p:cNvSpPr>
            <p:nvPr/>
          </p:nvSpPr>
          <p:spPr bwMode="auto">
            <a:xfrm>
              <a:off x="2647" y="969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9"/>
            <p:cNvSpPr>
              <a:spLocks noChangeShapeType="1"/>
            </p:cNvSpPr>
            <p:nvPr/>
          </p:nvSpPr>
          <p:spPr bwMode="auto">
            <a:xfrm>
              <a:off x="227" y="9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0"/>
            <p:cNvSpPr>
              <a:spLocks noChangeShapeType="1"/>
            </p:cNvSpPr>
            <p:nvPr/>
          </p:nvSpPr>
          <p:spPr bwMode="auto">
            <a:xfrm>
              <a:off x="4041" y="9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1"/>
            <p:cNvSpPr>
              <a:spLocks noChangeShapeType="1"/>
            </p:cNvSpPr>
            <p:nvPr/>
          </p:nvSpPr>
          <p:spPr bwMode="auto">
            <a:xfrm>
              <a:off x="227" y="8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2"/>
            <p:cNvSpPr>
              <a:spLocks noChangeShapeType="1"/>
            </p:cNvSpPr>
            <p:nvPr/>
          </p:nvSpPr>
          <p:spPr bwMode="auto">
            <a:xfrm>
              <a:off x="4041" y="8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3"/>
            <p:cNvSpPr>
              <a:spLocks noChangeShapeType="1"/>
            </p:cNvSpPr>
            <p:nvPr/>
          </p:nvSpPr>
          <p:spPr bwMode="auto">
            <a:xfrm>
              <a:off x="227" y="7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4"/>
            <p:cNvSpPr>
              <a:spLocks noChangeShapeType="1"/>
            </p:cNvSpPr>
            <p:nvPr/>
          </p:nvSpPr>
          <p:spPr bwMode="auto">
            <a:xfrm>
              <a:off x="4041" y="7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>
              <a:off x="227" y="7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4041" y="7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7"/>
            <p:cNvSpPr>
              <a:spLocks noChangeShapeType="1"/>
            </p:cNvSpPr>
            <p:nvPr/>
          </p:nvSpPr>
          <p:spPr bwMode="auto">
            <a:xfrm>
              <a:off x="227" y="648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8"/>
            <p:cNvSpPr>
              <a:spLocks noChangeShapeType="1"/>
            </p:cNvSpPr>
            <p:nvPr/>
          </p:nvSpPr>
          <p:spPr bwMode="auto">
            <a:xfrm>
              <a:off x="1670" y="62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59"/>
            <p:cNvSpPr>
              <a:spLocks noChangeShapeType="1"/>
            </p:cNvSpPr>
            <p:nvPr/>
          </p:nvSpPr>
          <p:spPr bwMode="auto">
            <a:xfrm>
              <a:off x="2647" y="62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0"/>
            <p:cNvSpPr>
              <a:spLocks noChangeShapeType="1"/>
            </p:cNvSpPr>
            <p:nvPr/>
          </p:nvSpPr>
          <p:spPr bwMode="auto">
            <a:xfrm>
              <a:off x="227" y="5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1"/>
            <p:cNvSpPr>
              <a:spLocks noChangeShapeType="1"/>
            </p:cNvSpPr>
            <p:nvPr/>
          </p:nvSpPr>
          <p:spPr bwMode="auto">
            <a:xfrm>
              <a:off x="4041" y="5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2"/>
            <p:cNvSpPr>
              <a:spLocks noChangeShapeType="1"/>
            </p:cNvSpPr>
            <p:nvPr/>
          </p:nvSpPr>
          <p:spPr bwMode="auto">
            <a:xfrm>
              <a:off x="227" y="5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3"/>
            <p:cNvSpPr>
              <a:spLocks noChangeShapeType="1"/>
            </p:cNvSpPr>
            <p:nvPr/>
          </p:nvSpPr>
          <p:spPr bwMode="auto">
            <a:xfrm>
              <a:off x="4041" y="5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4"/>
            <p:cNvSpPr>
              <a:spLocks noChangeShapeType="1"/>
            </p:cNvSpPr>
            <p:nvPr/>
          </p:nvSpPr>
          <p:spPr bwMode="auto">
            <a:xfrm>
              <a:off x="227" y="4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5"/>
            <p:cNvSpPr>
              <a:spLocks noChangeShapeType="1"/>
            </p:cNvSpPr>
            <p:nvPr/>
          </p:nvSpPr>
          <p:spPr bwMode="auto">
            <a:xfrm>
              <a:off x="4041" y="4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6"/>
            <p:cNvSpPr>
              <a:spLocks noChangeShapeType="1"/>
            </p:cNvSpPr>
            <p:nvPr/>
          </p:nvSpPr>
          <p:spPr bwMode="auto">
            <a:xfrm>
              <a:off x="227" y="3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7"/>
            <p:cNvSpPr>
              <a:spLocks noChangeShapeType="1"/>
            </p:cNvSpPr>
            <p:nvPr/>
          </p:nvSpPr>
          <p:spPr bwMode="auto">
            <a:xfrm>
              <a:off x="4041" y="3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8"/>
            <p:cNvSpPr>
              <a:spLocks noChangeArrowheads="1"/>
            </p:cNvSpPr>
            <p:nvPr/>
          </p:nvSpPr>
          <p:spPr bwMode="auto">
            <a:xfrm>
              <a:off x="219" y="307"/>
              <a:ext cx="3872" cy="2055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69"/>
            <p:cNvSpPr>
              <a:spLocks noChangeArrowheads="1"/>
            </p:cNvSpPr>
            <p:nvPr/>
          </p:nvSpPr>
          <p:spPr bwMode="auto">
            <a:xfrm>
              <a:off x="1136" y="1973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0"/>
            <p:cNvSpPr>
              <a:spLocks noChangeArrowheads="1"/>
            </p:cNvSpPr>
            <p:nvPr/>
          </p:nvSpPr>
          <p:spPr bwMode="auto">
            <a:xfrm>
              <a:off x="3473" y="1718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1"/>
            <p:cNvSpPr>
              <a:spLocks noChangeArrowheads="1"/>
            </p:cNvSpPr>
            <p:nvPr/>
          </p:nvSpPr>
          <p:spPr bwMode="auto">
            <a:xfrm>
              <a:off x="3148" y="1978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2"/>
            <p:cNvSpPr>
              <a:spLocks noChangeArrowheads="1"/>
            </p:cNvSpPr>
            <p:nvPr/>
          </p:nvSpPr>
          <p:spPr bwMode="auto">
            <a:xfrm>
              <a:off x="2497" y="1728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Oval 73"/>
            <p:cNvSpPr>
              <a:spLocks noChangeArrowheads="1"/>
            </p:cNvSpPr>
            <p:nvPr/>
          </p:nvSpPr>
          <p:spPr bwMode="auto">
            <a:xfrm>
              <a:off x="2904" y="1973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4"/>
            <p:cNvSpPr>
              <a:spLocks noChangeArrowheads="1"/>
            </p:cNvSpPr>
            <p:nvPr/>
          </p:nvSpPr>
          <p:spPr bwMode="auto">
            <a:xfrm>
              <a:off x="2969" y="1728"/>
              <a:ext cx="18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5"/>
            <p:cNvSpPr>
              <a:spLocks noChangeArrowheads="1"/>
            </p:cNvSpPr>
            <p:nvPr/>
          </p:nvSpPr>
          <p:spPr bwMode="auto">
            <a:xfrm>
              <a:off x="2655" y="1973"/>
              <a:ext cx="128" cy="12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6"/>
            <p:cNvSpPr>
              <a:spLocks noChangeShapeType="1"/>
            </p:cNvSpPr>
            <p:nvPr/>
          </p:nvSpPr>
          <p:spPr bwMode="auto">
            <a:xfrm>
              <a:off x="2654" y="1973"/>
              <a:ext cx="125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7"/>
            <p:cNvSpPr>
              <a:spLocks noChangeShapeType="1"/>
            </p:cNvSpPr>
            <p:nvPr/>
          </p:nvSpPr>
          <p:spPr bwMode="auto">
            <a:xfrm flipV="1">
              <a:off x="2654" y="1973"/>
              <a:ext cx="125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8"/>
            <p:cNvSpPr>
              <a:spLocks noChangeArrowheads="1"/>
            </p:cNvSpPr>
            <p:nvPr/>
          </p:nvSpPr>
          <p:spPr bwMode="auto">
            <a:xfrm>
              <a:off x="3099" y="1509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79"/>
            <p:cNvSpPr>
              <a:spLocks noChangeArrowheads="1"/>
            </p:cNvSpPr>
            <p:nvPr/>
          </p:nvSpPr>
          <p:spPr bwMode="auto">
            <a:xfrm>
              <a:off x="2404" y="1973"/>
              <a:ext cx="129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0"/>
            <p:cNvSpPr>
              <a:spLocks noChangeArrowheads="1"/>
            </p:cNvSpPr>
            <p:nvPr/>
          </p:nvSpPr>
          <p:spPr bwMode="auto">
            <a:xfrm>
              <a:off x="2334" y="1504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1"/>
            <p:cNvSpPr>
              <a:spLocks noChangeArrowheads="1"/>
            </p:cNvSpPr>
            <p:nvPr/>
          </p:nvSpPr>
          <p:spPr bwMode="auto">
            <a:xfrm>
              <a:off x="2139" y="1973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2"/>
            <p:cNvSpPr>
              <a:spLocks noChangeArrowheads="1"/>
            </p:cNvSpPr>
            <p:nvPr/>
          </p:nvSpPr>
          <p:spPr bwMode="auto">
            <a:xfrm>
              <a:off x="1315" y="1479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3"/>
            <p:cNvSpPr>
              <a:spLocks noChangeArrowheads="1"/>
            </p:cNvSpPr>
            <p:nvPr/>
          </p:nvSpPr>
          <p:spPr bwMode="auto">
            <a:xfrm>
              <a:off x="653" y="2110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4"/>
            <p:cNvSpPr>
              <a:spLocks noChangeArrowheads="1"/>
            </p:cNvSpPr>
            <p:nvPr/>
          </p:nvSpPr>
          <p:spPr bwMode="auto">
            <a:xfrm>
              <a:off x="2079" y="1733"/>
              <a:ext cx="1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5"/>
            <p:cNvSpPr>
              <a:spLocks noChangeArrowheads="1"/>
            </p:cNvSpPr>
            <p:nvPr/>
          </p:nvSpPr>
          <p:spPr bwMode="auto">
            <a:xfrm>
              <a:off x="2655" y="2095"/>
              <a:ext cx="128" cy="12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6"/>
            <p:cNvSpPr>
              <a:spLocks noChangeArrowheads="1"/>
            </p:cNvSpPr>
            <p:nvPr/>
          </p:nvSpPr>
          <p:spPr bwMode="auto">
            <a:xfrm>
              <a:off x="3809" y="1382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7"/>
            <p:cNvSpPr>
              <a:spLocks noChangeArrowheads="1"/>
            </p:cNvSpPr>
            <p:nvPr/>
          </p:nvSpPr>
          <p:spPr bwMode="auto">
            <a:xfrm>
              <a:off x="2655" y="2375"/>
              <a:ext cx="128" cy="12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88"/>
            <p:cNvSpPr>
              <a:spLocks noChangeArrowheads="1"/>
            </p:cNvSpPr>
            <p:nvPr/>
          </p:nvSpPr>
          <p:spPr bwMode="auto">
            <a:xfrm>
              <a:off x="517" y="1463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89"/>
            <p:cNvSpPr>
              <a:spLocks noChangeArrowheads="1"/>
            </p:cNvSpPr>
            <p:nvPr/>
          </p:nvSpPr>
          <p:spPr bwMode="auto">
            <a:xfrm>
              <a:off x="1748" y="2125"/>
              <a:ext cx="129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0"/>
            <p:cNvSpPr>
              <a:spLocks noChangeArrowheads="1"/>
            </p:cNvSpPr>
            <p:nvPr/>
          </p:nvSpPr>
          <p:spPr bwMode="auto">
            <a:xfrm>
              <a:off x="2473" y="949"/>
              <a:ext cx="29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1"/>
            <p:cNvSpPr>
              <a:spLocks noChangeArrowheads="1"/>
            </p:cNvSpPr>
            <p:nvPr/>
          </p:nvSpPr>
          <p:spPr bwMode="auto">
            <a:xfrm>
              <a:off x="3473" y="1968"/>
              <a:ext cx="128" cy="12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92"/>
            <p:cNvSpPr>
              <a:spLocks noChangeArrowheads="1"/>
            </p:cNvSpPr>
            <p:nvPr/>
          </p:nvSpPr>
          <p:spPr bwMode="auto">
            <a:xfrm>
              <a:off x="886" y="1030"/>
              <a:ext cx="309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3"/>
            <p:cNvSpPr>
              <a:spLocks noChangeArrowheads="1"/>
            </p:cNvSpPr>
            <p:nvPr/>
          </p:nvSpPr>
          <p:spPr bwMode="auto">
            <a:xfrm>
              <a:off x="282" y="2432"/>
              <a:ext cx="32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4"/>
            <p:cNvSpPr>
              <a:spLocks noChangeArrowheads="1"/>
            </p:cNvSpPr>
            <p:nvPr/>
          </p:nvSpPr>
          <p:spPr bwMode="auto">
            <a:xfrm>
              <a:off x="1568" y="169"/>
              <a:ext cx="40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5"/>
            <p:cNvSpPr>
              <a:spLocks noChangeArrowheads="1"/>
            </p:cNvSpPr>
            <p:nvPr/>
          </p:nvSpPr>
          <p:spPr bwMode="auto">
            <a:xfrm>
              <a:off x="1948" y="169"/>
              <a:ext cx="140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33 Bubble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6"/>
            <p:cNvSpPr>
              <a:spLocks noChangeArrowheads="1"/>
            </p:cNvSpPr>
            <p:nvPr/>
          </p:nvSpPr>
          <p:spPr bwMode="auto">
            <a:xfrm>
              <a:off x="285" y="2672"/>
              <a:ext cx="21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7"/>
            <p:cNvSpPr>
              <a:spLocks noChangeArrowheads="1"/>
            </p:cNvSpPr>
            <p:nvPr/>
          </p:nvSpPr>
          <p:spPr bwMode="auto">
            <a:xfrm>
              <a:off x="432" y="2672"/>
              <a:ext cx="7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8"/>
            <p:cNvSpPr>
              <a:spLocks noChangeArrowheads="1"/>
            </p:cNvSpPr>
            <p:nvPr/>
          </p:nvSpPr>
          <p:spPr bwMode="auto">
            <a:xfrm>
              <a:off x="285" y="2886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9"/>
            <p:cNvSpPr>
              <a:spLocks noChangeArrowheads="1"/>
            </p:cNvSpPr>
            <p:nvPr/>
          </p:nvSpPr>
          <p:spPr bwMode="auto">
            <a:xfrm>
              <a:off x="432" y="2886"/>
              <a:ext cx="7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0"/>
            <p:cNvSpPr>
              <a:spLocks noChangeArrowheads="1"/>
            </p:cNvSpPr>
            <p:nvPr/>
          </p:nvSpPr>
          <p:spPr bwMode="auto">
            <a:xfrm>
              <a:off x="285" y="3100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1"/>
            <p:cNvSpPr>
              <a:spLocks noChangeArrowheads="1"/>
            </p:cNvSpPr>
            <p:nvPr/>
          </p:nvSpPr>
          <p:spPr bwMode="auto">
            <a:xfrm>
              <a:off x="480" y="3100"/>
              <a:ext cx="8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2"/>
            <p:cNvSpPr>
              <a:spLocks noChangeArrowheads="1"/>
            </p:cNvSpPr>
            <p:nvPr/>
          </p:nvSpPr>
          <p:spPr bwMode="auto">
            <a:xfrm>
              <a:off x="285" y="3314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3"/>
            <p:cNvSpPr>
              <a:spLocks noChangeArrowheads="1"/>
            </p:cNvSpPr>
            <p:nvPr/>
          </p:nvSpPr>
          <p:spPr bwMode="auto">
            <a:xfrm>
              <a:off x="477" y="3314"/>
              <a:ext cx="3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4"/>
            <p:cNvSpPr>
              <a:spLocks noChangeArrowheads="1"/>
            </p:cNvSpPr>
            <p:nvPr/>
          </p:nvSpPr>
          <p:spPr bwMode="auto">
            <a:xfrm>
              <a:off x="285" y="3528"/>
              <a:ext cx="21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5"/>
            <p:cNvSpPr>
              <a:spLocks noChangeArrowheads="1"/>
            </p:cNvSpPr>
            <p:nvPr/>
          </p:nvSpPr>
          <p:spPr bwMode="auto">
            <a:xfrm>
              <a:off x="477" y="3528"/>
              <a:ext cx="3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6"/>
            <p:cNvSpPr>
              <a:spLocks noChangeArrowheads="1"/>
            </p:cNvSpPr>
            <p:nvPr/>
          </p:nvSpPr>
          <p:spPr bwMode="auto">
            <a:xfrm>
              <a:off x="285" y="3741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7"/>
            <p:cNvSpPr>
              <a:spLocks noChangeArrowheads="1"/>
            </p:cNvSpPr>
            <p:nvPr/>
          </p:nvSpPr>
          <p:spPr bwMode="auto">
            <a:xfrm>
              <a:off x="485" y="3741"/>
              <a:ext cx="354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#2 from sideline(most dangerous threat). If man over you is most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8"/>
            <p:cNvSpPr>
              <a:spLocks noChangeArrowheads="1"/>
            </p:cNvSpPr>
            <p:nvPr/>
          </p:nvSpPr>
          <p:spPr bwMode="auto">
            <a:xfrm>
              <a:off x="285" y="3848"/>
              <a:ext cx="12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dangerous call "Dallas."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9"/>
            <p:cNvSpPr>
              <a:spLocks noChangeArrowheads="1"/>
            </p:cNvSpPr>
            <p:nvPr/>
          </p:nvSpPr>
          <p:spPr bwMode="auto">
            <a:xfrm>
              <a:off x="285" y="4062"/>
              <a:ext cx="23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0"/>
            <p:cNvSpPr>
              <a:spLocks noChangeArrowheads="1"/>
            </p:cNvSpPr>
            <p:nvPr/>
          </p:nvSpPr>
          <p:spPr bwMode="auto">
            <a:xfrm>
              <a:off x="480" y="4062"/>
              <a:ext cx="29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from sideline. "Dallas" double-team man over SE.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1"/>
            <p:cNvSpPr>
              <a:spLocks noChangeArrowheads="1"/>
            </p:cNvSpPr>
            <p:nvPr/>
          </p:nvSpPr>
          <p:spPr bwMode="auto">
            <a:xfrm>
              <a:off x="285" y="4276"/>
              <a:ext cx="21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2"/>
            <p:cNvSpPr>
              <a:spLocks noChangeArrowheads="1"/>
            </p:cNvSpPr>
            <p:nvPr/>
          </p:nvSpPr>
          <p:spPr bwMode="auto">
            <a:xfrm>
              <a:off x="432" y="4276"/>
              <a:ext cx="38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3"/>
            <p:cNvSpPr>
              <a:spLocks noChangeArrowheads="1"/>
            </p:cNvSpPr>
            <p:nvPr/>
          </p:nvSpPr>
          <p:spPr bwMode="auto">
            <a:xfrm>
              <a:off x="285" y="4490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4"/>
            <p:cNvSpPr>
              <a:spLocks noChangeArrowheads="1"/>
            </p:cNvSpPr>
            <p:nvPr/>
          </p:nvSpPr>
          <p:spPr bwMode="auto">
            <a:xfrm>
              <a:off x="480" y="4490"/>
              <a:ext cx="39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defender over PS Wing. If outside: tap butt at LOS and give to FB. If head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5"/>
            <p:cNvSpPr>
              <a:spLocks noChangeArrowheads="1"/>
            </p:cNvSpPr>
            <p:nvPr/>
          </p:nvSpPr>
          <p:spPr bwMode="auto">
            <a:xfrm>
              <a:off x="285" y="4597"/>
              <a:ext cx="143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up or inside: Throw Bubble.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6"/>
            <p:cNvSpPr>
              <a:spLocks noChangeArrowheads="1"/>
            </p:cNvSpPr>
            <p:nvPr/>
          </p:nvSpPr>
          <p:spPr bwMode="auto">
            <a:xfrm>
              <a:off x="285" y="4811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7"/>
            <p:cNvSpPr>
              <a:spLocks noChangeArrowheads="1"/>
            </p:cNvSpPr>
            <p:nvPr/>
          </p:nvSpPr>
          <p:spPr bwMode="auto">
            <a:xfrm>
              <a:off x="465" y="4811"/>
              <a:ext cx="34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Receiver. Drop step, crossover, turn for ball. Run bubble screen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8"/>
            <p:cNvSpPr>
              <a:spLocks noChangeArrowheads="1"/>
            </p:cNvSpPr>
            <p:nvPr/>
          </p:nvSpPr>
          <p:spPr bwMode="auto">
            <a:xfrm>
              <a:off x="285" y="5132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19"/>
            <p:cNvSpPr>
              <a:spLocks noChangeArrowheads="1"/>
            </p:cNvSpPr>
            <p:nvPr/>
          </p:nvSpPr>
          <p:spPr bwMode="auto">
            <a:xfrm>
              <a:off x="480" y="5132"/>
              <a:ext cx="34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Crossover 45 for B Gap. Attack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ILB. Make him tackle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20"/>
            <p:cNvSpPr>
              <a:spLocks noChangeArrowheads="1"/>
            </p:cNvSpPr>
            <p:nvPr/>
          </p:nvSpPr>
          <p:spPr bwMode="auto">
            <a:xfrm>
              <a:off x="285" y="5346"/>
              <a:ext cx="88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Freeform 121"/>
            <p:cNvSpPr>
              <a:spLocks/>
            </p:cNvSpPr>
            <p:nvPr/>
          </p:nvSpPr>
          <p:spPr bwMode="auto">
            <a:xfrm>
              <a:off x="1203" y="1589"/>
              <a:ext cx="71" cy="384"/>
            </a:xfrm>
            <a:custGeom>
              <a:avLst/>
              <a:gdLst>
                <a:gd name="T0" fmla="*/ 15 w 198"/>
                <a:gd name="T1" fmla="*/ 1131 h 1131"/>
                <a:gd name="T2" fmla="*/ 0 w 198"/>
                <a:gd name="T3" fmla="*/ 106 h 1131"/>
                <a:gd name="T4" fmla="*/ 198 w 198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131">
                  <a:moveTo>
                    <a:pt x="15" y="1131"/>
                  </a:moveTo>
                  <a:lnTo>
                    <a:pt x="0" y="106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2"/>
            <p:cNvSpPr>
              <a:spLocks/>
            </p:cNvSpPr>
            <p:nvPr/>
          </p:nvSpPr>
          <p:spPr bwMode="auto">
            <a:xfrm>
              <a:off x="1256" y="1554"/>
              <a:ext cx="42" cy="66"/>
            </a:xfrm>
            <a:custGeom>
              <a:avLst/>
              <a:gdLst>
                <a:gd name="T0" fmla="*/ 115 w 115"/>
                <a:gd name="T1" fmla="*/ 188 h 196"/>
                <a:gd name="T2" fmla="*/ 98 w 115"/>
                <a:gd name="T3" fmla="*/ 196 h 196"/>
                <a:gd name="T4" fmla="*/ 0 w 115"/>
                <a:gd name="T5" fmla="*/ 9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8"/>
                  </a:moveTo>
                  <a:lnTo>
                    <a:pt x="98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3"/>
            <p:cNvSpPr>
              <a:spLocks noChangeShapeType="1"/>
            </p:cNvSpPr>
            <p:nvPr/>
          </p:nvSpPr>
          <p:spPr bwMode="auto">
            <a:xfrm flipH="1">
              <a:off x="1256" y="1554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4"/>
            <p:cNvSpPr>
              <a:spLocks/>
            </p:cNvSpPr>
            <p:nvPr/>
          </p:nvSpPr>
          <p:spPr bwMode="auto">
            <a:xfrm>
              <a:off x="3295" y="1885"/>
              <a:ext cx="181" cy="12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9 w 21719"/>
                <a:gd name="T1" fmla="*/ 21600 h 21600"/>
                <a:gd name="T2" fmla="*/ 0 w 21719"/>
                <a:gd name="T3" fmla="*/ 0 h 21600"/>
                <a:gd name="T4" fmla="*/ 21600 w 217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9" h="21600" fill="none" extrusionOk="0">
                  <a:moveTo>
                    <a:pt x="21718" y="21599"/>
                  </a:moveTo>
                  <a:cubicBezTo>
                    <a:pt x="21679" y="21599"/>
                    <a:pt x="2163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19" h="21600" stroke="0" extrusionOk="0">
                  <a:moveTo>
                    <a:pt x="21718" y="21599"/>
                  </a:moveTo>
                  <a:cubicBezTo>
                    <a:pt x="21679" y="21599"/>
                    <a:pt x="2163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5"/>
            <p:cNvSpPr>
              <a:spLocks/>
            </p:cNvSpPr>
            <p:nvPr/>
          </p:nvSpPr>
          <p:spPr bwMode="auto">
            <a:xfrm>
              <a:off x="3257" y="1879"/>
              <a:ext cx="76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6"/>
            <p:cNvSpPr>
              <a:spLocks noChangeShapeType="1"/>
            </p:cNvSpPr>
            <p:nvPr/>
          </p:nvSpPr>
          <p:spPr bwMode="auto">
            <a:xfrm>
              <a:off x="3257" y="187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Arc 127"/>
            <p:cNvSpPr>
              <a:spLocks/>
            </p:cNvSpPr>
            <p:nvPr/>
          </p:nvSpPr>
          <p:spPr bwMode="auto">
            <a:xfrm>
              <a:off x="3045" y="1895"/>
              <a:ext cx="109" cy="1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8"/>
            <p:cNvSpPr>
              <a:spLocks/>
            </p:cNvSpPr>
            <p:nvPr/>
          </p:nvSpPr>
          <p:spPr bwMode="auto">
            <a:xfrm>
              <a:off x="3007" y="1889"/>
              <a:ext cx="76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29"/>
            <p:cNvSpPr>
              <a:spLocks noChangeShapeType="1"/>
            </p:cNvSpPr>
            <p:nvPr/>
          </p:nvSpPr>
          <p:spPr bwMode="auto">
            <a:xfrm>
              <a:off x="3007" y="188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Arc 130"/>
            <p:cNvSpPr>
              <a:spLocks/>
            </p:cNvSpPr>
            <p:nvPr/>
          </p:nvSpPr>
          <p:spPr bwMode="auto">
            <a:xfrm>
              <a:off x="2811" y="1895"/>
              <a:ext cx="99" cy="9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1"/>
            <p:cNvSpPr>
              <a:spLocks/>
            </p:cNvSpPr>
            <p:nvPr/>
          </p:nvSpPr>
          <p:spPr bwMode="auto">
            <a:xfrm>
              <a:off x="2773" y="1889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2"/>
            <p:cNvSpPr>
              <a:spLocks noChangeShapeType="1"/>
            </p:cNvSpPr>
            <p:nvPr/>
          </p:nvSpPr>
          <p:spPr bwMode="auto">
            <a:xfrm>
              <a:off x="2773" y="188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3"/>
            <p:cNvSpPr>
              <a:spLocks noChangeShapeType="1"/>
            </p:cNvSpPr>
            <p:nvPr/>
          </p:nvSpPr>
          <p:spPr bwMode="auto">
            <a:xfrm flipH="1" flipV="1">
              <a:off x="2587" y="1890"/>
              <a:ext cx="63" cy="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4"/>
            <p:cNvSpPr>
              <a:spLocks/>
            </p:cNvSpPr>
            <p:nvPr/>
          </p:nvSpPr>
          <p:spPr bwMode="auto">
            <a:xfrm>
              <a:off x="2552" y="1865"/>
              <a:ext cx="67" cy="44"/>
            </a:xfrm>
            <a:custGeom>
              <a:avLst/>
              <a:gdLst>
                <a:gd name="T0" fmla="*/ 175 w 185"/>
                <a:gd name="T1" fmla="*/ 0 h 132"/>
                <a:gd name="T2" fmla="*/ 185 w 185"/>
                <a:gd name="T3" fmla="*/ 17 h 132"/>
                <a:gd name="T4" fmla="*/ 11 w 185"/>
                <a:gd name="T5" fmla="*/ 132 h 132"/>
                <a:gd name="T6" fmla="*/ 0 w 185"/>
                <a:gd name="T7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75" y="0"/>
                  </a:moveTo>
                  <a:lnTo>
                    <a:pt x="185" y="17"/>
                  </a:lnTo>
                  <a:lnTo>
                    <a:pt x="11" y="132"/>
                  </a:lnTo>
                  <a:lnTo>
                    <a:pt x="0" y="1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5"/>
            <p:cNvSpPr>
              <a:spLocks noChangeShapeType="1"/>
            </p:cNvSpPr>
            <p:nvPr/>
          </p:nvSpPr>
          <p:spPr bwMode="auto">
            <a:xfrm>
              <a:off x="2552" y="1904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6"/>
            <p:cNvSpPr>
              <a:spLocks noChangeShapeType="1"/>
            </p:cNvSpPr>
            <p:nvPr/>
          </p:nvSpPr>
          <p:spPr bwMode="auto">
            <a:xfrm flipV="1">
              <a:off x="2478" y="1895"/>
              <a:ext cx="36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7"/>
            <p:cNvSpPr>
              <a:spLocks/>
            </p:cNvSpPr>
            <p:nvPr/>
          </p:nvSpPr>
          <p:spPr bwMode="auto">
            <a:xfrm>
              <a:off x="2480" y="1873"/>
              <a:ext cx="71" cy="38"/>
            </a:xfrm>
            <a:custGeom>
              <a:avLst/>
              <a:gdLst>
                <a:gd name="T0" fmla="*/ 196 w 196"/>
                <a:gd name="T1" fmla="*/ 94 h 111"/>
                <a:gd name="T2" fmla="*/ 187 w 196"/>
                <a:gd name="T3" fmla="*/ 111 h 111"/>
                <a:gd name="T4" fmla="*/ 0 w 196"/>
                <a:gd name="T5" fmla="*/ 17 h 111"/>
                <a:gd name="T6" fmla="*/ 8 w 196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96" y="94"/>
                  </a:moveTo>
                  <a:lnTo>
                    <a:pt x="187" y="111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8"/>
            <p:cNvSpPr>
              <a:spLocks noChangeShapeType="1"/>
            </p:cNvSpPr>
            <p:nvPr/>
          </p:nvSpPr>
          <p:spPr bwMode="auto">
            <a:xfrm flipH="1">
              <a:off x="2480" y="1873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39"/>
            <p:cNvSpPr>
              <a:spLocks/>
            </p:cNvSpPr>
            <p:nvPr/>
          </p:nvSpPr>
          <p:spPr bwMode="auto">
            <a:xfrm>
              <a:off x="2182" y="1880"/>
              <a:ext cx="36" cy="88"/>
            </a:xfrm>
            <a:custGeom>
              <a:avLst/>
              <a:gdLst>
                <a:gd name="T0" fmla="*/ 100 w 100"/>
                <a:gd name="T1" fmla="*/ 260 h 260"/>
                <a:gd name="T2" fmla="*/ 100 w 100"/>
                <a:gd name="T3" fmla="*/ 72 h 260"/>
                <a:gd name="T4" fmla="*/ 0 w 100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60">
                  <a:moveTo>
                    <a:pt x="100" y="260"/>
                  </a:moveTo>
                  <a:lnTo>
                    <a:pt x="100" y="7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0"/>
            <p:cNvSpPr>
              <a:spLocks/>
            </p:cNvSpPr>
            <p:nvPr/>
          </p:nvSpPr>
          <p:spPr bwMode="auto">
            <a:xfrm>
              <a:off x="2153" y="1847"/>
              <a:ext cx="51" cy="62"/>
            </a:xfrm>
            <a:custGeom>
              <a:avLst/>
              <a:gdLst>
                <a:gd name="T0" fmla="*/ 123 w 140"/>
                <a:gd name="T1" fmla="*/ 0 h 181"/>
                <a:gd name="T2" fmla="*/ 140 w 140"/>
                <a:gd name="T3" fmla="*/ 11 h 181"/>
                <a:gd name="T4" fmla="*/ 17 w 140"/>
                <a:gd name="T5" fmla="*/ 181 h 181"/>
                <a:gd name="T6" fmla="*/ 0 w 140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23" y="0"/>
                  </a:moveTo>
                  <a:lnTo>
                    <a:pt x="140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1"/>
            <p:cNvSpPr>
              <a:spLocks noChangeShapeType="1"/>
            </p:cNvSpPr>
            <p:nvPr/>
          </p:nvSpPr>
          <p:spPr bwMode="auto">
            <a:xfrm>
              <a:off x="2153" y="190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2"/>
            <p:cNvSpPr>
              <a:spLocks/>
            </p:cNvSpPr>
            <p:nvPr/>
          </p:nvSpPr>
          <p:spPr bwMode="auto">
            <a:xfrm>
              <a:off x="2420" y="2188"/>
              <a:ext cx="266" cy="220"/>
            </a:xfrm>
            <a:custGeom>
              <a:avLst/>
              <a:gdLst>
                <a:gd name="T0" fmla="*/ 735 w 735"/>
                <a:gd name="T1" fmla="*/ 0 h 648"/>
                <a:gd name="T2" fmla="*/ 505 w 735"/>
                <a:gd name="T3" fmla="*/ 303 h 648"/>
                <a:gd name="T4" fmla="*/ 0 w 735"/>
                <a:gd name="T5" fmla="*/ 648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5" h="648">
                  <a:moveTo>
                    <a:pt x="735" y="0"/>
                  </a:moveTo>
                  <a:lnTo>
                    <a:pt x="505" y="303"/>
                  </a:lnTo>
                  <a:lnTo>
                    <a:pt x="0" y="64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3"/>
            <p:cNvSpPr>
              <a:spLocks/>
            </p:cNvSpPr>
            <p:nvPr/>
          </p:nvSpPr>
          <p:spPr bwMode="auto">
            <a:xfrm>
              <a:off x="2420" y="2365"/>
              <a:ext cx="56" cy="43"/>
            </a:xfrm>
            <a:custGeom>
              <a:avLst/>
              <a:gdLst>
                <a:gd name="T0" fmla="*/ 0 w 56"/>
                <a:gd name="T1" fmla="*/ 43 h 43"/>
                <a:gd name="T2" fmla="*/ 56 w 56"/>
                <a:gd name="T3" fmla="*/ 30 h 43"/>
                <a:gd name="T4" fmla="*/ 33 w 56"/>
                <a:gd name="T5" fmla="*/ 22 h 43"/>
                <a:gd name="T6" fmla="*/ 33 w 56"/>
                <a:gd name="T7" fmla="*/ 0 h 43"/>
                <a:gd name="T8" fmla="*/ 0 w 56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3">
                  <a:moveTo>
                    <a:pt x="0" y="43"/>
                  </a:moveTo>
                  <a:lnTo>
                    <a:pt x="56" y="30"/>
                  </a:lnTo>
                  <a:lnTo>
                    <a:pt x="33" y="22"/>
                  </a:lnTo>
                  <a:lnTo>
                    <a:pt x="33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4"/>
            <p:cNvSpPr>
              <a:spLocks/>
            </p:cNvSpPr>
            <p:nvPr/>
          </p:nvSpPr>
          <p:spPr bwMode="auto">
            <a:xfrm>
              <a:off x="667" y="1573"/>
              <a:ext cx="66" cy="535"/>
            </a:xfrm>
            <a:custGeom>
              <a:avLst/>
              <a:gdLst>
                <a:gd name="T0" fmla="*/ 153 w 183"/>
                <a:gd name="T1" fmla="*/ 1574 h 1574"/>
                <a:gd name="T2" fmla="*/ 183 w 183"/>
                <a:gd name="T3" fmla="*/ 151 h 1574"/>
                <a:gd name="T4" fmla="*/ 0 w 183"/>
                <a:gd name="T5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574">
                  <a:moveTo>
                    <a:pt x="153" y="1574"/>
                  </a:moveTo>
                  <a:lnTo>
                    <a:pt x="183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5"/>
            <p:cNvSpPr>
              <a:spLocks/>
            </p:cNvSpPr>
            <p:nvPr/>
          </p:nvSpPr>
          <p:spPr bwMode="auto">
            <a:xfrm>
              <a:off x="637" y="1541"/>
              <a:ext cx="54" cy="60"/>
            </a:xfrm>
            <a:custGeom>
              <a:avLst/>
              <a:gdLst>
                <a:gd name="T0" fmla="*/ 132 w 147"/>
                <a:gd name="T1" fmla="*/ 0 h 175"/>
                <a:gd name="T2" fmla="*/ 147 w 147"/>
                <a:gd name="T3" fmla="*/ 13 h 175"/>
                <a:gd name="T4" fmla="*/ 15 w 147"/>
                <a:gd name="T5" fmla="*/ 175 h 175"/>
                <a:gd name="T6" fmla="*/ 0 w 147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32" y="0"/>
                  </a:moveTo>
                  <a:lnTo>
                    <a:pt x="147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6"/>
            <p:cNvSpPr>
              <a:spLocks noChangeShapeType="1"/>
            </p:cNvSpPr>
            <p:nvPr/>
          </p:nvSpPr>
          <p:spPr bwMode="auto">
            <a:xfrm>
              <a:off x="637" y="1596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7"/>
            <p:cNvSpPr>
              <a:spLocks/>
            </p:cNvSpPr>
            <p:nvPr/>
          </p:nvSpPr>
          <p:spPr bwMode="auto">
            <a:xfrm>
              <a:off x="1705" y="2237"/>
              <a:ext cx="72" cy="57"/>
            </a:xfrm>
            <a:custGeom>
              <a:avLst/>
              <a:gdLst>
                <a:gd name="T0" fmla="*/ 198 w 198"/>
                <a:gd name="T1" fmla="*/ 0 h 168"/>
                <a:gd name="T2" fmla="*/ 0 w 198"/>
                <a:gd name="T3" fmla="*/ 168 h 168"/>
                <a:gd name="T4" fmla="*/ 47 w 198"/>
                <a:gd name="T5" fmla="*/ 1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8">
                  <a:moveTo>
                    <a:pt x="198" y="0"/>
                  </a:moveTo>
                  <a:lnTo>
                    <a:pt x="0" y="168"/>
                  </a:lnTo>
                  <a:lnTo>
                    <a:pt x="47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48"/>
            <p:cNvSpPr>
              <a:spLocks/>
            </p:cNvSpPr>
            <p:nvPr/>
          </p:nvSpPr>
          <p:spPr bwMode="auto">
            <a:xfrm>
              <a:off x="1142" y="2134"/>
              <a:ext cx="569" cy="1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8 w 21638"/>
                <a:gd name="T1" fmla="*/ 21600 h 21600"/>
                <a:gd name="T2" fmla="*/ 0 w 21638"/>
                <a:gd name="T3" fmla="*/ 0 h 21600"/>
                <a:gd name="T4" fmla="*/ 21600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8" h="21600" stroke="0" extrusionOk="0">
                  <a:moveTo>
                    <a:pt x="21637" y="21599"/>
                  </a:moveTo>
                  <a:cubicBezTo>
                    <a:pt x="21625" y="21599"/>
                    <a:pt x="2161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49"/>
            <p:cNvSpPr>
              <a:spLocks/>
            </p:cNvSpPr>
            <p:nvPr/>
          </p:nvSpPr>
          <p:spPr bwMode="auto">
            <a:xfrm>
              <a:off x="1123" y="2134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7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7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0"/>
            <p:cNvSpPr>
              <a:spLocks noChangeShapeType="1"/>
            </p:cNvSpPr>
            <p:nvPr/>
          </p:nvSpPr>
          <p:spPr bwMode="auto">
            <a:xfrm flipH="1" flipV="1">
              <a:off x="2218" y="1690"/>
              <a:ext cx="455" cy="68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1"/>
            <p:cNvSpPr>
              <a:spLocks/>
            </p:cNvSpPr>
            <p:nvPr/>
          </p:nvSpPr>
          <p:spPr bwMode="auto">
            <a:xfrm>
              <a:off x="2218" y="1690"/>
              <a:ext cx="44" cy="52"/>
            </a:xfrm>
            <a:custGeom>
              <a:avLst/>
              <a:gdLst>
                <a:gd name="T0" fmla="*/ 0 w 44"/>
                <a:gd name="T1" fmla="*/ 0 h 52"/>
                <a:gd name="T2" fmla="*/ 11 w 44"/>
                <a:gd name="T3" fmla="*/ 52 h 52"/>
                <a:gd name="T4" fmla="*/ 20 w 44"/>
                <a:gd name="T5" fmla="*/ 31 h 52"/>
                <a:gd name="T6" fmla="*/ 44 w 44"/>
                <a:gd name="T7" fmla="*/ 33 h 52"/>
                <a:gd name="T8" fmla="*/ 0 w 4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0" y="0"/>
                  </a:moveTo>
                  <a:lnTo>
                    <a:pt x="11" y="52"/>
                  </a:lnTo>
                  <a:lnTo>
                    <a:pt x="20" y="31"/>
                  </a:lnTo>
                  <a:lnTo>
                    <a:pt x="44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419600" y="79248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430212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3" name="Oval 69"/>
            <p:cNvSpPr>
              <a:spLocks noChangeArrowheads="1"/>
            </p:cNvSpPr>
            <p:nvPr/>
          </p:nvSpPr>
          <p:spPr bwMode="auto">
            <a:xfrm>
              <a:off x="1117" y="212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Rectangle 70"/>
            <p:cNvSpPr>
              <a:spLocks noChangeArrowheads="1"/>
            </p:cNvSpPr>
            <p:nvPr/>
          </p:nvSpPr>
          <p:spPr bwMode="auto">
            <a:xfrm>
              <a:off x="3080" y="186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5" name="Oval 71"/>
            <p:cNvSpPr>
              <a:spLocks noChangeArrowheads="1"/>
            </p:cNvSpPr>
            <p:nvPr/>
          </p:nvSpPr>
          <p:spPr bwMode="auto">
            <a:xfrm>
              <a:off x="3064" y="21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Rectangle 72"/>
            <p:cNvSpPr>
              <a:spLocks noChangeArrowheads="1"/>
            </p:cNvSpPr>
            <p:nvPr/>
          </p:nvSpPr>
          <p:spPr bwMode="auto">
            <a:xfrm>
              <a:off x="2663" y="18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7" name="Oval 73"/>
            <p:cNvSpPr>
              <a:spLocks noChangeArrowheads="1"/>
            </p:cNvSpPr>
            <p:nvPr/>
          </p:nvSpPr>
          <p:spPr bwMode="auto">
            <a:xfrm>
              <a:off x="2829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Rectangle 74"/>
            <p:cNvSpPr>
              <a:spLocks noChangeArrowheads="1"/>
            </p:cNvSpPr>
            <p:nvPr/>
          </p:nvSpPr>
          <p:spPr bwMode="auto">
            <a:xfrm>
              <a:off x="2294" y="187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9" name="Rectangle 75"/>
            <p:cNvSpPr>
              <a:spLocks noChangeArrowheads="1"/>
            </p:cNvSpPr>
            <p:nvPr/>
          </p:nvSpPr>
          <p:spPr bwMode="auto">
            <a:xfrm>
              <a:off x="2588" y="2122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Line 76"/>
            <p:cNvSpPr>
              <a:spLocks noChangeShapeType="1"/>
            </p:cNvSpPr>
            <p:nvPr/>
          </p:nvSpPr>
          <p:spPr bwMode="auto">
            <a:xfrm>
              <a:off x="2588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1" name="Line 77"/>
            <p:cNvSpPr>
              <a:spLocks noChangeShapeType="1"/>
            </p:cNvSpPr>
            <p:nvPr/>
          </p:nvSpPr>
          <p:spPr bwMode="auto">
            <a:xfrm flipV="1">
              <a:off x="2588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Rectangle 78"/>
            <p:cNvSpPr>
              <a:spLocks noChangeArrowheads="1"/>
            </p:cNvSpPr>
            <p:nvPr/>
          </p:nvSpPr>
          <p:spPr bwMode="auto">
            <a:xfrm>
              <a:off x="2796" y="164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3" name="Oval 79"/>
            <p:cNvSpPr>
              <a:spLocks noChangeArrowheads="1"/>
            </p:cNvSpPr>
            <p:nvPr/>
          </p:nvSpPr>
          <p:spPr bwMode="auto">
            <a:xfrm>
              <a:off x="2347" y="212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Rectangle 80"/>
            <p:cNvSpPr>
              <a:spLocks noChangeArrowheads="1"/>
            </p:cNvSpPr>
            <p:nvPr/>
          </p:nvSpPr>
          <p:spPr bwMode="auto">
            <a:xfrm>
              <a:off x="2133" y="163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5" name="Oval 81"/>
            <p:cNvSpPr>
              <a:spLocks noChangeArrowheads="1"/>
            </p:cNvSpPr>
            <p:nvPr/>
          </p:nvSpPr>
          <p:spPr bwMode="auto">
            <a:xfrm>
              <a:off x="2091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Rectangle 82"/>
            <p:cNvSpPr>
              <a:spLocks noChangeArrowheads="1"/>
            </p:cNvSpPr>
            <p:nvPr/>
          </p:nvSpPr>
          <p:spPr bwMode="auto">
            <a:xfrm>
              <a:off x="1294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7" name="Oval 83"/>
            <p:cNvSpPr>
              <a:spLocks noChangeArrowheads="1"/>
            </p:cNvSpPr>
            <p:nvPr/>
          </p:nvSpPr>
          <p:spPr bwMode="auto">
            <a:xfrm>
              <a:off x="652" y="226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8" name="Rectangle 84"/>
            <p:cNvSpPr>
              <a:spLocks noChangeArrowheads="1"/>
            </p:cNvSpPr>
            <p:nvPr/>
          </p:nvSpPr>
          <p:spPr bwMode="auto">
            <a:xfrm>
              <a:off x="2037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9" name="Oval 85"/>
            <p:cNvSpPr>
              <a:spLocks noChangeArrowheads="1"/>
            </p:cNvSpPr>
            <p:nvPr/>
          </p:nvSpPr>
          <p:spPr bwMode="auto">
            <a:xfrm>
              <a:off x="2588" y="2245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Rectangle 86"/>
            <p:cNvSpPr>
              <a:spLocks noChangeArrowheads="1"/>
            </p:cNvSpPr>
            <p:nvPr/>
          </p:nvSpPr>
          <p:spPr bwMode="auto">
            <a:xfrm>
              <a:off x="3850" y="128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1" name="Oval 87"/>
            <p:cNvSpPr>
              <a:spLocks noChangeArrowheads="1"/>
            </p:cNvSpPr>
            <p:nvPr/>
          </p:nvSpPr>
          <p:spPr bwMode="auto">
            <a:xfrm>
              <a:off x="2588" y="254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Rectangle 88"/>
            <p:cNvSpPr>
              <a:spLocks noChangeArrowheads="1"/>
            </p:cNvSpPr>
            <p:nvPr/>
          </p:nvSpPr>
          <p:spPr bwMode="auto">
            <a:xfrm>
              <a:off x="524" y="15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3" name="Oval 89"/>
            <p:cNvSpPr>
              <a:spLocks noChangeArrowheads="1"/>
            </p:cNvSpPr>
            <p:nvPr/>
          </p:nvSpPr>
          <p:spPr bwMode="auto">
            <a:xfrm>
              <a:off x="1716" y="227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4" name="Rectangle 90"/>
            <p:cNvSpPr>
              <a:spLocks noChangeArrowheads="1"/>
            </p:cNvSpPr>
            <p:nvPr/>
          </p:nvSpPr>
          <p:spPr bwMode="auto">
            <a:xfrm>
              <a:off x="2414" y="106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5" name="Oval 91"/>
            <p:cNvSpPr>
              <a:spLocks noChangeArrowheads="1"/>
            </p:cNvSpPr>
            <p:nvPr/>
          </p:nvSpPr>
          <p:spPr bwMode="auto">
            <a:xfrm>
              <a:off x="3754" y="211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6" name="Rectangle 92"/>
            <p:cNvSpPr>
              <a:spLocks noChangeArrowheads="1"/>
            </p:cNvSpPr>
            <p:nvPr/>
          </p:nvSpPr>
          <p:spPr bwMode="auto">
            <a:xfrm>
              <a:off x="877" y="11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7" name="Rectangle 93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8" name="Rectangle 94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9" name="Rectangle 95"/>
            <p:cNvSpPr>
              <a:spLocks noChangeArrowheads="1"/>
            </p:cNvSpPr>
            <p:nvPr/>
          </p:nvSpPr>
          <p:spPr bwMode="auto">
            <a:xfrm>
              <a:off x="1888" y="267"/>
              <a:ext cx="183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Lt. Spread 33 Dive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0" name="Rectangle 96"/>
            <p:cNvSpPr>
              <a:spLocks noChangeArrowheads="1"/>
            </p:cNvSpPr>
            <p:nvPr/>
          </p:nvSpPr>
          <p:spPr bwMode="auto">
            <a:xfrm>
              <a:off x="373" y="284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1" name="Rectangle 97"/>
            <p:cNvSpPr>
              <a:spLocks noChangeArrowheads="1"/>
            </p:cNvSpPr>
            <p:nvPr/>
          </p:nvSpPr>
          <p:spPr bwMode="auto">
            <a:xfrm>
              <a:off x="480" y="2845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out:Zone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2" name="Rectangle 98"/>
            <p:cNvSpPr>
              <a:spLocks noChangeArrowheads="1"/>
            </p:cNvSpPr>
            <p:nvPr/>
          </p:nvSpPr>
          <p:spPr bwMode="auto">
            <a:xfrm>
              <a:off x="373" y="304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3" name="Rectangle 99"/>
            <p:cNvSpPr>
              <a:spLocks noChangeArrowheads="1"/>
            </p:cNvSpPr>
            <p:nvPr/>
          </p:nvSpPr>
          <p:spPr bwMode="auto">
            <a:xfrm>
              <a:off x="491" y="3048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4" name="Rectangle 100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5" name="Rectangle 101"/>
            <p:cNvSpPr>
              <a:spLocks noChangeArrowheads="1"/>
            </p:cNvSpPr>
            <p:nvPr/>
          </p:nvSpPr>
          <p:spPr bwMode="auto">
            <a:xfrm>
              <a:off x="496" y="3251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6" name="Rectangle 102"/>
            <p:cNvSpPr>
              <a:spLocks noChangeArrowheads="1"/>
            </p:cNvSpPr>
            <p:nvPr/>
          </p:nvSpPr>
          <p:spPr bwMode="auto">
            <a:xfrm>
              <a:off x="373" y="345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7" name="Rectangle 103"/>
            <p:cNvSpPr>
              <a:spLocks noChangeArrowheads="1"/>
            </p:cNvSpPr>
            <p:nvPr/>
          </p:nvSpPr>
          <p:spPr bwMode="auto">
            <a:xfrm>
              <a:off x="502" y="3454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8" name="Rectangle 104"/>
            <p:cNvSpPr>
              <a:spLocks noChangeArrowheads="1"/>
            </p:cNvSpPr>
            <p:nvPr/>
          </p:nvSpPr>
          <p:spPr bwMode="auto">
            <a:xfrm>
              <a:off x="373" y="3658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9" name="Rectangle 105"/>
            <p:cNvSpPr>
              <a:spLocks noChangeArrowheads="1"/>
            </p:cNvSpPr>
            <p:nvPr/>
          </p:nvSpPr>
          <p:spPr bwMode="auto">
            <a:xfrm>
              <a:off x="491" y="3658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0" name="Rectangle 106"/>
            <p:cNvSpPr>
              <a:spLocks noChangeArrowheads="1"/>
            </p:cNvSpPr>
            <p:nvPr/>
          </p:nvSpPr>
          <p:spPr bwMode="auto">
            <a:xfrm>
              <a:off x="373" y="3861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1" name="Rectangle 107"/>
            <p:cNvSpPr>
              <a:spLocks noChangeArrowheads="1"/>
            </p:cNvSpPr>
            <p:nvPr/>
          </p:nvSpPr>
          <p:spPr bwMode="auto">
            <a:xfrm>
              <a:off x="491" y="3861"/>
              <a:ext cx="7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skinny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2" name="Rectangle 108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3" name="Rectangle 109"/>
            <p:cNvSpPr>
              <a:spLocks noChangeArrowheads="1"/>
            </p:cNvSpPr>
            <p:nvPr/>
          </p:nvSpPr>
          <p:spPr bwMode="auto">
            <a:xfrm>
              <a:off x="475" y="4064"/>
              <a:ext cx="57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streak.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4" name="Rectangle 110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5" name="Rectangle 111"/>
            <p:cNvSpPr>
              <a:spLocks noChangeArrowheads="1"/>
            </p:cNvSpPr>
            <p:nvPr/>
          </p:nvSpPr>
          <p:spPr bwMode="auto">
            <a:xfrm>
              <a:off x="496" y="4267"/>
              <a:ext cx="16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fake 33. 2 steps throw  to RH/LH.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6" name="Rectangle 112"/>
            <p:cNvSpPr>
              <a:spLocks noChangeArrowheads="1"/>
            </p:cNvSpPr>
            <p:nvPr/>
          </p:nvSpPr>
          <p:spPr bwMode="auto">
            <a:xfrm>
              <a:off x="373" y="44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7" name="Rectangle 113"/>
            <p:cNvSpPr>
              <a:spLocks noChangeArrowheads="1"/>
            </p:cNvSpPr>
            <p:nvPr/>
          </p:nvSpPr>
          <p:spPr bwMode="auto">
            <a:xfrm>
              <a:off x="491" y="4470"/>
              <a:ext cx="327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Drop step. Run a seam looking over inside shoulder.Stay away from ILB.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8" name="Rectangle 114"/>
            <p:cNvSpPr>
              <a:spLocks noChangeArrowheads="1"/>
            </p:cNvSpPr>
            <p:nvPr/>
          </p:nvSpPr>
          <p:spPr bwMode="auto">
            <a:xfrm>
              <a:off x="373" y="46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9" name="Rectangle 115"/>
            <p:cNvSpPr>
              <a:spLocks noChangeArrowheads="1"/>
            </p:cNvSpPr>
            <p:nvPr/>
          </p:nvSpPr>
          <p:spPr bwMode="auto">
            <a:xfrm>
              <a:off x="502" y="4674"/>
              <a:ext cx="13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a 3 yard hitch.You are outlet.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0" name="Rectangle 116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1" name="Rectangle 117"/>
            <p:cNvSpPr>
              <a:spLocks noChangeArrowheads="1"/>
            </p:cNvSpPr>
            <p:nvPr/>
          </p:nvSpPr>
          <p:spPr bwMode="auto">
            <a:xfrm>
              <a:off x="480" y="4877"/>
              <a:ext cx="6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33 Give.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2" name="Rectangle 118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3" name="Line 119"/>
            <p:cNvSpPr>
              <a:spLocks noChangeShapeType="1"/>
            </p:cNvSpPr>
            <p:nvPr/>
          </p:nvSpPr>
          <p:spPr bwMode="auto">
            <a:xfrm flipH="1" flipV="1">
              <a:off x="1105" y="947"/>
              <a:ext cx="86" cy="11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4" name="Freeform 120"/>
            <p:cNvSpPr>
              <a:spLocks/>
            </p:cNvSpPr>
            <p:nvPr/>
          </p:nvSpPr>
          <p:spPr bwMode="auto">
            <a:xfrm>
              <a:off x="1091" y="947"/>
              <a:ext cx="37" cy="53"/>
            </a:xfrm>
            <a:custGeom>
              <a:avLst/>
              <a:gdLst>
                <a:gd name="T0" fmla="*/ 14 w 37"/>
                <a:gd name="T1" fmla="*/ 0 h 53"/>
                <a:gd name="T2" fmla="*/ 0 w 37"/>
                <a:gd name="T3" fmla="*/ 53 h 53"/>
                <a:gd name="T4" fmla="*/ 17 w 37"/>
                <a:gd name="T5" fmla="*/ 38 h 53"/>
                <a:gd name="T6" fmla="*/ 37 w 37"/>
                <a:gd name="T7" fmla="*/ 51 h 53"/>
                <a:gd name="T8" fmla="*/ 14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4" y="0"/>
                  </a:moveTo>
                  <a:lnTo>
                    <a:pt x="0" y="53"/>
                  </a:lnTo>
                  <a:lnTo>
                    <a:pt x="17" y="38"/>
                  </a:lnTo>
                  <a:lnTo>
                    <a:pt x="37" y="5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5" name="Freeform 121"/>
            <p:cNvSpPr>
              <a:spLocks/>
            </p:cNvSpPr>
            <p:nvPr/>
          </p:nvSpPr>
          <p:spPr bwMode="auto">
            <a:xfrm>
              <a:off x="3029" y="2050"/>
              <a:ext cx="69" cy="85"/>
            </a:xfrm>
            <a:custGeom>
              <a:avLst/>
              <a:gdLst>
                <a:gd name="T0" fmla="*/ 195 w 195"/>
                <a:gd name="T1" fmla="*/ 240 h 240"/>
                <a:gd name="T2" fmla="*/ 0 w 195"/>
                <a:gd name="T3" fmla="*/ 150 h 240"/>
                <a:gd name="T4" fmla="*/ 0 w 19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40">
                  <a:moveTo>
                    <a:pt x="195" y="24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6" name="Freeform 122"/>
            <p:cNvSpPr>
              <a:spLocks/>
            </p:cNvSpPr>
            <p:nvPr/>
          </p:nvSpPr>
          <p:spPr bwMode="auto">
            <a:xfrm>
              <a:off x="2992" y="204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7" name="Line 123"/>
            <p:cNvSpPr>
              <a:spLocks noChangeShapeType="1"/>
            </p:cNvSpPr>
            <p:nvPr/>
          </p:nvSpPr>
          <p:spPr bwMode="auto">
            <a:xfrm>
              <a:off x="2992" y="204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8" name="Freeform 124"/>
            <p:cNvSpPr>
              <a:spLocks/>
            </p:cNvSpPr>
            <p:nvPr/>
          </p:nvSpPr>
          <p:spPr bwMode="auto">
            <a:xfrm>
              <a:off x="2788" y="2028"/>
              <a:ext cx="69" cy="107"/>
            </a:xfrm>
            <a:custGeom>
              <a:avLst/>
              <a:gdLst>
                <a:gd name="T0" fmla="*/ 195 w 195"/>
                <a:gd name="T1" fmla="*/ 301 h 301"/>
                <a:gd name="T2" fmla="*/ 0 w 195"/>
                <a:gd name="T3" fmla="*/ 180 h 301"/>
                <a:gd name="T4" fmla="*/ 0 w 195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301">
                  <a:moveTo>
                    <a:pt x="195" y="301"/>
                  </a:moveTo>
                  <a:lnTo>
                    <a:pt x="0" y="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9" name="Freeform 125"/>
            <p:cNvSpPr>
              <a:spLocks/>
            </p:cNvSpPr>
            <p:nvPr/>
          </p:nvSpPr>
          <p:spPr bwMode="auto">
            <a:xfrm>
              <a:off x="2752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0" name="Line 126"/>
            <p:cNvSpPr>
              <a:spLocks noChangeShapeType="1"/>
            </p:cNvSpPr>
            <p:nvPr/>
          </p:nvSpPr>
          <p:spPr bwMode="auto">
            <a:xfrm>
              <a:off x="2752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1" name="Freeform 127"/>
            <p:cNvSpPr>
              <a:spLocks/>
            </p:cNvSpPr>
            <p:nvPr/>
          </p:nvSpPr>
          <p:spPr bwMode="auto">
            <a:xfrm>
              <a:off x="2536" y="2033"/>
              <a:ext cx="70" cy="86"/>
            </a:xfrm>
            <a:custGeom>
              <a:avLst/>
              <a:gdLst>
                <a:gd name="T0" fmla="*/ 196 w 196"/>
                <a:gd name="T1" fmla="*/ 240 h 240"/>
                <a:gd name="T2" fmla="*/ 0 w 196"/>
                <a:gd name="T3" fmla="*/ 121 h 240"/>
                <a:gd name="T4" fmla="*/ 0 w 196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240">
                  <a:moveTo>
                    <a:pt x="196" y="24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2" name="Freeform 128"/>
            <p:cNvSpPr>
              <a:spLocks/>
            </p:cNvSpPr>
            <p:nvPr/>
          </p:nvSpPr>
          <p:spPr bwMode="auto">
            <a:xfrm>
              <a:off x="2499" y="2026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3" name="Line 129"/>
            <p:cNvSpPr>
              <a:spLocks noChangeShapeType="1"/>
            </p:cNvSpPr>
            <p:nvPr/>
          </p:nvSpPr>
          <p:spPr bwMode="auto">
            <a:xfrm>
              <a:off x="2499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4" name="Freeform 130"/>
            <p:cNvSpPr>
              <a:spLocks/>
            </p:cNvSpPr>
            <p:nvPr/>
          </p:nvSpPr>
          <p:spPr bwMode="auto">
            <a:xfrm>
              <a:off x="2312" y="2044"/>
              <a:ext cx="69" cy="86"/>
            </a:xfrm>
            <a:custGeom>
              <a:avLst/>
              <a:gdLst>
                <a:gd name="T0" fmla="*/ 194 w 194"/>
                <a:gd name="T1" fmla="*/ 239 h 239"/>
                <a:gd name="T2" fmla="*/ 0 w 194"/>
                <a:gd name="T3" fmla="*/ 134 h 239"/>
                <a:gd name="T4" fmla="*/ 0 w 19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39">
                  <a:moveTo>
                    <a:pt x="194" y="239"/>
                  </a:moveTo>
                  <a:lnTo>
                    <a:pt x="0" y="13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5" name="Freeform 131"/>
            <p:cNvSpPr>
              <a:spLocks/>
            </p:cNvSpPr>
            <p:nvPr/>
          </p:nvSpPr>
          <p:spPr bwMode="auto">
            <a:xfrm>
              <a:off x="2275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6" name="Line 132"/>
            <p:cNvSpPr>
              <a:spLocks noChangeShapeType="1"/>
            </p:cNvSpPr>
            <p:nvPr/>
          </p:nvSpPr>
          <p:spPr bwMode="auto">
            <a:xfrm>
              <a:off x="2275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7" name="Freeform 133"/>
            <p:cNvSpPr>
              <a:spLocks/>
            </p:cNvSpPr>
            <p:nvPr/>
          </p:nvSpPr>
          <p:spPr bwMode="auto">
            <a:xfrm>
              <a:off x="2093" y="2044"/>
              <a:ext cx="47" cy="86"/>
            </a:xfrm>
            <a:custGeom>
              <a:avLst/>
              <a:gdLst>
                <a:gd name="T0" fmla="*/ 134 w 134"/>
                <a:gd name="T1" fmla="*/ 239 h 239"/>
                <a:gd name="T2" fmla="*/ 0 w 134"/>
                <a:gd name="T3" fmla="*/ 105 h 239"/>
                <a:gd name="T4" fmla="*/ 0 w 13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9">
                  <a:moveTo>
                    <a:pt x="134" y="239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8" name="Freeform 134"/>
            <p:cNvSpPr>
              <a:spLocks/>
            </p:cNvSpPr>
            <p:nvPr/>
          </p:nvSpPr>
          <p:spPr bwMode="auto">
            <a:xfrm>
              <a:off x="2056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9" name="Line 135"/>
            <p:cNvSpPr>
              <a:spLocks noChangeShapeType="1"/>
            </p:cNvSpPr>
            <p:nvPr/>
          </p:nvSpPr>
          <p:spPr bwMode="auto">
            <a:xfrm>
              <a:off x="2056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0" name="Freeform 136"/>
            <p:cNvSpPr>
              <a:spLocks/>
            </p:cNvSpPr>
            <p:nvPr/>
          </p:nvSpPr>
          <p:spPr bwMode="auto">
            <a:xfrm>
              <a:off x="2585" y="2365"/>
              <a:ext cx="37" cy="64"/>
            </a:xfrm>
            <a:custGeom>
              <a:avLst/>
              <a:gdLst>
                <a:gd name="T0" fmla="*/ 104 w 104"/>
                <a:gd name="T1" fmla="*/ 0 h 180"/>
                <a:gd name="T2" fmla="*/ 0 w 104"/>
                <a:gd name="T3" fmla="*/ 180 h 180"/>
                <a:gd name="T4" fmla="*/ 0 w 104"/>
                <a:gd name="T5" fmla="*/ 15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80">
                  <a:moveTo>
                    <a:pt x="104" y="0"/>
                  </a:moveTo>
                  <a:lnTo>
                    <a:pt x="0" y="180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1" name="Line 137"/>
            <p:cNvSpPr>
              <a:spLocks noChangeShapeType="1"/>
            </p:cNvSpPr>
            <p:nvPr/>
          </p:nvSpPr>
          <p:spPr bwMode="auto">
            <a:xfrm flipH="1" flipV="1">
              <a:off x="2219" y="2092"/>
              <a:ext cx="390" cy="4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2" name="Freeform 138"/>
            <p:cNvSpPr>
              <a:spLocks/>
            </p:cNvSpPr>
            <p:nvPr/>
          </p:nvSpPr>
          <p:spPr bwMode="auto">
            <a:xfrm>
              <a:off x="2219" y="2092"/>
              <a:ext cx="48" cy="52"/>
            </a:xfrm>
            <a:custGeom>
              <a:avLst/>
              <a:gdLst>
                <a:gd name="T0" fmla="*/ 0 w 48"/>
                <a:gd name="T1" fmla="*/ 0 h 52"/>
                <a:gd name="T2" fmla="*/ 19 w 48"/>
                <a:gd name="T3" fmla="*/ 52 h 52"/>
                <a:gd name="T4" fmla="*/ 25 w 48"/>
                <a:gd name="T5" fmla="*/ 29 h 52"/>
                <a:gd name="T6" fmla="*/ 48 w 48"/>
                <a:gd name="T7" fmla="*/ 27 h 52"/>
                <a:gd name="T8" fmla="*/ 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0" y="0"/>
                  </a:moveTo>
                  <a:lnTo>
                    <a:pt x="19" y="52"/>
                  </a:lnTo>
                  <a:lnTo>
                    <a:pt x="25" y="29"/>
                  </a:lnTo>
                  <a:lnTo>
                    <a:pt x="48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3" name="Line 139"/>
            <p:cNvSpPr>
              <a:spLocks noChangeShapeType="1"/>
            </p:cNvSpPr>
            <p:nvPr/>
          </p:nvSpPr>
          <p:spPr bwMode="auto">
            <a:xfrm flipH="1">
              <a:off x="2460" y="2429"/>
              <a:ext cx="112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4" name="Freeform 140"/>
            <p:cNvSpPr>
              <a:spLocks/>
            </p:cNvSpPr>
            <p:nvPr/>
          </p:nvSpPr>
          <p:spPr bwMode="auto">
            <a:xfrm>
              <a:off x="592" y="1984"/>
              <a:ext cx="116" cy="287"/>
            </a:xfrm>
            <a:custGeom>
              <a:avLst/>
              <a:gdLst>
                <a:gd name="T0" fmla="*/ 324 w 324"/>
                <a:gd name="T1" fmla="*/ 805 h 805"/>
                <a:gd name="T2" fmla="*/ 0 w 324"/>
                <a:gd name="T3" fmla="*/ 0 h 805"/>
                <a:gd name="T4" fmla="*/ 253 w 324"/>
                <a:gd name="T5" fmla="*/ 98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4" h="805">
                  <a:moveTo>
                    <a:pt x="324" y="805"/>
                  </a:moveTo>
                  <a:lnTo>
                    <a:pt x="0" y="0"/>
                  </a:lnTo>
                  <a:lnTo>
                    <a:pt x="253" y="9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5" name="Freeform 141"/>
            <p:cNvSpPr>
              <a:spLocks/>
            </p:cNvSpPr>
            <p:nvPr/>
          </p:nvSpPr>
          <p:spPr bwMode="auto">
            <a:xfrm>
              <a:off x="627" y="1983"/>
              <a:ext cx="55" cy="36"/>
            </a:xfrm>
            <a:custGeom>
              <a:avLst/>
              <a:gdLst>
                <a:gd name="T0" fmla="*/ 55 w 55"/>
                <a:gd name="T1" fmla="*/ 36 h 36"/>
                <a:gd name="T2" fmla="*/ 14 w 55"/>
                <a:gd name="T3" fmla="*/ 0 h 36"/>
                <a:gd name="T4" fmla="*/ 20 w 55"/>
                <a:gd name="T5" fmla="*/ 22 h 36"/>
                <a:gd name="T6" fmla="*/ 0 w 55"/>
                <a:gd name="T7" fmla="*/ 35 h 36"/>
                <a:gd name="T8" fmla="*/ 55 w 5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55" y="36"/>
                  </a:moveTo>
                  <a:lnTo>
                    <a:pt x="14" y="0"/>
                  </a:lnTo>
                  <a:lnTo>
                    <a:pt x="20" y="22"/>
                  </a:lnTo>
                  <a:lnTo>
                    <a:pt x="0" y="35"/>
                  </a:lnTo>
                  <a:lnTo>
                    <a:pt x="55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6" name="Freeform 142"/>
            <p:cNvSpPr>
              <a:spLocks/>
            </p:cNvSpPr>
            <p:nvPr/>
          </p:nvSpPr>
          <p:spPr bwMode="auto">
            <a:xfrm>
              <a:off x="3175" y="644"/>
              <a:ext cx="649" cy="1476"/>
            </a:xfrm>
            <a:custGeom>
              <a:avLst/>
              <a:gdLst>
                <a:gd name="T0" fmla="*/ 1820 w 1820"/>
                <a:gd name="T1" fmla="*/ 4138 h 4138"/>
                <a:gd name="T2" fmla="*/ 0 w 1820"/>
                <a:gd name="T3" fmla="*/ 2105 h 4138"/>
                <a:gd name="T4" fmla="*/ 0 w 1820"/>
                <a:gd name="T5" fmla="*/ 0 h 4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0" h="4138">
                  <a:moveTo>
                    <a:pt x="1820" y="4138"/>
                  </a:moveTo>
                  <a:lnTo>
                    <a:pt x="0" y="2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7" name="Freeform 143"/>
            <p:cNvSpPr>
              <a:spLocks/>
            </p:cNvSpPr>
            <p:nvPr/>
          </p:nvSpPr>
          <p:spPr bwMode="auto">
            <a:xfrm>
              <a:off x="3156" y="644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8" name="Arc 144"/>
            <p:cNvSpPr>
              <a:spLocks/>
            </p:cNvSpPr>
            <p:nvPr/>
          </p:nvSpPr>
          <p:spPr bwMode="auto">
            <a:xfrm>
              <a:off x="1599" y="1571"/>
              <a:ext cx="171" cy="83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9" name="Freeform 145"/>
            <p:cNvSpPr>
              <a:spLocks/>
            </p:cNvSpPr>
            <p:nvPr/>
          </p:nvSpPr>
          <p:spPr bwMode="auto">
            <a:xfrm>
              <a:off x="1580" y="157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04800" y="228600"/>
            <a:ext cx="10191750" cy="8686800"/>
            <a:chOff x="192" y="144"/>
            <a:chExt cx="6420" cy="547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4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4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3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2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18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15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77" y="215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0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19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8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8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0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78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77" y="178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7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6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58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2"/>
            <p:cNvSpPr>
              <a:spLocks noChangeShapeType="1"/>
            </p:cNvSpPr>
            <p:nvPr/>
          </p:nvSpPr>
          <p:spPr bwMode="auto">
            <a:xfrm>
              <a:off x="4088" y="158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3"/>
            <p:cNvSpPr>
              <a:spLocks noChangeShapeType="1"/>
            </p:cNvSpPr>
            <p:nvPr/>
          </p:nvSpPr>
          <p:spPr bwMode="auto">
            <a:xfrm>
              <a:off x="227" y="15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4"/>
            <p:cNvSpPr>
              <a:spLocks noChangeShapeType="1"/>
            </p:cNvSpPr>
            <p:nvPr/>
          </p:nvSpPr>
          <p:spPr bwMode="auto">
            <a:xfrm>
              <a:off x="4088" y="15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5"/>
            <p:cNvSpPr>
              <a:spLocks noChangeShapeType="1"/>
            </p:cNvSpPr>
            <p:nvPr/>
          </p:nvSpPr>
          <p:spPr bwMode="auto">
            <a:xfrm>
              <a:off x="227" y="143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6"/>
            <p:cNvSpPr>
              <a:spLocks noChangeShapeType="1"/>
            </p:cNvSpPr>
            <p:nvPr/>
          </p:nvSpPr>
          <p:spPr bwMode="auto">
            <a:xfrm>
              <a:off x="1688" y="141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7"/>
            <p:cNvSpPr>
              <a:spLocks noChangeShapeType="1"/>
            </p:cNvSpPr>
            <p:nvPr/>
          </p:nvSpPr>
          <p:spPr bwMode="auto">
            <a:xfrm>
              <a:off x="2677" y="141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8"/>
            <p:cNvSpPr>
              <a:spLocks noChangeShapeType="1"/>
            </p:cNvSpPr>
            <p:nvPr/>
          </p:nvSpPr>
          <p:spPr bwMode="auto">
            <a:xfrm>
              <a:off x="227" y="13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9"/>
            <p:cNvSpPr>
              <a:spLocks noChangeShapeType="1"/>
            </p:cNvSpPr>
            <p:nvPr/>
          </p:nvSpPr>
          <p:spPr bwMode="auto">
            <a:xfrm>
              <a:off x="4088" y="13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0"/>
            <p:cNvSpPr>
              <a:spLocks noChangeShapeType="1"/>
            </p:cNvSpPr>
            <p:nvPr/>
          </p:nvSpPr>
          <p:spPr bwMode="auto">
            <a:xfrm>
              <a:off x="227" y="12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1"/>
            <p:cNvSpPr>
              <a:spLocks noChangeShapeType="1"/>
            </p:cNvSpPr>
            <p:nvPr/>
          </p:nvSpPr>
          <p:spPr bwMode="auto">
            <a:xfrm>
              <a:off x="4088" y="12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2"/>
            <p:cNvSpPr>
              <a:spLocks noChangeShapeType="1"/>
            </p:cNvSpPr>
            <p:nvPr/>
          </p:nvSpPr>
          <p:spPr bwMode="auto">
            <a:xfrm>
              <a:off x="227" y="12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3"/>
            <p:cNvSpPr>
              <a:spLocks noChangeShapeType="1"/>
            </p:cNvSpPr>
            <p:nvPr/>
          </p:nvSpPr>
          <p:spPr bwMode="auto">
            <a:xfrm>
              <a:off x="4088" y="12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4"/>
            <p:cNvSpPr>
              <a:spLocks noChangeShapeType="1"/>
            </p:cNvSpPr>
            <p:nvPr/>
          </p:nvSpPr>
          <p:spPr bwMode="auto">
            <a:xfrm>
              <a:off x="227" y="11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5"/>
            <p:cNvSpPr>
              <a:spLocks noChangeShapeType="1"/>
            </p:cNvSpPr>
            <p:nvPr/>
          </p:nvSpPr>
          <p:spPr bwMode="auto">
            <a:xfrm>
              <a:off x="4088" y="11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6"/>
            <p:cNvSpPr>
              <a:spLocks noChangeShapeType="1"/>
            </p:cNvSpPr>
            <p:nvPr/>
          </p:nvSpPr>
          <p:spPr bwMode="auto">
            <a:xfrm>
              <a:off x="227" y="106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7"/>
            <p:cNvSpPr>
              <a:spLocks noChangeShapeType="1"/>
            </p:cNvSpPr>
            <p:nvPr/>
          </p:nvSpPr>
          <p:spPr bwMode="auto">
            <a:xfrm>
              <a:off x="1688" y="103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8"/>
            <p:cNvSpPr>
              <a:spLocks noChangeShapeType="1"/>
            </p:cNvSpPr>
            <p:nvPr/>
          </p:nvSpPr>
          <p:spPr bwMode="auto">
            <a:xfrm>
              <a:off x="2677" y="103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9"/>
            <p:cNvSpPr>
              <a:spLocks noChangeShapeType="1"/>
            </p:cNvSpPr>
            <p:nvPr/>
          </p:nvSpPr>
          <p:spPr bwMode="auto">
            <a:xfrm>
              <a:off x="227" y="98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0"/>
            <p:cNvSpPr>
              <a:spLocks noChangeShapeType="1"/>
            </p:cNvSpPr>
            <p:nvPr/>
          </p:nvSpPr>
          <p:spPr bwMode="auto">
            <a:xfrm>
              <a:off x="4088" y="98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1"/>
            <p:cNvSpPr>
              <a:spLocks noChangeShapeType="1"/>
            </p:cNvSpPr>
            <p:nvPr/>
          </p:nvSpPr>
          <p:spPr bwMode="auto">
            <a:xfrm>
              <a:off x="227" y="9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2"/>
            <p:cNvSpPr>
              <a:spLocks noChangeShapeType="1"/>
            </p:cNvSpPr>
            <p:nvPr/>
          </p:nvSpPr>
          <p:spPr bwMode="auto">
            <a:xfrm>
              <a:off x="4088" y="9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3"/>
            <p:cNvSpPr>
              <a:spLocks noChangeShapeType="1"/>
            </p:cNvSpPr>
            <p:nvPr/>
          </p:nvSpPr>
          <p:spPr bwMode="auto">
            <a:xfrm>
              <a:off x="227" y="8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4"/>
            <p:cNvSpPr>
              <a:spLocks noChangeShapeType="1"/>
            </p:cNvSpPr>
            <p:nvPr/>
          </p:nvSpPr>
          <p:spPr bwMode="auto">
            <a:xfrm>
              <a:off x="4088" y="8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5"/>
            <p:cNvSpPr>
              <a:spLocks noChangeShapeType="1"/>
            </p:cNvSpPr>
            <p:nvPr/>
          </p:nvSpPr>
          <p:spPr bwMode="auto">
            <a:xfrm>
              <a:off x="227" y="7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6"/>
            <p:cNvSpPr>
              <a:spLocks noChangeShapeType="1"/>
            </p:cNvSpPr>
            <p:nvPr/>
          </p:nvSpPr>
          <p:spPr bwMode="auto">
            <a:xfrm>
              <a:off x="4088" y="7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7"/>
            <p:cNvSpPr>
              <a:spLocks noChangeShapeType="1"/>
            </p:cNvSpPr>
            <p:nvPr/>
          </p:nvSpPr>
          <p:spPr bwMode="auto">
            <a:xfrm>
              <a:off x="227" y="69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8"/>
            <p:cNvSpPr>
              <a:spLocks noChangeShapeType="1"/>
            </p:cNvSpPr>
            <p:nvPr/>
          </p:nvSpPr>
          <p:spPr bwMode="auto">
            <a:xfrm>
              <a:off x="1688" y="66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9"/>
            <p:cNvSpPr>
              <a:spLocks noChangeShapeType="1"/>
            </p:cNvSpPr>
            <p:nvPr/>
          </p:nvSpPr>
          <p:spPr bwMode="auto">
            <a:xfrm>
              <a:off x="2677" y="668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0"/>
            <p:cNvSpPr>
              <a:spLocks noChangeShapeType="1"/>
            </p:cNvSpPr>
            <p:nvPr/>
          </p:nvSpPr>
          <p:spPr bwMode="auto">
            <a:xfrm>
              <a:off x="227" y="6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1"/>
            <p:cNvSpPr>
              <a:spLocks noChangeShapeType="1"/>
            </p:cNvSpPr>
            <p:nvPr/>
          </p:nvSpPr>
          <p:spPr bwMode="auto">
            <a:xfrm>
              <a:off x="4088" y="6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2"/>
            <p:cNvSpPr>
              <a:spLocks noChangeShapeType="1"/>
            </p:cNvSpPr>
            <p:nvPr/>
          </p:nvSpPr>
          <p:spPr bwMode="auto">
            <a:xfrm>
              <a:off x="227" y="5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3"/>
            <p:cNvSpPr>
              <a:spLocks noChangeShapeType="1"/>
            </p:cNvSpPr>
            <p:nvPr/>
          </p:nvSpPr>
          <p:spPr bwMode="auto">
            <a:xfrm>
              <a:off x="4088" y="5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4"/>
            <p:cNvSpPr>
              <a:spLocks noChangeShapeType="1"/>
            </p:cNvSpPr>
            <p:nvPr/>
          </p:nvSpPr>
          <p:spPr bwMode="auto">
            <a:xfrm>
              <a:off x="227" y="4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5"/>
            <p:cNvSpPr>
              <a:spLocks noChangeShapeType="1"/>
            </p:cNvSpPr>
            <p:nvPr/>
          </p:nvSpPr>
          <p:spPr bwMode="auto">
            <a:xfrm>
              <a:off x="4088" y="4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6"/>
            <p:cNvSpPr>
              <a:spLocks noChangeShapeType="1"/>
            </p:cNvSpPr>
            <p:nvPr/>
          </p:nvSpPr>
          <p:spPr bwMode="auto">
            <a:xfrm>
              <a:off x="227" y="39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7"/>
            <p:cNvSpPr>
              <a:spLocks noChangeShapeType="1"/>
            </p:cNvSpPr>
            <p:nvPr/>
          </p:nvSpPr>
          <p:spPr bwMode="auto">
            <a:xfrm>
              <a:off x="4088" y="39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Rectangle 68"/>
            <p:cNvSpPr>
              <a:spLocks noChangeArrowheads="1"/>
            </p:cNvSpPr>
            <p:nvPr/>
          </p:nvSpPr>
          <p:spPr bwMode="auto">
            <a:xfrm>
              <a:off x="219" y="321"/>
              <a:ext cx="3920" cy="222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Oval 69"/>
            <p:cNvSpPr>
              <a:spLocks noChangeArrowheads="1"/>
            </p:cNvSpPr>
            <p:nvPr/>
          </p:nvSpPr>
          <p:spPr bwMode="auto">
            <a:xfrm>
              <a:off x="1147" y="1888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Rectangle 70"/>
            <p:cNvSpPr>
              <a:spLocks noChangeArrowheads="1"/>
            </p:cNvSpPr>
            <p:nvPr/>
          </p:nvSpPr>
          <p:spPr bwMode="auto">
            <a:xfrm>
              <a:off x="3299" y="166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Oval 71"/>
            <p:cNvSpPr>
              <a:spLocks noChangeArrowheads="1"/>
            </p:cNvSpPr>
            <p:nvPr/>
          </p:nvSpPr>
          <p:spPr bwMode="auto">
            <a:xfrm>
              <a:off x="3184" y="1900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Rectangle 72"/>
            <p:cNvSpPr>
              <a:spLocks noChangeArrowheads="1"/>
            </p:cNvSpPr>
            <p:nvPr/>
          </p:nvSpPr>
          <p:spPr bwMode="auto">
            <a:xfrm>
              <a:off x="2778" y="1635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4" name="Oval 73"/>
            <p:cNvSpPr>
              <a:spLocks noChangeArrowheads="1"/>
            </p:cNvSpPr>
            <p:nvPr/>
          </p:nvSpPr>
          <p:spPr bwMode="auto">
            <a:xfrm>
              <a:off x="2937" y="1888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Rectangle 74"/>
            <p:cNvSpPr>
              <a:spLocks noChangeArrowheads="1"/>
            </p:cNvSpPr>
            <p:nvPr/>
          </p:nvSpPr>
          <p:spPr bwMode="auto">
            <a:xfrm>
              <a:off x="2410" y="1618"/>
              <a:ext cx="19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6" name="Rectangle 75"/>
            <p:cNvSpPr>
              <a:spLocks noChangeArrowheads="1"/>
            </p:cNvSpPr>
            <p:nvPr/>
          </p:nvSpPr>
          <p:spPr bwMode="auto">
            <a:xfrm>
              <a:off x="2685" y="1888"/>
              <a:ext cx="129" cy="13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76"/>
            <p:cNvSpPr>
              <a:spLocks noChangeShapeType="1"/>
            </p:cNvSpPr>
            <p:nvPr/>
          </p:nvSpPr>
          <p:spPr bwMode="auto">
            <a:xfrm>
              <a:off x="2684" y="1888"/>
              <a:ext cx="126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7"/>
            <p:cNvSpPr>
              <a:spLocks noChangeShapeType="1"/>
            </p:cNvSpPr>
            <p:nvPr/>
          </p:nvSpPr>
          <p:spPr bwMode="auto">
            <a:xfrm flipV="1">
              <a:off x="2684" y="1888"/>
              <a:ext cx="126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Rectangle 78"/>
            <p:cNvSpPr>
              <a:spLocks noChangeArrowheads="1"/>
            </p:cNvSpPr>
            <p:nvPr/>
          </p:nvSpPr>
          <p:spPr bwMode="auto">
            <a:xfrm>
              <a:off x="3134" y="1392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0" name="Oval 79"/>
            <p:cNvSpPr>
              <a:spLocks noChangeArrowheads="1"/>
            </p:cNvSpPr>
            <p:nvPr/>
          </p:nvSpPr>
          <p:spPr bwMode="auto">
            <a:xfrm>
              <a:off x="2431" y="1888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Rectangle 80"/>
            <p:cNvSpPr>
              <a:spLocks noChangeArrowheads="1"/>
            </p:cNvSpPr>
            <p:nvPr/>
          </p:nvSpPr>
          <p:spPr bwMode="auto">
            <a:xfrm>
              <a:off x="2360" y="1381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2" name="Oval 81"/>
            <p:cNvSpPr>
              <a:spLocks noChangeArrowheads="1"/>
            </p:cNvSpPr>
            <p:nvPr/>
          </p:nvSpPr>
          <p:spPr bwMode="auto">
            <a:xfrm>
              <a:off x="2163" y="1888"/>
              <a:ext cx="129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Rectangle 82"/>
            <p:cNvSpPr>
              <a:spLocks noChangeArrowheads="1"/>
            </p:cNvSpPr>
            <p:nvPr/>
          </p:nvSpPr>
          <p:spPr bwMode="auto">
            <a:xfrm>
              <a:off x="1328" y="1353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4" name="Oval 83"/>
            <p:cNvSpPr>
              <a:spLocks noChangeArrowheads="1"/>
            </p:cNvSpPr>
            <p:nvPr/>
          </p:nvSpPr>
          <p:spPr bwMode="auto">
            <a:xfrm>
              <a:off x="659" y="2043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Rectangle 84"/>
            <p:cNvSpPr>
              <a:spLocks noChangeArrowheads="1"/>
            </p:cNvSpPr>
            <p:nvPr/>
          </p:nvSpPr>
          <p:spPr bwMode="auto">
            <a:xfrm>
              <a:off x="2102" y="1629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6" name="Oval 85"/>
            <p:cNvSpPr>
              <a:spLocks noChangeArrowheads="1"/>
            </p:cNvSpPr>
            <p:nvPr/>
          </p:nvSpPr>
          <p:spPr bwMode="auto">
            <a:xfrm>
              <a:off x="2690" y="2375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Rectangle 86"/>
            <p:cNvSpPr>
              <a:spLocks noChangeArrowheads="1"/>
            </p:cNvSpPr>
            <p:nvPr/>
          </p:nvSpPr>
          <p:spPr bwMode="auto">
            <a:xfrm>
              <a:off x="3853" y="1248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8" name="Oval 87"/>
            <p:cNvSpPr>
              <a:spLocks noChangeArrowheads="1"/>
            </p:cNvSpPr>
            <p:nvPr/>
          </p:nvSpPr>
          <p:spPr bwMode="auto">
            <a:xfrm>
              <a:off x="2327" y="2358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88"/>
            <p:cNvSpPr>
              <a:spLocks noChangeArrowheads="1"/>
            </p:cNvSpPr>
            <p:nvPr/>
          </p:nvSpPr>
          <p:spPr bwMode="auto">
            <a:xfrm>
              <a:off x="521" y="1336"/>
              <a:ext cx="210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0" name="Oval 89"/>
            <p:cNvSpPr>
              <a:spLocks noChangeArrowheads="1"/>
            </p:cNvSpPr>
            <p:nvPr/>
          </p:nvSpPr>
          <p:spPr bwMode="auto">
            <a:xfrm>
              <a:off x="1767" y="2054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Rectangle 90"/>
            <p:cNvSpPr>
              <a:spLocks noChangeArrowheads="1"/>
            </p:cNvSpPr>
            <p:nvPr/>
          </p:nvSpPr>
          <p:spPr bwMode="auto">
            <a:xfrm>
              <a:off x="2500" y="784"/>
              <a:ext cx="3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2" name="Oval 91"/>
            <p:cNvSpPr>
              <a:spLocks noChangeArrowheads="1"/>
            </p:cNvSpPr>
            <p:nvPr/>
          </p:nvSpPr>
          <p:spPr bwMode="auto">
            <a:xfrm>
              <a:off x="3963" y="1883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Rectangle 92"/>
            <p:cNvSpPr>
              <a:spLocks noChangeArrowheads="1"/>
            </p:cNvSpPr>
            <p:nvPr/>
          </p:nvSpPr>
          <p:spPr bwMode="auto">
            <a:xfrm>
              <a:off x="895" y="873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4" name="Rectangle 93"/>
            <p:cNvSpPr>
              <a:spLocks noChangeArrowheads="1"/>
            </p:cNvSpPr>
            <p:nvPr/>
          </p:nvSpPr>
          <p:spPr bwMode="auto">
            <a:xfrm>
              <a:off x="283" y="2388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4"/>
            <p:cNvSpPr>
              <a:spLocks noChangeArrowheads="1"/>
            </p:cNvSpPr>
            <p:nvPr/>
          </p:nvSpPr>
          <p:spPr bwMode="auto">
            <a:xfrm>
              <a:off x="1585" y="172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5"/>
            <p:cNvSpPr>
              <a:spLocks noChangeArrowheads="1"/>
            </p:cNvSpPr>
            <p:nvPr/>
          </p:nvSpPr>
          <p:spPr bwMode="auto">
            <a:xfrm>
              <a:off x="1970" y="172"/>
              <a:ext cx="180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Gun 33 Bubble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6"/>
            <p:cNvSpPr>
              <a:spLocks noChangeArrowheads="1"/>
            </p:cNvSpPr>
            <p:nvPr/>
          </p:nvSpPr>
          <p:spPr bwMode="auto">
            <a:xfrm>
              <a:off x="270" y="2590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7"/>
            <p:cNvSpPr>
              <a:spLocks noChangeArrowheads="1"/>
            </p:cNvSpPr>
            <p:nvPr/>
          </p:nvSpPr>
          <p:spPr bwMode="auto">
            <a:xfrm>
              <a:off x="432" y="2590"/>
              <a:ext cx="80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8"/>
            <p:cNvSpPr>
              <a:spLocks noChangeArrowheads="1"/>
            </p:cNvSpPr>
            <p:nvPr/>
          </p:nvSpPr>
          <p:spPr bwMode="auto">
            <a:xfrm>
              <a:off x="270" y="2822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9"/>
            <p:cNvSpPr>
              <a:spLocks noChangeArrowheads="1"/>
            </p:cNvSpPr>
            <p:nvPr/>
          </p:nvSpPr>
          <p:spPr bwMode="auto">
            <a:xfrm>
              <a:off x="399" y="2822"/>
              <a:ext cx="80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0"/>
            <p:cNvSpPr>
              <a:spLocks noChangeArrowheads="1"/>
            </p:cNvSpPr>
            <p:nvPr/>
          </p:nvSpPr>
          <p:spPr bwMode="auto">
            <a:xfrm>
              <a:off x="270" y="3054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1"/>
            <p:cNvSpPr>
              <a:spLocks noChangeArrowheads="1"/>
            </p:cNvSpPr>
            <p:nvPr/>
          </p:nvSpPr>
          <p:spPr bwMode="auto">
            <a:xfrm>
              <a:off x="432" y="3054"/>
              <a:ext cx="90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2"/>
            <p:cNvSpPr>
              <a:spLocks noChangeArrowheads="1"/>
            </p:cNvSpPr>
            <p:nvPr/>
          </p:nvSpPr>
          <p:spPr bwMode="auto">
            <a:xfrm>
              <a:off x="270" y="3286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3"/>
            <p:cNvSpPr>
              <a:spLocks noChangeArrowheads="1"/>
            </p:cNvSpPr>
            <p:nvPr/>
          </p:nvSpPr>
          <p:spPr bwMode="auto">
            <a:xfrm>
              <a:off x="432" y="3286"/>
              <a:ext cx="3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4"/>
            <p:cNvSpPr>
              <a:spLocks noChangeArrowheads="1"/>
            </p:cNvSpPr>
            <p:nvPr/>
          </p:nvSpPr>
          <p:spPr bwMode="auto">
            <a:xfrm>
              <a:off x="270" y="3517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5"/>
            <p:cNvSpPr>
              <a:spLocks noChangeArrowheads="1"/>
            </p:cNvSpPr>
            <p:nvPr/>
          </p:nvSpPr>
          <p:spPr bwMode="auto">
            <a:xfrm>
              <a:off x="432" y="3517"/>
              <a:ext cx="3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6"/>
            <p:cNvSpPr>
              <a:spLocks noChangeArrowheads="1"/>
            </p:cNvSpPr>
            <p:nvPr/>
          </p:nvSpPr>
          <p:spPr bwMode="auto">
            <a:xfrm>
              <a:off x="270" y="3749"/>
              <a:ext cx="22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7"/>
            <p:cNvSpPr>
              <a:spLocks noChangeArrowheads="1"/>
            </p:cNvSpPr>
            <p:nvPr/>
          </p:nvSpPr>
          <p:spPr bwMode="auto">
            <a:xfrm>
              <a:off x="384" y="3749"/>
              <a:ext cx="42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#2 from sideline(most dangerous threat). If man over you is most dangerous call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8"/>
            <p:cNvSpPr>
              <a:spLocks noChangeArrowheads="1"/>
            </p:cNvSpPr>
            <p:nvPr/>
          </p:nvSpPr>
          <p:spPr bwMode="auto">
            <a:xfrm>
              <a:off x="270" y="3865"/>
              <a:ext cx="48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"Dallas."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9"/>
            <p:cNvSpPr>
              <a:spLocks noChangeArrowheads="1"/>
            </p:cNvSpPr>
            <p:nvPr/>
          </p:nvSpPr>
          <p:spPr bwMode="auto">
            <a:xfrm>
              <a:off x="270" y="4097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0"/>
            <p:cNvSpPr>
              <a:spLocks noChangeArrowheads="1"/>
            </p:cNvSpPr>
            <p:nvPr/>
          </p:nvSpPr>
          <p:spPr bwMode="auto">
            <a:xfrm>
              <a:off x="432" y="4097"/>
              <a:ext cx="29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from sideline. "Dallas" double-team man over SE.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1"/>
            <p:cNvSpPr>
              <a:spLocks noChangeArrowheads="1"/>
            </p:cNvSpPr>
            <p:nvPr/>
          </p:nvSpPr>
          <p:spPr bwMode="auto">
            <a:xfrm>
              <a:off x="270" y="4329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2"/>
            <p:cNvSpPr>
              <a:spLocks noChangeArrowheads="1"/>
            </p:cNvSpPr>
            <p:nvPr/>
          </p:nvSpPr>
          <p:spPr bwMode="auto">
            <a:xfrm>
              <a:off x="432" y="4329"/>
              <a:ext cx="100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Up @ Hole.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3"/>
            <p:cNvSpPr>
              <a:spLocks noChangeArrowheads="1"/>
            </p:cNvSpPr>
            <p:nvPr/>
          </p:nvSpPr>
          <p:spPr bwMode="auto">
            <a:xfrm>
              <a:off x="270" y="4561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4"/>
            <p:cNvSpPr>
              <a:spLocks noChangeArrowheads="1"/>
            </p:cNvSpPr>
            <p:nvPr/>
          </p:nvSpPr>
          <p:spPr bwMode="auto">
            <a:xfrm>
              <a:off x="384" y="4561"/>
              <a:ext cx="426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defender over PS Wing. If outside: tap butt at LOS and give to FB. If head up or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5"/>
            <p:cNvSpPr>
              <a:spLocks noChangeArrowheads="1"/>
            </p:cNvSpPr>
            <p:nvPr/>
          </p:nvSpPr>
          <p:spPr bwMode="auto">
            <a:xfrm>
              <a:off x="270" y="4677"/>
              <a:ext cx="115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inside: Throw Bubble.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6"/>
            <p:cNvSpPr>
              <a:spLocks noChangeArrowheads="1"/>
            </p:cNvSpPr>
            <p:nvPr/>
          </p:nvSpPr>
          <p:spPr bwMode="auto">
            <a:xfrm>
              <a:off x="270" y="4909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7"/>
            <p:cNvSpPr>
              <a:spLocks noChangeArrowheads="1"/>
            </p:cNvSpPr>
            <p:nvPr/>
          </p:nvSpPr>
          <p:spPr bwMode="auto">
            <a:xfrm>
              <a:off x="432" y="4909"/>
              <a:ext cx="347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Receiver. Drop step, crossover, turn for ball. Run bubble screen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8"/>
            <p:cNvSpPr>
              <a:spLocks noChangeArrowheads="1"/>
            </p:cNvSpPr>
            <p:nvPr/>
          </p:nvSpPr>
          <p:spPr bwMode="auto">
            <a:xfrm>
              <a:off x="270" y="5140"/>
              <a:ext cx="20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Rectangle 119"/>
            <p:cNvSpPr>
              <a:spLocks noChangeArrowheads="1"/>
            </p:cNvSpPr>
            <p:nvPr/>
          </p:nvSpPr>
          <p:spPr bwMode="auto">
            <a:xfrm>
              <a:off x="432" y="5140"/>
              <a:ext cx="41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Lateral Step towards QB. Pocket open. Attack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ILB. Make him tackle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Rectangle 120"/>
            <p:cNvSpPr>
              <a:spLocks noChangeArrowheads="1"/>
            </p:cNvSpPr>
            <p:nvPr/>
          </p:nvSpPr>
          <p:spPr bwMode="auto">
            <a:xfrm>
              <a:off x="270" y="5372"/>
              <a:ext cx="8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2" name="Freeform 121"/>
            <p:cNvSpPr>
              <a:spLocks/>
            </p:cNvSpPr>
            <p:nvPr/>
          </p:nvSpPr>
          <p:spPr bwMode="auto">
            <a:xfrm>
              <a:off x="1215" y="1474"/>
              <a:ext cx="72" cy="417"/>
            </a:xfrm>
            <a:custGeom>
              <a:avLst/>
              <a:gdLst>
                <a:gd name="T0" fmla="*/ 15 w 198"/>
                <a:gd name="T1" fmla="*/ 1131 h 1131"/>
                <a:gd name="T2" fmla="*/ 0 w 198"/>
                <a:gd name="T3" fmla="*/ 106 h 1131"/>
                <a:gd name="T4" fmla="*/ 198 w 198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131">
                  <a:moveTo>
                    <a:pt x="15" y="1131"/>
                  </a:moveTo>
                  <a:lnTo>
                    <a:pt x="0" y="106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Freeform 122"/>
            <p:cNvSpPr>
              <a:spLocks/>
            </p:cNvSpPr>
            <p:nvPr/>
          </p:nvSpPr>
          <p:spPr bwMode="auto">
            <a:xfrm>
              <a:off x="1269" y="1437"/>
              <a:ext cx="42" cy="72"/>
            </a:xfrm>
            <a:custGeom>
              <a:avLst/>
              <a:gdLst>
                <a:gd name="T0" fmla="*/ 115 w 115"/>
                <a:gd name="T1" fmla="*/ 188 h 196"/>
                <a:gd name="T2" fmla="*/ 98 w 115"/>
                <a:gd name="T3" fmla="*/ 196 h 196"/>
                <a:gd name="T4" fmla="*/ 0 w 115"/>
                <a:gd name="T5" fmla="*/ 9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8"/>
                  </a:moveTo>
                  <a:lnTo>
                    <a:pt x="98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Line 123"/>
            <p:cNvSpPr>
              <a:spLocks noChangeShapeType="1"/>
            </p:cNvSpPr>
            <p:nvPr/>
          </p:nvSpPr>
          <p:spPr bwMode="auto">
            <a:xfrm flipH="1">
              <a:off x="1269" y="1437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Arc 124"/>
            <p:cNvSpPr>
              <a:spLocks/>
            </p:cNvSpPr>
            <p:nvPr/>
          </p:nvSpPr>
          <p:spPr bwMode="auto">
            <a:xfrm>
              <a:off x="1153" y="2065"/>
              <a:ext cx="576" cy="1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7 w 21637"/>
                <a:gd name="T1" fmla="*/ 21600 h 21600"/>
                <a:gd name="T2" fmla="*/ 0 w 21637"/>
                <a:gd name="T3" fmla="*/ 121 h 21600"/>
                <a:gd name="T4" fmla="*/ 21600 w 2163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7" h="21600" fill="none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</a:path>
                <a:path w="21637" h="21600" stroke="0" extrusionOk="0">
                  <a:moveTo>
                    <a:pt x="21636" y="21599"/>
                  </a:moveTo>
                  <a:cubicBezTo>
                    <a:pt x="21624" y="21599"/>
                    <a:pt x="21612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Freeform 125"/>
            <p:cNvSpPr>
              <a:spLocks/>
            </p:cNvSpPr>
            <p:nvPr/>
          </p:nvSpPr>
          <p:spPr bwMode="auto">
            <a:xfrm>
              <a:off x="1134" y="2066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Freeform 126"/>
            <p:cNvSpPr>
              <a:spLocks/>
            </p:cNvSpPr>
            <p:nvPr/>
          </p:nvSpPr>
          <p:spPr bwMode="auto">
            <a:xfrm>
              <a:off x="1724" y="2177"/>
              <a:ext cx="72" cy="62"/>
            </a:xfrm>
            <a:custGeom>
              <a:avLst/>
              <a:gdLst>
                <a:gd name="T0" fmla="*/ 198 w 198"/>
                <a:gd name="T1" fmla="*/ 0 h 168"/>
                <a:gd name="T2" fmla="*/ 0 w 198"/>
                <a:gd name="T3" fmla="*/ 168 h 168"/>
                <a:gd name="T4" fmla="*/ 47 w 198"/>
                <a:gd name="T5" fmla="*/ 1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8">
                  <a:moveTo>
                    <a:pt x="198" y="0"/>
                  </a:moveTo>
                  <a:lnTo>
                    <a:pt x="0" y="168"/>
                  </a:lnTo>
                  <a:lnTo>
                    <a:pt x="47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Freeform 127"/>
            <p:cNvSpPr>
              <a:spLocks/>
            </p:cNvSpPr>
            <p:nvPr/>
          </p:nvSpPr>
          <p:spPr bwMode="auto">
            <a:xfrm>
              <a:off x="673" y="1458"/>
              <a:ext cx="66" cy="579"/>
            </a:xfrm>
            <a:custGeom>
              <a:avLst/>
              <a:gdLst>
                <a:gd name="T0" fmla="*/ 153 w 183"/>
                <a:gd name="T1" fmla="*/ 1574 h 1574"/>
                <a:gd name="T2" fmla="*/ 183 w 183"/>
                <a:gd name="T3" fmla="*/ 151 h 1574"/>
                <a:gd name="T4" fmla="*/ 0 w 183"/>
                <a:gd name="T5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574">
                  <a:moveTo>
                    <a:pt x="153" y="1574"/>
                  </a:moveTo>
                  <a:lnTo>
                    <a:pt x="183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Freeform 128"/>
            <p:cNvSpPr>
              <a:spLocks/>
            </p:cNvSpPr>
            <p:nvPr/>
          </p:nvSpPr>
          <p:spPr bwMode="auto">
            <a:xfrm>
              <a:off x="643" y="1423"/>
              <a:ext cx="54" cy="65"/>
            </a:xfrm>
            <a:custGeom>
              <a:avLst/>
              <a:gdLst>
                <a:gd name="T0" fmla="*/ 132 w 147"/>
                <a:gd name="T1" fmla="*/ 0 h 175"/>
                <a:gd name="T2" fmla="*/ 147 w 147"/>
                <a:gd name="T3" fmla="*/ 13 h 175"/>
                <a:gd name="T4" fmla="*/ 15 w 147"/>
                <a:gd name="T5" fmla="*/ 175 h 175"/>
                <a:gd name="T6" fmla="*/ 0 w 147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32" y="0"/>
                  </a:moveTo>
                  <a:lnTo>
                    <a:pt x="147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Line 129"/>
            <p:cNvSpPr>
              <a:spLocks noChangeShapeType="1"/>
            </p:cNvSpPr>
            <p:nvPr/>
          </p:nvSpPr>
          <p:spPr bwMode="auto">
            <a:xfrm>
              <a:off x="643" y="148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Freeform 130"/>
            <p:cNvSpPr>
              <a:spLocks/>
            </p:cNvSpPr>
            <p:nvPr/>
          </p:nvSpPr>
          <p:spPr bwMode="auto">
            <a:xfrm>
              <a:off x="2206" y="1790"/>
              <a:ext cx="36" cy="96"/>
            </a:xfrm>
            <a:custGeom>
              <a:avLst/>
              <a:gdLst>
                <a:gd name="T0" fmla="*/ 100 w 100"/>
                <a:gd name="T1" fmla="*/ 260 h 260"/>
                <a:gd name="T2" fmla="*/ 100 w 100"/>
                <a:gd name="T3" fmla="*/ 72 h 260"/>
                <a:gd name="T4" fmla="*/ 0 w 100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60">
                  <a:moveTo>
                    <a:pt x="100" y="260"/>
                  </a:moveTo>
                  <a:lnTo>
                    <a:pt x="100" y="7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1"/>
            <p:cNvSpPr>
              <a:spLocks/>
            </p:cNvSpPr>
            <p:nvPr/>
          </p:nvSpPr>
          <p:spPr bwMode="auto">
            <a:xfrm>
              <a:off x="2177" y="1755"/>
              <a:ext cx="51" cy="67"/>
            </a:xfrm>
            <a:custGeom>
              <a:avLst/>
              <a:gdLst>
                <a:gd name="T0" fmla="*/ 123 w 140"/>
                <a:gd name="T1" fmla="*/ 0 h 181"/>
                <a:gd name="T2" fmla="*/ 140 w 140"/>
                <a:gd name="T3" fmla="*/ 11 h 181"/>
                <a:gd name="T4" fmla="*/ 17 w 140"/>
                <a:gd name="T5" fmla="*/ 181 h 181"/>
                <a:gd name="T6" fmla="*/ 0 w 140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23" y="0"/>
                  </a:moveTo>
                  <a:lnTo>
                    <a:pt x="140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Line 132"/>
            <p:cNvSpPr>
              <a:spLocks noChangeShapeType="1"/>
            </p:cNvSpPr>
            <p:nvPr/>
          </p:nvSpPr>
          <p:spPr bwMode="auto">
            <a:xfrm>
              <a:off x="2177" y="181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Arc 133"/>
            <p:cNvSpPr>
              <a:spLocks/>
            </p:cNvSpPr>
            <p:nvPr/>
          </p:nvSpPr>
          <p:spPr bwMode="auto">
            <a:xfrm>
              <a:off x="2844" y="1806"/>
              <a:ext cx="99" cy="10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0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9" y="21600"/>
                    <a:pt x="112" y="12053"/>
                    <a:pt x="-1" y="205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9" y="21600"/>
                    <a:pt x="112" y="12053"/>
                    <a:pt x="-1" y="20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4"/>
            <p:cNvSpPr>
              <a:spLocks/>
            </p:cNvSpPr>
            <p:nvPr/>
          </p:nvSpPr>
          <p:spPr bwMode="auto">
            <a:xfrm>
              <a:off x="2804" y="1800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Line 135"/>
            <p:cNvSpPr>
              <a:spLocks noChangeShapeType="1"/>
            </p:cNvSpPr>
            <p:nvPr/>
          </p:nvSpPr>
          <p:spPr bwMode="auto">
            <a:xfrm>
              <a:off x="2804" y="18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Arc 136"/>
            <p:cNvSpPr>
              <a:spLocks/>
            </p:cNvSpPr>
            <p:nvPr/>
          </p:nvSpPr>
          <p:spPr bwMode="auto">
            <a:xfrm>
              <a:off x="3081" y="1806"/>
              <a:ext cx="109" cy="12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78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9" y="21600"/>
                    <a:pt x="97" y="12037"/>
                    <a:pt x="-1" y="178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9" y="21600"/>
                    <a:pt x="97" y="12037"/>
                    <a:pt x="-1" y="17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Freeform 137"/>
            <p:cNvSpPr>
              <a:spLocks/>
            </p:cNvSpPr>
            <p:nvPr/>
          </p:nvSpPr>
          <p:spPr bwMode="auto">
            <a:xfrm>
              <a:off x="3041" y="1800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Line 138"/>
            <p:cNvSpPr>
              <a:spLocks noChangeShapeType="1"/>
            </p:cNvSpPr>
            <p:nvPr/>
          </p:nvSpPr>
          <p:spPr bwMode="auto">
            <a:xfrm>
              <a:off x="3041" y="18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Line 139"/>
            <p:cNvSpPr>
              <a:spLocks noChangeShapeType="1"/>
            </p:cNvSpPr>
            <p:nvPr/>
          </p:nvSpPr>
          <p:spPr bwMode="auto">
            <a:xfrm flipH="1" flipV="1">
              <a:off x="2475" y="1775"/>
              <a:ext cx="10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Freeform 140"/>
            <p:cNvSpPr>
              <a:spLocks/>
            </p:cNvSpPr>
            <p:nvPr/>
          </p:nvSpPr>
          <p:spPr bwMode="auto">
            <a:xfrm>
              <a:off x="2436" y="1765"/>
              <a:ext cx="77" cy="13"/>
            </a:xfrm>
            <a:custGeom>
              <a:avLst/>
              <a:gdLst>
                <a:gd name="T0" fmla="*/ 209 w 209"/>
                <a:gd name="T1" fmla="*/ 0 h 36"/>
                <a:gd name="T2" fmla="*/ 209 w 209"/>
                <a:gd name="T3" fmla="*/ 19 h 36"/>
                <a:gd name="T4" fmla="*/ 0 w 209"/>
                <a:gd name="T5" fmla="*/ 36 h 36"/>
                <a:gd name="T6" fmla="*/ 0 w 209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6">
                  <a:moveTo>
                    <a:pt x="209" y="0"/>
                  </a:moveTo>
                  <a:lnTo>
                    <a:pt x="209" y="19"/>
                  </a:lnTo>
                  <a:lnTo>
                    <a:pt x="0" y="36"/>
                  </a:lnTo>
                  <a:lnTo>
                    <a:pt x="0" y="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1"/>
            <p:cNvSpPr>
              <a:spLocks noChangeShapeType="1"/>
            </p:cNvSpPr>
            <p:nvPr/>
          </p:nvSpPr>
          <p:spPr bwMode="auto">
            <a:xfrm>
              <a:off x="2436" y="17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Line 142"/>
            <p:cNvSpPr>
              <a:spLocks noChangeShapeType="1"/>
            </p:cNvSpPr>
            <p:nvPr/>
          </p:nvSpPr>
          <p:spPr bwMode="auto">
            <a:xfrm flipV="1">
              <a:off x="2743" y="1797"/>
              <a:ext cx="39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Freeform 143"/>
            <p:cNvSpPr>
              <a:spLocks/>
            </p:cNvSpPr>
            <p:nvPr/>
          </p:nvSpPr>
          <p:spPr bwMode="auto">
            <a:xfrm>
              <a:off x="2747" y="1774"/>
              <a:ext cx="73" cy="40"/>
            </a:xfrm>
            <a:custGeom>
              <a:avLst/>
              <a:gdLst>
                <a:gd name="T0" fmla="*/ 200 w 200"/>
                <a:gd name="T1" fmla="*/ 90 h 109"/>
                <a:gd name="T2" fmla="*/ 191 w 200"/>
                <a:gd name="T3" fmla="*/ 109 h 109"/>
                <a:gd name="T4" fmla="*/ 0 w 200"/>
                <a:gd name="T5" fmla="*/ 19 h 109"/>
                <a:gd name="T6" fmla="*/ 8 w 200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200" y="90"/>
                  </a:moveTo>
                  <a:lnTo>
                    <a:pt x="191" y="109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4"/>
            <p:cNvSpPr>
              <a:spLocks noChangeShapeType="1"/>
            </p:cNvSpPr>
            <p:nvPr/>
          </p:nvSpPr>
          <p:spPr bwMode="auto">
            <a:xfrm flipH="1">
              <a:off x="2747" y="1774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5"/>
            <p:cNvSpPr>
              <a:spLocks/>
            </p:cNvSpPr>
            <p:nvPr/>
          </p:nvSpPr>
          <p:spPr bwMode="auto">
            <a:xfrm>
              <a:off x="2452" y="1173"/>
              <a:ext cx="110" cy="1242"/>
            </a:xfrm>
            <a:custGeom>
              <a:avLst/>
              <a:gdLst>
                <a:gd name="T0" fmla="*/ 0 w 300"/>
                <a:gd name="T1" fmla="*/ 3374 h 3374"/>
                <a:gd name="T2" fmla="*/ 285 w 300"/>
                <a:gd name="T3" fmla="*/ 3374 h 3374"/>
                <a:gd name="T4" fmla="*/ 300 w 300"/>
                <a:gd name="T5" fmla="*/ 0 h 3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0" h="3374">
                  <a:moveTo>
                    <a:pt x="0" y="3374"/>
                  </a:moveTo>
                  <a:lnTo>
                    <a:pt x="285" y="3374"/>
                  </a:lnTo>
                  <a:lnTo>
                    <a:pt x="3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Freeform 146"/>
            <p:cNvSpPr>
              <a:spLocks/>
            </p:cNvSpPr>
            <p:nvPr/>
          </p:nvSpPr>
          <p:spPr bwMode="auto">
            <a:xfrm>
              <a:off x="2543" y="1173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Freeform 147"/>
            <p:cNvSpPr>
              <a:spLocks/>
            </p:cNvSpPr>
            <p:nvPr/>
          </p:nvSpPr>
          <p:spPr bwMode="auto">
            <a:xfrm>
              <a:off x="2556" y="2349"/>
              <a:ext cx="138" cy="105"/>
            </a:xfrm>
            <a:custGeom>
              <a:avLst/>
              <a:gdLst>
                <a:gd name="T0" fmla="*/ 375 w 375"/>
                <a:gd name="T1" fmla="*/ 179 h 285"/>
                <a:gd name="T2" fmla="*/ 136 w 375"/>
                <a:gd name="T3" fmla="*/ 0 h 285"/>
                <a:gd name="T4" fmla="*/ 0 w 375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285">
                  <a:moveTo>
                    <a:pt x="375" y="179"/>
                  </a:moveTo>
                  <a:lnTo>
                    <a:pt x="136" y="0"/>
                  </a:lnTo>
                  <a:lnTo>
                    <a:pt x="0" y="28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Freeform 148"/>
            <p:cNvSpPr>
              <a:spLocks/>
            </p:cNvSpPr>
            <p:nvPr/>
          </p:nvSpPr>
          <p:spPr bwMode="auto">
            <a:xfrm>
              <a:off x="2556" y="2396"/>
              <a:ext cx="42" cy="58"/>
            </a:xfrm>
            <a:custGeom>
              <a:avLst/>
              <a:gdLst>
                <a:gd name="T0" fmla="*/ 0 w 42"/>
                <a:gd name="T1" fmla="*/ 58 h 58"/>
                <a:gd name="T2" fmla="*/ 42 w 42"/>
                <a:gd name="T3" fmla="*/ 17 h 58"/>
                <a:gd name="T4" fmla="*/ 18 w 42"/>
                <a:gd name="T5" fmla="*/ 21 h 58"/>
                <a:gd name="T6" fmla="*/ 6 w 42"/>
                <a:gd name="T7" fmla="*/ 0 h 58"/>
                <a:gd name="T8" fmla="*/ 0 w 42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8">
                  <a:moveTo>
                    <a:pt x="0" y="58"/>
                  </a:moveTo>
                  <a:lnTo>
                    <a:pt x="42" y="17"/>
                  </a:lnTo>
                  <a:lnTo>
                    <a:pt x="18" y="21"/>
                  </a:lnTo>
                  <a:lnTo>
                    <a:pt x="6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Line 149"/>
            <p:cNvSpPr>
              <a:spLocks noChangeShapeType="1"/>
            </p:cNvSpPr>
            <p:nvPr/>
          </p:nvSpPr>
          <p:spPr bwMode="auto">
            <a:xfrm flipH="1" flipV="1">
              <a:off x="2793" y="1082"/>
              <a:ext cx="1207" cy="8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Arc 150"/>
            <p:cNvSpPr>
              <a:spLocks/>
            </p:cNvSpPr>
            <p:nvPr/>
          </p:nvSpPr>
          <p:spPr bwMode="auto">
            <a:xfrm>
              <a:off x="2651" y="994"/>
              <a:ext cx="142" cy="8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49 w 21749"/>
                <a:gd name="T1" fmla="*/ 21599 h 21600"/>
                <a:gd name="T2" fmla="*/ 0 w 21749"/>
                <a:gd name="T3" fmla="*/ 249 h 21600"/>
                <a:gd name="T4" fmla="*/ 21599 w 2174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9" h="21600" fill="none" extrusionOk="0">
                  <a:moveTo>
                    <a:pt x="21749" y="21599"/>
                  </a:moveTo>
                  <a:cubicBezTo>
                    <a:pt x="21699" y="21599"/>
                    <a:pt x="21649" y="21599"/>
                    <a:pt x="21599" y="21600"/>
                  </a:cubicBezTo>
                  <a:cubicBezTo>
                    <a:pt x="9766" y="21600"/>
                    <a:pt x="136" y="12080"/>
                    <a:pt x="0" y="248"/>
                  </a:cubicBezTo>
                </a:path>
                <a:path w="21749" h="21600" stroke="0" extrusionOk="0">
                  <a:moveTo>
                    <a:pt x="21749" y="21599"/>
                  </a:moveTo>
                  <a:cubicBezTo>
                    <a:pt x="21699" y="21599"/>
                    <a:pt x="21649" y="21599"/>
                    <a:pt x="21599" y="21600"/>
                  </a:cubicBezTo>
                  <a:cubicBezTo>
                    <a:pt x="9766" y="21600"/>
                    <a:pt x="136" y="12080"/>
                    <a:pt x="0" y="24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Freeform 151"/>
            <p:cNvSpPr>
              <a:spLocks/>
            </p:cNvSpPr>
            <p:nvPr/>
          </p:nvSpPr>
          <p:spPr bwMode="auto">
            <a:xfrm>
              <a:off x="2612" y="98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Line 152"/>
            <p:cNvSpPr>
              <a:spLocks noChangeShapeType="1"/>
            </p:cNvSpPr>
            <p:nvPr/>
          </p:nvSpPr>
          <p:spPr bwMode="auto">
            <a:xfrm>
              <a:off x="6612" y="2292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4" name="Rectangle 153">
            <a:hlinkClick r:id="rId2" action="ppaction://hlinkfile"/>
          </p:cNvPr>
          <p:cNvSpPr/>
          <p:nvPr/>
        </p:nvSpPr>
        <p:spPr>
          <a:xfrm>
            <a:off x="4572000" y="8415338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554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152400"/>
            <a:ext cx="11410950" cy="8686800"/>
            <a:chOff x="144" y="96"/>
            <a:chExt cx="7188" cy="547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5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0" y="25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4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0" y="24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38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0" y="238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3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0" y="23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22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201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9" y="2201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21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0" y="21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20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0" y="20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198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0" y="198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9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0" y="19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832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809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9" y="1809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7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0" y="17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6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0" y="16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6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2"/>
            <p:cNvSpPr>
              <a:spLocks noChangeShapeType="1"/>
            </p:cNvSpPr>
            <p:nvPr/>
          </p:nvSpPr>
          <p:spPr bwMode="auto">
            <a:xfrm>
              <a:off x="4040" y="16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3"/>
            <p:cNvSpPr>
              <a:spLocks noChangeShapeType="1"/>
            </p:cNvSpPr>
            <p:nvPr/>
          </p:nvSpPr>
          <p:spPr bwMode="auto">
            <a:xfrm>
              <a:off x="179" y="15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4"/>
            <p:cNvSpPr>
              <a:spLocks noChangeShapeType="1"/>
            </p:cNvSpPr>
            <p:nvPr/>
          </p:nvSpPr>
          <p:spPr bwMode="auto">
            <a:xfrm>
              <a:off x="4040" y="15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5"/>
            <p:cNvSpPr>
              <a:spLocks noChangeShapeType="1"/>
            </p:cNvSpPr>
            <p:nvPr/>
          </p:nvSpPr>
          <p:spPr bwMode="auto">
            <a:xfrm>
              <a:off x="179" y="144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6"/>
            <p:cNvSpPr>
              <a:spLocks noChangeShapeType="1"/>
            </p:cNvSpPr>
            <p:nvPr/>
          </p:nvSpPr>
          <p:spPr bwMode="auto">
            <a:xfrm>
              <a:off x="1640" y="142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7"/>
            <p:cNvSpPr>
              <a:spLocks noChangeShapeType="1"/>
            </p:cNvSpPr>
            <p:nvPr/>
          </p:nvSpPr>
          <p:spPr bwMode="auto">
            <a:xfrm>
              <a:off x="2629" y="142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8"/>
            <p:cNvSpPr>
              <a:spLocks noChangeShapeType="1"/>
            </p:cNvSpPr>
            <p:nvPr/>
          </p:nvSpPr>
          <p:spPr bwMode="auto">
            <a:xfrm>
              <a:off x="179" y="13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9"/>
            <p:cNvSpPr>
              <a:spLocks noChangeShapeType="1"/>
            </p:cNvSpPr>
            <p:nvPr/>
          </p:nvSpPr>
          <p:spPr bwMode="auto">
            <a:xfrm>
              <a:off x="4040" y="13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40"/>
            <p:cNvSpPr>
              <a:spLocks noChangeShapeType="1"/>
            </p:cNvSpPr>
            <p:nvPr/>
          </p:nvSpPr>
          <p:spPr bwMode="auto">
            <a:xfrm>
              <a:off x="179" y="12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1"/>
            <p:cNvSpPr>
              <a:spLocks noChangeShapeType="1"/>
            </p:cNvSpPr>
            <p:nvPr/>
          </p:nvSpPr>
          <p:spPr bwMode="auto">
            <a:xfrm>
              <a:off x="4040" y="12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179" y="12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3"/>
            <p:cNvSpPr>
              <a:spLocks noChangeShapeType="1"/>
            </p:cNvSpPr>
            <p:nvPr/>
          </p:nvSpPr>
          <p:spPr bwMode="auto">
            <a:xfrm>
              <a:off x="4040" y="12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4"/>
            <p:cNvSpPr>
              <a:spLocks noChangeShapeType="1"/>
            </p:cNvSpPr>
            <p:nvPr/>
          </p:nvSpPr>
          <p:spPr bwMode="auto">
            <a:xfrm>
              <a:off x="179" y="11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5"/>
            <p:cNvSpPr>
              <a:spLocks noChangeShapeType="1"/>
            </p:cNvSpPr>
            <p:nvPr/>
          </p:nvSpPr>
          <p:spPr bwMode="auto">
            <a:xfrm>
              <a:off x="4040" y="11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6"/>
            <p:cNvSpPr>
              <a:spLocks noChangeShapeType="1"/>
            </p:cNvSpPr>
            <p:nvPr/>
          </p:nvSpPr>
          <p:spPr bwMode="auto">
            <a:xfrm>
              <a:off x="179" y="105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7"/>
            <p:cNvSpPr>
              <a:spLocks noChangeShapeType="1"/>
            </p:cNvSpPr>
            <p:nvPr/>
          </p:nvSpPr>
          <p:spPr bwMode="auto">
            <a:xfrm>
              <a:off x="1640" y="1030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8"/>
            <p:cNvSpPr>
              <a:spLocks noChangeShapeType="1"/>
            </p:cNvSpPr>
            <p:nvPr/>
          </p:nvSpPr>
          <p:spPr bwMode="auto">
            <a:xfrm>
              <a:off x="2629" y="1030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9"/>
            <p:cNvSpPr>
              <a:spLocks noChangeShapeType="1"/>
            </p:cNvSpPr>
            <p:nvPr/>
          </p:nvSpPr>
          <p:spPr bwMode="auto">
            <a:xfrm>
              <a:off x="179" y="9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50"/>
            <p:cNvSpPr>
              <a:spLocks noChangeShapeType="1"/>
            </p:cNvSpPr>
            <p:nvPr/>
          </p:nvSpPr>
          <p:spPr bwMode="auto">
            <a:xfrm>
              <a:off x="4040" y="9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1"/>
            <p:cNvSpPr>
              <a:spLocks noChangeShapeType="1"/>
            </p:cNvSpPr>
            <p:nvPr/>
          </p:nvSpPr>
          <p:spPr bwMode="auto">
            <a:xfrm>
              <a:off x="179" y="89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2"/>
            <p:cNvSpPr>
              <a:spLocks noChangeShapeType="1"/>
            </p:cNvSpPr>
            <p:nvPr/>
          </p:nvSpPr>
          <p:spPr bwMode="auto">
            <a:xfrm>
              <a:off x="4040" y="89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3"/>
            <p:cNvSpPr>
              <a:spLocks noChangeShapeType="1"/>
            </p:cNvSpPr>
            <p:nvPr/>
          </p:nvSpPr>
          <p:spPr bwMode="auto">
            <a:xfrm>
              <a:off x="179" y="8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4"/>
            <p:cNvSpPr>
              <a:spLocks noChangeShapeType="1"/>
            </p:cNvSpPr>
            <p:nvPr/>
          </p:nvSpPr>
          <p:spPr bwMode="auto">
            <a:xfrm>
              <a:off x="4040" y="8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5"/>
            <p:cNvSpPr>
              <a:spLocks noChangeShapeType="1"/>
            </p:cNvSpPr>
            <p:nvPr/>
          </p:nvSpPr>
          <p:spPr bwMode="auto">
            <a:xfrm>
              <a:off x="179" y="7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6"/>
            <p:cNvSpPr>
              <a:spLocks noChangeShapeType="1"/>
            </p:cNvSpPr>
            <p:nvPr/>
          </p:nvSpPr>
          <p:spPr bwMode="auto">
            <a:xfrm>
              <a:off x="4040" y="7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7"/>
            <p:cNvSpPr>
              <a:spLocks noChangeShapeType="1"/>
            </p:cNvSpPr>
            <p:nvPr/>
          </p:nvSpPr>
          <p:spPr bwMode="auto">
            <a:xfrm>
              <a:off x="179" y="66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8"/>
            <p:cNvSpPr>
              <a:spLocks noChangeShapeType="1"/>
            </p:cNvSpPr>
            <p:nvPr/>
          </p:nvSpPr>
          <p:spPr bwMode="auto">
            <a:xfrm>
              <a:off x="1640" y="644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9"/>
            <p:cNvSpPr>
              <a:spLocks noChangeShapeType="1"/>
            </p:cNvSpPr>
            <p:nvPr/>
          </p:nvSpPr>
          <p:spPr bwMode="auto">
            <a:xfrm>
              <a:off x="2629" y="644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60"/>
            <p:cNvSpPr>
              <a:spLocks noChangeShapeType="1"/>
            </p:cNvSpPr>
            <p:nvPr/>
          </p:nvSpPr>
          <p:spPr bwMode="auto">
            <a:xfrm>
              <a:off x="179" y="5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1"/>
            <p:cNvSpPr>
              <a:spLocks noChangeShapeType="1"/>
            </p:cNvSpPr>
            <p:nvPr/>
          </p:nvSpPr>
          <p:spPr bwMode="auto">
            <a:xfrm>
              <a:off x="4040" y="5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2"/>
            <p:cNvSpPr>
              <a:spLocks noChangeShapeType="1"/>
            </p:cNvSpPr>
            <p:nvPr/>
          </p:nvSpPr>
          <p:spPr bwMode="auto">
            <a:xfrm>
              <a:off x="179" y="5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3"/>
            <p:cNvSpPr>
              <a:spLocks noChangeShapeType="1"/>
            </p:cNvSpPr>
            <p:nvPr/>
          </p:nvSpPr>
          <p:spPr bwMode="auto">
            <a:xfrm>
              <a:off x="4040" y="5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4"/>
            <p:cNvSpPr>
              <a:spLocks noChangeShapeType="1"/>
            </p:cNvSpPr>
            <p:nvPr/>
          </p:nvSpPr>
          <p:spPr bwMode="auto">
            <a:xfrm>
              <a:off x="179" y="43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5"/>
            <p:cNvSpPr>
              <a:spLocks noChangeShapeType="1"/>
            </p:cNvSpPr>
            <p:nvPr/>
          </p:nvSpPr>
          <p:spPr bwMode="auto">
            <a:xfrm>
              <a:off x="4040" y="43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6"/>
            <p:cNvSpPr>
              <a:spLocks noChangeShapeType="1"/>
            </p:cNvSpPr>
            <p:nvPr/>
          </p:nvSpPr>
          <p:spPr bwMode="auto">
            <a:xfrm>
              <a:off x="179" y="3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7"/>
            <p:cNvSpPr>
              <a:spLocks noChangeShapeType="1"/>
            </p:cNvSpPr>
            <p:nvPr/>
          </p:nvSpPr>
          <p:spPr bwMode="auto">
            <a:xfrm>
              <a:off x="4040" y="3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Rectangle 68"/>
            <p:cNvSpPr>
              <a:spLocks noChangeArrowheads="1"/>
            </p:cNvSpPr>
            <p:nvPr/>
          </p:nvSpPr>
          <p:spPr bwMode="auto">
            <a:xfrm>
              <a:off x="171" y="280"/>
              <a:ext cx="3920" cy="232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Oval 69"/>
            <p:cNvSpPr>
              <a:spLocks noChangeArrowheads="1"/>
            </p:cNvSpPr>
            <p:nvPr/>
          </p:nvSpPr>
          <p:spPr bwMode="auto">
            <a:xfrm>
              <a:off x="1099" y="1919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Rectangle 70"/>
            <p:cNvSpPr>
              <a:spLocks noChangeArrowheads="1"/>
            </p:cNvSpPr>
            <p:nvPr/>
          </p:nvSpPr>
          <p:spPr bwMode="auto">
            <a:xfrm>
              <a:off x="3251" y="1688"/>
              <a:ext cx="2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6" name="Oval 71"/>
            <p:cNvSpPr>
              <a:spLocks noChangeArrowheads="1"/>
            </p:cNvSpPr>
            <p:nvPr/>
          </p:nvSpPr>
          <p:spPr bwMode="auto">
            <a:xfrm>
              <a:off x="3136" y="1930"/>
              <a:ext cx="130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Rectangle 72"/>
            <p:cNvSpPr>
              <a:spLocks noChangeArrowheads="1"/>
            </p:cNvSpPr>
            <p:nvPr/>
          </p:nvSpPr>
          <p:spPr bwMode="auto">
            <a:xfrm>
              <a:off x="2730" y="1653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8" name="Oval 73"/>
            <p:cNvSpPr>
              <a:spLocks noChangeArrowheads="1"/>
            </p:cNvSpPr>
            <p:nvPr/>
          </p:nvSpPr>
          <p:spPr bwMode="auto">
            <a:xfrm>
              <a:off x="2889" y="1919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Rectangle 74"/>
            <p:cNvSpPr>
              <a:spLocks noChangeArrowheads="1"/>
            </p:cNvSpPr>
            <p:nvPr/>
          </p:nvSpPr>
          <p:spPr bwMode="auto">
            <a:xfrm>
              <a:off x="2362" y="1636"/>
              <a:ext cx="19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0" name="Rectangle 75"/>
            <p:cNvSpPr>
              <a:spLocks noChangeArrowheads="1"/>
            </p:cNvSpPr>
            <p:nvPr/>
          </p:nvSpPr>
          <p:spPr bwMode="auto">
            <a:xfrm>
              <a:off x="2637" y="1919"/>
              <a:ext cx="129" cy="13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Line 76"/>
            <p:cNvSpPr>
              <a:spLocks noChangeShapeType="1"/>
            </p:cNvSpPr>
            <p:nvPr/>
          </p:nvSpPr>
          <p:spPr bwMode="auto">
            <a:xfrm>
              <a:off x="2636" y="1919"/>
              <a:ext cx="126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77"/>
            <p:cNvSpPr>
              <a:spLocks noChangeShapeType="1"/>
            </p:cNvSpPr>
            <p:nvPr/>
          </p:nvSpPr>
          <p:spPr bwMode="auto">
            <a:xfrm flipV="1">
              <a:off x="2636" y="1919"/>
              <a:ext cx="126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Rectangle 78"/>
            <p:cNvSpPr>
              <a:spLocks noChangeArrowheads="1"/>
            </p:cNvSpPr>
            <p:nvPr/>
          </p:nvSpPr>
          <p:spPr bwMode="auto">
            <a:xfrm>
              <a:off x="3086" y="1400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4" name="Oval 79"/>
            <p:cNvSpPr>
              <a:spLocks noChangeArrowheads="1"/>
            </p:cNvSpPr>
            <p:nvPr/>
          </p:nvSpPr>
          <p:spPr bwMode="auto">
            <a:xfrm>
              <a:off x="2383" y="1919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Rectangle 80"/>
            <p:cNvSpPr>
              <a:spLocks noChangeArrowheads="1"/>
            </p:cNvSpPr>
            <p:nvPr/>
          </p:nvSpPr>
          <p:spPr bwMode="auto">
            <a:xfrm>
              <a:off x="2312" y="1388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6" name="Oval 81"/>
            <p:cNvSpPr>
              <a:spLocks noChangeArrowheads="1"/>
            </p:cNvSpPr>
            <p:nvPr/>
          </p:nvSpPr>
          <p:spPr bwMode="auto">
            <a:xfrm>
              <a:off x="2115" y="1919"/>
              <a:ext cx="129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Rectangle 82"/>
            <p:cNvSpPr>
              <a:spLocks noChangeArrowheads="1"/>
            </p:cNvSpPr>
            <p:nvPr/>
          </p:nvSpPr>
          <p:spPr bwMode="auto">
            <a:xfrm>
              <a:off x="1280" y="1359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8" name="Oval 83"/>
            <p:cNvSpPr>
              <a:spLocks noChangeArrowheads="1"/>
            </p:cNvSpPr>
            <p:nvPr/>
          </p:nvSpPr>
          <p:spPr bwMode="auto">
            <a:xfrm>
              <a:off x="611" y="2080"/>
              <a:ext cx="130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Rectangle 84"/>
            <p:cNvSpPr>
              <a:spLocks noChangeArrowheads="1"/>
            </p:cNvSpPr>
            <p:nvPr/>
          </p:nvSpPr>
          <p:spPr bwMode="auto">
            <a:xfrm>
              <a:off x="2054" y="1648"/>
              <a:ext cx="2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0" name="Oval 85"/>
            <p:cNvSpPr>
              <a:spLocks noChangeArrowheads="1"/>
            </p:cNvSpPr>
            <p:nvPr/>
          </p:nvSpPr>
          <p:spPr bwMode="auto">
            <a:xfrm>
              <a:off x="2642" y="2427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Rectangle 86"/>
            <p:cNvSpPr>
              <a:spLocks noChangeArrowheads="1"/>
            </p:cNvSpPr>
            <p:nvPr/>
          </p:nvSpPr>
          <p:spPr bwMode="auto">
            <a:xfrm>
              <a:off x="3805" y="1250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2" name="Oval 87"/>
            <p:cNvSpPr>
              <a:spLocks noChangeArrowheads="1"/>
            </p:cNvSpPr>
            <p:nvPr/>
          </p:nvSpPr>
          <p:spPr bwMode="auto">
            <a:xfrm>
              <a:off x="2279" y="2410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Rectangle 88"/>
            <p:cNvSpPr>
              <a:spLocks noChangeArrowheads="1"/>
            </p:cNvSpPr>
            <p:nvPr/>
          </p:nvSpPr>
          <p:spPr bwMode="auto">
            <a:xfrm>
              <a:off x="473" y="1342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4" name="Oval 89"/>
            <p:cNvSpPr>
              <a:spLocks noChangeArrowheads="1"/>
            </p:cNvSpPr>
            <p:nvPr/>
          </p:nvSpPr>
          <p:spPr bwMode="auto">
            <a:xfrm>
              <a:off x="1719" y="2092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Rectangle 90"/>
            <p:cNvSpPr>
              <a:spLocks noChangeArrowheads="1"/>
            </p:cNvSpPr>
            <p:nvPr/>
          </p:nvSpPr>
          <p:spPr bwMode="auto">
            <a:xfrm>
              <a:off x="2452" y="765"/>
              <a:ext cx="30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6" name="Oval 91"/>
            <p:cNvSpPr>
              <a:spLocks noChangeArrowheads="1"/>
            </p:cNvSpPr>
            <p:nvPr/>
          </p:nvSpPr>
          <p:spPr bwMode="auto">
            <a:xfrm>
              <a:off x="3915" y="1913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Rectangle 92"/>
            <p:cNvSpPr>
              <a:spLocks noChangeArrowheads="1"/>
            </p:cNvSpPr>
            <p:nvPr/>
          </p:nvSpPr>
          <p:spPr bwMode="auto">
            <a:xfrm>
              <a:off x="847" y="857"/>
              <a:ext cx="31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Rectangle 93"/>
            <p:cNvSpPr>
              <a:spLocks noChangeArrowheads="1"/>
            </p:cNvSpPr>
            <p:nvPr/>
          </p:nvSpPr>
          <p:spPr bwMode="auto">
            <a:xfrm>
              <a:off x="235" y="2441"/>
              <a:ext cx="343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4"/>
            <p:cNvSpPr>
              <a:spLocks noChangeArrowheads="1"/>
            </p:cNvSpPr>
            <p:nvPr/>
          </p:nvSpPr>
          <p:spPr bwMode="auto">
            <a:xfrm>
              <a:off x="1537" y="125"/>
              <a:ext cx="40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5"/>
            <p:cNvSpPr>
              <a:spLocks noChangeArrowheads="1"/>
            </p:cNvSpPr>
            <p:nvPr/>
          </p:nvSpPr>
          <p:spPr bwMode="auto">
            <a:xfrm>
              <a:off x="1922" y="125"/>
              <a:ext cx="188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Gun 33 Bubble Go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6"/>
            <p:cNvSpPr>
              <a:spLocks noChangeArrowheads="1"/>
            </p:cNvSpPr>
            <p:nvPr/>
          </p:nvSpPr>
          <p:spPr bwMode="auto">
            <a:xfrm>
              <a:off x="222" y="2652"/>
              <a:ext cx="20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7"/>
            <p:cNvSpPr>
              <a:spLocks noChangeArrowheads="1"/>
            </p:cNvSpPr>
            <p:nvPr/>
          </p:nvSpPr>
          <p:spPr bwMode="auto">
            <a:xfrm>
              <a:off x="384" y="2652"/>
              <a:ext cx="52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8"/>
            <p:cNvSpPr>
              <a:spLocks noChangeArrowheads="1"/>
            </p:cNvSpPr>
            <p:nvPr/>
          </p:nvSpPr>
          <p:spPr bwMode="auto">
            <a:xfrm>
              <a:off x="222" y="2894"/>
              <a:ext cx="2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9"/>
            <p:cNvSpPr>
              <a:spLocks noChangeArrowheads="1"/>
            </p:cNvSpPr>
            <p:nvPr/>
          </p:nvSpPr>
          <p:spPr bwMode="auto">
            <a:xfrm>
              <a:off x="439" y="2894"/>
              <a:ext cx="52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0"/>
            <p:cNvSpPr>
              <a:spLocks noChangeArrowheads="1"/>
            </p:cNvSpPr>
            <p:nvPr/>
          </p:nvSpPr>
          <p:spPr bwMode="auto">
            <a:xfrm>
              <a:off x="222" y="3136"/>
              <a:ext cx="22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1"/>
            <p:cNvSpPr>
              <a:spLocks noChangeArrowheads="1"/>
            </p:cNvSpPr>
            <p:nvPr/>
          </p:nvSpPr>
          <p:spPr bwMode="auto">
            <a:xfrm>
              <a:off x="432" y="3120"/>
              <a:ext cx="52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2"/>
            <p:cNvSpPr>
              <a:spLocks noChangeArrowheads="1"/>
            </p:cNvSpPr>
            <p:nvPr/>
          </p:nvSpPr>
          <p:spPr bwMode="auto">
            <a:xfrm>
              <a:off x="222" y="3379"/>
              <a:ext cx="22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3"/>
            <p:cNvSpPr>
              <a:spLocks noChangeArrowheads="1"/>
            </p:cNvSpPr>
            <p:nvPr/>
          </p:nvSpPr>
          <p:spPr bwMode="auto">
            <a:xfrm>
              <a:off x="432" y="3379"/>
              <a:ext cx="55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4"/>
            <p:cNvSpPr>
              <a:spLocks noChangeArrowheads="1"/>
            </p:cNvSpPr>
            <p:nvPr/>
          </p:nvSpPr>
          <p:spPr bwMode="auto">
            <a:xfrm>
              <a:off x="222" y="3621"/>
              <a:ext cx="20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5"/>
            <p:cNvSpPr>
              <a:spLocks noChangeArrowheads="1"/>
            </p:cNvSpPr>
            <p:nvPr/>
          </p:nvSpPr>
          <p:spPr bwMode="auto">
            <a:xfrm>
              <a:off x="487" y="3627"/>
              <a:ext cx="52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6"/>
            <p:cNvSpPr>
              <a:spLocks noChangeArrowheads="1"/>
            </p:cNvSpPr>
            <p:nvPr/>
          </p:nvSpPr>
          <p:spPr bwMode="auto">
            <a:xfrm>
              <a:off x="222" y="3863"/>
              <a:ext cx="25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7"/>
            <p:cNvSpPr>
              <a:spLocks noChangeArrowheads="1"/>
            </p:cNvSpPr>
            <p:nvPr/>
          </p:nvSpPr>
          <p:spPr bwMode="auto">
            <a:xfrm>
              <a:off x="480" y="3863"/>
              <a:ext cx="8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5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8"/>
            <p:cNvSpPr>
              <a:spLocks noChangeArrowheads="1"/>
            </p:cNvSpPr>
            <p:nvPr/>
          </p:nvSpPr>
          <p:spPr bwMode="auto">
            <a:xfrm>
              <a:off x="222" y="4105"/>
              <a:ext cx="22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9"/>
            <p:cNvSpPr>
              <a:spLocks noChangeArrowheads="1"/>
            </p:cNvSpPr>
            <p:nvPr/>
          </p:nvSpPr>
          <p:spPr bwMode="auto">
            <a:xfrm>
              <a:off x="432" y="4105"/>
              <a:ext cx="130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Dallas. Get Vertical.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0"/>
            <p:cNvSpPr>
              <a:spLocks noChangeArrowheads="1"/>
            </p:cNvSpPr>
            <p:nvPr/>
          </p:nvSpPr>
          <p:spPr bwMode="auto">
            <a:xfrm>
              <a:off x="222" y="4348"/>
              <a:ext cx="20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1"/>
            <p:cNvSpPr>
              <a:spLocks noChangeArrowheads="1"/>
            </p:cNvSpPr>
            <p:nvPr/>
          </p:nvSpPr>
          <p:spPr bwMode="auto">
            <a:xfrm>
              <a:off x="465" y="4348"/>
              <a:ext cx="135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on Backside Hash.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2"/>
            <p:cNvSpPr>
              <a:spLocks noChangeArrowheads="1"/>
            </p:cNvSpPr>
            <p:nvPr/>
          </p:nvSpPr>
          <p:spPr bwMode="auto">
            <a:xfrm>
              <a:off x="222" y="4590"/>
              <a:ext cx="2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3"/>
            <p:cNvSpPr>
              <a:spLocks noChangeArrowheads="1"/>
            </p:cNvSpPr>
            <p:nvPr/>
          </p:nvSpPr>
          <p:spPr bwMode="auto">
            <a:xfrm>
              <a:off x="484" y="4590"/>
              <a:ext cx="27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Quick Fake to the FB. Pump Bubble. Look Deep to short.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4"/>
            <p:cNvSpPr>
              <a:spLocks noChangeArrowheads="1"/>
            </p:cNvSpPr>
            <p:nvPr/>
          </p:nvSpPr>
          <p:spPr bwMode="auto">
            <a:xfrm>
              <a:off x="222" y="4832"/>
              <a:ext cx="21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5"/>
            <p:cNvSpPr>
              <a:spLocks noChangeArrowheads="1"/>
            </p:cNvSpPr>
            <p:nvPr/>
          </p:nvSpPr>
          <p:spPr bwMode="auto">
            <a:xfrm>
              <a:off x="480" y="4832"/>
              <a:ext cx="335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crossover, turn for ball. Run bubble screen route to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6"/>
            <p:cNvSpPr>
              <a:spLocks noChangeArrowheads="1"/>
            </p:cNvSpPr>
            <p:nvPr/>
          </p:nvSpPr>
          <p:spPr bwMode="auto">
            <a:xfrm>
              <a:off x="222" y="5075"/>
              <a:ext cx="19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7"/>
            <p:cNvSpPr>
              <a:spLocks noChangeArrowheads="1"/>
            </p:cNvSpPr>
            <p:nvPr/>
          </p:nvSpPr>
          <p:spPr bwMode="auto">
            <a:xfrm>
              <a:off x="480" y="5075"/>
              <a:ext cx="31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Lateral Step towards QB. Pocket open. Attack. Protect Backside.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8"/>
            <p:cNvSpPr>
              <a:spLocks noChangeArrowheads="1"/>
            </p:cNvSpPr>
            <p:nvPr/>
          </p:nvSpPr>
          <p:spPr bwMode="auto">
            <a:xfrm>
              <a:off x="222" y="5317"/>
              <a:ext cx="84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Freeform 119"/>
            <p:cNvSpPr>
              <a:spLocks/>
            </p:cNvSpPr>
            <p:nvPr/>
          </p:nvSpPr>
          <p:spPr bwMode="auto">
            <a:xfrm>
              <a:off x="2508" y="2400"/>
              <a:ext cx="138" cy="110"/>
            </a:xfrm>
            <a:custGeom>
              <a:avLst/>
              <a:gdLst>
                <a:gd name="T0" fmla="*/ 375 w 375"/>
                <a:gd name="T1" fmla="*/ 179 h 285"/>
                <a:gd name="T2" fmla="*/ 136 w 375"/>
                <a:gd name="T3" fmla="*/ 0 h 285"/>
                <a:gd name="T4" fmla="*/ 0 w 375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285">
                  <a:moveTo>
                    <a:pt x="375" y="179"/>
                  </a:moveTo>
                  <a:lnTo>
                    <a:pt x="136" y="0"/>
                  </a:lnTo>
                  <a:lnTo>
                    <a:pt x="0" y="28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Freeform 120"/>
            <p:cNvSpPr>
              <a:spLocks/>
            </p:cNvSpPr>
            <p:nvPr/>
          </p:nvSpPr>
          <p:spPr bwMode="auto">
            <a:xfrm>
              <a:off x="2508" y="2449"/>
              <a:ext cx="42" cy="61"/>
            </a:xfrm>
            <a:custGeom>
              <a:avLst/>
              <a:gdLst>
                <a:gd name="T0" fmla="*/ 0 w 42"/>
                <a:gd name="T1" fmla="*/ 61 h 61"/>
                <a:gd name="T2" fmla="*/ 42 w 42"/>
                <a:gd name="T3" fmla="*/ 18 h 61"/>
                <a:gd name="T4" fmla="*/ 18 w 42"/>
                <a:gd name="T5" fmla="*/ 22 h 61"/>
                <a:gd name="T6" fmla="*/ 6 w 42"/>
                <a:gd name="T7" fmla="*/ 0 h 61"/>
                <a:gd name="T8" fmla="*/ 0 w 42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1">
                  <a:moveTo>
                    <a:pt x="0" y="61"/>
                  </a:moveTo>
                  <a:lnTo>
                    <a:pt x="42" y="18"/>
                  </a:lnTo>
                  <a:lnTo>
                    <a:pt x="18" y="22"/>
                  </a:lnTo>
                  <a:lnTo>
                    <a:pt x="6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Freeform 121"/>
            <p:cNvSpPr>
              <a:spLocks/>
            </p:cNvSpPr>
            <p:nvPr/>
          </p:nvSpPr>
          <p:spPr bwMode="auto">
            <a:xfrm>
              <a:off x="719" y="425"/>
              <a:ext cx="379" cy="1661"/>
            </a:xfrm>
            <a:custGeom>
              <a:avLst/>
              <a:gdLst>
                <a:gd name="T0" fmla="*/ 0 w 1035"/>
                <a:gd name="T1" fmla="*/ 4320 h 4320"/>
                <a:gd name="T2" fmla="*/ 1035 w 1035"/>
                <a:gd name="T3" fmla="*/ 2955 h 4320"/>
                <a:gd name="T4" fmla="*/ 1005 w 1035"/>
                <a:gd name="T5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5" h="4320">
                  <a:moveTo>
                    <a:pt x="0" y="4320"/>
                  </a:moveTo>
                  <a:lnTo>
                    <a:pt x="1035" y="2955"/>
                  </a:lnTo>
                  <a:lnTo>
                    <a:pt x="10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Freeform 122"/>
            <p:cNvSpPr>
              <a:spLocks/>
            </p:cNvSpPr>
            <p:nvPr/>
          </p:nvSpPr>
          <p:spPr bwMode="auto">
            <a:xfrm>
              <a:off x="1068" y="425"/>
              <a:ext cx="39" cy="57"/>
            </a:xfrm>
            <a:custGeom>
              <a:avLst/>
              <a:gdLst>
                <a:gd name="T0" fmla="*/ 19 w 39"/>
                <a:gd name="T1" fmla="*/ 0 h 57"/>
                <a:gd name="T2" fmla="*/ 0 w 39"/>
                <a:gd name="T3" fmla="*/ 57 h 57"/>
                <a:gd name="T4" fmla="*/ 19 w 39"/>
                <a:gd name="T5" fmla="*/ 43 h 57"/>
                <a:gd name="T6" fmla="*/ 39 w 39"/>
                <a:gd name="T7" fmla="*/ 57 h 57"/>
                <a:gd name="T8" fmla="*/ 19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19" y="0"/>
                  </a:moveTo>
                  <a:lnTo>
                    <a:pt x="0" y="57"/>
                  </a:lnTo>
                  <a:lnTo>
                    <a:pt x="19" y="43"/>
                  </a:lnTo>
                  <a:lnTo>
                    <a:pt x="39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Line 123"/>
            <p:cNvSpPr>
              <a:spLocks noChangeShapeType="1"/>
            </p:cNvSpPr>
            <p:nvPr/>
          </p:nvSpPr>
          <p:spPr bwMode="auto">
            <a:xfrm flipV="1">
              <a:off x="1158" y="1527"/>
              <a:ext cx="39" cy="4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Arc 124"/>
            <p:cNvSpPr>
              <a:spLocks/>
            </p:cNvSpPr>
            <p:nvPr/>
          </p:nvSpPr>
          <p:spPr bwMode="auto">
            <a:xfrm>
              <a:off x="1197" y="1394"/>
              <a:ext cx="55" cy="1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2000"/>
                <a:gd name="T1" fmla="*/ 21764 h 21764"/>
                <a:gd name="T2" fmla="*/ 22000 w 22000"/>
                <a:gd name="T3" fmla="*/ 4 h 21764"/>
                <a:gd name="T4" fmla="*/ 21600 w 22000"/>
                <a:gd name="T5" fmla="*/ 21600 h 2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00" h="21764" fill="none" extrusionOk="0">
                  <a:moveTo>
                    <a:pt x="0" y="21764"/>
                  </a:moveTo>
                  <a:cubicBezTo>
                    <a:pt x="0" y="21709"/>
                    <a:pt x="0" y="2165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33" y="-1"/>
                    <a:pt x="21866" y="1"/>
                    <a:pt x="22000" y="3"/>
                  </a:cubicBezTo>
                </a:path>
                <a:path w="22000" h="21764" stroke="0" extrusionOk="0">
                  <a:moveTo>
                    <a:pt x="0" y="21764"/>
                  </a:moveTo>
                  <a:cubicBezTo>
                    <a:pt x="0" y="21709"/>
                    <a:pt x="0" y="2165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33" y="-1"/>
                    <a:pt x="21866" y="1"/>
                    <a:pt x="22000" y="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Arc 125"/>
            <p:cNvSpPr>
              <a:spLocks/>
            </p:cNvSpPr>
            <p:nvPr/>
          </p:nvSpPr>
          <p:spPr bwMode="auto">
            <a:xfrm>
              <a:off x="1251" y="1394"/>
              <a:ext cx="59" cy="150"/>
            </a:xfrm>
            <a:custGeom>
              <a:avLst/>
              <a:gdLst>
                <a:gd name="G0" fmla="+- 0 0 0"/>
                <a:gd name="G1" fmla="+- 21597 0 0"/>
                <a:gd name="G2" fmla="+- 21600 0 0"/>
                <a:gd name="T0" fmla="*/ 366 w 21600"/>
                <a:gd name="T1" fmla="*/ 0 h 21737"/>
                <a:gd name="T2" fmla="*/ 21600 w 21600"/>
                <a:gd name="T3" fmla="*/ 21737 h 21737"/>
                <a:gd name="T4" fmla="*/ 0 w 21600"/>
                <a:gd name="T5" fmla="*/ 21597 h 21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7" fill="none" extrusionOk="0">
                  <a:moveTo>
                    <a:pt x="365" y="0"/>
                  </a:moveTo>
                  <a:cubicBezTo>
                    <a:pt x="12150" y="199"/>
                    <a:pt x="21600" y="9810"/>
                    <a:pt x="21600" y="21597"/>
                  </a:cubicBezTo>
                  <a:cubicBezTo>
                    <a:pt x="21600" y="21643"/>
                    <a:pt x="21599" y="21690"/>
                    <a:pt x="21599" y="21736"/>
                  </a:cubicBezTo>
                </a:path>
                <a:path w="21600" h="21737" stroke="0" extrusionOk="0">
                  <a:moveTo>
                    <a:pt x="365" y="0"/>
                  </a:moveTo>
                  <a:cubicBezTo>
                    <a:pt x="12150" y="199"/>
                    <a:pt x="21600" y="9810"/>
                    <a:pt x="21600" y="21597"/>
                  </a:cubicBezTo>
                  <a:cubicBezTo>
                    <a:pt x="21600" y="21643"/>
                    <a:pt x="21599" y="21690"/>
                    <a:pt x="21599" y="21736"/>
                  </a:cubicBezTo>
                  <a:lnTo>
                    <a:pt x="0" y="2159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Freeform 126"/>
            <p:cNvSpPr>
              <a:spLocks/>
            </p:cNvSpPr>
            <p:nvPr/>
          </p:nvSpPr>
          <p:spPr bwMode="auto">
            <a:xfrm>
              <a:off x="1273" y="1483"/>
              <a:ext cx="39" cy="61"/>
            </a:xfrm>
            <a:custGeom>
              <a:avLst/>
              <a:gdLst>
                <a:gd name="T0" fmla="*/ 39 w 39"/>
                <a:gd name="T1" fmla="*/ 61 h 61"/>
                <a:gd name="T2" fmla="*/ 37 w 39"/>
                <a:gd name="T3" fmla="*/ 0 h 61"/>
                <a:gd name="T4" fmla="*/ 23 w 39"/>
                <a:gd name="T5" fmla="*/ 22 h 61"/>
                <a:gd name="T6" fmla="*/ 0 w 39"/>
                <a:gd name="T7" fmla="*/ 16 h 61"/>
                <a:gd name="T8" fmla="*/ 39 w 39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1">
                  <a:moveTo>
                    <a:pt x="39" y="61"/>
                  </a:moveTo>
                  <a:lnTo>
                    <a:pt x="37" y="0"/>
                  </a:lnTo>
                  <a:lnTo>
                    <a:pt x="23" y="22"/>
                  </a:lnTo>
                  <a:lnTo>
                    <a:pt x="0" y="16"/>
                  </a:lnTo>
                  <a:lnTo>
                    <a:pt x="39" y="6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Line 127"/>
            <p:cNvSpPr>
              <a:spLocks noChangeShapeType="1"/>
            </p:cNvSpPr>
            <p:nvPr/>
          </p:nvSpPr>
          <p:spPr bwMode="auto">
            <a:xfrm flipH="1">
              <a:off x="1669" y="2219"/>
              <a:ext cx="76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Arc 128"/>
            <p:cNvSpPr>
              <a:spLocks/>
            </p:cNvSpPr>
            <p:nvPr/>
          </p:nvSpPr>
          <p:spPr bwMode="auto">
            <a:xfrm>
              <a:off x="872" y="2304"/>
              <a:ext cx="795" cy="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91 h 21600"/>
                <a:gd name="T2" fmla="*/ 26 w 21598"/>
                <a:gd name="T3" fmla="*/ 21600 h 21600"/>
                <a:gd name="T4" fmla="*/ 0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91"/>
                  </a:moveTo>
                  <a:cubicBezTo>
                    <a:pt x="21438" y="12095"/>
                    <a:pt x="11831" y="21585"/>
                    <a:pt x="25" y="21599"/>
                  </a:cubicBezTo>
                </a:path>
                <a:path w="21598" h="21600" stroke="0" extrusionOk="0">
                  <a:moveTo>
                    <a:pt x="21598" y="291"/>
                  </a:moveTo>
                  <a:cubicBezTo>
                    <a:pt x="21438" y="12095"/>
                    <a:pt x="11831" y="21585"/>
                    <a:pt x="2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Arc 129"/>
            <p:cNvSpPr>
              <a:spLocks/>
            </p:cNvSpPr>
            <p:nvPr/>
          </p:nvSpPr>
          <p:spPr bwMode="auto">
            <a:xfrm>
              <a:off x="422" y="2016"/>
              <a:ext cx="451" cy="3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8 w 21648"/>
                <a:gd name="T1" fmla="*/ 21600 h 21600"/>
                <a:gd name="T2" fmla="*/ 0 w 21648"/>
                <a:gd name="T3" fmla="*/ 60 h 21600"/>
                <a:gd name="T4" fmla="*/ 21600 w 2164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8" h="21600" fill="none" extrusionOk="0">
                  <a:moveTo>
                    <a:pt x="21647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94" y="21600"/>
                    <a:pt x="33" y="11965"/>
                    <a:pt x="0" y="59"/>
                  </a:cubicBezTo>
                </a:path>
                <a:path w="21648" h="21600" stroke="0" extrusionOk="0">
                  <a:moveTo>
                    <a:pt x="21647" y="21599"/>
                  </a:moveTo>
                  <a:cubicBezTo>
                    <a:pt x="21631" y="21599"/>
                    <a:pt x="21615" y="21599"/>
                    <a:pt x="21600" y="21600"/>
                  </a:cubicBezTo>
                  <a:cubicBezTo>
                    <a:pt x="9694" y="21600"/>
                    <a:pt x="33" y="11965"/>
                    <a:pt x="0" y="5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Freeform 130"/>
            <p:cNvSpPr>
              <a:spLocks/>
            </p:cNvSpPr>
            <p:nvPr/>
          </p:nvSpPr>
          <p:spPr bwMode="auto">
            <a:xfrm>
              <a:off x="403" y="2017"/>
              <a:ext cx="39" cy="57"/>
            </a:xfrm>
            <a:custGeom>
              <a:avLst/>
              <a:gdLst>
                <a:gd name="T0" fmla="*/ 19 w 39"/>
                <a:gd name="T1" fmla="*/ 0 h 57"/>
                <a:gd name="T2" fmla="*/ 0 w 39"/>
                <a:gd name="T3" fmla="*/ 57 h 57"/>
                <a:gd name="T4" fmla="*/ 19 w 39"/>
                <a:gd name="T5" fmla="*/ 43 h 57"/>
                <a:gd name="T6" fmla="*/ 39 w 39"/>
                <a:gd name="T7" fmla="*/ 57 h 57"/>
                <a:gd name="T8" fmla="*/ 19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19" y="0"/>
                  </a:moveTo>
                  <a:lnTo>
                    <a:pt x="0" y="57"/>
                  </a:lnTo>
                  <a:lnTo>
                    <a:pt x="19" y="43"/>
                  </a:lnTo>
                  <a:lnTo>
                    <a:pt x="39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Freeform 131"/>
            <p:cNvSpPr>
              <a:spLocks/>
            </p:cNvSpPr>
            <p:nvPr/>
          </p:nvSpPr>
          <p:spPr bwMode="auto">
            <a:xfrm>
              <a:off x="3293" y="396"/>
              <a:ext cx="616" cy="1506"/>
            </a:xfrm>
            <a:custGeom>
              <a:avLst/>
              <a:gdLst>
                <a:gd name="T0" fmla="*/ 1681 w 1681"/>
                <a:gd name="T1" fmla="*/ 3917 h 3917"/>
                <a:gd name="T2" fmla="*/ 60 w 1681"/>
                <a:gd name="T3" fmla="*/ 2085 h 3917"/>
                <a:gd name="T4" fmla="*/ 0 w 1681"/>
                <a:gd name="T5" fmla="*/ 0 h 3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1" h="3917">
                  <a:moveTo>
                    <a:pt x="1681" y="3917"/>
                  </a:moveTo>
                  <a:lnTo>
                    <a:pt x="60" y="208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Freeform 132"/>
            <p:cNvSpPr>
              <a:spLocks/>
            </p:cNvSpPr>
            <p:nvPr/>
          </p:nvSpPr>
          <p:spPr bwMode="auto">
            <a:xfrm>
              <a:off x="3276" y="396"/>
              <a:ext cx="38" cy="58"/>
            </a:xfrm>
            <a:custGeom>
              <a:avLst/>
              <a:gdLst>
                <a:gd name="T0" fmla="*/ 17 w 38"/>
                <a:gd name="T1" fmla="*/ 0 h 58"/>
                <a:gd name="T2" fmla="*/ 0 w 38"/>
                <a:gd name="T3" fmla="*/ 58 h 58"/>
                <a:gd name="T4" fmla="*/ 18 w 38"/>
                <a:gd name="T5" fmla="*/ 42 h 58"/>
                <a:gd name="T6" fmla="*/ 38 w 38"/>
                <a:gd name="T7" fmla="*/ 56 h 58"/>
                <a:gd name="T8" fmla="*/ 17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17" y="0"/>
                  </a:moveTo>
                  <a:lnTo>
                    <a:pt x="0" y="58"/>
                  </a:lnTo>
                  <a:lnTo>
                    <a:pt x="18" y="42"/>
                  </a:lnTo>
                  <a:lnTo>
                    <a:pt x="38" y="5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Arc 133"/>
            <p:cNvSpPr>
              <a:spLocks/>
            </p:cNvSpPr>
            <p:nvPr/>
          </p:nvSpPr>
          <p:spPr bwMode="auto">
            <a:xfrm>
              <a:off x="2071" y="1849"/>
              <a:ext cx="70" cy="121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906 w 21906"/>
                <a:gd name="T1" fmla="*/ 21598 h 21600"/>
                <a:gd name="T2" fmla="*/ 0 w 21906"/>
                <a:gd name="T3" fmla="*/ 178 h 21600"/>
                <a:gd name="T4" fmla="*/ 21599 w 2190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06" h="21600" fill="none" extrusionOk="0">
                  <a:moveTo>
                    <a:pt x="21905" y="21597"/>
                  </a:moveTo>
                  <a:cubicBezTo>
                    <a:pt x="21803" y="21599"/>
                    <a:pt x="21701" y="21599"/>
                    <a:pt x="21599" y="21600"/>
                  </a:cubicBezTo>
                  <a:cubicBezTo>
                    <a:pt x="9739" y="21600"/>
                    <a:pt x="97" y="12037"/>
                    <a:pt x="-1" y="178"/>
                  </a:cubicBezTo>
                </a:path>
                <a:path w="21906" h="21600" stroke="0" extrusionOk="0">
                  <a:moveTo>
                    <a:pt x="21905" y="21597"/>
                  </a:moveTo>
                  <a:cubicBezTo>
                    <a:pt x="21803" y="21599"/>
                    <a:pt x="21701" y="21599"/>
                    <a:pt x="21599" y="21600"/>
                  </a:cubicBezTo>
                  <a:cubicBezTo>
                    <a:pt x="9739" y="21600"/>
                    <a:pt x="97" y="12037"/>
                    <a:pt x="-1" y="17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Freeform 134"/>
            <p:cNvSpPr>
              <a:spLocks/>
            </p:cNvSpPr>
            <p:nvPr/>
          </p:nvSpPr>
          <p:spPr bwMode="auto">
            <a:xfrm>
              <a:off x="2033" y="1822"/>
              <a:ext cx="69" cy="49"/>
            </a:xfrm>
            <a:custGeom>
              <a:avLst/>
              <a:gdLst>
                <a:gd name="T0" fmla="*/ 179 w 189"/>
                <a:gd name="T1" fmla="*/ 0 h 128"/>
                <a:gd name="T2" fmla="*/ 189 w 189"/>
                <a:gd name="T3" fmla="*/ 17 h 128"/>
                <a:gd name="T4" fmla="*/ 10 w 189"/>
                <a:gd name="T5" fmla="*/ 128 h 128"/>
                <a:gd name="T6" fmla="*/ 0 w 189"/>
                <a:gd name="T7" fmla="*/ 11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8">
                  <a:moveTo>
                    <a:pt x="179" y="0"/>
                  </a:moveTo>
                  <a:lnTo>
                    <a:pt x="189" y="17"/>
                  </a:lnTo>
                  <a:lnTo>
                    <a:pt x="10" y="128"/>
                  </a:lnTo>
                  <a:lnTo>
                    <a:pt x="0" y="1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Line 135"/>
            <p:cNvSpPr>
              <a:spLocks noChangeShapeType="1"/>
            </p:cNvSpPr>
            <p:nvPr/>
          </p:nvSpPr>
          <p:spPr bwMode="auto">
            <a:xfrm>
              <a:off x="2033" y="186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Arc 136"/>
            <p:cNvSpPr>
              <a:spLocks/>
            </p:cNvSpPr>
            <p:nvPr/>
          </p:nvSpPr>
          <p:spPr bwMode="auto">
            <a:xfrm>
              <a:off x="2311" y="1878"/>
              <a:ext cx="71" cy="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02 w 21902"/>
                <a:gd name="T1" fmla="*/ 21598 h 21600"/>
                <a:gd name="T2" fmla="*/ 0 w 21902"/>
                <a:gd name="T3" fmla="*/ 0 h 21600"/>
                <a:gd name="T4" fmla="*/ 21600 w 2190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02" h="21600" fill="none" extrusionOk="0">
                  <a:moveTo>
                    <a:pt x="21901" y="21597"/>
                  </a:moveTo>
                  <a:cubicBezTo>
                    <a:pt x="21801" y="21599"/>
                    <a:pt x="2170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902" h="21600" stroke="0" extrusionOk="0">
                  <a:moveTo>
                    <a:pt x="21901" y="21597"/>
                  </a:moveTo>
                  <a:cubicBezTo>
                    <a:pt x="21801" y="21599"/>
                    <a:pt x="2170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Freeform 137"/>
            <p:cNvSpPr>
              <a:spLocks/>
            </p:cNvSpPr>
            <p:nvPr/>
          </p:nvSpPr>
          <p:spPr bwMode="auto">
            <a:xfrm>
              <a:off x="2279" y="1844"/>
              <a:ext cx="60" cy="63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Line 138"/>
            <p:cNvSpPr>
              <a:spLocks noChangeShapeType="1"/>
            </p:cNvSpPr>
            <p:nvPr/>
          </p:nvSpPr>
          <p:spPr bwMode="auto">
            <a:xfrm>
              <a:off x="2279" y="1901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Arc 139"/>
            <p:cNvSpPr>
              <a:spLocks/>
            </p:cNvSpPr>
            <p:nvPr/>
          </p:nvSpPr>
          <p:spPr bwMode="auto">
            <a:xfrm>
              <a:off x="2541" y="1883"/>
              <a:ext cx="72" cy="57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891 w 21891"/>
                <a:gd name="T1" fmla="*/ 21598 h 21600"/>
                <a:gd name="T2" fmla="*/ 0 w 21891"/>
                <a:gd name="T3" fmla="*/ 379 h 21600"/>
                <a:gd name="T4" fmla="*/ 21597 w 218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1" h="21600" fill="none" extrusionOk="0">
                  <a:moveTo>
                    <a:pt x="21890" y="21597"/>
                  </a:moveTo>
                  <a:cubicBezTo>
                    <a:pt x="21793" y="21599"/>
                    <a:pt x="21695" y="21599"/>
                    <a:pt x="21597" y="21600"/>
                  </a:cubicBezTo>
                  <a:cubicBezTo>
                    <a:pt x="9815" y="21600"/>
                    <a:pt x="207" y="12158"/>
                    <a:pt x="0" y="378"/>
                  </a:cubicBezTo>
                </a:path>
                <a:path w="21891" h="21600" stroke="0" extrusionOk="0">
                  <a:moveTo>
                    <a:pt x="21890" y="21597"/>
                  </a:moveTo>
                  <a:cubicBezTo>
                    <a:pt x="21793" y="21599"/>
                    <a:pt x="21695" y="21599"/>
                    <a:pt x="21597" y="21600"/>
                  </a:cubicBezTo>
                  <a:cubicBezTo>
                    <a:pt x="9815" y="21600"/>
                    <a:pt x="207" y="12158"/>
                    <a:pt x="0" y="378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Freeform 140"/>
            <p:cNvSpPr>
              <a:spLocks/>
            </p:cNvSpPr>
            <p:nvPr/>
          </p:nvSpPr>
          <p:spPr bwMode="auto">
            <a:xfrm>
              <a:off x="2513" y="1847"/>
              <a:ext cx="51" cy="69"/>
            </a:xfrm>
            <a:custGeom>
              <a:avLst/>
              <a:gdLst>
                <a:gd name="T0" fmla="*/ 127 w 142"/>
                <a:gd name="T1" fmla="*/ 0 h 179"/>
                <a:gd name="T2" fmla="*/ 142 w 142"/>
                <a:gd name="T3" fmla="*/ 13 h 179"/>
                <a:gd name="T4" fmla="*/ 15 w 142"/>
                <a:gd name="T5" fmla="*/ 179 h 179"/>
                <a:gd name="T6" fmla="*/ 0 w 142"/>
                <a:gd name="T7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79">
                  <a:moveTo>
                    <a:pt x="127" y="0"/>
                  </a:moveTo>
                  <a:lnTo>
                    <a:pt x="142" y="13"/>
                  </a:lnTo>
                  <a:lnTo>
                    <a:pt x="15" y="179"/>
                  </a:lnTo>
                  <a:lnTo>
                    <a:pt x="0" y="16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Line 141"/>
            <p:cNvSpPr>
              <a:spLocks noChangeShapeType="1"/>
            </p:cNvSpPr>
            <p:nvPr/>
          </p:nvSpPr>
          <p:spPr bwMode="auto">
            <a:xfrm>
              <a:off x="2513" y="191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Arc 142"/>
            <p:cNvSpPr>
              <a:spLocks/>
            </p:cNvSpPr>
            <p:nvPr/>
          </p:nvSpPr>
          <p:spPr bwMode="auto">
            <a:xfrm>
              <a:off x="2816" y="1883"/>
              <a:ext cx="66" cy="74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917 w 21917"/>
                <a:gd name="T1" fmla="*/ 21598 h 21600"/>
                <a:gd name="T2" fmla="*/ 0 w 21917"/>
                <a:gd name="T3" fmla="*/ 292 h 21600"/>
                <a:gd name="T4" fmla="*/ 21598 w 219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7" h="21600" fill="none" extrusionOk="0">
                  <a:moveTo>
                    <a:pt x="21916" y="21597"/>
                  </a:moveTo>
                  <a:cubicBezTo>
                    <a:pt x="21810" y="21599"/>
                    <a:pt x="21704" y="21599"/>
                    <a:pt x="21598" y="21600"/>
                  </a:cubicBezTo>
                  <a:cubicBezTo>
                    <a:pt x="9782" y="21600"/>
                    <a:pt x="159" y="12106"/>
                    <a:pt x="-1" y="292"/>
                  </a:cubicBezTo>
                </a:path>
                <a:path w="21917" h="21600" stroke="0" extrusionOk="0">
                  <a:moveTo>
                    <a:pt x="21916" y="21597"/>
                  </a:moveTo>
                  <a:cubicBezTo>
                    <a:pt x="21810" y="21599"/>
                    <a:pt x="21704" y="21599"/>
                    <a:pt x="21598" y="21600"/>
                  </a:cubicBezTo>
                  <a:cubicBezTo>
                    <a:pt x="9782" y="21600"/>
                    <a:pt x="159" y="12106"/>
                    <a:pt x="-1" y="292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Freeform 143"/>
            <p:cNvSpPr>
              <a:spLocks/>
            </p:cNvSpPr>
            <p:nvPr/>
          </p:nvSpPr>
          <p:spPr bwMode="auto">
            <a:xfrm>
              <a:off x="2784" y="1852"/>
              <a:ext cx="60" cy="59"/>
            </a:xfrm>
            <a:custGeom>
              <a:avLst/>
              <a:gdLst>
                <a:gd name="T0" fmla="*/ 153 w 166"/>
                <a:gd name="T1" fmla="*/ 0 h 155"/>
                <a:gd name="T2" fmla="*/ 166 w 166"/>
                <a:gd name="T3" fmla="*/ 14 h 155"/>
                <a:gd name="T4" fmla="*/ 13 w 166"/>
                <a:gd name="T5" fmla="*/ 155 h 155"/>
                <a:gd name="T6" fmla="*/ 0 w 166"/>
                <a:gd name="T7" fmla="*/ 14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55">
                  <a:moveTo>
                    <a:pt x="153" y="0"/>
                  </a:moveTo>
                  <a:lnTo>
                    <a:pt x="166" y="14"/>
                  </a:lnTo>
                  <a:lnTo>
                    <a:pt x="13" y="155"/>
                  </a:lnTo>
                  <a:lnTo>
                    <a:pt x="0" y="14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Line 144"/>
            <p:cNvSpPr>
              <a:spLocks noChangeShapeType="1"/>
            </p:cNvSpPr>
            <p:nvPr/>
          </p:nvSpPr>
          <p:spPr bwMode="auto">
            <a:xfrm>
              <a:off x="2784" y="190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Arc 145"/>
            <p:cNvSpPr>
              <a:spLocks/>
            </p:cNvSpPr>
            <p:nvPr/>
          </p:nvSpPr>
          <p:spPr bwMode="auto">
            <a:xfrm>
              <a:off x="3047" y="1895"/>
              <a:ext cx="77" cy="92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78 w 21878"/>
                <a:gd name="T1" fmla="*/ 21598 h 21600"/>
                <a:gd name="T2" fmla="*/ 0 w 21878"/>
                <a:gd name="T3" fmla="*/ 233 h 21600"/>
                <a:gd name="T4" fmla="*/ 21599 w 218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78" h="21600" fill="none" extrusionOk="0">
                  <a:moveTo>
                    <a:pt x="21878" y="21598"/>
                  </a:moveTo>
                  <a:cubicBezTo>
                    <a:pt x="21785" y="21599"/>
                    <a:pt x="21692" y="21599"/>
                    <a:pt x="21599" y="21600"/>
                  </a:cubicBezTo>
                  <a:cubicBezTo>
                    <a:pt x="9760" y="21600"/>
                    <a:pt x="127" y="12070"/>
                    <a:pt x="0" y="232"/>
                  </a:cubicBezTo>
                </a:path>
                <a:path w="21878" h="21600" stroke="0" extrusionOk="0">
                  <a:moveTo>
                    <a:pt x="21878" y="21598"/>
                  </a:moveTo>
                  <a:cubicBezTo>
                    <a:pt x="21785" y="21599"/>
                    <a:pt x="21692" y="21599"/>
                    <a:pt x="21599" y="21600"/>
                  </a:cubicBezTo>
                  <a:cubicBezTo>
                    <a:pt x="9760" y="21600"/>
                    <a:pt x="127" y="12070"/>
                    <a:pt x="0" y="23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Freeform 146"/>
            <p:cNvSpPr>
              <a:spLocks/>
            </p:cNvSpPr>
            <p:nvPr/>
          </p:nvSpPr>
          <p:spPr bwMode="auto">
            <a:xfrm>
              <a:off x="3008" y="1888"/>
              <a:ext cx="77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Line 147"/>
            <p:cNvSpPr>
              <a:spLocks noChangeShapeType="1"/>
            </p:cNvSpPr>
            <p:nvPr/>
          </p:nvSpPr>
          <p:spPr bwMode="auto">
            <a:xfrm>
              <a:off x="3008" y="1888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Freeform 148"/>
            <p:cNvSpPr>
              <a:spLocks/>
            </p:cNvSpPr>
            <p:nvPr/>
          </p:nvSpPr>
          <p:spPr bwMode="auto">
            <a:xfrm>
              <a:off x="2399" y="2126"/>
              <a:ext cx="428" cy="324"/>
            </a:xfrm>
            <a:custGeom>
              <a:avLst/>
              <a:gdLst>
                <a:gd name="T0" fmla="*/ 0 w 1171"/>
                <a:gd name="T1" fmla="*/ 825 h 842"/>
                <a:gd name="T2" fmla="*/ 389 w 1171"/>
                <a:gd name="T3" fmla="*/ 842 h 842"/>
                <a:gd name="T4" fmla="*/ 421 w 1171"/>
                <a:gd name="T5" fmla="*/ 151 h 842"/>
                <a:gd name="T6" fmla="*/ 1171 w 1171"/>
                <a:gd name="T7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1" h="842">
                  <a:moveTo>
                    <a:pt x="0" y="825"/>
                  </a:moveTo>
                  <a:lnTo>
                    <a:pt x="389" y="842"/>
                  </a:lnTo>
                  <a:lnTo>
                    <a:pt x="421" y="151"/>
                  </a:lnTo>
                  <a:lnTo>
                    <a:pt x="11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Freeform 149"/>
            <p:cNvSpPr>
              <a:spLocks/>
            </p:cNvSpPr>
            <p:nvPr/>
          </p:nvSpPr>
          <p:spPr bwMode="auto">
            <a:xfrm>
              <a:off x="2820" y="2086"/>
              <a:ext cx="22" cy="81"/>
            </a:xfrm>
            <a:custGeom>
              <a:avLst/>
              <a:gdLst>
                <a:gd name="T0" fmla="*/ 58 w 58"/>
                <a:gd name="T1" fmla="*/ 208 h 211"/>
                <a:gd name="T2" fmla="*/ 38 w 58"/>
                <a:gd name="T3" fmla="*/ 211 h 211"/>
                <a:gd name="T4" fmla="*/ 0 w 58"/>
                <a:gd name="T5" fmla="*/ 2 h 211"/>
                <a:gd name="T6" fmla="*/ 19 w 58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1">
                  <a:moveTo>
                    <a:pt x="58" y="208"/>
                  </a:moveTo>
                  <a:lnTo>
                    <a:pt x="38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50"/>
            <p:cNvSpPr>
              <a:spLocks noChangeShapeType="1"/>
            </p:cNvSpPr>
            <p:nvPr/>
          </p:nvSpPr>
          <p:spPr bwMode="auto">
            <a:xfrm flipH="1">
              <a:off x="7313" y="5174"/>
              <a:ext cx="19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98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363538" y="533400"/>
            <a:ext cx="6248400" cy="8229600"/>
            <a:chOff x="229" y="336"/>
            <a:chExt cx="3936" cy="5184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229" y="336"/>
              <a:ext cx="3936" cy="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264" y="26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4078" y="26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264" y="25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078" y="255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264" y="24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4078" y="24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264" y="24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4078" y="24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264" y="233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1707" y="2313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684" y="2313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264" y="22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4078" y="22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264" y="21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4078" y="21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264" y="211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4078" y="211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264" y="20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4078" y="20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264" y="196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1707" y="19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2684" y="194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264" y="18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4078" y="18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264" y="18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4078" y="18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264" y="17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3"/>
            <p:cNvSpPr>
              <a:spLocks noChangeShapeType="1"/>
            </p:cNvSpPr>
            <p:nvPr/>
          </p:nvSpPr>
          <p:spPr bwMode="auto">
            <a:xfrm>
              <a:off x="4078" y="17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4"/>
            <p:cNvSpPr>
              <a:spLocks noChangeShapeType="1"/>
            </p:cNvSpPr>
            <p:nvPr/>
          </p:nvSpPr>
          <p:spPr bwMode="auto">
            <a:xfrm>
              <a:off x="264" y="16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5"/>
            <p:cNvSpPr>
              <a:spLocks noChangeShapeType="1"/>
            </p:cNvSpPr>
            <p:nvPr/>
          </p:nvSpPr>
          <p:spPr bwMode="auto">
            <a:xfrm>
              <a:off x="4078" y="16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6"/>
            <p:cNvSpPr>
              <a:spLocks noChangeShapeType="1"/>
            </p:cNvSpPr>
            <p:nvPr/>
          </p:nvSpPr>
          <p:spPr bwMode="auto">
            <a:xfrm>
              <a:off x="264" y="1604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7"/>
            <p:cNvSpPr>
              <a:spLocks noChangeShapeType="1"/>
            </p:cNvSpPr>
            <p:nvPr/>
          </p:nvSpPr>
          <p:spPr bwMode="auto">
            <a:xfrm>
              <a:off x="1707" y="158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8"/>
            <p:cNvSpPr>
              <a:spLocks noChangeShapeType="1"/>
            </p:cNvSpPr>
            <p:nvPr/>
          </p:nvSpPr>
          <p:spPr bwMode="auto">
            <a:xfrm>
              <a:off x="2684" y="158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9"/>
            <p:cNvSpPr>
              <a:spLocks noChangeShapeType="1"/>
            </p:cNvSpPr>
            <p:nvPr/>
          </p:nvSpPr>
          <p:spPr bwMode="auto">
            <a:xfrm>
              <a:off x="264" y="15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40"/>
            <p:cNvSpPr>
              <a:spLocks noChangeShapeType="1"/>
            </p:cNvSpPr>
            <p:nvPr/>
          </p:nvSpPr>
          <p:spPr bwMode="auto">
            <a:xfrm>
              <a:off x="4078" y="15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1"/>
            <p:cNvSpPr>
              <a:spLocks noChangeShapeType="1"/>
            </p:cNvSpPr>
            <p:nvPr/>
          </p:nvSpPr>
          <p:spPr bwMode="auto">
            <a:xfrm>
              <a:off x="264" y="14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2"/>
            <p:cNvSpPr>
              <a:spLocks noChangeShapeType="1"/>
            </p:cNvSpPr>
            <p:nvPr/>
          </p:nvSpPr>
          <p:spPr bwMode="auto">
            <a:xfrm>
              <a:off x="4078" y="14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3"/>
            <p:cNvSpPr>
              <a:spLocks noChangeShapeType="1"/>
            </p:cNvSpPr>
            <p:nvPr/>
          </p:nvSpPr>
          <p:spPr bwMode="auto">
            <a:xfrm>
              <a:off x="264" y="13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4"/>
            <p:cNvSpPr>
              <a:spLocks noChangeShapeType="1"/>
            </p:cNvSpPr>
            <p:nvPr/>
          </p:nvSpPr>
          <p:spPr bwMode="auto">
            <a:xfrm>
              <a:off x="4078" y="13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5"/>
            <p:cNvSpPr>
              <a:spLocks noChangeShapeType="1"/>
            </p:cNvSpPr>
            <p:nvPr/>
          </p:nvSpPr>
          <p:spPr bwMode="auto">
            <a:xfrm>
              <a:off x="264" y="13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6"/>
            <p:cNvSpPr>
              <a:spLocks noChangeShapeType="1"/>
            </p:cNvSpPr>
            <p:nvPr/>
          </p:nvSpPr>
          <p:spPr bwMode="auto">
            <a:xfrm>
              <a:off x="4078" y="13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7"/>
            <p:cNvSpPr>
              <a:spLocks noChangeShapeType="1"/>
            </p:cNvSpPr>
            <p:nvPr/>
          </p:nvSpPr>
          <p:spPr bwMode="auto">
            <a:xfrm>
              <a:off x="264" y="123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8"/>
            <p:cNvSpPr>
              <a:spLocks noChangeShapeType="1"/>
            </p:cNvSpPr>
            <p:nvPr/>
          </p:nvSpPr>
          <p:spPr bwMode="auto">
            <a:xfrm>
              <a:off x="1707" y="121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9"/>
            <p:cNvSpPr>
              <a:spLocks noChangeShapeType="1"/>
            </p:cNvSpPr>
            <p:nvPr/>
          </p:nvSpPr>
          <p:spPr bwMode="auto">
            <a:xfrm>
              <a:off x="2684" y="121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50"/>
            <p:cNvSpPr>
              <a:spLocks noChangeShapeType="1"/>
            </p:cNvSpPr>
            <p:nvPr/>
          </p:nvSpPr>
          <p:spPr bwMode="auto">
            <a:xfrm>
              <a:off x="264" y="11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1"/>
            <p:cNvSpPr>
              <a:spLocks noChangeShapeType="1"/>
            </p:cNvSpPr>
            <p:nvPr/>
          </p:nvSpPr>
          <p:spPr bwMode="auto">
            <a:xfrm>
              <a:off x="4078" y="11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2"/>
            <p:cNvSpPr>
              <a:spLocks noChangeShapeType="1"/>
            </p:cNvSpPr>
            <p:nvPr/>
          </p:nvSpPr>
          <p:spPr bwMode="auto">
            <a:xfrm>
              <a:off x="264" y="10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3"/>
            <p:cNvSpPr>
              <a:spLocks noChangeShapeType="1"/>
            </p:cNvSpPr>
            <p:nvPr/>
          </p:nvSpPr>
          <p:spPr bwMode="auto">
            <a:xfrm>
              <a:off x="4078" y="10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4"/>
            <p:cNvSpPr>
              <a:spLocks noChangeShapeType="1"/>
            </p:cNvSpPr>
            <p:nvPr/>
          </p:nvSpPr>
          <p:spPr bwMode="auto">
            <a:xfrm>
              <a:off x="264" y="10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5"/>
            <p:cNvSpPr>
              <a:spLocks noChangeShapeType="1"/>
            </p:cNvSpPr>
            <p:nvPr/>
          </p:nvSpPr>
          <p:spPr bwMode="auto">
            <a:xfrm>
              <a:off x="4078" y="10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6"/>
            <p:cNvSpPr>
              <a:spLocks noChangeShapeType="1"/>
            </p:cNvSpPr>
            <p:nvPr/>
          </p:nvSpPr>
          <p:spPr bwMode="auto">
            <a:xfrm>
              <a:off x="264" y="9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7"/>
            <p:cNvSpPr>
              <a:spLocks noChangeShapeType="1"/>
            </p:cNvSpPr>
            <p:nvPr/>
          </p:nvSpPr>
          <p:spPr bwMode="auto">
            <a:xfrm>
              <a:off x="4078" y="9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8"/>
            <p:cNvSpPr>
              <a:spLocks noChangeShapeType="1"/>
            </p:cNvSpPr>
            <p:nvPr/>
          </p:nvSpPr>
          <p:spPr bwMode="auto">
            <a:xfrm>
              <a:off x="264" y="87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9"/>
            <p:cNvSpPr>
              <a:spLocks noChangeShapeType="1"/>
            </p:cNvSpPr>
            <p:nvPr/>
          </p:nvSpPr>
          <p:spPr bwMode="auto">
            <a:xfrm>
              <a:off x="1707" y="85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60"/>
            <p:cNvSpPr>
              <a:spLocks noChangeShapeType="1"/>
            </p:cNvSpPr>
            <p:nvPr/>
          </p:nvSpPr>
          <p:spPr bwMode="auto">
            <a:xfrm>
              <a:off x="2684" y="85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1"/>
            <p:cNvSpPr>
              <a:spLocks noChangeShapeType="1"/>
            </p:cNvSpPr>
            <p:nvPr/>
          </p:nvSpPr>
          <p:spPr bwMode="auto">
            <a:xfrm>
              <a:off x="264" y="7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2"/>
            <p:cNvSpPr>
              <a:spLocks noChangeShapeType="1"/>
            </p:cNvSpPr>
            <p:nvPr/>
          </p:nvSpPr>
          <p:spPr bwMode="auto">
            <a:xfrm>
              <a:off x="4078" y="7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3"/>
            <p:cNvSpPr>
              <a:spLocks noChangeShapeType="1"/>
            </p:cNvSpPr>
            <p:nvPr/>
          </p:nvSpPr>
          <p:spPr bwMode="auto">
            <a:xfrm>
              <a:off x="264" y="7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4"/>
            <p:cNvSpPr>
              <a:spLocks noChangeShapeType="1"/>
            </p:cNvSpPr>
            <p:nvPr/>
          </p:nvSpPr>
          <p:spPr bwMode="auto">
            <a:xfrm>
              <a:off x="4078" y="7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5"/>
            <p:cNvSpPr>
              <a:spLocks noChangeShapeType="1"/>
            </p:cNvSpPr>
            <p:nvPr/>
          </p:nvSpPr>
          <p:spPr bwMode="auto">
            <a:xfrm>
              <a:off x="264" y="6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6"/>
            <p:cNvSpPr>
              <a:spLocks noChangeShapeType="1"/>
            </p:cNvSpPr>
            <p:nvPr/>
          </p:nvSpPr>
          <p:spPr bwMode="auto">
            <a:xfrm>
              <a:off x="4078" y="6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7"/>
            <p:cNvSpPr>
              <a:spLocks noChangeShapeType="1"/>
            </p:cNvSpPr>
            <p:nvPr/>
          </p:nvSpPr>
          <p:spPr bwMode="auto">
            <a:xfrm>
              <a:off x="264" y="5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8"/>
            <p:cNvSpPr>
              <a:spLocks noChangeShapeType="1"/>
            </p:cNvSpPr>
            <p:nvPr/>
          </p:nvSpPr>
          <p:spPr bwMode="auto">
            <a:xfrm>
              <a:off x="4078" y="5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Rectangle 69"/>
            <p:cNvSpPr>
              <a:spLocks noChangeArrowheads="1"/>
            </p:cNvSpPr>
            <p:nvPr/>
          </p:nvSpPr>
          <p:spPr bwMode="auto">
            <a:xfrm>
              <a:off x="256" y="509"/>
              <a:ext cx="3872" cy="218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Oval 70"/>
            <p:cNvSpPr>
              <a:spLocks noChangeArrowheads="1"/>
            </p:cNvSpPr>
            <p:nvPr/>
          </p:nvSpPr>
          <p:spPr bwMode="auto">
            <a:xfrm>
              <a:off x="3185" y="1983"/>
              <a:ext cx="106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Rectangle 71"/>
            <p:cNvSpPr>
              <a:spLocks noChangeArrowheads="1"/>
            </p:cNvSpPr>
            <p:nvPr/>
          </p:nvSpPr>
          <p:spPr bwMode="auto">
            <a:xfrm>
              <a:off x="2629" y="1780"/>
              <a:ext cx="15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Oval 72"/>
            <p:cNvSpPr>
              <a:spLocks noChangeArrowheads="1"/>
            </p:cNvSpPr>
            <p:nvPr/>
          </p:nvSpPr>
          <p:spPr bwMode="auto">
            <a:xfrm>
              <a:off x="2849" y="1983"/>
              <a:ext cx="106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Rectangle 73"/>
            <p:cNvSpPr>
              <a:spLocks noChangeArrowheads="1"/>
            </p:cNvSpPr>
            <p:nvPr/>
          </p:nvSpPr>
          <p:spPr bwMode="auto">
            <a:xfrm>
              <a:off x="2173" y="1791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4" name="Oval 74"/>
            <p:cNvSpPr>
              <a:spLocks noChangeArrowheads="1"/>
            </p:cNvSpPr>
            <p:nvPr/>
          </p:nvSpPr>
          <p:spPr bwMode="auto">
            <a:xfrm>
              <a:off x="2582" y="1983"/>
              <a:ext cx="108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Rectangle 75"/>
            <p:cNvSpPr>
              <a:spLocks noChangeArrowheads="1"/>
            </p:cNvSpPr>
            <p:nvPr/>
          </p:nvSpPr>
          <p:spPr bwMode="auto">
            <a:xfrm>
              <a:off x="1712" y="1801"/>
              <a:ext cx="15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6" name="Rectangle 76"/>
            <p:cNvSpPr>
              <a:spLocks noChangeArrowheads="1"/>
            </p:cNvSpPr>
            <p:nvPr/>
          </p:nvSpPr>
          <p:spPr bwMode="auto">
            <a:xfrm>
              <a:off x="2311" y="1983"/>
              <a:ext cx="107" cy="10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77"/>
            <p:cNvSpPr>
              <a:spLocks noChangeShapeType="1"/>
            </p:cNvSpPr>
            <p:nvPr/>
          </p:nvSpPr>
          <p:spPr bwMode="auto">
            <a:xfrm>
              <a:off x="2312" y="1983"/>
              <a:ext cx="103" cy="10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8"/>
            <p:cNvSpPr>
              <a:spLocks noChangeShapeType="1"/>
            </p:cNvSpPr>
            <p:nvPr/>
          </p:nvSpPr>
          <p:spPr bwMode="auto">
            <a:xfrm flipV="1">
              <a:off x="2312" y="1983"/>
              <a:ext cx="103" cy="10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Rectangle 79"/>
            <p:cNvSpPr>
              <a:spLocks noChangeArrowheads="1"/>
            </p:cNvSpPr>
            <p:nvPr/>
          </p:nvSpPr>
          <p:spPr bwMode="auto">
            <a:xfrm>
              <a:off x="910" y="1628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0" name="Oval 80"/>
            <p:cNvSpPr>
              <a:spLocks noChangeArrowheads="1"/>
            </p:cNvSpPr>
            <p:nvPr/>
          </p:nvSpPr>
          <p:spPr bwMode="auto">
            <a:xfrm>
              <a:off x="2046" y="1983"/>
              <a:ext cx="106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Rectangle 81"/>
            <p:cNvSpPr>
              <a:spLocks noChangeArrowheads="1"/>
            </p:cNvSpPr>
            <p:nvPr/>
          </p:nvSpPr>
          <p:spPr bwMode="auto">
            <a:xfrm>
              <a:off x="3318" y="1758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2" name="Oval 82"/>
            <p:cNvSpPr>
              <a:spLocks noChangeArrowheads="1"/>
            </p:cNvSpPr>
            <p:nvPr/>
          </p:nvSpPr>
          <p:spPr bwMode="auto">
            <a:xfrm>
              <a:off x="1780" y="1983"/>
              <a:ext cx="107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Rectangle 83"/>
            <p:cNvSpPr>
              <a:spLocks noChangeArrowheads="1"/>
            </p:cNvSpPr>
            <p:nvPr/>
          </p:nvSpPr>
          <p:spPr bwMode="auto">
            <a:xfrm>
              <a:off x="1935" y="1606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4" name="Oval 84"/>
            <p:cNvSpPr>
              <a:spLocks noChangeArrowheads="1"/>
            </p:cNvSpPr>
            <p:nvPr/>
          </p:nvSpPr>
          <p:spPr bwMode="auto">
            <a:xfrm>
              <a:off x="587" y="2178"/>
              <a:ext cx="107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Rectangle 85"/>
            <p:cNvSpPr>
              <a:spLocks noChangeArrowheads="1"/>
            </p:cNvSpPr>
            <p:nvPr/>
          </p:nvSpPr>
          <p:spPr bwMode="auto">
            <a:xfrm>
              <a:off x="3085" y="1791"/>
              <a:ext cx="16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6" name="Oval 86"/>
            <p:cNvSpPr>
              <a:spLocks noChangeArrowheads="1"/>
            </p:cNvSpPr>
            <p:nvPr/>
          </p:nvSpPr>
          <p:spPr bwMode="auto">
            <a:xfrm>
              <a:off x="2311" y="2151"/>
              <a:ext cx="107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Rectangle 87"/>
            <p:cNvSpPr>
              <a:spLocks noChangeArrowheads="1"/>
            </p:cNvSpPr>
            <p:nvPr/>
          </p:nvSpPr>
          <p:spPr bwMode="auto">
            <a:xfrm>
              <a:off x="3079" y="1216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8" name="Oval 88"/>
            <p:cNvSpPr>
              <a:spLocks noChangeArrowheads="1"/>
            </p:cNvSpPr>
            <p:nvPr/>
          </p:nvSpPr>
          <p:spPr bwMode="auto">
            <a:xfrm>
              <a:off x="2311" y="2443"/>
              <a:ext cx="107" cy="106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89"/>
            <p:cNvSpPr>
              <a:spLocks noChangeArrowheads="1"/>
            </p:cNvSpPr>
            <p:nvPr/>
          </p:nvSpPr>
          <p:spPr bwMode="auto">
            <a:xfrm>
              <a:off x="579" y="1298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0" name="Oval 90"/>
            <p:cNvSpPr>
              <a:spLocks noChangeArrowheads="1"/>
            </p:cNvSpPr>
            <p:nvPr/>
          </p:nvSpPr>
          <p:spPr bwMode="auto">
            <a:xfrm>
              <a:off x="1547" y="2178"/>
              <a:ext cx="107" cy="10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Rectangle 91"/>
            <p:cNvSpPr>
              <a:spLocks noChangeArrowheads="1"/>
            </p:cNvSpPr>
            <p:nvPr/>
          </p:nvSpPr>
          <p:spPr bwMode="auto">
            <a:xfrm>
              <a:off x="2596" y="1590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2" name="Oval 92"/>
            <p:cNvSpPr>
              <a:spLocks noChangeArrowheads="1"/>
            </p:cNvSpPr>
            <p:nvPr/>
          </p:nvSpPr>
          <p:spPr bwMode="auto">
            <a:xfrm>
              <a:off x="934" y="1977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Rectangle 93"/>
            <p:cNvSpPr>
              <a:spLocks noChangeArrowheads="1"/>
            </p:cNvSpPr>
            <p:nvPr/>
          </p:nvSpPr>
          <p:spPr bwMode="auto">
            <a:xfrm>
              <a:off x="2030" y="1081"/>
              <a:ext cx="26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4" name="Rectangle 94"/>
            <p:cNvSpPr>
              <a:spLocks noChangeArrowheads="1"/>
            </p:cNvSpPr>
            <p:nvPr/>
          </p:nvSpPr>
          <p:spPr bwMode="auto">
            <a:xfrm>
              <a:off x="319" y="2769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5"/>
            <p:cNvSpPr>
              <a:spLocks noChangeArrowheads="1"/>
            </p:cNvSpPr>
            <p:nvPr/>
          </p:nvSpPr>
          <p:spPr bwMode="auto">
            <a:xfrm>
              <a:off x="1605" y="363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6"/>
            <p:cNvSpPr>
              <a:spLocks noChangeArrowheads="1"/>
            </p:cNvSpPr>
            <p:nvPr/>
          </p:nvSpPr>
          <p:spPr bwMode="auto">
            <a:xfrm>
              <a:off x="1985" y="363"/>
              <a:ext cx="181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33 Wham Pass 1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7"/>
            <p:cNvSpPr>
              <a:spLocks noChangeArrowheads="1"/>
            </p:cNvSpPr>
            <p:nvPr/>
          </p:nvSpPr>
          <p:spPr bwMode="auto">
            <a:xfrm>
              <a:off x="322" y="3024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8"/>
            <p:cNvSpPr>
              <a:spLocks noChangeArrowheads="1"/>
            </p:cNvSpPr>
            <p:nvPr/>
          </p:nvSpPr>
          <p:spPr bwMode="auto">
            <a:xfrm>
              <a:off x="462" y="3024"/>
              <a:ext cx="6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9"/>
            <p:cNvSpPr>
              <a:spLocks noChangeArrowheads="1"/>
            </p:cNvSpPr>
            <p:nvPr/>
          </p:nvSpPr>
          <p:spPr bwMode="auto">
            <a:xfrm>
              <a:off x="322" y="3230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100"/>
            <p:cNvSpPr>
              <a:spLocks noChangeArrowheads="1"/>
            </p:cNvSpPr>
            <p:nvPr/>
          </p:nvSpPr>
          <p:spPr bwMode="auto">
            <a:xfrm>
              <a:off x="480" y="3230"/>
              <a:ext cx="6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1"/>
            <p:cNvSpPr>
              <a:spLocks noChangeArrowheads="1"/>
            </p:cNvSpPr>
            <p:nvPr/>
          </p:nvSpPr>
          <p:spPr bwMode="auto">
            <a:xfrm>
              <a:off x="322" y="3436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2"/>
            <p:cNvSpPr>
              <a:spLocks noChangeArrowheads="1"/>
            </p:cNvSpPr>
            <p:nvPr/>
          </p:nvSpPr>
          <p:spPr bwMode="auto">
            <a:xfrm>
              <a:off x="519" y="3436"/>
              <a:ext cx="72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3"/>
            <p:cNvSpPr>
              <a:spLocks noChangeArrowheads="1"/>
            </p:cNvSpPr>
            <p:nvPr/>
          </p:nvSpPr>
          <p:spPr bwMode="auto">
            <a:xfrm>
              <a:off x="322" y="3642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4"/>
            <p:cNvSpPr>
              <a:spLocks noChangeArrowheads="1"/>
            </p:cNvSpPr>
            <p:nvPr/>
          </p:nvSpPr>
          <p:spPr bwMode="auto">
            <a:xfrm>
              <a:off x="480" y="3642"/>
              <a:ext cx="10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5"/>
            <p:cNvSpPr>
              <a:spLocks noChangeArrowheads="1"/>
            </p:cNvSpPr>
            <p:nvPr/>
          </p:nvSpPr>
          <p:spPr bwMode="auto">
            <a:xfrm>
              <a:off x="322" y="384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6"/>
            <p:cNvSpPr>
              <a:spLocks noChangeArrowheads="1"/>
            </p:cNvSpPr>
            <p:nvPr/>
          </p:nvSpPr>
          <p:spPr bwMode="auto">
            <a:xfrm>
              <a:off x="471" y="3848"/>
              <a:ext cx="10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7"/>
            <p:cNvSpPr>
              <a:spLocks noChangeArrowheads="1"/>
            </p:cNvSpPr>
            <p:nvPr/>
          </p:nvSpPr>
          <p:spPr bwMode="auto">
            <a:xfrm>
              <a:off x="322" y="4053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8"/>
            <p:cNvSpPr>
              <a:spLocks noChangeArrowheads="1"/>
            </p:cNvSpPr>
            <p:nvPr/>
          </p:nvSpPr>
          <p:spPr bwMode="auto">
            <a:xfrm>
              <a:off x="445" y="4053"/>
              <a:ext cx="10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9"/>
            <p:cNvSpPr>
              <a:spLocks noChangeArrowheads="1"/>
            </p:cNvSpPr>
            <p:nvPr/>
          </p:nvSpPr>
          <p:spPr bwMode="auto">
            <a:xfrm>
              <a:off x="322" y="4259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10"/>
            <p:cNvSpPr>
              <a:spLocks noChangeArrowheads="1"/>
            </p:cNvSpPr>
            <p:nvPr/>
          </p:nvSpPr>
          <p:spPr bwMode="auto">
            <a:xfrm>
              <a:off x="445" y="4259"/>
              <a:ext cx="123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Inside pass 1 technique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1"/>
            <p:cNvSpPr>
              <a:spLocks noChangeArrowheads="1"/>
            </p:cNvSpPr>
            <p:nvPr/>
          </p:nvSpPr>
          <p:spPr bwMode="auto">
            <a:xfrm>
              <a:off x="322" y="4465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2"/>
            <p:cNvSpPr>
              <a:spLocks noChangeArrowheads="1"/>
            </p:cNvSpPr>
            <p:nvPr/>
          </p:nvSpPr>
          <p:spPr bwMode="auto">
            <a:xfrm>
              <a:off x="523" y="4465"/>
              <a:ext cx="240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:Wham reverse pivot. No poke. Throw to Outside friend.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3"/>
            <p:cNvSpPr>
              <a:spLocks noChangeArrowheads="1"/>
            </p:cNvSpPr>
            <p:nvPr/>
          </p:nvSpPr>
          <p:spPr bwMode="auto">
            <a:xfrm>
              <a:off x="322" y="4671"/>
              <a:ext cx="14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R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4"/>
            <p:cNvSpPr>
              <a:spLocks noChangeArrowheads="1"/>
            </p:cNvSpPr>
            <p:nvPr/>
          </p:nvSpPr>
          <p:spPr bwMode="auto">
            <a:xfrm>
              <a:off x="480" y="4671"/>
              <a:ext cx="180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:Inside friend. Block most dangerous man.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5"/>
            <p:cNvSpPr>
              <a:spLocks noChangeArrowheads="1"/>
            </p:cNvSpPr>
            <p:nvPr/>
          </p:nvSpPr>
          <p:spPr bwMode="auto">
            <a:xfrm>
              <a:off x="322" y="4877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6"/>
            <p:cNvSpPr>
              <a:spLocks noChangeArrowheads="1"/>
            </p:cNvSpPr>
            <p:nvPr/>
          </p:nvSpPr>
          <p:spPr bwMode="auto">
            <a:xfrm>
              <a:off x="528" y="4877"/>
              <a:ext cx="12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Wham motion. Block wham.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7"/>
            <p:cNvSpPr>
              <a:spLocks noChangeArrowheads="1"/>
            </p:cNvSpPr>
            <p:nvPr/>
          </p:nvSpPr>
          <p:spPr bwMode="auto">
            <a:xfrm>
              <a:off x="322" y="5083"/>
              <a:ext cx="1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8"/>
            <p:cNvSpPr>
              <a:spLocks noChangeArrowheads="1"/>
            </p:cNvSpPr>
            <p:nvPr/>
          </p:nvSpPr>
          <p:spPr bwMode="auto">
            <a:xfrm>
              <a:off x="480" y="5083"/>
              <a:ext cx="57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wham.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9"/>
            <p:cNvSpPr>
              <a:spLocks noChangeArrowheads="1"/>
            </p:cNvSpPr>
            <p:nvPr/>
          </p:nvSpPr>
          <p:spPr bwMode="auto">
            <a:xfrm>
              <a:off x="322" y="5289"/>
              <a:ext cx="77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Freeform 120"/>
            <p:cNvSpPr>
              <a:spLocks/>
            </p:cNvSpPr>
            <p:nvPr/>
          </p:nvSpPr>
          <p:spPr bwMode="auto">
            <a:xfrm>
              <a:off x="1625" y="1920"/>
              <a:ext cx="608" cy="395"/>
            </a:xfrm>
            <a:custGeom>
              <a:avLst/>
              <a:gdLst>
                <a:gd name="T0" fmla="*/ 0 w 1683"/>
                <a:gd name="T1" fmla="*/ 1039 h 1093"/>
                <a:gd name="T2" fmla="*/ 26 w 1683"/>
                <a:gd name="T3" fmla="*/ 977 h 1093"/>
                <a:gd name="T4" fmla="*/ 93 w 1683"/>
                <a:gd name="T5" fmla="*/ 1093 h 1093"/>
                <a:gd name="T6" fmla="*/ 146 w 1683"/>
                <a:gd name="T7" fmla="*/ 970 h 1093"/>
                <a:gd name="T8" fmla="*/ 213 w 1683"/>
                <a:gd name="T9" fmla="*/ 1086 h 1093"/>
                <a:gd name="T10" fmla="*/ 265 w 1683"/>
                <a:gd name="T11" fmla="*/ 963 h 1093"/>
                <a:gd name="T12" fmla="*/ 332 w 1683"/>
                <a:gd name="T13" fmla="*/ 1079 h 1093"/>
                <a:gd name="T14" fmla="*/ 385 w 1683"/>
                <a:gd name="T15" fmla="*/ 955 h 1093"/>
                <a:gd name="T16" fmla="*/ 452 w 1683"/>
                <a:gd name="T17" fmla="*/ 1072 h 1093"/>
                <a:gd name="T18" fmla="*/ 505 w 1683"/>
                <a:gd name="T19" fmla="*/ 948 h 1093"/>
                <a:gd name="T20" fmla="*/ 572 w 1683"/>
                <a:gd name="T21" fmla="*/ 1064 h 1093"/>
                <a:gd name="T22" fmla="*/ 625 w 1683"/>
                <a:gd name="T23" fmla="*/ 941 h 1093"/>
                <a:gd name="T24" fmla="*/ 692 w 1683"/>
                <a:gd name="T25" fmla="*/ 1057 h 1093"/>
                <a:gd name="T26" fmla="*/ 745 w 1683"/>
                <a:gd name="T27" fmla="*/ 934 h 1093"/>
                <a:gd name="T28" fmla="*/ 812 w 1683"/>
                <a:gd name="T29" fmla="*/ 1050 h 1093"/>
                <a:gd name="T30" fmla="*/ 864 w 1683"/>
                <a:gd name="T31" fmla="*/ 927 h 1093"/>
                <a:gd name="T32" fmla="*/ 931 w 1683"/>
                <a:gd name="T33" fmla="*/ 1043 h 1093"/>
                <a:gd name="T34" fmla="*/ 984 w 1683"/>
                <a:gd name="T35" fmla="*/ 920 h 1093"/>
                <a:gd name="T36" fmla="*/ 1018 w 1683"/>
                <a:gd name="T37" fmla="*/ 978 h 1093"/>
                <a:gd name="T38" fmla="*/ 1040 w 1683"/>
                <a:gd name="T39" fmla="*/ 977 h 1093"/>
                <a:gd name="T40" fmla="*/ 1683 w 1683"/>
                <a:gd name="T41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83" h="1093">
                  <a:moveTo>
                    <a:pt x="0" y="1039"/>
                  </a:moveTo>
                  <a:lnTo>
                    <a:pt x="26" y="977"/>
                  </a:lnTo>
                  <a:lnTo>
                    <a:pt x="93" y="1093"/>
                  </a:lnTo>
                  <a:lnTo>
                    <a:pt x="146" y="970"/>
                  </a:lnTo>
                  <a:lnTo>
                    <a:pt x="213" y="1086"/>
                  </a:lnTo>
                  <a:lnTo>
                    <a:pt x="265" y="963"/>
                  </a:lnTo>
                  <a:lnTo>
                    <a:pt x="332" y="1079"/>
                  </a:lnTo>
                  <a:lnTo>
                    <a:pt x="385" y="955"/>
                  </a:lnTo>
                  <a:lnTo>
                    <a:pt x="452" y="1072"/>
                  </a:lnTo>
                  <a:lnTo>
                    <a:pt x="505" y="948"/>
                  </a:lnTo>
                  <a:lnTo>
                    <a:pt x="572" y="1064"/>
                  </a:lnTo>
                  <a:lnTo>
                    <a:pt x="625" y="941"/>
                  </a:lnTo>
                  <a:lnTo>
                    <a:pt x="692" y="1057"/>
                  </a:lnTo>
                  <a:lnTo>
                    <a:pt x="745" y="934"/>
                  </a:lnTo>
                  <a:lnTo>
                    <a:pt x="812" y="1050"/>
                  </a:lnTo>
                  <a:lnTo>
                    <a:pt x="864" y="927"/>
                  </a:lnTo>
                  <a:lnTo>
                    <a:pt x="931" y="1043"/>
                  </a:lnTo>
                  <a:lnTo>
                    <a:pt x="984" y="920"/>
                  </a:lnTo>
                  <a:lnTo>
                    <a:pt x="1018" y="978"/>
                  </a:lnTo>
                  <a:lnTo>
                    <a:pt x="1040" y="977"/>
                  </a:lnTo>
                  <a:lnTo>
                    <a:pt x="168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1" name="Freeform 121"/>
            <p:cNvSpPr>
              <a:spLocks/>
            </p:cNvSpPr>
            <p:nvPr/>
          </p:nvSpPr>
          <p:spPr bwMode="auto">
            <a:xfrm>
              <a:off x="2202" y="1893"/>
              <a:ext cx="67" cy="47"/>
            </a:xfrm>
            <a:custGeom>
              <a:avLst/>
              <a:gdLst>
                <a:gd name="T0" fmla="*/ 185 w 185"/>
                <a:gd name="T1" fmla="*/ 115 h 132"/>
                <a:gd name="T2" fmla="*/ 174 w 185"/>
                <a:gd name="T3" fmla="*/ 132 h 132"/>
                <a:gd name="T4" fmla="*/ 0 w 185"/>
                <a:gd name="T5" fmla="*/ 17 h 132"/>
                <a:gd name="T6" fmla="*/ 10 w 185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85" y="115"/>
                  </a:moveTo>
                  <a:lnTo>
                    <a:pt x="174" y="132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Line 122"/>
            <p:cNvSpPr>
              <a:spLocks noChangeShapeType="1"/>
            </p:cNvSpPr>
            <p:nvPr/>
          </p:nvSpPr>
          <p:spPr bwMode="auto">
            <a:xfrm flipH="1">
              <a:off x="2202" y="1893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Freeform 123"/>
            <p:cNvSpPr>
              <a:spLocks/>
            </p:cNvSpPr>
            <p:nvPr/>
          </p:nvSpPr>
          <p:spPr bwMode="auto">
            <a:xfrm>
              <a:off x="2108" y="1218"/>
              <a:ext cx="961" cy="695"/>
            </a:xfrm>
            <a:custGeom>
              <a:avLst/>
              <a:gdLst>
                <a:gd name="T0" fmla="*/ 2658 w 2658"/>
                <a:gd name="T1" fmla="*/ 1925 h 1925"/>
                <a:gd name="T2" fmla="*/ 0 w 2658"/>
                <a:gd name="T3" fmla="*/ 228 h 1925"/>
                <a:gd name="T4" fmla="*/ 0 w 2658"/>
                <a:gd name="T5" fmla="*/ 0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8" h="1925">
                  <a:moveTo>
                    <a:pt x="2658" y="1925"/>
                  </a:moveTo>
                  <a:lnTo>
                    <a:pt x="0" y="22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Freeform 124"/>
            <p:cNvSpPr>
              <a:spLocks/>
            </p:cNvSpPr>
            <p:nvPr/>
          </p:nvSpPr>
          <p:spPr bwMode="auto">
            <a:xfrm>
              <a:off x="2071" y="1211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Line 125"/>
            <p:cNvSpPr>
              <a:spLocks noChangeShapeType="1"/>
            </p:cNvSpPr>
            <p:nvPr/>
          </p:nvSpPr>
          <p:spPr bwMode="auto">
            <a:xfrm>
              <a:off x="2071" y="121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Arc 126"/>
            <p:cNvSpPr>
              <a:spLocks/>
            </p:cNvSpPr>
            <p:nvPr/>
          </p:nvSpPr>
          <p:spPr bwMode="auto">
            <a:xfrm>
              <a:off x="3064" y="1935"/>
              <a:ext cx="177" cy="1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2 w 21722"/>
                <a:gd name="T1" fmla="*/ 21600 h 21600"/>
                <a:gd name="T2" fmla="*/ 0 w 21722"/>
                <a:gd name="T3" fmla="*/ 0 h 21600"/>
                <a:gd name="T4" fmla="*/ 21600 w 2172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2" h="21600" fill="none" extrusionOk="0">
                  <a:moveTo>
                    <a:pt x="21721" y="21599"/>
                  </a:moveTo>
                  <a:cubicBezTo>
                    <a:pt x="21681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22" h="21600" stroke="0" extrusionOk="0">
                  <a:moveTo>
                    <a:pt x="21721" y="21599"/>
                  </a:moveTo>
                  <a:cubicBezTo>
                    <a:pt x="21681" y="21599"/>
                    <a:pt x="2164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Freeform 127"/>
            <p:cNvSpPr>
              <a:spLocks/>
            </p:cNvSpPr>
            <p:nvPr/>
          </p:nvSpPr>
          <p:spPr bwMode="auto">
            <a:xfrm>
              <a:off x="3026" y="192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Line 128"/>
            <p:cNvSpPr>
              <a:spLocks noChangeShapeType="1"/>
            </p:cNvSpPr>
            <p:nvPr/>
          </p:nvSpPr>
          <p:spPr bwMode="auto">
            <a:xfrm>
              <a:off x="3026" y="192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Arc 129"/>
            <p:cNvSpPr>
              <a:spLocks/>
            </p:cNvSpPr>
            <p:nvPr/>
          </p:nvSpPr>
          <p:spPr bwMode="auto">
            <a:xfrm>
              <a:off x="2235" y="2214"/>
              <a:ext cx="187" cy="1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Arc 130"/>
            <p:cNvSpPr>
              <a:spLocks/>
            </p:cNvSpPr>
            <p:nvPr/>
          </p:nvSpPr>
          <p:spPr bwMode="auto">
            <a:xfrm>
              <a:off x="2141" y="2319"/>
              <a:ext cx="92" cy="1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6 h 21599"/>
                <a:gd name="T2" fmla="*/ 230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86"/>
                  </a:moveTo>
                  <a:cubicBezTo>
                    <a:pt x="21497" y="11952"/>
                    <a:pt x="11996" y="21473"/>
                    <a:pt x="229" y="21598"/>
                  </a:cubicBezTo>
                </a:path>
                <a:path w="21599" h="21599" stroke="0" extrusionOk="0">
                  <a:moveTo>
                    <a:pt x="21599" y="186"/>
                  </a:moveTo>
                  <a:cubicBezTo>
                    <a:pt x="21497" y="11952"/>
                    <a:pt x="11996" y="21473"/>
                    <a:pt x="229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Freeform 131"/>
            <p:cNvSpPr>
              <a:spLocks/>
            </p:cNvSpPr>
            <p:nvPr/>
          </p:nvSpPr>
          <p:spPr bwMode="auto">
            <a:xfrm>
              <a:off x="2142" y="2416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39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2"/>
            <p:cNvSpPr>
              <a:spLocks/>
            </p:cNvSpPr>
            <p:nvPr/>
          </p:nvSpPr>
          <p:spPr bwMode="auto">
            <a:xfrm>
              <a:off x="2119" y="1679"/>
              <a:ext cx="221" cy="806"/>
            </a:xfrm>
            <a:custGeom>
              <a:avLst/>
              <a:gdLst>
                <a:gd name="T0" fmla="*/ 611 w 611"/>
                <a:gd name="T1" fmla="*/ 2232 h 2232"/>
                <a:gd name="T2" fmla="*/ 351 w 611"/>
                <a:gd name="T3" fmla="*/ 2155 h 2232"/>
                <a:gd name="T4" fmla="*/ 0 w 611"/>
                <a:gd name="T5" fmla="*/ 0 h 2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1" h="2232">
                  <a:moveTo>
                    <a:pt x="611" y="2232"/>
                  </a:moveTo>
                  <a:lnTo>
                    <a:pt x="351" y="215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Freeform 133"/>
            <p:cNvSpPr>
              <a:spLocks/>
            </p:cNvSpPr>
            <p:nvPr/>
          </p:nvSpPr>
          <p:spPr bwMode="auto">
            <a:xfrm>
              <a:off x="2109" y="1679"/>
              <a:ext cx="38" cy="56"/>
            </a:xfrm>
            <a:custGeom>
              <a:avLst/>
              <a:gdLst>
                <a:gd name="T0" fmla="*/ 10 w 38"/>
                <a:gd name="T1" fmla="*/ 0 h 56"/>
                <a:gd name="T2" fmla="*/ 0 w 38"/>
                <a:gd name="T3" fmla="*/ 56 h 56"/>
                <a:gd name="T4" fmla="*/ 16 w 38"/>
                <a:gd name="T5" fmla="*/ 39 h 56"/>
                <a:gd name="T6" fmla="*/ 38 w 38"/>
                <a:gd name="T7" fmla="*/ 50 h 56"/>
                <a:gd name="T8" fmla="*/ 10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0" y="0"/>
                  </a:moveTo>
                  <a:lnTo>
                    <a:pt x="0" y="56"/>
                  </a:lnTo>
                  <a:lnTo>
                    <a:pt x="16" y="39"/>
                  </a:lnTo>
                  <a:lnTo>
                    <a:pt x="38" y="5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Freeform 134"/>
            <p:cNvSpPr>
              <a:spLocks/>
            </p:cNvSpPr>
            <p:nvPr/>
          </p:nvSpPr>
          <p:spPr bwMode="auto">
            <a:xfrm>
              <a:off x="671" y="1547"/>
              <a:ext cx="110" cy="767"/>
            </a:xfrm>
            <a:custGeom>
              <a:avLst/>
              <a:gdLst>
                <a:gd name="T0" fmla="*/ 0 w 305"/>
                <a:gd name="T1" fmla="*/ 2047 h 2123"/>
                <a:gd name="T2" fmla="*/ 305 w 305"/>
                <a:gd name="T3" fmla="*/ 2123 h 2123"/>
                <a:gd name="T4" fmla="*/ 122 w 305"/>
                <a:gd name="T5" fmla="*/ 0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" h="2123">
                  <a:moveTo>
                    <a:pt x="0" y="2047"/>
                  </a:moveTo>
                  <a:lnTo>
                    <a:pt x="305" y="2123"/>
                  </a:lnTo>
                  <a:lnTo>
                    <a:pt x="1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5"/>
            <p:cNvSpPr>
              <a:spLocks/>
            </p:cNvSpPr>
            <p:nvPr/>
          </p:nvSpPr>
          <p:spPr bwMode="auto">
            <a:xfrm>
              <a:off x="700" y="1547"/>
              <a:ext cx="39" cy="55"/>
            </a:xfrm>
            <a:custGeom>
              <a:avLst/>
              <a:gdLst>
                <a:gd name="T0" fmla="*/ 15 w 39"/>
                <a:gd name="T1" fmla="*/ 0 h 55"/>
                <a:gd name="T2" fmla="*/ 0 w 39"/>
                <a:gd name="T3" fmla="*/ 55 h 55"/>
                <a:gd name="T4" fmla="*/ 18 w 39"/>
                <a:gd name="T5" fmla="*/ 40 h 55"/>
                <a:gd name="T6" fmla="*/ 39 w 39"/>
                <a:gd name="T7" fmla="*/ 52 h 55"/>
                <a:gd name="T8" fmla="*/ 15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5" y="0"/>
                  </a:moveTo>
                  <a:lnTo>
                    <a:pt x="0" y="55"/>
                  </a:lnTo>
                  <a:lnTo>
                    <a:pt x="18" y="40"/>
                  </a:lnTo>
                  <a:lnTo>
                    <a:pt x="39" y="5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Line 136"/>
            <p:cNvSpPr>
              <a:spLocks noChangeShapeType="1"/>
            </p:cNvSpPr>
            <p:nvPr/>
          </p:nvSpPr>
          <p:spPr bwMode="auto">
            <a:xfrm flipV="1">
              <a:off x="2885" y="1881"/>
              <a:ext cx="0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Freeform 137"/>
            <p:cNvSpPr>
              <a:spLocks/>
            </p:cNvSpPr>
            <p:nvPr/>
          </p:nvSpPr>
          <p:spPr bwMode="auto">
            <a:xfrm>
              <a:off x="2848" y="1874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Line 138"/>
            <p:cNvSpPr>
              <a:spLocks noChangeShapeType="1"/>
            </p:cNvSpPr>
            <p:nvPr/>
          </p:nvSpPr>
          <p:spPr bwMode="auto">
            <a:xfrm>
              <a:off x="2848" y="18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Line 139"/>
            <p:cNvSpPr>
              <a:spLocks noChangeShapeType="1"/>
            </p:cNvSpPr>
            <p:nvPr/>
          </p:nvSpPr>
          <p:spPr bwMode="auto">
            <a:xfrm flipV="1">
              <a:off x="2631" y="1892"/>
              <a:ext cx="0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Freeform 140"/>
            <p:cNvSpPr>
              <a:spLocks/>
            </p:cNvSpPr>
            <p:nvPr/>
          </p:nvSpPr>
          <p:spPr bwMode="auto">
            <a:xfrm>
              <a:off x="2594" y="188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Line 141"/>
            <p:cNvSpPr>
              <a:spLocks noChangeShapeType="1"/>
            </p:cNvSpPr>
            <p:nvPr/>
          </p:nvSpPr>
          <p:spPr bwMode="auto">
            <a:xfrm>
              <a:off x="2594" y="18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2"/>
            <p:cNvSpPr>
              <a:spLocks noChangeShapeType="1"/>
            </p:cNvSpPr>
            <p:nvPr/>
          </p:nvSpPr>
          <p:spPr bwMode="auto">
            <a:xfrm flipH="1" flipV="1">
              <a:off x="1807" y="1925"/>
              <a:ext cx="33" cy="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Freeform 143"/>
            <p:cNvSpPr>
              <a:spLocks/>
            </p:cNvSpPr>
            <p:nvPr/>
          </p:nvSpPr>
          <p:spPr bwMode="auto">
            <a:xfrm>
              <a:off x="1771" y="1901"/>
              <a:ext cx="69" cy="42"/>
            </a:xfrm>
            <a:custGeom>
              <a:avLst/>
              <a:gdLst>
                <a:gd name="T0" fmla="*/ 183 w 192"/>
                <a:gd name="T1" fmla="*/ 0 h 115"/>
                <a:gd name="T2" fmla="*/ 192 w 192"/>
                <a:gd name="T3" fmla="*/ 17 h 115"/>
                <a:gd name="T4" fmla="*/ 9 w 192"/>
                <a:gd name="T5" fmla="*/ 115 h 115"/>
                <a:gd name="T6" fmla="*/ 0 w 192"/>
                <a:gd name="T7" fmla="*/ 9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5">
                  <a:moveTo>
                    <a:pt x="183" y="0"/>
                  </a:moveTo>
                  <a:lnTo>
                    <a:pt x="192" y="17"/>
                  </a:lnTo>
                  <a:lnTo>
                    <a:pt x="9" y="115"/>
                  </a:lnTo>
                  <a:lnTo>
                    <a:pt x="0" y="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Line 144"/>
            <p:cNvSpPr>
              <a:spLocks noChangeShapeType="1"/>
            </p:cNvSpPr>
            <p:nvPr/>
          </p:nvSpPr>
          <p:spPr bwMode="auto">
            <a:xfrm>
              <a:off x="1771" y="1937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5"/>
            <p:cNvSpPr>
              <a:spLocks noChangeShapeType="1"/>
            </p:cNvSpPr>
            <p:nvPr/>
          </p:nvSpPr>
          <p:spPr bwMode="auto">
            <a:xfrm flipH="1" flipV="1">
              <a:off x="2018" y="1787"/>
              <a:ext cx="77" cy="1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6"/>
            <p:cNvSpPr>
              <a:spLocks/>
            </p:cNvSpPr>
            <p:nvPr/>
          </p:nvSpPr>
          <p:spPr bwMode="auto">
            <a:xfrm>
              <a:off x="1980" y="1767"/>
              <a:ext cx="73" cy="34"/>
            </a:xfrm>
            <a:custGeom>
              <a:avLst/>
              <a:gdLst>
                <a:gd name="T0" fmla="*/ 196 w 203"/>
                <a:gd name="T1" fmla="*/ 0 h 96"/>
                <a:gd name="T2" fmla="*/ 203 w 203"/>
                <a:gd name="T3" fmla="*/ 19 h 96"/>
                <a:gd name="T4" fmla="*/ 7 w 203"/>
                <a:gd name="T5" fmla="*/ 96 h 96"/>
                <a:gd name="T6" fmla="*/ 0 w 203"/>
                <a:gd name="T7" fmla="*/ 7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196" y="0"/>
                  </a:moveTo>
                  <a:lnTo>
                    <a:pt x="203" y="19"/>
                  </a:lnTo>
                  <a:lnTo>
                    <a:pt x="7" y="96"/>
                  </a:lnTo>
                  <a:lnTo>
                    <a:pt x="0" y="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Line 147"/>
            <p:cNvSpPr>
              <a:spLocks noChangeShapeType="1"/>
            </p:cNvSpPr>
            <p:nvPr/>
          </p:nvSpPr>
          <p:spPr bwMode="auto">
            <a:xfrm>
              <a:off x="1980" y="1794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Line 148"/>
            <p:cNvSpPr>
              <a:spLocks noChangeShapeType="1"/>
            </p:cNvSpPr>
            <p:nvPr/>
          </p:nvSpPr>
          <p:spPr bwMode="auto">
            <a:xfrm flipH="1" flipV="1">
              <a:off x="2312" y="1917"/>
              <a:ext cx="23" cy="7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Freeform 149"/>
            <p:cNvSpPr>
              <a:spLocks/>
            </p:cNvSpPr>
            <p:nvPr/>
          </p:nvSpPr>
          <p:spPr bwMode="auto">
            <a:xfrm>
              <a:off x="2275" y="1899"/>
              <a:ext cx="73" cy="28"/>
            </a:xfrm>
            <a:custGeom>
              <a:avLst/>
              <a:gdLst>
                <a:gd name="T0" fmla="*/ 200 w 204"/>
                <a:gd name="T1" fmla="*/ 0 h 79"/>
                <a:gd name="T2" fmla="*/ 204 w 204"/>
                <a:gd name="T3" fmla="*/ 19 h 79"/>
                <a:gd name="T4" fmla="*/ 4 w 204"/>
                <a:gd name="T5" fmla="*/ 79 h 79"/>
                <a:gd name="T6" fmla="*/ 0 w 204"/>
                <a:gd name="T7" fmla="*/ 6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79">
                  <a:moveTo>
                    <a:pt x="200" y="0"/>
                  </a:moveTo>
                  <a:lnTo>
                    <a:pt x="204" y="19"/>
                  </a:lnTo>
                  <a:lnTo>
                    <a:pt x="4" y="79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Line 150"/>
            <p:cNvSpPr>
              <a:spLocks noChangeShapeType="1"/>
            </p:cNvSpPr>
            <p:nvPr/>
          </p:nvSpPr>
          <p:spPr bwMode="auto">
            <a:xfrm>
              <a:off x="2275" y="1921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Freeform 151"/>
            <p:cNvSpPr>
              <a:spLocks/>
            </p:cNvSpPr>
            <p:nvPr/>
          </p:nvSpPr>
          <p:spPr bwMode="auto">
            <a:xfrm>
              <a:off x="621" y="1464"/>
              <a:ext cx="371" cy="519"/>
            </a:xfrm>
            <a:custGeom>
              <a:avLst/>
              <a:gdLst>
                <a:gd name="T0" fmla="*/ 1024 w 1024"/>
                <a:gd name="T1" fmla="*/ 1437 h 1437"/>
                <a:gd name="T2" fmla="*/ 121 w 1024"/>
                <a:gd name="T3" fmla="*/ 581 h 1437"/>
                <a:gd name="T4" fmla="*/ 0 w 1024"/>
                <a:gd name="T5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4" h="1437">
                  <a:moveTo>
                    <a:pt x="1024" y="1437"/>
                  </a:moveTo>
                  <a:lnTo>
                    <a:pt x="121" y="58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Freeform 152"/>
            <p:cNvSpPr>
              <a:spLocks/>
            </p:cNvSpPr>
            <p:nvPr/>
          </p:nvSpPr>
          <p:spPr bwMode="auto">
            <a:xfrm>
              <a:off x="583" y="1449"/>
              <a:ext cx="75" cy="22"/>
            </a:xfrm>
            <a:custGeom>
              <a:avLst/>
              <a:gdLst>
                <a:gd name="T0" fmla="*/ 205 w 209"/>
                <a:gd name="T1" fmla="*/ 0 h 62"/>
                <a:gd name="T2" fmla="*/ 209 w 209"/>
                <a:gd name="T3" fmla="*/ 19 h 62"/>
                <a:gd name="T4" fmla="*/ 5 w 209"/>
                <a:gd name="T5" fmla="*/ 62 h 62"/>
                <a:gd name="T6" fmla="*/ 0 w 209"/>
                <a:gd name="T7" fmla="*/ 4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5" y="0"/>
                  </a:moveTo>
                  <a:lnTo>
                    <a:pt x="209" y="19"/>
                  </a:lnTo>
                  <a:lnTo>
                    <a:pt x="5" y="62"/>
                  </a:lnTo>
                  <a:lnTo>
                    <a:pt x="0" y="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Line 153"/>
            <p:cNvSpPr>
              <a:spLocks noChangeShapeType="1"/>
            </p:cNvSpPr>
            <p:nvPr/>
          </p:nvSpPr>
          <p:spPr bwMode="auto">
            <a:xfrm>
              <a:off x="583" y="1465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4" name="Line 154"/>
            <p:cNvSpPr>
              <a:spLocks noChangeShapeType="1"/>
            </p:cNvSpPr>
            <p:nvPr/>
          </p:nvSpPr>
          <p:spPr bwMode="auto">
            <a:xfrm>
              <a:off x="982" y="1771"/>
              <a:ext cx="6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5" name="Line 155"/>
            <p:cNvSpPr>
              <a:spLocks noChangeShapeType="1"/>
            </p:cNvSpPr>
            <p:nvPr/>
          </p:nvSpPr>
          <p:spPr bwMode="auto">
            <a:xfrm>
              <a:off x="992" y="1899"/>
              <a:ext cx="5" cy="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6" name="Freeform 156"/>
            <p:cNvSpPr>
              <a:spLocks/>
            </p:cNvSpPr>
            <p:nvPr/>
          </p:nvSpPr>
          <p:spPr bwMode="auto">
            <a:xfrm>
              <a:off x="944" y="1761"/>
              <a:ext cx="75" cy="13"/>
            </a:xfrm>
            <a:custGeom>
              <a:avLst/>
              <a:gdLst>
                <a:gd name="T0" fmla="*/ 209 w 209"/>
                <a:gd name="T1" fmla="*/ 0 h 36"/>
                <a:gd name="T2" fmla="*/ 209 w 209"/>
                <a:gd name="T3" fmla="*/ 19 h 36"/>
                <a:gd name="T4" fmla="*/ 0 w 209"/>
                <a:gd name="T5" fmla="*/ 36 h 36"/>
                <a:gd name="T6" fmla="*/ 0 w 209"/>
                <a:gd name="T7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6">
                  <a:moveTo>
                    <a:pt x="209" y="0"/>
                  </a:moveTo>
                  <a:lnTo>
                    <a:pt x="209" y="19"/>
                  </a:lnTo>
                  <a:lnTo>
                    <a:pt x="0" y="36"/>
                  </a:lnTo>
                  <a:lnTo>
                    <a:pt x="0" y="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7" name="Line 157"/>
            <p:cNvSpPr>
              <a:spLocks noChangeShapeType="1"/>
            </p:cNvSpPr>
            <p:nvPr/>
          </p:nvSpPr>
          <p:spPr bwMode="auto">
            <a:xfrm>
              <a:off x="1977" y="3964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5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81000" y="304800"/>
            <a:ext cx="6172200" cy="8382000"/>
            <a:chOff x="240" y="192"/>
            <a:chExt cx="3888" cy="528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888" cy="5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4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41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3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3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2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27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1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1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12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0" y="210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210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20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20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19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198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19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19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8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8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77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0" y="175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75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7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7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6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6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5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4043" y="15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275" y="14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4043" y="14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275" y="142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1700" y="140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2665" y="140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75" y="13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4043" y="13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275" y="12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4043" y="12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275" y="12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4043" y="12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275" y="11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4043" y="11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275" y="1064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1700" y="10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2665" y="10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75" y="9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4043" y="9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275" y="92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4043" y="92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275" y="8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4043" y="85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275" y="7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4043" y="7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275" y="712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1700" y="69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2665" y="69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75" y="63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4043" y="63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275" y="5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4043" y="5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275" y="4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4043" y="4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275" y="4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4043" y="4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68"/>
            <p:cNvSpPr>
              <a:spLocks noChangeArrowheads="1"/>
            </p:cNvSpPr>
            <p:nvPr/>
          </p:nvSpPr>
          <p:spPr bwMode="auto">
            <a:xfrm>
              <a:off x="267" y="360"/>
              <a:ext cx="3824" cy="211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Oval 69"/>
            <p:cNvSpPr>
              <a:spLocks noChangeArrowheads="1"/>
            </p:cNvSpPr>
            <p:nvPr/>
          </p:nvSpPr>
          <p:spPr bwMode="auto">
            <a:xfrm>
              <a:off x="2511" y="2171"/>
              <a:ext cx="127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70"/>
            <p:cNvSpPr>
              <a:spLocks noChangeArrowheads="1"/>
            </p:cNvSpPr>
            <p:nvPr/>
          </p:nvSpPr>
          <p:spPr bwMode="auto">
            <a:xfrm>
              <a:off x="2903" y="1520"/>
              <a:ext cx="18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0" name="Oval 71"/>
            <p:cNvSpPr>
              <a:spLocks noChangeArrowheads="1"/>
            </p:cNvSpPr>
            <p:nvPr/>
          </p:nvSpPr>
          <p:spPr bwMode="auto">
            <a:xfrm>
              <a:off x="2737" y="1783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72"/>
            <p:cNvSpPr>
              <a:spLocks noChangeArrowheads="1"/>
            </p:cNvSpPr>
            <p:nvPr/>
          </p:nvSpPr>
          <p:spPr bwMode="auto">
            <a:xfrm>
              <a:off x="2469" y="1520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2" name="Oval 73"/>
            <p:cNvSpPr>
              <a:spLocks noChangeArrowheads="1"/>
            </p:cNvSpPr>
            <p:nvPr/>
          </p:nvSpPr>
          <p:spPr bwMode="auto">
            <a:xfrm>
              <a:off x="2495" y="1778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74"/>
            <p:cNvSpPr>
              <a:spLocks noChangeArrowheads="1"/>
            </p:cNvSpPr>
            <p:nvPr/>
          </p:nvSpPr>
          <p:spPr bwMode="auto">
            <a:xfrm>
              <a:off x="1949" y="1552"/>
              <a:ext cx="18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2249" y="1778"/>
              <a:ext cx="126" cy="124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Line 76"/>
            <p:cNvSpPr>
              <a:spLocks noChangeShapeType="1"/>
            </p:cNvSpPr>
            <p:nvPr/>
          </p:nvSpPr>
          <p:spPr bwMode="auto">
            <a:xfrm>
              <a:off x="2249" y="1778"/>
              <a:ext cx="123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 flipV="1">
              <a:off x="2249" y="1778"/>
              <a:ext cx="123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78"/>
            <p:cNvSpPr>
              <a:spLocks noChangeArrowheads="1"/>
            </p:cNvSpPr>
            <p:nvPr/>
          </p:nvSpPr>
          <p:spPr bwMode="auto">
            <a:xfrm>
              <a:off x="3224" y="1363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8" name="Oval 79"/>
            <p:cNvSpPr>
              <a:spLocks noChangeArrowheads="1"/>
            </p:cNvSpPr>
            <p:nvPr/>
          </p:nvSpPr>
          <p:spPr bwMode="auto">
            <a:xfrm>
              <a:off x="2003" y="1778"/>
              <a:ext cx="126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80"/>
            <p:cNvSpPr>
              <a:spLocks noChangeArrowheads="1"/>
            </p:cNvSpPr>
            <p:nvPr/>
          </p:nvSpPr>
          <p:spPr bwMode="auto">
            <a:xfrm>
              <a:off x="2238" y="1352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0" name="Oval 81"/>
            <p:cNvSpPr>
              <a:spLocks noChangeArrowheads="1"/>
            </p:cNvSpPr>
            <p:nvPr/>
          </p:nvSpPr>
          <p:spPr bwMode="auto">
            <a:xfrm>
              <a:off x="1740" y="1778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82"/>
            <p:cNvSpPr>
              <a:spLocks noChangeArrowheads="1"/>
            </p:cNvSpPr>
            <p:nvPr/>
          </p:nvSpPr>
          <p:spPr bwMode="auto">
            <a:xfrm>
              <a:off x="1440" y="1389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2" name="Oval 83"/>
            <p:cNvSpPr>
              <a:spLocks noChangeArrowheads="1"/>
            </p:cNvSpPr>
            <p:nvPr/>
          </p:nvSpPr>
          <p:spPr bwMode="auto">
            <a:xfrm>
              <a:off x="749" y="1778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84"/>
            <p:cNvSpPr>
              <a:spLocks noChangeArrowheads="1"/>
            </p:cNvSpPr>
            <p:nvPr/>
          </p:nvSpPr>
          <p:spPr bwMode="auto">
            <a:xfrm>
              <a:off x="1633" y="1552"/>
              <a:ext cx="1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4" name="Oval 85"/>
            <p:cNvSpPr>
              <a:spLocks noChangeArrowheads="1"/>
            </p:cNvSpPr>
            <p:nvPr/>
          </p:nvSpPr>
          <p:spPr bwMode="auto">
            <a:xfrm>
              <a:off x="2216" y="2166"/>
              <a:ext cx="127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86"/>
            <p:cNvSpPr>
              <a:spLocks noChangeArrowheads="1"/>
            </p:cNvSpPr>
            <p:nvPr/>
          </p:nvSpPr>
          <p:spPr bwMode="auto">
            <a:xfrm>
              <a:off x="3867" y="1331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6" name="Oval 87"/>
            <p:cNvSpPr>
              <a:spLocks noChangeArrowheads="1"/>
            </p:cNvSpPr>
            <p:nvPr/>
          </p:nvSpPr>
          <p:spPr bwMode="auto">
            <a:xfrm>
              <a:off x="1558" y="1930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88"/>
            <p:cNvSpPr>
              <a:spLocks noChangeArrowheads="1"/>
            </p:cNvSpPr>
            <p:nvPr/>
          </p:nvSpPr>
          <p:spPr bwMode="auto">
            <a:xfrm>
              <a:off x="754" y="1379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8" name="Oval 89"/>
            <p:cNvSpPr>
              <a:spLocks noChangeArrowheads="1"/>
            </p:cNvSpPr>
            <p:nvPr/>
          </p:nvSpPr>
          <p:spPr bwMode="auto">
            <a:xfrm>
              <a:off x="3717" y="1788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90"/>
            <p:cNvSpPr>
              <a:spLocks noChangeArrowheads="1"/>
            </p:cNvSpPr>
            <p:nvPr/>
          </p:nvSpPr>
          <p:spPr bwMode="auto">
            <a:xfrm>
              <a:off x="3018" y="859"/>
              <a:ext cx="3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0" name="Oval 91"/>
            <p:cNvSpPr>
              <a:spLocks noChangeArrowheads="1"/>
            </p:cNvSpPr>
            <p:nvPr/>
          </p:nvSpPr>
          <p:spPr bwMode="auto">
            <a:xfrm>
              <a:off x="395" y="1946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92"/>
            <p:cNvSpPr>
              <a:spLocks noChangeArrowheads="1"/>
            </p:cNvSpPr>
            <p:nvPr/>
          </p:nvSpPr>
          <p:spPr bwMode="auto">
            <a:xfrm>
              <a:off x="1397" y="859"/>
              <a:ext cx="31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3790" y="2550"/>
              <a:ext cx="313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1777" y="218"/>
              <a:ext cx="410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2152" y="218"/>
              <a:ext cx="191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Gun 58 Flip Naked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509" y="2798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720" y="2798"/>
              <a:ext cx="7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509" y="3018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720" y="3018"/>
              <a:ext cx="7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509" y="3239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715" y="3239"/>
              <a:ext cx="7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509" y="3459"/>
              <a:ext cx="2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720" y="3459"/>
              <a:ext cx="7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509" y="3680"/>
              <a:ext cx="20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682" y="3680"/>
              <a:ext cx="16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509" y="3900"/>
              <a:ext cx="18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672" y="3900"/>
              <a:ext cx="258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509" y="4121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672" y="4118"/>
              <a:ext cx="10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509" y="4341"/>
              <a:ext cx="2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672" y="4341"/>
              <a:ext cx="26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Flip.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509" y="4562"/>
              <a:ext cx="19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720" y="4562"/>
              <a:ext cx="169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Block 1st outside BST.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509" y="4782"/>
              <a:ext cx="19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720" y="4782"/>
              <a:ext cx="171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509" y="5003"/>
              <a:ext cx="2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672" y="5003"/>
              <a:ext cx="34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outside foot of PST. Be prepared to log 5/9 tech. Slide into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509" y="5239"/>
              <a:ext cx="85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Arc 119"/>
            <p:cNvSpPr>
              <a:spLocks/>
            </p:cNvSpPr>
            <p:nvPr/>
          </p:nvSpPr>
          <p:spPr bwMode="auto">
            <a:xfrm>
              <a:off x="1834" y="1714"/>
              <a:ext cx="136" cy="1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Freeform 120"/>
            <p:cNvSpPr>
              <a:spLocks/>
            </p:cNvSpPr>
            <p:nvPr/>
          </p:nvSpPr>
          <p:spPr bwMode="auto">
            <a:xfrm>
              <a:off x="1933" y="1708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Line 121"/>
            <p:cNvSpPr>
              <a:spLocks noChangeShapeType="1"/>
            </p:cNvSpPr>
            <p:nvPr/>
          </p:nvSpPr>
          <p:spPr bwMode="auto">
            <a:xfrm>
              <a:off x="1933" y="170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122"/>
            <p:cNvSpPr>
              <a:spLocks/>
            </p:cNvSpPr>
            <p:nvPr/>
          </p:nvSpPr>
          <p:spPr bwMode="auto">
            <a:xfrm>
              <a:off x="2822" y="1682"/>
              <a:ext cx="88" cy="97"/>
            </a:xfrm>
            <a:custGeom>
              <a:avLst/>
              <a:gdLst>
                <a:gd name="T0" fmla="*/ 0 w 245"/>
                <a:gd name="T1" fmla="*/ 275 h 275"/>
                <a:gd name="T2" fmla="*/ 245 w 245"/>
                <a:gd name="T3" fmla="*/ 168 h 275"/>
                <a:gd name="T4" fmla="*/ 245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0" y="275"/>
                  </a:moveTo>
                  <a:lnTo>
                    <a:pt x="245" y="168"/>
                  </a:lnTo>
                  <a:lnTo>
                    <a:pt x="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Freeform 123"/>
            <p:cNvSpPr>
              <a:spLocks/>
            </p:cNvSpPr>
            <p:nvPr/>
          </p:nvSpPr>
          <p:spPr bwMode="auto">
            <a:xfrm>
              <a:off x="2872" y="1676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Line 124"/>
            <p:cNvSpPr>
              <a:spLocks noChangeShapeType="1"/>
            </p:cNvSpPr>
            <p:nvPr/>
          </p:nvSpPr>
          <p:spPr bwMode="auto">
            <a:xfrm>
              <a:off x="2872" y="167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25"/>
            <p:cNvSpPr>
              <a:spLocks/>
            </p:cNvSpPr>
            <p:nvPr/>
          </p:nvSpPr>
          <p:spPr bwMode="auto">
            <a:xfrm>
              <a:off x="2336" y="1682"/>
              <a:ext cx="93" cy="102"/>
            </a:xfrm>
            <a:custGeom>
              <a:avLst/>
              <a:gdLst>
                <a:gd name="T0" fmla="*/ 0 w 259"/>
                <a:gd name="T1" fmla="*/ 290 h 290"/>
                <a:gd name="T2" fmla="*/ 259 w 259"/>
                <a:gd name="T3" fmla="*/ 138 h 290"/>
                <a:gd name="T4" fmla="*/ 259 w 25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" h="290">
                  <a:moveTo>
                    <a:pt x="0" y="290"/>
                  </a:moveTo>
                  <a:lnTo>
                    <a:pt x="259" y="138"/>
                  </a:lnTo>
                  <a:lnTo>
                    <a:pt x="2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26"/>
            <p:cNvSpPr>
              <a:spLocks/>
            </p:cNvSpPr>
            <p:nvPr/>
          </p:nvSpPr>
          <p:spPr bwMode="auto">
            <a:xfrm>
              <a:off x="2391" y="1676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Line 127"/>
            <p:cNvSpPr>
              <a:spLocks noChangeShapeType="1"/>
            </p:cNvSpPr>
            <p:nvPr/>
          </p:nvSpPr>
          <p:spPr bwMode="auto">
            <a:xfrm>
              <a:off x="2391" y="167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28"/>
            <p:cNvSpPr>
              <a:spLocks/>
            </p:cNvSpPr>
            <p:nvPr/>
          </p:nvSpPr>
          <p:spPr bwMode="auto">
            <a:xfrm>
              <a:off x="2576" y="1682"/>
              <a:ext cx="98" cy="97"/>
            </a:xfrm>
            <a:custGeom>
              <a:avLst/>
              <a:gdLst>
                <a:gd name="T0" fmla="*/ 0 w 274"/>
                <a:gd name="T1" fmla="*/ 275 h 275"/>
                <a:gd name="T2" fmla="*/ 274 w 274"/>
                <a:gd name="T3" fmla="*/ 123 h 275"/>
                <a:gd name="T4" fmla="*/ 274 w 274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75">
                  <a:moveTo>
                    <a:pt x="0" y="275"/>
                  </a:moveTo>
                  <a:lnTo>
                    <a:pt x="274" y="123"/>
                  </a:lnTo>
                  <a:lnTo>
                    <a:pt x="2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29"/>
            <p:cNvSpPr>
              <a:spLocks/>
            </p:cNvSpPr>
            <p:nvPr/>
          </p:nvSpPr>
          <p:spPr bwMode="auto">
            <a:xfrm>
              <a:off x="2637" y="1676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Line 130"/>
            <p:cNvSpPr>
              <a:spLocks noChangeShapeType="1"/>
            </p:cNvSpPr>
            <p:nvPr/>
          </p:nvSpPr>
          <p:spPr bwMode="auto">
            <a:xfrm>
              <a:off x="2637" y="167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Arc 131"/>
            <p:cNvSpPr>
              <a:spLocks/>
            </p:cNvSpPr>
            <p:nvPr/>
          </p:nvSpPr>
          <p:spPr bwMode="auto">
            <a:xfrm>
              <a:off x="2074" y="1714"/>
              <a:ext cx="130" cy="1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2168" y="1708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Line 133"/>
            <p:cNvSpPr>
              <a:spLocks noChangeShapeType="1"/>
            </p:cNvSpPr>
            <p:nvPr/>
          </p:nvSpPr>
          <p:spPr bwMode="auto">
            <a:xfrm>
              <a:off x="2168" y="170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Freeform 134"/>
            <p:cNvSpPr>
              <a:spLocks/>
            </p:cNvSpPr>
            <p:nvPr/>
          </p:nvSpPr>
          <p:spPr bwMode="auto">
            <a:xfrm>
              <a:off x="752" y="521"/>
              <a:ext cx="725" cy="1257"/>
            </a:xfrm>
            <a:custGeom>
              <a:avLst/>
              <a:gdLst>
                <a:gd name="T0" fmla="*/ 183 w 2030"/>
                <a:gd name="T1" fmla="*/ 3591 h 3591"/>
                <a:gd name="T2" fmla="*/ 2030 w 2030"/>
                <a:gd name="T3" fmla="*/ 1958 h 3591"/>
                <a:gd name="T4" fmla="*/ 748 w 2030"/>
                <a:gd name="T5" fmla="*/ 0 h 3591"/>
                <a:gd name="T6" fmla="*/ 0 w 2030"/>
                <a:gd name="T7" fmla="*/ 15 h 3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591">
                  <a:moveTo>
                    <a:pt x="183" y="3591"/>
                  </a:moveTo>
                  <a:lnTo>
                    <a:pt x="2030" y="1958"/>
                  </a:lnTo>
                  <a:lnTo>
                    <a:pt x="748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5"/>
            <p:cNvSpPr>
              <a:spLocks/>
            </p:cNvSpPr>
            <p:nvPr/>
          </p:nvSpPr>
          <p:spPr bwMode="auto">
            <a:xfrm>
              <a:off x="752" y="506"/>
              <a:ext cx="53" cy="38"/>
            </a:xfrm>
            <a:custGeom>
              <a:avLst/>
              <a:gdLst>
                <a:gd name="T0" fmla="*/ 0 w 53"/>
                <a:gd name="T1" fmla="*/ 20 h 38"/>
                <a:gd name="T2" fmla="*/ 53 w 53"/>
                <a:gd name="T3" fmla="*/ 38 h 38"/>
                <a:gd name="T4" fmla="*/ 40 w 53"/>
                <a:gd name="T5" fmla="*/ 19 h 38"/>
                <a:gd name="T6" fmla="*/ 53 w 53"/>
                <a:gd name="T7" fmla="*/ 0 h 38"/>
                <a:gd name="T8" fmla="*/ 0 w 53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20"/>
                  </a:moveTo>
                  <a:lnTo>
                    <a:pt x="53" y="38"/>
                  </a:lnTo>
                  <a:lnTo>
                    <a:pt x="40" y="19"/>
                  </a:lnTo>
                  <a:lnTo>
                    <a:pt x="5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Line 136"/>
            <p:cNvSpPr>
              <a:spLocks noChangeShapeType="1"/>
            </p:cNvSpPr>
            <p:nvPr/>
          </p:nvSpPr>
          <p:spPr bwMode="auto">
            <a:xfrm flipH="1" flipV="1">
              <a:off x="953" y="404"/>
              <a:ext cx="66" cy="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Freeform 137"/>
            <p:cNvSpPr>
              <a:spLocks/>
            </p:cNvSpPr>
            <p:nvPr/>
          </p:nvSpPr>
          <p:spPr bwMode="auto">
            <a:xfrm>
              <a:off x="953" y="404"/>
              <a:ext cx="46" cy="54"/>
            </a:xfrm>
            <a:custGeom>
              <a:avLst/>
              <a:gdLst>
                <a:gd name="T0" fmla="*/ 0 w 46"/>
                <a:gd name="T1" fmla="*/ 0 h 54"/>
                <a:gd name="T2" fmla="*/ 14 w 46"/>
                <a:gd name="T3" fmla="*/ 54 h 54"/>
                <a:gd name="T4" fmla="*/ 22 w 46"/>
                <a:gd name="T5" fmla="*/ 33 h 54"/>
                <a:gd name="T6" fmla="*/ 46 w 46"/>
                <a:gd name="T7" fmla="*/ 33 h 54"/>
                <a:gd name="T8" fmla="*/ 0 w 4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4">
                  <a:moveTo>
                    <a:pt x="0" y="0"/>
                  </a:moveTo>
                  <a:lnTo>
                    <a:pt x="14" y="54"/>
                  </a:lnTo>
                  <a:lnTo>
                    <a:pt x="22" y="33"/>
                  </a:lnTo>
                  <a:lnTo>
                    <a:pt x="46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Arc 138"/>
            <p:cNvSpPr>
              <a:spLocks/>
            </p:cNvSpPr>
            <p:nvPr/>
          </p:nvSpPr>
          <p:spPr bwMode="auto">
            <a:xfrm>
              <a:off x="2281" y="2113"/>
              <a:ext cx="112" cy="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8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5"/>
                    <a:pt x="12043" y="21495"/>
                    <a:pt x="188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5"/>
                    <a:pt x="12043" y="21495"/>
                    <a:pt x="18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Arc 139"/>
            <p:cNvSpPr>
              <a:spLocks/>
            </p:cNvSpPr>
            <p:nvPr/>
          </p:nvSpPr>
          <p:spPr bwMode="auto">
            <a:xfrm>
              <a:off x="1572" y="2113"/>
              <a:ext cx="822" cy="3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Arc 140"/>
            <p:cNvSpPr>
              <a:spLocks/>
            </p:cNvSpPr>
            <p:nvPr/>
          </p:nvSpPr>
          <p:spPr bwMode="auto">
            <a:xfrm>
              <a:off x="840" y="2211"/>
              <a:ext cx="732" cy="3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2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8" y="21600"/>
                    <a:pt x="39" y="11973"/>
                    <a:pt x="0" y="71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8" y="21600"/>
                    <a:pt x="39" y="11973"/>
                    <a:pt x="0" y="7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41"/>
            <p:cNvSpPr>
              <a:spLocks/>
            </p:cNvSpPr>
            <p:nvPr/>
          </p:nvSpPr>
          <p:spPr bwMode="auto">
            <a:xfrm>
              <a:off x="821" y="2212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Line 142"/>
            <p:cNvSpPr>
              <a:spLocks noChangeShapeType="1"/>
            </p:cNvSpPr>
            <p:nvPr/>
          </p:nvSpPr>
          <p:spPr bwMode="auto">
            <a:xfrm flipV="1">
              <a:off x="1648" y="1736"/>
              <a:ext cx="102" cy="2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43"/>
            <p:cNvSpPr>
              <a:spLocks/>
            </p:cNvSpPr>
            <p:nvPr/>
          </p:nvSpPr>
          <p:spPr bwMode="auto">
            <a:xfrm>
              <a:off x="1716" y="1714"/>
              <a:ext cx="72" cy="38"/>
            </a:xfrm>
            <a:custGeom>
              <a:avLst/>
              <a:gdLst>
                <a:gd name="T0" fmla="*/ 200 w 200"/>
                <a:gd name="T1" fmla="*/ 90 h 109"/>
                <a:gd name="T2" fmla="*/ 191 w 200"/>
                <a:gd name="T3" fmla="*/ 109 h 109"/>
                <a:gd name="T4" fmla="*/ 0 w 200"/>
                <a:gd name="T5" fmla="*/ 19 h 109"/>
                <a:gd name="T6" fmla="*/ 8 w 200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200" y="90"/>
                  </a:moveTo>
                  <a:lnTo>
                    <a:pt x="191" y="109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Line 144"/>
            <p:cNvSpPr>
              <a:spLocks noChangeShapeType="1"/>
            </p:cNvSpPr>
            <p:nvPr/>
          </p:nvSpPr>
          <p:spPr bwMode="auto">
            <a:xfrm flipH="1">
              <a:off x="1716" y="1714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Arc 145"/>
            <p:cNvSpPr>
              <a:spLocks/>
            </p:cNvSpPr>
            <p:nvPr/>
          </p:nvSpPr>
          <p:spPr bwMode="auto">
            <a:xfrm>
              <a:off x="554" y="1526"/>
              <a:ext cx="1167" cy="24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9 w 21600"/>
                <a:gd name="T1" fmla="*/ 0 h 21688"/>
                <a:gd name="T2" fmla="*/ 21600 w 21600"/>
                <a:gd name="T3" fmla="*/ 21688 h 21688"/>
                <a:gd name="T4" fmla="*/ 0 w 21600"/>
                <a:gd name="T5" fmla="*/ 21600 h 21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8" fill="none" extrusionOk="0">
                  <a:moveTo>
                    <a:pt x="18" y="0"/>
                  </a:moveTo>
                  <a:cubicBezTo>
                    <a:pt x="11940" y="10"/>
                    <a:pt x="21600" y="9678"/>
                    <a:pt x="21600" y="21600"/>
                  </a:cubicBezTo>
                  <a:cubicBezTo>
                    <a:pt x="21600" y="21629"/>
                    <a:pt x="21599" y="21658"/>
                    <a:pt x="21599" y="21687"/>
                  </a:cubicBezTo>
                </a:path>
                <a:path w="21600" h="21688" stroke="0" extrusionOk="0">
                  <a:moveTo>
                    <a:pt x="18" y="0"/>
                  </a:moveTo>
                  <a:cubicBezTo>
                    <a:pt x="11940" y="10"/>
                    <a:pt x="21600" y="9678"/>
                    <a:pt x="21600" y="21600"/>
                  </a:cubicBezTo>
                  <a:cubicBezTo>
                    <a:pt x="21600" y="21629"/>
                    <a:pt x="21599" y="21658"/>
                    <a:pt x="21599" y="2168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555" y="1507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40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40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47"/>
            <p:cNvSpPr>
              <a:spLocks/>
            </p:cNvSpPr>
            <p:nvPr/>
          </p:nvSpPr>
          <p:spPr bwMode="auto">
            <a:xfrm>
              <a:off x="507" y="1999"/>
              <a:ext cx="2534" cy="77"/>
            </a:xfrm>
            <a:custGeom>
              <a:avLst/>
              <a:gdLst>
                <a:gd name="T0" fmla="*/ 31 w 7095"/>
                <a:gd name="T1" fmla="*/ 0 h 222"/>
                <a:gd name="T2" fmla="*/ 151 w 7095"/>
                <a:gd name="T3" fmla="*/ 3 h 222"/>
                <a:gd name="T4" fmla="*/ 271 w 7095"/>
                <a:gd name="T5" fmla="*/ 6 h 222"/>
                <a:gd name="T6" fmla="*/ 391 w 7095"/>
                <a:gd name="T7" fmla="*/ 9 h 222"/>
                <a:gd name="T8" fmla="*/ 511 w 7095"/>
                <a:gd name="T9" fmla="*/ 11 h 222"/>
                <a:gd name="T10" fmla="*/ 631 w 7095"/>
                <a:gd name="T11" fmla="*/ 14 h 222"/>
                <a:gd name="T12" fmla="*/ 751 w 7095"/>
                <a:gd name="T13" fmla="*/ 17 h 222"/>
                <a:gd name="T14" fmla="*/ 871 w 7095"/>
                <a:gd name="T15" fmla="*/ 20 h 222"/>
                <a:gd name="T16" fmla="*/ 991 w 7095"/>
                <a:gd name="T17" fmla="*/ 23 h 222"/>
                <a:gd name="T18" fmla="*/ 1111 w 7095"/>
                <a:gd name="T19" fmla="*/ 25 h 222"/>
                <a:gd name="T20" fmla="*/ 1231 w 7095"/>
                <a:gd name="T21" fmla="*/ 28 h 222"/>
                <a:gd name="T22" fmla="*/ 1350 w 7095"/>
                <a:gd name="T23" fmla="*/ 31 h 222"/>
                <a:gd name="T24" fmla="*/ 1470 w 7095"/>
                <a:gd name="T25" fmla="*/ 34 h 222"/>
                <a:gd name="T26" fmla="*/ 1590 w 7095"/>
                <a:gd name="T27" fmla="*/ 37 h 222"/>
                <a:gd name="T28" fmla="*/ 1710 w 7095"/>
                <a:gd name="T29" fmla="*/ 39 h 222"/>
                <a:gd name="T30" fmla="*/ 1830 w 7095"/>
                <a:gd name="T31" fmla="*/ 42 h 222"/>
                <a:gd name="T32" fmla="*/ 1950 w 7095"/>
                <a:gd name="T33" fmla="*/ 45 h 222"/>
                <a:gd name="T34" fmla="*/ 2070 w 7095"/>
                <a:gd name="T35" fmla="*/ 48 h 222"/>
                <a:gd name="T36" fmla="*/ 2190 w 7095"/>
                <a:gd name="T37" fmla="*/ 50 h 222"/>
                <a:gd name="T38" fmla="*/ 2310 w 7095"/>
                <a:gd name="T39" fmla="*/ 53 h 222"/>
                <a:gd name="T40" fmla="*/ 2430 w 7095"/>
                <a:gd name="T41" fmla="*/ 56 h 222"/>
                <a:gd name="T42" fmla="*/ 2550 w 7095"/>
                <a:gd name="T43" fmla="*/ 59 h 222"/>
                <a:gd name="T44" fmla="*/ 2670 w 7095"/>
                <a:gd name="T45" fmla="*/ 62 h 222"/>
                <a:gd name="T46" fmla="*/ 2790 w 7095"/>
                <a:gd name="T47" fmla="*/ 64 h 222"/>
                <a:gd name="T48" fmla="*/ 2910 w 7095"/>
                <a:gd name="T49" fmla="*/ 67 h 222"/>
                <a:gd name="T50" fmla="*/ 3030 w 7095"/>
                <a:gd name="T51" fmla="*/ 70 h 222"/>
                <a:gd name="T52" fmla="*/ 3150 w 7095"/>
                <a:gd name="T53" fmla="*/ 73 h 222"/>
                <a:gd name="T54" fmla="*/ 3270 w 7095"/>
                <a:gd name="T55" fmla="*/ 76 h 222"/>
                <a:gd name="T56" fmla="*/ 3390 w 7095"/>
                <a:gd name="T57" fmla="*/ 78 h 222"/>
                <a:gd name="T58" fmla="*/ 3510 w 7095"/>
                <a:gd name="T59" fmla="*/ 81 h 222"/>
                <a:gd name="T60" fmla="*/ 3630 w 7095"/>
                <a:gd name="T61" fmla="*/ 84 h 222"/>
                <a:gd name="T62" fmla="*/ 3750 w 7095"/>
                <a:gd name="T63" fmla="*/ 87 h 222"/>
                <a:gd name="T64" fmla="*/ 3870 w 7095"/>
                <a:gd name="T65" fmla="*/ 90 h 222"/>
                <a:gd name="T66" fmla="*/ 3990 w 7095"/>
                <a:gd name="T67" fmla="*/ 92 h 222"/>
                <a:gd name="T68" fmla="*/ 4110 w 7095"/>
                <a:gd name="T69" fmla="*/ 95 h 222"/>
                <a:gd name="T70" fmla="*/ 4230 w 7095"/>
                <a:gd name="T71" fmla="*/ 98 h 222"/>
                <a:gd name="T72" fmla="*/ 4350 w 7095"/>
                <a:gd name="T73" fmla="*/ 101 h 222"/>
                <a:gd name="T74" fmla="*/ 4438 w 7095"/>
                <a:gd name="T75" fmla="*/ 163 h 222"/>
                <a:gd name="T76" fmla="*/ 7095 w 7095"/>
                <a:gd name="T77" fmla="*/ 8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095" h="222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6"/>
                  </a:lnTo>
                  <a:lnTo>
                    <a:pt x="328" y="127"/>
                  </a:lnTo>
                  <a:lnTo>
                    <a:pt x="391" y="9"/>
                  </a:lnTo>
                  <a:lnTo>
                    <a:pt x="448" y="130"/>
                  </a:lnTo>
                  <a:lnTo>
                    <a:pt x="511" y="11"/>
                  </a:lnTo>
                  <a:lnTo>
                    <a:pt x="568" y="133"/>
                  </a:lnTo>
                  <a:lnTo>
                    <a:pt x="631" y="14"/>
                  </a:lnTo>
                  <a:lnTo>
                    <a:pt x="688" y="136"/>
                  </a:lnTo>
                  <a:lnTo>
                    <a:pt x="751" y="17"/>
                  </a:lnTo>
                  <a:lnTo>
                    <a:pt x="808" y="138"/>
                  </a:lnTo>
                  <a:lnTo>
                    <a:pt x="871" y="20"/>
                  </a:lnTo>
                  <a:lnTo>
                    <a:pt x="928" y="141"/>
                  </a:lnTo>
                  <a:lnTo>
                    <a:pt x="991" y="23"/>
                  </a:lnTo>
                  <a:lnTo>
                    <a:pt x="1048" y="144"/>
                  </a:lnTo>
                  <a:lnTo>
                    <a:pt x="1111" y="25"/>
                  </a:lnTo>
                  <a:lnTo>
                    <a:pt x="1168" y="147"/>
                  </a:lnTo>
                  <a:lnTo>
                    <a:pt x="1231" y="28"/>
                  </a:lnTo>
                  <a:lnTo>
                    <a:pt x="1288" y="149"/>
                  </a:lnTo>
                  <a:lnTo>
                    <a:pt x="1350" y="31"/>
                  </a:lnTo>
                  <a:lnTo>
                    <a:pt x="1408" y="152"/>
                  </a:lnTo>
                  <a:lnTo>
                    <a:pt x="1470" y="34"/>
                  </a:lnTo>
                  <a:lnTo>
                    <a:pt x="1528" y="155"/>
                  </a:lnTo>
                  <a:lnTo>
                    <a:pt x="1590" y="37"/>
                  </a:lnTo>
                  <a:lnTo>
                    <a:pt x="1648" y="158"/>
                  </a:lnTo>
                  <a:lnTo>
                    <a:pt x="1710" y="39"/>
                  </a:lnTo>
                  <a:lnTo>
                    <a:pt x="1768" y="161"/>
                  </a:lnTo>
                  <a:lnTo>
                    <a:pt x="1830" y="42"/>
                  </a:lnTo>
                  <a:lnTo>
                    <a:pt x="1888" y="163"/>
                  </a:lnTo>
                  <a:lnTo>
                    <a:pt x="1950" y="45"/>
                  </a:lnTo>
                  <a:lnTo>
                    <a:pt x="2008" y="166"/>
                  </a:lnTo>
                  <a:lnTo>
                    <a:pt x="2070" y="48"/>
                  </a:lnTo>
                  <a:lnTo>
                    <a:pt x="2127" y="169"/>
                  </a:lnTo>
                  <a:lnTo>
                    <a:pt x="2190" y="50"/>
                  </a:lnTo>
                  <a:lnTo>
                    <a:pt x="2247" y="172"/>
                  </a:lnTo>
                  <a:lnTo>
                    <a:pt x="2310" y="53"/>
                  </a:lnTo>
                  <a:lnTo>
                    <a:pt x="2367" y="175"/>
                  </a:lnTo>
                  <a:lnTo>
                    <a:pt x="2430" y="56"/>
                  </a:lnTo>
                  <a:lnTo>
                    <a:pt x="2487" y="177"/>
                  </a:lnTo>
                  <a:lnTo>
                    <a:pt x="2550" y="59"/>
                  </a:lnTo>
                  <a:lnTo>
                    <a:pt x="2607" y="180"/>
                  </a:lnTo>
                  <a:lnTo>
                    <a:pt x="2670" y="62"/>
                  </a:lnTo>
                  <a:lnTo>
                    <a:pt x="2727" y="183"/>
                  </a:lnTo>
                  <a:lnTo>
                    <a:pt x="2790" y="64"/>
                  </a:lnTo>
                  <a:lnTo>
                    <a:pt x="2847" y="186"/>
                  </a:lnTo>
                  <a:lnTo>
                    <a:pt x="2910" y="67"/>
                  </a:lnTo>
                  <a:lnTo>
                    <a:pt x="2967" y="189"/>
                  </a:lnTo>
                  <a:lnTo>
                    <a:pt x="3030" y="70"/>
                  </a:lnTo>
                  <a:lnTo>
                    <a:pt x="3087" y="191"/>
                  </a:lnTo>
                  <a:lnTo>
                    <a:pt x="3150" y="73"/>
                  </a:lnTo>
                  <a:lnTo>
                    <a:pt x="3207" y="194"/>
                  </a:lnTo>
                  <a:lnTo>
                    <a:pt x="3270" y="76"/>
                  </a:lnTo>
                  <a:lnTo>
                    <a:pt x="3327" y="197"/>
                  </a:lnTo>
                  <a:lnTo>
                    <a:pt x="3390" y="78"/>
                  </a:lnTo>
                  <a:lnTo>
                    <a:pt x="3447" y="200"/>
                  </a:lnTo>
                  <a:lnTo>
                    <a:pt x="3510" y="81"/>
                  </a:lnTo>
                  <a:lnTo>
                    <a:pt x="3567" y="203"/>
                  </a:lnTo>
                  <a:lnTo>
                    <a:pt x="3630" y="84"/>
                  </a:lnTo>
                  <a:lnTo>
                    <a:pt x="3687" y="205"/>
                  </a:lnTo>
                  <a:lnTo>
                    <a:pt x="3750" y="87"/>
                  </a:lnTo>
                  <a:lnTo>
                    <a:pt x="3807" y="208"/>
                  </a:lnTo>
                  <a:lnTo>
                    <a:pt x="3870" y="90"/>
                  </a:lnTo>
                  <a:lnTo>
                    <a:pt x="3927" y="211"/>
                  </a:lnTo>
                  <a:lnTo>
                    <a:pt x="3990" y="92"/>
                  </a:lnTo>
                  <a:lnTo>
                    <a:pt x="4047" y="214"/>
                  </a:lnTo>
                  <a:lnTo>
                    <a:pt x="4110" y="95"/>
                  </a:lnTo>
                  <a:lnTo>
                    <a:pt x="4167" y="217"/>
                  </a:lnTo>
                  <a:lnTo>
                    <a:pt x="4230" y="98"/>
                  </a:lnTo>
                  <a:lnTo>
                    <a:pt x="4287" y="219"/>
                  </a:lnTo>
                  <a:lnTo>
                    <a:pt x="4350" y="101"/>
                  </a:lnTo>
                  <a:lnTo>
                    <a:pt x="4407" y="222"/>
                  </a:lnTo>
                  <a:lnTo>
                    <a:pt x="4438" y="163"/>
                  </a:lnTo>
                  <a:lnTo>
                    <a:pt x="4469" y="164"/>
                  </a:lnTo>
                  <a:lnTo>
                    <a:pt x="7095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Arc 148"/>
            <p:cNvSpPr>
              <a:spLocks/>
            </p:cNvSpPr>
            <p:nvPr/>
          </p:nvSpPr>
          <p:spPr bwMode="auto">
            <a:xfrm>
              <a:off x="3041" y="1551"/>
              <a:ext cx="551" cy="4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5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4"/>
                  </a:moveTo>
                  <a:cubicBezTo>
                    <a:pt x="21575" y="11956"/>
                    <a:pt x="11911" y="21599"/>
                    <a:pt x="0" y="21600"/>
                  </a:cubicBezTo>
                </a:path>
                <a:path w="21600" h="21600" stroke="0" extrusionOk="0">
                  <a:moveTo>
                    <a:pt x="21599" y="44"/>
                  </a:moveTo>
                  <a:cubicBezTo>
                    <a:pt x="21575" y="11956"/>
                    <a:pt x="1191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Freeform 149"/>
            <p:cNvSpPr>
              <a:spLocks/>
            </p:cNvSpPr>
            <p:nvPr/>
          </p:nvSpPr>
          <p:spPr bwMode="auto">
            <a:xfrm>
              <a:off x="3574" y="1552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Arc 150"/>
            <p:cNvSpPr>
              <a:spLocks/>
            </p:cNvSpPr>
            <p:nvPr/>
          </p:nvSpPr>
          <p:spPr bwMode="auto">
            <a:xfrm>
              <a:off x="2633" y="1630"/>
              <a:ext cx="482" cy="6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5"/>
                  </a:moveTo>
                  <a:cubicBezTo>
                    <a:pt x="21580" y="11951"/>
                    <a:pt x="11915" y="21599"/>
                    <a:pt x="0" y="21600"/>
                  </a:cubicBezTo>
                </a:path>
                <a:path w="21600" h="21600" stroke="0" extrusionOk="0">
                  <a:moveTo>
                    <a:pt x="21599" y="35"/>
                  </a:moveTo>
                  <a:cubicBezTo>
                    <a:pt x="21580" y="11951"/>
                    <a:pt x="1191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Line 151"/>
            <p:cNvSpPr>
              <a:spLocks noChangeShapeType="1"/>
            </p:cNvSpPr>
            <p:nvPr/>
          </p:nvSpPr>
          <p:spPr bwMode="auto">
            <a:xfrm flipH="1" flipV="1">
              <a:off x="2618" y="1337"/>
              <a:ext cx="498" cy="2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Arc 152"/>
            <p:cNvSpPr>
              <a:spLocks/>
            </p:cNvSpPr>
            <p:nvPr/>
          </p:nvSpPr>
          <p:spPr bwMode="auto">
            <a:xfrm>
              <a:off x="1053" y="1158"/>
              <a:ext cx="1564" cy="1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722"/>
                <a:gd name="T2" fmla="*/ 21600 w 21600"/>
                <a:gd name="T3" fmla="*/ 21722 h 21722"/>
                <a:gd name="T4" fmla="*/ 0 w 21600"/>
                <a:gd name="T5" fmla="*/ 21600 h 2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40"/>
                    <a:pt x="21599" y="21681"/>
                    <a:pt x="21599" y="21721"/>
                  </a:cubicBezTo>
                </a:path>
                <a:path w="21600" h="2172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40"/>
                    <a:pt x="21599" y="21681"/>
                    <a:pt x="21599" y="2172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Freeform 153"/>
            <p:cNvSpPr>
              <a:spLocks/>
            </p:cNvSpPr>
            <p:nvPr/>
          </p:nvSpPr>
          <p:spPr bwMode="auto">
            <a:xfrm>
              <a:off x="1053" y="1140"/>
              <a:ext cx="54" cy="37"/>
            </a:xfrm>
            <a:custGeom>
              <a:avLst/>
              <a:gdLst>
                <a:gd name="T0" fmla="*/ 0 w 54"/>
                <a:gd name="T1" fmla="*/ 18 h 37"/>
                <a:gd name="T2" fmla="*/ 54 w 54"/>
                <a:gd name="T3" fmla="*/ 37 h 37"/>
                <a:gd name="T4" fmla="*/ 40 w 54"/>
                <a:gd name="T5" fmla="*/ 18 h 37"/>
                <a:gd name="T6" fmla="*/ 54 w 54"/>
                <a:gd name="T7" fmla="*/ 0 h 37"/>
                <a:gd name="T8" fmla="*/ 0 w 54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0" y="18"/>
                  </a:moveTo>
                  <a:lnTo>
                    <a:pt x="54" y="37"/>
                  </a:lnTo>
                  <a:lnTo>
                    <a:pt x="40" y="18"/>
                  </a:lnTo>
                  <a:lnTo>
                    <a:pt x="54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Freeform 154"/>
            <p:cNvSpPr>
              <a:spLocks/>
            </p:cNvSpPr>
            <p:nvPr/>
          </p:nvSpPr>
          <p:spPr bwMode="auto">
            <a:xfrm>
              <a:off x="3320" y="1096"/>
              <a:ext cx="460" cy="692"/>
            </a:xfrm>
            <a:custGeom>
              <a:avLst/>
              <a:gdLst>
                <a:gd name="T0" fmla="*/ 1290 w 1290"/>
                <a:gd name="T1" fmla="*/ 1978 h 1978"/>
                <a:gd name="T2" fmla="*/ 1273 w 1290"/>
                <a:gd name="T3" fmla="*/ 779 h 1978"/>
                <a:gd name="T4" fmla="*/ 0 w 1290"/>
                <a:gd name="T5" fmla="*/ 0 h 1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0" h="1978">
                  <a:moveTo>
                    <a:pt x="1290" y="1978"/>
                  </a:moveTo>
                  <a:lnTo>
                    <a:pt x="1273" y="7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Arc 155"/>
            <p:cNvSpPr>
              <a:spLocks/>
            </p:cNvSpPr>
            <p:nvPr/>
          </p:nvSpPr>
          <p:spPr bwMode="auto">
            <a:xfrm>
              <a:off x="2511" y="443"/>
              <a:ext cx="809" cy="6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33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83" y="21600"/>
                    <a:pt x="18" y="11949"/>
                    <a:pt x="0" y="32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83" y="21600"/>
                    <a:pt x="18" y="11949"/>
                    <a:pt x="0" y="3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5" name="Freeform 156"/>
            <p:cNvSpPr>
              <a:spLocks/>
            </p:cNvSpPr>
            <p:nvPr/>
          </p:nvSpPr>
          <p:spPr bwMode="auto">
            <a:xfrm>
              <a:off x="2492" y="444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6" name="Arc 157"/>
            <p:cNvSpPr>
              <a:spLocks/>
            </p:cNvSpPr>
            <p:nvPr/>
          </p:nvSpPr>
          <p:spPr bwMode="auto">
            <a:xfrm>
              <a:off x="2451" y="570"/>
              <a:ext cx="96" cy="1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15"/>
                <a:gd name="T2" fmla="*/ 21599 w 21600"/>
                <a:gd name="T3" fmla="*/ 21815 h 21815"/>
                <a:gd name="T4" fmla="*/ 0 w 21600"/>
                <a:gd name="T5" fmla="*/ 21600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71"/>
                    <a:pt x="21599" y="21743"/>
                    <a:pt x="21598" y="21814"/>
                  </a:cubicBezTo>
                </a:path>
                <a:path w="21600" h="21815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71"/>
                    <a:pt x="21599" y="21743"/>
                    <a:pt x="21598" y="2181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7" name="Arc 158"/>
            <p:cNvSpPr>
              <a:spLocks/>
            </p:cNvSpPr>
            <p:nvPr/>
          </p:nvSpPr>
          <p:spPr bwMode="auto">
            <a:xfrm>
              <a:off x="2366" y="570"/>
              <a:ext cx="85" cy="11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8" name="Freeform 159"/>
            <p:cNvSpPr>
              <a:spLocks/>
            </p:cNvSpPr>
            <p:nvPr/>
          </p:nvSpPr>
          <p:spPr bwMode="auto">
            <a:xfrm>
              <a:off x="2346" y="628"/>
              <a:ext cx="39" cy="52"/>
            </a:xfrm>
            <a:custGeom>
              <a:avLst/>
              <a:gdLst>
                <a:gd name="T0" fmla="*/ 20 w 39"/>
                <a:gd name="T1" fmla="*/ 52 h 52"/>
                <a:gd name="T2" fmla="*/ 39 w 39"/>
                <a:gd name="T3" fmla="*/ 0 h 52"/>
                <a:gd name="T4" fmla="*/ 20 w 39"/>
                <a:gd name="T5" fmla="*/ 13 h 52"/>
                <a:gd name="T6" fmla="*/ 0 w 39"/>
                <a:gd name="T7" fmla="*/ 0 h 52"/>
                <a:gd name="T8" fmla="*/ 20 w 39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2">
                  <a:moveTo>
                    <a:pt x="20" y="52"/>
                  </a:moveTo>
                  <a:lnTo>
                    <a:pt x="39" y="0"/>
                  </a:lnTo>
                  <a:lnTo>
                    <a:pt x="20" y="13"/>
                  </a:lnTo>
                  <a:lnTo>
                    <a:pt x="0" y="0"/>
                  </a:lnTo>
                  <a:lnTo>
                    <a:pt x="20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974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3063" y="381000"/>
            <a:ext cx="6256337" cy="8332788"/>
            <a:chOff x="235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5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70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60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70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60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0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60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70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60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0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6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10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70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60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0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60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70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60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70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60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70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6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10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70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60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70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60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4" name="Line 31"/>
            <p:cNvSpPr>
              <a:spLocks noChangeShapeType="1"/>
            </p:cNvSpPr>
            <p:nvPr/>
          </p:nvSpPr>
          <p:spPr bwMode="auto">
            <a:xfrm>
              <a:off x="270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5" name="Line 32"/>
            <p:cNvSpPr>
              <a:spLocks noChangeShapeType="1"/>
            </p:cNvSpPr>
            <p:nvPr/>
          </p:nvSpPr>
          <p:spPr bwMode="auto">
            <a:xfrm>
              <a:off x="3960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7" name="Line 33"/>
            <p:cNvSpPr>
              <a:spLocks noChangeShapeType="1"/>
            </p:cNvSpPr>
            <p:nvPr/>
          </p:nvSpPr>
          <p:spPr bwMode="auto">
            <a:xfrm>
              <a:off x="270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8" name="Line 34"/>
            <p:cNvSpPr>
              <a:spLocks noChangeShapeType="1"/>
            </p:cNvSpPr>
            <p:nvPr/>
          </p:nvSpPr>
          <p:spPr bwMode="auto">
            <a:xfrm>
              <a:off x="3960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9" name="Line 35"/>
            <p:cNvSpPr>
              <a:spLocks noChangeShapeType="1"/>
            </p:cNvSpPr>
            <p:nvPr/>
          </p:nvSpPr>
          <p:spPr bwMode="auto">
            <a:xfrm>
              <a:off x="270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0" name="Line 36"/>
            <p:cNvSpPr>
              <a:spLocks noChangeShapeType="1"/>
            </p:cNvSpPr>
            <p:nvPr/>
          </p:nvSpPr>
          <p:spPr bwMode="auto">
            <a:xfrm>
              <a:off x="1666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1" name="Line 37"/>
            <p:cNvSpPr>
              <a:spLocks noChangeShapeType="1"/>
            </p:cNvSpPr>
            <p:nvPr/>
          </p:nvSpPr>
          <p:spPr bwMode="auto">
            <a:xfrm>
              <a:off x="2610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2" name="Line 38"/>
            <p:cNvSpPr>
              <a:spLocks noChangeShapeType="1"/>
            </p:cNvSpPr>
            <p:nvPr/>
          </p:nvSpPr>
          <p:spPr bwMode="auto">
            <a:xfrm>
              <a:off x="270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3" name="Line 39"/>
            <p:cNvSpPr>
              <a:spLocks noChangeShapeType="1"/>
            </p:cNvSpPr>
            <p:nvPr/>
          </p:nvSpPr>
          <p:spPr bwMode="auto">
            <a:xfrm>
              <a:off x="3960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4" name="Line 40"/>
            <p:cNvSpPr>
              <a:spLocks noChangeShapeType="1"/>
            </p:cNvSpPr>
            <p:nvPr/>
          </p:nvSpPr>
          <p:spPr bwMode="auto">
            <a:xfrm>
              <a:off x="270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5" name="Line 41"/>
            <p:cNvSpPr>
              <a:spLocks noChangeShapeType="1"/>
            </p:cNvSpPr>
            <p:nvPr/>
          </p:nvSpPr>
          <p:spPr bwMode="auto">
            <a:xfrm>
              <a:off x="3960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Line 42"/>
            <p:cNvSpPr>
              <a:spLocks noChangeShapeType="1"/>
            </p:cNvSpPr>
            <p:nvPr/>
          </p:nvSpPr>
          <p:spPr bwMode="auto">
            <a:xfrm>
              <a:off x="270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7" name="Line 43"/>
            <p:cNvSpPr>
              <a:spLocks noChangeShapeType="1"/>
            </p:cNvSpPr>
            <p:nvPr/>
          </p:nvSpPr>
          <p:spPr bwMode="auto">
            <a:xfrm>
              <a:off x="3960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8" name="Line 44"/>
            <p:cNvSpPr>
              <a:spLocks noChangeShapeType="1"/>
            </p:cNvSpPr>
            <p:nvPr/>
          </p:nvSpPr>
          <p:spPr bwMode="auto">
            <a:xfrm>
              <a:off x="270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9" name="Line 45"/>
            <p:cNvSpPr>
              <a:spLocks noChangeShapeType="1"/>
            </p:cNvSpPr>
            <p:nvPr/>
          </p:nvSpPr>
          <p:spPr bwMode="auto">
            <a:xfrm>
              <a:off x="3960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0" name="Line 46"/>
            <p:cNvSpPr>
              <a:spLocks noChangeShapeType="1"/>
            </p:cNvSpPr>
            <p:nvPr/>
          </p:nvSpPr>
          <p:spPr bwMode="auto">
            <a:xfrm>
              <a:off x="270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1" name="Line 47"/>
            <p:cNvSpPr>
              <a:spLocks noChangeShapeType="1"/>
            </p:cNvSpPr>
            <p:nvPr/>
          </p:nvSpPr>
          <p:spPr bwMode="auto">
            <a:xfrm>
              <a:off x="1666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2" name="Line 48"/>
            <p:cNvSpPr>
              <a:spLocks noChangeShapeType="1"/>
            </p:cNvSpPr>
            <p:nvPr/>
          </p:nvSpPr>
          <p:spPr bwMode="auto">
            <a:xfrm>
              <a:off x="2610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3" name="Line 49"/>
            <p:cNvSpPr>
              <a:spLocks noChangeShapeType="1"/>
            </p:cNvSpPr>
            <p:nvPr/>
          </p:nvSpPr>
          <p:spPr bwMode="auto">
            <a:xfrm>
              <a:off x="270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4" name="Line 50"/>
            <p:cNvSpPr>
              <a:spLocks noChangeShapeType="1"/>
            </p:cNvSpPr>
            <p:nvPr/>
          </p:nvSpPr>
          <p:spPr bwMode="auto">
            <a:xfrm>
              <a:off x="3960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5" name="Line 51"/>
            <p:cNvSpPr>
              <a:spLocks noChangeShapeType="1"/>
            </p:cNvSpPr>
            <p:nvPr/>
          </p:nvSpPr>
          <p:spPr bwMode="auto">
            <a:xfrm>
              <a:off x="270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6" name="Line 52"/>
            <p:cNvSpPr>
              <a:spLocks noChangeShapeType="1"/>
            </p:cNvSpPr>
            <p:nvPr/>
          </p:nvSpPr>
          <p:spPr bwMode="auto">
            <a:xfrm>
              <a:off x="3960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7" name="Line 53"/>
            <p:cNvSpPr>
              <a:spLocks noChangeShapeType="1"/>
            </p:cNvSpPr>
            <p:nvPr/>
          </p:nvSpPr>
          <p:spPr bwMode="auto">
            <a:xfrm>
              <a:off x="270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8" name="Line 54"/>
            <p:cNvSpPr>
              <a:spLocks noChangeShapeType="1"/>
            </p:cNvSpPr>
            <p:nvPr/>
          </p:nvSpPr>
          <p:spPr bwMode="auto">
            <a:xfrm>
              <a:off x="3960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9" name="Line 55"/>
            <p:cNvSpPr>
              <a:spLocks noChangeShapeType="1"/>
            </p:cNvSpPr>
            <p:nvPr/>
          </p:nvSpPr>
          <p:spPr bwMode="auto">
            <a:xfrm>
              <a:off x="270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0" name="Line 56"/>
            <p:cNvSpPr>
              <a:spLocks noChangeShapeType="1"/>
            </p:cNvSpPr>
            <p:nvPr/>
          </p:nvSpPr>
          <p:spPr bwMode="auto">
            <a:xfrm>
              <a:off x="3960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1" name="Line 57"/>
            <p:cNvSpPr>
              <a:spLocks noChangeShapeType="1"/>
            </p:cNvSpPr>
            <p:nvPr/>
          </p:nvSpPr>
          <p:spPr bwMode="auto">
            <a:xfrm>
              <a:off x="270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2" name="Line 58"/>
            <p:cNvSpPr>
              <a:spLocks noChangeShapeType="1"/>
            </p:cNvSpPr>
            <p:nvPr/>
          </p:nvSpPr>
          <p:spPr bwMode="auto">
            <a:xfrm>
              <a:off x="1666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3" name="Line 59"/>
            <p:cNvSpPr>
              <a:spLocks noChangeShapeType="1"/>
            </p:cNvSpPr>
            <p:nvPr/>
          </p:nvSpPr>
          <p:spPr bwMode="auto">
            <a:xfrm>
              <a:off x="2610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4" name="Line 60"/>
            <p:cNvSpPr>
              <a:spLocks noChangeShapeType="1"/>
            </p:cNvSpPr>
            <p:nvPr/>
          </p:nvSpPr>
          <p:spPr bwMode="auto">
            <a:xfrm>
              <a:off x="270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5" name="Line 61"/>
            <p:cNvSpPr>
              <a:spLocks noChangeShapeType="1"/>
            </p:cNvSpPr>
            <p:nvPr/>
          </p:nvSpPr>
          <p:spPr bwMode="auto">
            <a:xfrm>
              <a:off x="3960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6" name="Line 62"/>
            <p:cNvSpPr>
              <a:spLocks noChangeShapeType="1"/>
            </p:cNvSpPr>
            <p:nvPr/>
          </p:nvSpPr>
          <p:spPr bwMode="auto">
            <a:xfrm>
              <a:off x="270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7" name="Line 63"/>
            <p:cNvSpPr>
              <a:spLocks noChangeShapeType="1"/>
            </p:cNvSpPr>
            <p:nvPr/>
          </p:nvSpPr>
          <p:spPr bwMode="auto">
            <a:xfrm>
              <a:off x="3960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8" name="Line 64"/>
            <p:cNvSpPr>
              <a:spLocks noChangeShapeType="1"/>
            </p:cNvSpPr>
            <p:nvPr/>
          </p:nvSpPr>
          <p:spPr bwMode="auto">
            <a:xfrm>
              <a:off x="270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9" name="Line 65"/>
            <p:cNvSpPr>
              <a:spLocks noChangeShapeType="1"/>
            </p:cNvSpPr>
            <p:nvPr/>
          </p:nvSpPr>
          <p:spPr bwMode="auto">
            <a:xfrm>
              <a:off x="3960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0" name="Line 66"/>
            <p:cNvSpPr>
              <a:spLocks noChangeShapeType="1"/>
            </p:cNvSpPr>
            <p:nvPr/>
          </p:nvSpPr>
          <p:spPr bwMode="auto">
            <a:xfrm>
              <a:off x="270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1" name="Line 67"/>
            <p:cNvSpPr>
              <a:spLocks noChangeShapeType="1"/>
            </p:cNvSpPr>
            <p:nvPr/>
          </p:nvSpPr>
          <p:spPr bwMode="auto">
            <a:xfrm>
              <a:off x="3960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2" name="Rectangle 68"/>
            <p:cNvSpPr>
              <a:spLocks noChangeArrowheads="1"/>
            </p:cNvSpPr>
            <p:nvPr/>
          </p:nvSpPr>
          <p:spPr bwMode="auto">
            <a:xfrm>
              <a:off x="262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3" name="Oval 69"/>
            <p:cNvSpPr>
              <a:spLocks noChangeArrowheads="1"/>
            </p:cNvSpPr>
            <p:nvPr/>
          </p:nvSpPr>
          <p:spPr bwMode="auto">
            <a:xfrm>
              <a:off x="545" y="2192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4" name="Rectangle 70"/>
            <p:cNvSpPr>
              <a:spLocks noChangeArrowheads="1"/>
            </p:cNvSpPr>
            <p:nvPr/>
          </p:nvSpPr>
          <p:spPr bwMode="auto">
            <a:xfrm>
              <a:off x="2027" y="179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5" name="Oval 71"/>
            <p:cNvSpPr>
              <a:spLocks noChangeArrowheads="1"/>
            </p:cNvSpPr>
            <p:nvPr/>
          </p:nvSpPr>
          <p:spPr bwMode="auto">
            <a:xfrm>
              <a:off x="1871" y="2053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6" name="Rectangle 72"/>
            <p:cNvSpPr>
              <a:spLocks noChangeArrowheads="1"/>
            </p:cNvSpPr>
            <p:nvPr/>
          </p:nvSpPr>
          <p:spPr bwMode="auto">
            <a:xfrm>
              <a:off x="2417" y="179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7" name="Oval 73"/>
            <p:cNvSpPr>
              <a:spLocks noChangeArrowheads="1"/>
            </p:cNvSpPr>
            <p:nvPr/>
          </p:nvSpPr>
          <p:spPr bwMode="auto">
            <a:xfrm>
              <a:off x="2107" y="204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8" name="Rectangle 74"/>
            <p:cNvSpPr>
              <a:spLocks noChangeArrowheads="1"/>
            </p:cNvSpPr>
            <p:nvPr/>
          </p:nvSpPr>
          <p:spPr bwMode="auto">
            <a:xfrm>
              <a:off x="2893" y="179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9" name="Rectangle 75"/>
            <p:cNvSpPr>
              <a:spLocks noChangeArrowheads="1"/>
            </p:cNvSpPr>
            <p:nvPr/>
          </p:nvSpPr>
          <p:spPr bwMode="auto">
            <a:xfrm>
              <a:off x="2347" y="2048"/>
              <a:ext cx="129" cy="12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0" name="Line 76"/>
            <p:cNvSpPr>
              <a:spLocks noChangeShapeType="1"/>
            </p:cNvSpPr>
            <p:nvPr/>
          </p:nvSpPr>
          <p:spPr bwMode="auto">
            <a:xfrm>
              <a:off x="2347" y="2048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1" name="Line 77"/>
            <p:cNvSpPr>
              <a:spLocks noChangeShapeType="1"/>
            </p:cNvSpPr>
            <p:nvPr/>
          </p:nvSpPr>
          <p:spPr bwMode="auto">
            <a:xfrm flipV="1">
              <a:off x="2347" y="2048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2" name="Rectangle 78"/>
            <p:cNvSpPr>
              <a:spLocks noChangeArrowheads="1"/>
            </p:cNvSpPr>
            <p:nvPr/>
          </p:nvSpPr>
          <p:spPr bwMode="auto">
            <a:xfrm>
              <a:off x="1256" y="155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3" name="Oval 79"/>
            <p:cNvSpPr>
              <a:spLocks noChangeArrowheads="1"/>
            </p:cNvSpPr>
            <p:nvPr/>
          </p:nvSpPr>
          <p:spPr bwMode="auto">
            <a:xfrm>
              <a:off x="2588" y="204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4" name="Rectangle 80"/>
            <p:cNvSpPr>
              <a:spLocks noChangeArrowheads="1"/>
            </p:cNvSpPr>
            <p:nvPr/>
          </p:nvSpPr>
          <p:spPr bwMode="auto">
            <a:xfrm>
              <a:off x="1904" y="160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5" name="Oval 81"/>
            <p:cNvSpPr>
              <a:spLocks noChangeArrowheads="1"/>
            </p:cNvSpPr>
            <p:nvPr/>
          </p:nvSpPr>
          <p:spPr bwMode="auto">
            <a:xfrm>
              <a:off x="2845" y="204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6" name="Rectangle 82"/>
            <p:cNvSpPr>
              <a:spLocks noChangeArrowheads="1"/>
            </p:cNvSpPr>
            <p:nvPr/>
          </p:nvSpPr>
          <p:spPr bwMode="auto">
            <a:xfrm>
              <a:off x="2609" y="160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7" name="Oval 83"/>
            <p:cNvSpPr>
              <a:spLocks noChangeArrowheads="1"/>
            </p:cNvSpPr>
            <p:nvPr/>
          </p:nvSpPr>
          <p:spPr bwMode="auto">
            <a:xfrm>
              <a:off x="3444" y="204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8" name="Rectangle 84"/>
            <p:cNvSpPr>
              <a:spLocks noChangeArrowheads="1"/>
            </p:cNvSpPr>
            <p:nvPr/>
          </p:nvSpPr>
          <p:spPr bwMode="auto">
            <a:xfrm>
              <a:off x="1743" y="1791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9" name="Oval 85"/>
            <p:cNvSpPr>
              <a:spLocks noChangeArrowheads="1"/>
            </p:cNvSpPr>
            <p:nvPr/>
          </p:nvSpPr>
          <p:spPr bwMode="auto">
            <a:xfrm>
              <a:off x="2123" y="2395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0" name="Rectangle 86"/>
            <p:cNvSpPr>
              <a:spLocks noChangeArrowheads="1"/>
            </p:cNvSpPr>
            <p:nvPr/>
          </p:nvSpPr>
          <p:spPr bwMode="auto">
            <a:xfrm>
              <a:off x="476" y="152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1" name="Oval 87"/>
            <p:cNvSpPr>
              <a:spLocks noChangeArrowheads="1"/>
            </p:cNvSpPr>
            <p:nvPr/>
          </p:nvSpPr>
          <p:spPr bwMode="auto">
            <a:xfrm>
              <a:off x="2347" y="2465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2" name="Rectangle 88"/>
            <p:cNvSpPr>
              <a:spLocks noChangeArrowheads="1"/>
            </p:cNvSpPr>
            <p:nvPr/>
          </p:nvSpPr>
          <p:spPr bwMode="auto">
            <a:xfrm>
              <a:off x="3625" y="152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3" name="Oval 89"/>
            <p:cNvSpPr>
              <a:spLocks noChangeArrowheads="1"/>
            </p:cNvSpPr>
            <p:nvPr/>
          </p:nvSpPr>
          <p:spPr bwMode="auto">
            <a:xfrm>
              <a:off x="1508" y="2261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4" name="Rectangle 90"/>
            <p:cNvSpPr>
              <a:spLocks noChangeArrowheads="1"/>
            </p:cNvSpPr>
            <p:nvPr/>
          </p:nvSpPr>
          <p:spPr bwMode="auto">
            <a:xfrm>
              <a:off x="1152" y="978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5" name="Oval 91"/>
            <p:cNvSpPr>
              <a:spLocks noChangeArrowheads="1"/>
            </p:cNvSpPr>
            <p:nvPr/>
          </p:nvSpPr>
          <p:spPr bwMode="auto">
            <a:xfrm>
              <a:off x="1005" y="2053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6" name="Rectangle 92"/>
            <p:cNvSpPr>
              <a:spLocks noChangeArrowheads="1"/>
            </p:cNvSpPr>
            <p:nvPr/>
          </p:nvSpPr>
          <p:spPr bwMode="auto">
            <a:xfrm>
              <a:off x="2518" y="97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7" name="Rectangle 93"/>
            <p:cNvSpPr>
              <a:spLocks noChangeArrowheads="1"/>
            </p:cNvSpPr>
            <p:nvPr/>
          </p:nvSpPr>
          <p:spPr bwMode="auto">
            <a:xfrm>
              <a:off x="323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8" name="Rectangle 94"/>
            <p:cNvSpPr>
              <a:spLocks noChangeArrowheads="1"/>
            </p:cNvSpPr>
            <p:nvPr/>
          </p:nvSpPr>
          <p:spPr bwMode="auto">
            <a:xfrm>
              <a:off x="1567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9" name="Rectangle 95"/>
            <p:cNvSpPr>
              <a:spLocks noChangeArrowheads="1"/>
            </p:cNvSpPr>
            <p:nvPr/>
          </p:nvSpPr>
          <p:spPr bwMode="auto">
            <a:xfrm>
              <a:off x="1840" y="267"/>
              <a:ext cx="204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Frnds.Lt.Gun 77 Motion Diagonal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0" name="Rectangle 96"/>
            <p:cNvSpPr>
              <a:spLocks noChangeArrowheads="1"/>
            </p:cNvSpPr>
            <p:nvPr/>
          </p:nvSpPr>
          <p:spPr bwMode="auto">
            <a:xfrm>
              <a:off x="325" y="2845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1" name="Rectangle 97"/>
            <p:cNvSpPr>
              <a:spLocks noChangeArrowheads="1"/>
            </p:cNvSpPr>
            <p:nvPr/>
          </p:nvSpPr>
          <p:spPr bwMode="auto">
            <a:xfrm>
              <a:off x="443" y="2845"/>
              <a:ext cx="3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2" name="Rectangle 98"/>
            <p:cNvSpPr>
              <a:spLocks noChangeArrowheads="1"/>
            </p:cNvSpPr>
            <p:nvPr/>
          </p:nvSpPr>
          <p:spPr bwMode="auto">
            <a:xfrm>
              <a:off x="325" y="30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3" name="Rectangle 99"/>
            <p:cNvSpPr>
              <a:spLocks noChangeArrowheads="1"/>
            </p:cNvSpPr>
            <p:nvPr/>
          </p:nvSpPr>
          <p:spPr bwMode="auto">
            <a:xfrm>
              <a:off x="454" y="3048"/>
              <a:ext cx="3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4" name="Rectangle 100"/>
            <p:cNvSpPr>
              <a:spLocks noChangeArrowheads="1"/>
            </p:cNvSpPr>
            <p:nvPr/>
          </p:nvSpPr>
          <p:spPr bwMode="auto">
            <a:xfrm>
              <a:off x="325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5" name="Rectangle 101"/>
            <p:cNvSpPr>
              <a:spLocks noChangeArrowheads="1"/>
            </p:cNvSpPr>
            <p:nvPr/>
          </p:nvSpPr>
          <p:spPr bwMode="auto">
            <a:xfrm>
              <a:off x="448" y="3251"/>
              <a:ext cx="6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6" name="Rectangle 102"/>
            <p:cNvSpPr>
              <a:spLocks noChangeArrowheads="1"/>
            </p:cNvSpPr>
            <p:nvPr/>
          </p:nvSpPr>
          <p:spPr bwMode="auto">
            <a:xfrm>
              <a:off x="325" y="345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7" name="Rectangle 103"/>
            <p:cNvSpPr>
              <a:spLocks noChangeArrowheads="1"/>
            </p:cNvSpPr>
            <p:nvPr/>
          </p:nvSpPr>
          <p:spPr bwMode="auto">
            <a:xfrm>
              <a:off x="443" y="3454"/>
              <a:ext cx="7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8" name="Rectangle 104"/>
            <p:cNvSpPr>
              <a:spLocks noChangeArrowheads="1"/>
            </p:cNvSpPr>
            <p:nvPr/>
          </p:nvSpPr>
          <p:spPr bwMode="auto">
            <a:xfrm>
              <a:off x="325" y="365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9" name="Rectangle 105"/>
            <p:cNvSpPr>
              <a:spLocks noChangeArrowheads="1"/>
            </p:cNvSpPr>
            <p:nvPr/>
          </p:nvSpPr>
          <p:spPr bwMode="auto">
            <a:xfrm>
              <a:off x="432" y="3658"/>
              <a:ext cx="7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0" name="Rectangle 106"/>
            <p:cNvSpPr>
              <a:spLocks noChangeArrowheads="1"/>
            </p:cNvSpPr>
            <p:nvPr/>
          </p:nvSpPr>
          <p:spPr bwMode="auto">
            <a:xfrm>
              <a:off x="325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1" name="Rectangle 107"/>
            <p:cNvSpPr>
              <a:spLocks noChangeArrowheads="1"/>
            </p:cNvSpPr>
            <p:nvPr/>
          </p:nvSpPr>
          <p:spPr bwMode="auto">
            <a:xfrm>
              <a:off x="432" y="3861"/>
              <a:ext cx="22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14-12yd backside curl/in pattern between the LB's.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2" name="Rectangle 108"/>
            <p:cNvSpPr>
              <a:spLocks noChangeArrowheads="1"/>
            </p:cNvSpPr>
            <p:nvPr/>
          </p:nvSpPr>
          <p:spPr bwMode="auto">
            <a:xfrm>
              <a:off x="325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3" name="Rectangle 109"/>
            <p:cNvSpPr>
              <a:spLocks noChangeArrowheads="1"/>
            </p:cNvSpPr>
            <p:nvPr/>
          </p:nvSpPr>
          <p:spPr bwMode="auto">
            <a:xfrm>
              <a:off x="427" y="4064"/>
              <a:ext cx="7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4" name="Rectangle 110"/>
            <p:cNvSpPr>
              <a:spLocks noChangeArrowheads="1"/>
            </p:cNvSpPr>
            <p:nvPr/>
          </p:nvSpPr>
          <p:spPr bwMode="auto">
            <a:xfrm>
              <a:off x="325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5" name="Rectangle 111"/>
            <p:cNvSpPr>
              <a:spLocks noChangeArrowheads="1"/>
            </p:cNvSpPr>
            <p:nvPr/>
          </p:nvSpPr>
          <p:spPr bwMode="auto">
            <a:xfrm>
              <a:off x="448" y="4267"/>
              <a:ext cx="2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 after snap. Read Frontside Post/Hook to Curl/Diagonal.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6" name="Rectangle 112"/>
            <p:cNvSpPr>
              <a:spLocks noChangeArrowheads="1"/>
            </p:cNvSpPr>
            <p:nvPr/>
          </p:nvSpPr>
          <p:spPr bwMode="auto">
            <a:xfrm>
              <a:off x="325" y="447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7" name="Rectangle 113"/>
            <p:cNvSpPr>
              <a:spLocks noChangeArrowheads="1"/>
            </p:cNvSpPr>
            <p:nvPr/>
          </p:nvSpPr>
          <p:spPr bwMode="auto">
            <a:xfrm>
              <a:off x="454" y="4470"/>
              <a:ext cx="17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Run a diagonal 5-6yds deep under RH &amp;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8" name="Rectangle 114"/>
            <p:cNvSpPr>
              <a:spLocks noChangeArrowheads="1"/>
            </p:cNvSpPr>
            <p:nvPr/>
          </p:nvSpPr>
          <p:spPr bwMode="auto">
            <a:xfrm>
              <a:off x="325" y="467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9" name="Rectangle 115"/>
            <p:cNvSpPr>
              <a:spLocks noChangeArrowheads="1"/>
            </p:cNvSpPr>
            <p:nvPr/>
          </p:nvSpPr>
          <p:spPr bwMode="auto">
            <a:xfrm>
              <a:off x="443" y="4674"/>
              <a:ext cx="15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a hook 12 yds deep to the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0" name="Rectangle 116"/>
            <p:cNvSpPr>
              <a:spLocks noChangeArrowheads="1"/>
            </p:cNvSpPr>
            <p:nvPr/>
          </p:nvSpPr>
          <p:spPr bwMode="auto">
            <a:xfrm>
              <a:off x="325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1" name="Rectangle 117"/>
            <p:cNvSpPr>
              <a:spLocks noChangeArrowheads="1"/>
            </p:cNvSpPr>
            <p:nvPr/>
          </p:nvSpPr>
          <p:spPr bwMode="auto">
            <a:xfrm>
              <a:off x="432" y="4877"/>
              <a:ext cx="186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outside PST. Double read inside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2" name="Rectangle 118"/>
            <p:cNvSpPr>
              <a:spLocks noChangeArrowheads="1"/>
            </p:cNvSpPr>
            <p:nvPr/>
          </p:nvSpPr>
          <p:spPr bwMode="auto">
            <a:xfrm>
              <a:off x="325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3" name="Freeform 119"/>
            <p:cNvSpPr>
              <a:spLocks/>
            </p:cNvSpPr>
            <p:nvPr/>
          </p:nvSpPr>
          <p:spPr bwMode="auto">
            <a:xfrm>
              <a:off x="1826" y="1959"/>
              <a:ext cx="91" cy="96"/>
            </a:xfrm>
            <a:custGeom>
              <a:avLst/>
              <a:gdLst>
                <a:gd name="T0" fmla="*/ 255 w 255"/>
                <a:gd name="T1" fmla="*/ 270 h 270"/>
                <a:gd name="T2" fmla="*/ 0 w 255"/>
                <a:gd name="T3" fmla="*/ 150 h 270"/>
                <a:gd name="T4" fmla="*/ 0 w 255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70">
                  <a:moveTo>
                    <a:pt x="255" y="27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4" name="Freeform 120"/>
            <p:cNvSpPr>
              <a:spLocks/>
            </p:cNvSpPr>
            <p:nvPr/>
          </p:nvSpPr>
          <p:spPr bwMode="auto">
            <a:xfrm>
              <a:off x="1790" y="1952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5" name="Line 121"/>
            <p:cNvSpPr>
              <a:spLocks noChangeShapeType="1"/>
            </p:cNvSpPr>
            <p:nvPr/>
          </p:nvSpPr>
          <p:spPr bwMode="auto">
            <a:xfrm>
              <a:off x="1790" y="19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6" name="Arc 122"/>
            <p:cNvSpPr>
              <a:spLocks/>
            </p:cNvSpPr>
            <p:nvPr/>
          </p:nvSpPr>
          <p:spPr bwMode="auto">
            <a:xfrm>
              <a:off x="3521" y="1162"/>
              <a:ext cx="5" cy="88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7" name="Arc 123"/>
            <p:cNvSpPr>
              <a:spLocks/>
            </p:cNvSpPr>
            <p:nvPr/>
          </p:nvSpPr>
          <p:spPr bwMode="auto">
            <a:xfrm>
              <a:off x="3414" y="970"/>
              <a:ext cx="113" cy="19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487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885" y="0"/>
                    <a:pt x="21537" y="9601"/>
                    <a:pt x="21599" y="21487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885" y="0"/>
                    <a:pt x="21537" y="9601"/>
                    <a:pt x="21599" y="2148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8" name="Arc 124"/>
            <p:cNvSpPr>
              <a:spLocks/>
            </p:cNvSpPr>
            <p:nvPr/>
          </p:nvSpPr>
          <p:spPr bwMode="auto">
            <a:xfrm>
              <a:off x="3093" y="970"/>
              <a:ext cx="321" cy="18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9" name="Arc 125"/>
            <p:cNvSpPr>
              <a:spLocks/>
            </p:cNvSpPr>
            <p:nvPr/>
          </p:nvSpPr>
          <p:spPr bwMode="auto">
            <a:xfrm>
              <a:off x="2818" y="1157"/>
              <a:ext cx="275" cy="6"/>
            </a:xfrm>
            <a:custGeom>
              <a:avLst/>
              <a:gdLst>
                <a:gd name="G0" fmla="+- 21252 0 0"/>
                <a:gd name="G1" fmla="+- 21600 0 0"/>
                <a:gd name="G2" fmla="+- 21600 0 0"/>
                <a:gd name="T0" fmla="*/ 0 w 21252"/>
                <a:gd name="T1" fmla="*/ 17736 h 21600"/>
                <a:gd name="T2" fmla="*/ 21252 w 21252"/>
                <a:gd name="T3" fmla="*/ 0 h 21600"/>
                <a:gd name="T4" fmla="*/ 21252 w 2125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252" h="21600" fill="none" extrusionOk="0">
                  <a:moveTo>
                    <a:pt x="0" y="17736"/>
                  </a:moveTo>
                  <a:cubicBezTo>
                    <a:pt x="1867" y="7465"/>
                    <a:pt x="10813" y="0"/>
                    <a:pt x="21251" y="0"/>
                  </a:cubicBezTo>
                </a:path>
                <a:path w="21252" h="21600" stroke="0" extrusionOk="0">
                  <a:moveTo>
                    <a:pt x="0" y="17736"/>
                  </a:moveTo>
                  <a:cubicBezTo>
                    <a:pt x="1867" y="7465"/>
                    <a:pt x="10813" y="0"/>
                    <a:pt x="21251" y="0"/>
                  </a:cubicBezTo>
                  <a:lnTo>
                    <a:pt x="2125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0" name="Freeform 126"/>
            <p:cNvSpPr>
              <a:spLocks/>
            </p:cNvSpPr>
            <p:nvPr/>
          </p:nvSpPr>
          <p:spPr bwMode="auto">
            <a:xfrm>
              <a:off x="2814" y="1143"/>
              <a:ext cx="53" cy="37"/>
            </a:xfrm>
            <a:custGeom>
              <a:avLst/>
              <a:gdLst>
                <a:gd name="T0" fmla="*/ 0 w 53"/>
                <a:gd name="T1" fmla="*/ 19 h 37"/>
                <a:gd name="T2" fmla="*/ 53 w 53"/>
                <a:gd name="T3" fmla="*/ 37 h 37"/>
                <a:gd name="T4" fmla="*/ 39 w 53"/>
                <a:gd name="T5" fmla="*/ 19 h 37"/>
                <a:gd name="T6" fmla="*/ 52 w 53"/>
                <a:gd name="T7" fmla="*/ 0 h 37"/>
                <a:gd name="T8" fmla="*/ 0 w 53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0" y="19"/>
                  </a:moveTo>
                  <a:lnTo>
                    <a:pt x="53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1" name="Arc 127"/>
            <p:cNvSpPr>
              <a:spLocks/>
            </p:cNvSpPr>
            <p:nvPr/>
          </p:nvSpPr>
          <p:spPr bwMode="auto">
            <a:xfrm>
              <a:off x="1066" y="1563"/>
              <a:ext cx="2033" cy="48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55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55"/>
                  </a:moveTo>
                  <a:cubicBezTo>
                    <a:pt x="24" y="9643"/>
                    <a:pt x="9688" y="0"/>
                    <a:pt x="21599" y="0"/>
                  </a:cubicBezTo>
                </a:path>
                <a:path w="21600" h="21600" stroke="0" extrusionOk="0">
                  <a:moveTo>
                    <a:pt x="0" y="21555"/>
                  </a:moveTo>
                  <a:cubicBezTo>
                    <a:pt x="24" y="9643"/>
                    <a:pt x="9688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2" name="Freeform 128"/>
            <p:cNvSpPr>
              <a:spLocks/>
            </p:cNvSpPr>
            <p:nvPr/>
          </p:nvSpPr>
          <p:spPr bwMode="auto">
            <a:xfrm>
              <a:off x="3046" y="1544"/>
              <a:ext cx="53" cy="38"/>
            </a:xfrm>
            <a:custGeom>
              <a:avLst/>
              <a:gdLst>
                <a:gd name="T0" fmla="*/ 53 w 53"/>
                <a:gd name="T1" fmla="*/ 19 h 38"/>
                <a:gd name="T2" fmla="*/ 0 w 53"/>
                <a:gd name="T3" fmla="*/ 0 h 38"/>
                <a:gd name="T4" fmla="*/ 14 w 53"/>
                <a:gd name="T5" fmla="*/ 19 h 38"/>
                <a:gd name="T6" fmla="*/ 0 w 53"/>
                <a:gd name="T7" fmla="*/ 38 h 38"/>
                <a:gd name="T8" fmla="*/ 53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3" name="Freeform 129"/>
            <p:cNvSpPr>
              <a:spLocks/>
            </p:cNvSpPr>
            <p:nvPr/>
          </p:nvSpPr>
          <p:spPr bwMode="auto">
            <a:xfrm>
              <a:off x="623" y="638"/>
              <a:ext cx="636" cy="1556"/>
            </a:xfrm>
            <a:custGeom>
              <a:avLst/>
              <a:gdLst>
                <a:gd name="T0" fmla="*/ 0 w 1784"/>
                <a:gd name="T1" fmla="*/ 4364 h 4364"/>
                <a:gd name="T2" fmla="*/ 0 w 1784"/>
                <a:gd name="T3" fmla="*/ 1829 h 4364"/>
                <a:gd name="T4" fmla="*/ 1784 w 1784"/>
                <a:gd name="T5" fmla="*/ 0 h 4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4" h="4364">
                  <a:moveTo>
                    <a:pt x="0" y="4364"/>
                  </a:moveTo>
                  <a:lnTo>
                    <a:pt x="0" y="1829"/>
                  </a:lnTo>
                  <a:lnTo>
                    <a:pt x="17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4" name="Freeform 130"/>
            <p:cNvSpPr>
              <a:spLocks/>
            </p:cNvSpPr>
            <p:nvPr/>
          </p:nvSpPr>
          <p:spPr bwMode="auto">
            <a:xfrm>
              <a:off x="1209" y="638"/>
              <a:ext cx="50" cy="51"/>
            </a:xfrm>
            <a:custGeom>
              <a:avLst/>
              <a:gdLst>
                <a:gd name="T0" fmla="*/ 50 w 50"/>
                <a:gd name="T1" fmla="*/ 0 h 51"/>
                <a:gd name="T2" fmla="*/ 0 w 50"/>
                <a:gd name="T3" fmla="*/ 24 h 51"/>
                <a:gd name="T4" fmla="*/ 23 w 50"/>
                <a:gd name="T5" fmla="*/ 28 h 51"/>
                <a:gd name="T6" fmla="*/ 27 w 50"/>
                <a:gd name="T7" fmla="*/ 51 h 51"/>
                <a:gd name="T8" fmla="*/ 50 w 5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50" y="0"/>
                  </a:moveTo>
                  <a:lnTo>
                    <a:pt x="0" y="24"/>
                  </a:lnTo>
                  <a:lnTo>
                    <a:pt x="23" y="28"/>
                  </a:lnTo>
                  <a:lnTo>
                    <a:pt x="27" y="51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5" name="Freeform 131"/>
            <p:cNvSpPr>
              <a:spLocks/>
            </p:cNvSpPr>
            <p:nvPr/>
          </p:nvSpPr>
          <p:spPr bwMode="auto">
            <a:xfrm>
              <a:off x="1435" y="1093"/>
              <a:ext cx="145" cy="1171"/>
            </a:xfrm>
            <a:custGeom>
              <a:avLst/>
              <a:gdLst>
                <a:gd name="T0" fmla="*/ 388 w 405"/>
                <a:gd name="T1" fmla="*/ 3284 h 3284"/>
                <a:gd name="T2" fmla="*/ 405 w 405"/>
                <a:gd name="T3" fmla="*/ 0 h 3284"/>
                <a:gd name="T4" fmla="*/ 0 w 405"/>
                <a:gd name="T5" fmla="*/ 314 h 3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5" h="3284">
                  <a:moveTo>
                    <a:pt x="388" y="3284"/>
                  </a:moveTo>
                  <a:lnTo>
                    <a:pt x="405" y="0"/>
                  </a:lnTo>
                  <a:lnTo>
                    <a:pt x="0" y="3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6" name="Freeform 132"/>
            <p:cNvSpPr>
              <a:spLocks/>
            </p:cNvSpPr>
            <p:nvPr/>
          </p:nvSpPr>
          <p:spPr bwMode="auto">
            <a:xfrm>
              <a:off x="1435" y="1158"/>
              <a:ext cx="53" cy="47"/>
            </a:xfrm>
            <a:custGeom>
              <a:avLst/>
              <a:gdLst>
                <a:gd name="T0" fmla="*/ 0 w 53"/>
                <a:gd name="T1" fmla="*/ 47 h 47"/>
                <a:gd name="T2" fmla="*/ 53 w 53"/>
                <a:gd name="T3" fmla="*/ 30 h 47"/>
                <a:gd name="T4" fmla="*/ 31 w 53"/>
                <a:gd name="T5" fmla="*/ 23 h 47"/>
                <a:gd name="T6" fmla="*/ 30 w 53"/>
                <a:gd name="T7" fmla="*/ 0 h 47"/>
                <a:gd name="T8" fmla="*/ 0 w 53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7">
                  <a:moveTo>
                    <a:pt x="0" y="47"/>
                  </a:moveTo>
                  <a:lnTo>
                    <a:pt x="53" y="30"/>
                  </a:lnTo>
                  <a:lnTo>
                    <a:pt x="31" y="23"/>
                  </a:lnTo>
                  <a:lnTo>
                    <a:pt x="30" y="0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7" name="Freeform 133"/>
            <p:cNvSpPr>
              <a:spLocks/>
            </p:cNvSpPr>
            <p:nvPr/>
          </p:nvSpPr>
          <p:spPr bwMode="auto">
            <a:xfrm>
              <a:off x="2084" y="1959"/>
              <a:ext cx="69" cy="91"/>
            </a:xfrm>
            <a:custGeom>
              <a:avLst/>
              <a:gdLst>
                <a:gd name="T0" fmla="*/ 194 w 194"/>
                <a:gd name="T1" fmla="*/ 255 h 255"/>
                <a:gd name="T2" fmla="*/ 0 w 194"/>
                <a:gd name="T3" fmla="*/ 136 h 255"/>
                <a:gd name="T4" fmla="*/ 0 w 194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55">
                  <a:moveTo>
                    <a:pt x="194" y="255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8" name="Freeform 134"/>
            <p:cNvSpPr>
              <a:spLocks/>
            </p:cNvSpPr>
            <p:nvPr/>
          </p:nvSpPr>
          <p:spPr bwMode="auto">
            <a:xfrm>
              <a:off x="2047" y="1952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9" name="Line 135"/>
            <p:cNvSpPr>
              <a:spLocks noChangeShapeType="1"/>
            </p:cNvSpPr>
            <p:nvPr/>
          </p:nvSpPr>
          <p:spPr bwMode="auto">
            <a:xfrm>
              <a:off x="2047" y="195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" name="Freeform 136"/>
            <p:cNvSpPr>
              <a:spLocks/>
            </p:cNvSpPr>
            <p:nvPr/>
          </p:nvSpPr>
          <p:spPr bwMode="auto">
            <a:xfrm>
              <a:off x="2319" y="1953"/>
              <a:ext cx="69" cy="91"/>
            </a:xfrm>
            <a:custGeom>
              <a:avLst/>
              <a:gdLst>
                <a:gd name="T0" fmla="*/ 195 w 195"/>
                <a:gd name="T1" fmla="*/ 255 h 255"/>
                <a:gd name="T2" fmla="*/ 0 w 195"/>
                <a:gd name="T3" fmla="*/ 136 h 255"/>
                <a:gd name="T4" fmla="*/ 0 w 195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55">
                  <a:moveTo>
                    <a:pt x="195" y="255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1" name="Freeform 137"/>
            <p:cNvSpPr>
              <a:spLocks/>
            </p:cNvSpPr>
            <p:nvPr/>
          </p:nvSpPr>
          <p:spPr bwMode="auto">
            <a:xfrm>
              <a:off x="2282" y="1947"/>
              <a:ext cx="74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2" name="Line 138"/>
            <p:cNvSpPr>
              <a:spLocks noChangeShapeType="1"/>
            </p:cNvSpPr>
            <p:nvPr/>
          </p:nvSpPr>
          <p:spPr bwMode="auto">
            <a:xfrm>
              <a:off x="2282" y="194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3" name="Arc 139"/>
            <p:cNvSpPr>
              <a:spLocks/>
            </p:cNvSpPr>
            <p:nvPr/>
          </p:nvSpPr>
          <p:spPr bwMode="auto">
            <a:xfrm>
              <a:off x="2543" y="1985"/>
              <a:ext cx="107" cy="193"/>
            </a:xfrm>
            <a:custGeom>
              <a:avLst/>
              <a:gdLst>
                <a:gd name="G0" fmla="+- 21600 0 0"/>
                <a:gd name="G1" fmla="+- 112 0 0"/>
                <a:gd name="G2" fmla="+- 21600 0 0"/>
                <a:gd name="T0" fmla="*/ 21600 w 21600"/>
                <a:gd name="T1" fmla="*/ 21712 h 21712"/>
                <a:gd name="T2" fmla="*/ 0 w 21600"/>
                <a:gd name="T3" fmla="*/ 0 h 21712"/>
                <a:gd name="T4" fmla="*/ 21600 w 21600"/>
                <a:gd name="T5" fmla="*/ 112 h 2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2" fill="none" extrusionOk="0">
                  <a:moveTo>
                    <a:pt x="21600" y="21712"/>
                  </a:moveTo>
                  <a:cubicBezTo>
                    <a:pt x="9670" y="21712"/>
                    <a:pt x="0" y="12041"/>
                    <a:pt x="0" y="112"/>
                  </a:cubicBezTo>
                  <a:cubicBezTo>
                    <a:pt x="-1" y="74"/>
                    <a:pt x="0" y="37"/>
                    <a:pt x="0" y="0"/>
                  </a:cubicBezTo>
                </a:path>
                <a:path w="21600" h="21712" stroke="0" extrusionOk="0">
                  <a:moveTo>
                    <a:pt x="21600" y="21712"/>
                  </a:moveTo>
                  <a:cubicBezTo>
                    <a:pt x="9670" y="21712"/>
                    <a:pt x="0" y="12041"/>
                    <a:pt x="0" y="112"/>
                  </a:cubicBezTo>
                  <a:cubicBezTo>
                    <a:pt x="-1" y="74"/>
                    <a:pt x="0" y="37"/>
                    <a:pt x="0" y="0"/>
                  </a:cubicBezTo>
                  <a:lnTo>
                    <a:pt x="21600" y="11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4" name="Freeform 140"/>
            <p:cNvSpPr>
              <a:spLocks/>
            </p:cNvSpPr>
            <p:nvPr/>
          </p:nvSpPr>
          <p:spPr bwMode="auto">
            <a:xfrm>
              <a:off x="2507" y="197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5" name="Line 141"/>
            <p:cNvSpPr>
              <a:spLocks noChangeShapeType="1"/>
            </p:cNvSpPr>
            <p:nvPr/>
          </p:nvSpPr>
          <p:spPr bwMode="auto">
            <a:xfrm>
              <a:off x="2507" y="197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6" name="Arc 142"/>
            <p:cNvSpPr>
              <a:spLocks/>
            </p:cNvSpPr>
            <p:nvPr/>
          </p:nvSpPr>
          <p:spPr bwMode="auto">
            <a:xfrm>
              <a:off x="2538" y="1985"/>
              <a:ext cx="128" cy="263"/>
            </a:xfrm>
            <a:custGeom>
              <a:avLst/>
              <a:gdLst>
                <a:gd name="G0" fmla="+- 21600 0 0"/>
                <a:gd name="G1" fmla="+- 82 0 0"/>
                <a:gd name="G2" fmla="+- 21600 0 0"/>
                <a:gd name="T0" fmla="*/ 21600 w 21600"/>
                <a:gd name="T1" fmla="*/ 21682 h 21682"/>
                <a:gd name="T2" fmla="*/ 0 w 21600"/>
                <a:gd name="T3" fmla="*/ 0 h 21682"/>
                <a:gd name="T4" fmla="*/ 21600 w 21600"/>
                <a:gd name="T5" fmla="*/ 82 h 2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2" fill="none" extrusionOk="0">
                  <a:moveTo>
                    <a:pt x="21600" y="21682"/>
                  </a:moveTo>
                  <a:cubicBezTo>
                    <a:pt x="9670" y="21682"/>
                    <a:pt x="0" y="12011"/>
                    <a:pt x="0" y="82"/>
                  </a:cubicBezTo>
                  <a:cubicBezTo>
                    <a:pt x="-1" y="54"/>
                    <a:pt x="0" y="27"/>
                    <a:pt x="0" y="0"/>
                  </a:cubicBezTo>
                </a:path>
                <a:path w="21600" h="21682" stroke="0" extrusionOk="0">
                  <a:moveTo>
                    <a:pt x="21600" y="21682"/>
                  </a:moveTo>
                  <a:cubicBezTo>
                    <a:pt x="9670" y="21682"/>
                    <a:pt x="0" y="12011"/>
                    <a:pt x="0" y="82"/>
                  </a:cubicBezTo>
                  <a:cubicBezTo>
                    <a:pt x="-1" y="54"/>
                    <a:pt x="0" y="27"/>
                    <a:pt x="0" y="0"/>
                  </a:cubicBezTo>
                  <a:lnTo>
                    <a:pt x="21600" y="8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7" name="Freeform 143"/>
            <p:cNvSpPr>
              <a:spLocks/>
            </p:cNvSpPr>
            <p:nvPr/>
          </p:nvSpPr>
          <p:spPr bwMode="auto">
            <a:xfrm>
              <a:off x="2666" y="2211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8" name="Line 144"/>
            <p:cNvSpPr>
              <a:spLocks noChangeShapeType="1"/>
            </p:cNvSpPr>
            <p:nvPr/>
          </p:nvSpPr>
          <p:spPr bwMode="auto">
            <a:xfrm flipH="1">
              <a:off x="2666" y="221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9" name="Arc 145"/>
            <p:cNvSpPr>
              <a:spLocks/>
            </p:cNvSpPr>
            <p:nvPr/>
          </p:nvSpPr>
          <p:spPr bwMode="auto">
            <a:xfrm>
              <a:off x="2762" y="1985"/>
              <a:ext cx="134" cy="193"/>
            </a:xfrm>
            <a:custGeom>
              <a:avLst/>
              <a:gdLst>
                <a:gd name="G0" fmla="+- 21600 0 0"/>
                <a:gd name="G1" fmla="+- 112 0 0"/>
                <a:gd name="G2" fmla="+- 21600 0 0"/>
                <a:gd name="T0" fmla="*/ 21600 w 21600"/>
                <a:gd name="T1" fmla="*/ 21712 h 21712"/>
                <a:gd name="T2" fmla="*/ 0 w 21600"/>
                <a:gd name="T3" fmla="*/ 0 h 21712"/>
                <a:gd name="T4" fmla="*/ 21600 w 21600"/>
                <a:gd name="T5" fmla="*/ 112 h 2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2" fill="none" extrusionOk="0">
                  <a:moveTo>
                    <a:pt x="21600" y="21712"/>
                  </a:moveTo>
                  <a:cubicBezTo>
                    <a:pt x="9670" y="21712"/>
                    <a:pt x="0" y="12041"/>
                    <a:pt x="0" y="112"/>
                  </a:cubicBezTo>
                  <a:cubicBezTo>
                    <a:pt x="-1" y="74"/>
                    <a:pt x="0" y="37"/>
                    <a:pt x="0" y="0"/>
                  </a:cubicBezTo>
                </a:path>
                <a:path w="21600" h="21712" stroke="0" extrusionOk="0">
                  <a:moveTo>
                    <a:pt x="21600" y="21712"/>
                  </a:moveTo>
                  <a:cubicBezTo>
                    <a:pt x="9670" y="21712"/>
                    <a:pt x="0" y="12041"/>
                    <a:pt x="0" y="112"/>
                  </a:cubicBezTo>
                  <a:cubicBezTo>
                    <a:pt x="-1" y="74"/>
                    <a:pt x="0" y="37"/>
                    <a:pt x="0" y="0"/>
                  </a:cubicBezTo>
                  <a:lnTo>
                    <a:pt x="21600" y="11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0" name="Freeform 146"/>
            <p:cNvSpPr>
              <a:spLocks/>
            </p:cNvSpPr>
            <p:nvPr/>
          </p:nvSpPr>
          <p:spPr bwMode="auto">
            <a:xfrm>
              <a:off x="2726" y="1979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1" name="Line 147"/>
            <p:cNvSpPr>
              <a:spLocks noChangeShapeType="1"/>
            </p:cNvSpPr>
            <p:nvPr/>
          </p:nvSpPr>
          <p:spPr bwMode="auto">
            <a:xfrm>
              <a:off x="2726" y="197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2" name="Arc 148"/>
            <p:cNvSpPr>
              <a:spLocks/>
            </p:cNvSpPr>
            <p:nvPr/>
          </p:nvSpPr>
          <p:spPr bwMode="auto">
            <a:xfrm>
              <a:off x="2762" y="1985"/>
              <a:ext cx="140" cy="259"/>
            </a:xfrm>
            <a:custGeom>
              <a:avLst/>
              <a:gdLst>
                <a:gd name="G0" fmla="+- 21600 0 0"/>
                <a:gd name="G1" fmla="+- 84 0 0"/>
                <a:gd name="G2" fmla="+- 21600 0 0"/>
                <a:gd name="T0" fmla="*/ 21600 w 21600"/>
                <a:gd name="T1" fmla="*/ 21684 h 21684"/>
                <a:gd name="T2" fmla="*/ 0 w 21600"/>
                <a:gd name="T3" fmla="*/ 0 h 21684"/>
                <a:gd name="T4" fmla="*/ 21600 w 21600"/>
                <a:gd name="T5" fmla="*/ 84 h 21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4" fill="none" extrusionOk="0">
                  <a:moveTo>
                    <a:pt x="21600" y="21684"/>
                  </a:moveTo>
                  <a:cubicBezTo>
                    <a:pt x="9670" y="21684"/>
                    <a:pt x="0" y="12013"/>
                    <a:pt x="0" y="84"/>
                  </a:cubicBezTo>
                  <a:cubicBezTo>
                    <a:pt x="-1" y="56"/>
                    <a:pt x="0" y="28"/>
                    <a:pt x="0" y="0"/>
                  </a:cubicBezTo>
                </a:path>
                <a:path w="21600" h="21684" stroke="0" extrusionOk="0">
                  <a:moveTo>
                    <a:pt x="21600" y="21684"/>
                  </a:moveTo>
                  <a:cubicBezTo>
                    <a:pt x="9670" y="21684"/>
                    <a:pt x="0" y="12013"/>
                    <a:pt x="0" y="84"/>
                  </a:cubicBezTo>
                  <a:cubicBezTo>
                    <a:pt x="-1" y="56"/>
                    <a:pt x="0" y="28"/>
                    <a:pt x="0" y="0"/>
                  </a:cubicBezTo>
                  <a:lnTo>
                    <a:pt x="21600" y="8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3" name="Freeform 149"/>
            <p:cNvSpPr>
              <a:spLocks/>
            </p:cNvSpPr>
            <p:nvPr/>
          </p:nvSpPr>
          <p:spPr bwMode="auto">
            <a:xfrm>
              <a:off x="2902" y="2206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4" name="Line 150"/>
            <p:cNvSpPr>
              <a:spLocks noChangeShapeType="1"/>
            </p:cNvSpPr>
            <p:nvPr/>
          </p:nvSpPr>
          <p:spPr bwMode="auto">
            <a:xfrm flipH="1">
              <a:off x="2902" y="220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5" name="Line 151"/>
            <p:cNvSpPr>
              <a:spLocks noChangeShapeType="1"/>
            </p:cNvSpPr>
            <p:nvPr/>
          </p:nvSpPr>
          <p:spPr bwMode="auto">
            <a:xfrm flipH="1" flipV="1">
              <a:off x="1831" y="2205"/>
              <a:ext cx="320" cy="2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6" name="Freeform 152"/>
            <p:cNvSpPr>
              <a:spLocks/>
            </p:cNvSpPr>
            <p:nvPr/>
          </p:nvSpPr>
          <p:spPr bwMode="auto">
            <a:xfrm>
              <a:off x="1805" y="2170"/>
              <a:ext cx="46" cy="65"/>
            </a:xfrm>
            <a:custGeom>
              <a:avLst/>
              <a:gdLst>
                <a:gd name="T0" fmla="*/ 113 w 130"/>
                <a:gd name="T1" fmla="*/ 0 h 182"/>
                <a:gd name="T2" fmla="*/ 130 w 130"/>
                <a:gd name="T3" fmla="*/ 11 h 182"/>
                <a:gd name="T4" fmla="*/ 17 w 130"/>
                <a:gd name="T5" fmla="*/ 182 h 182"/>
                <a:gd name="T6" fmla="*/ 0 w 130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13" y="0"/>
                  </a:moveTo>
                  <a:lnTo>
                    <a:pt x="130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7" name="Line 153"/>
            <p:cNvSpPr>
              <a:spLocks noChangeShapeType="1"/>
            </p:cNvSpPr>
            <p:nvPr/>
          </p:nvSpPr>
          <p:spPr bwMode="auto">
            <a:xfrm>
              <a:off x="1805" y="223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8" name="Line 154"/>
            <p:cNvSpPr>
              <a:spLocks noChangeShapeType="1"/>
            </p:cNvSpPr>
            <p:nvPr/>
          </p:nvSpPr>
          <p:spPr bwMode="auto">
            <a:xfrm flipH="1">
              <a:off x="5540" y="6576"/>
              <a:ext cx="527" cy="4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508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781800" cy="9829800"/>
            <a:chOff x="144" y="192"/>
            <a:chExt cx="4272" cy="619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4272" cy="6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179" y="2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95" y="255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79" y="24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95" y="248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79" y="24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95" y="24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79" y="23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95" y="232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9" y="2251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1" y="222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63" y="222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79" y="21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95" y="217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79" y="21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95" y="21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9" y="20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95" y="202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79" y="19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95" y="195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79" y="1876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1" y="18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63" y="18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79" y="18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95" y="180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79" y="17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95" y="172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79" y="16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95" y="165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79" y="15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95" y="157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79" y="1500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61" y="147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63" y="147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79" y="14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95" y="142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79" y="13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95" y="135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79" y="12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95" y="127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79" y="119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95" y="119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9" y="1120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61" y="109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63" y="109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" y="10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95" y="104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9" y="9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95" y="9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79" y="8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95" y="89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79" y="8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95" y="81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79" y="744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61" y="72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63" y="72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79" y="6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95" y="6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79" y="5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95" y="59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79" y="5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95" y="51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79" y="4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95" y="44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369"/>
              <a:ext cx="3978" cy="225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630" y="2358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608" y="194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800" y="220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356" y="194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052" y="219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945" y="192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308" y="2197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308" y="2197"/>
              <a:ext cx="123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308" y="2197"/>
              <a:ext cx="123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234" y="1704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564" y="219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046" y="173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832" y="219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2719" y="173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3542" y="2186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2896" y="1940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324" y="2578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662" y="168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1950" y="264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660" y="172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416" y="24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1435" y="1221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1063" y="2213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3115" y="1221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36" y="2701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238" y="2964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366" y="2964"/>
              <a:ext cx="4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38" y="3189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82" y="3189"/>
              <a:ext cx="4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38" y="3415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382" y="3415"/>
              <a:ext cx="78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38" y="3640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377" y="3640"/>
              <a:ext cx="87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38" y="3865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361" y="3865"/>
              <a:ext cx="87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238" y="4090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55" y="4090"/>
              <a:ext cx="16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drag 5-6yds. under the LB's.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238" y="4315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50" y="4315"/>
              <a:ext cx="14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deep out cut 14-12yds.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238" y="4541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77" y="4541"/>
              <a:ext cx="25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drop. Read 3 level vertical: Out/Flag/TE Delay.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238" y="476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382" y="4766"/>
              <a:ext cx="30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motion, slide outside slot. Run a deep flag over the out cut.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238" y="4991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377" y="4991"/>
              <a:ext cx="14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fly. Control ths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238" y="5216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355" y="5216"/>
              <a:ext cx="22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inside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238" y="5441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1556" y="219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1829" y="219"/>
              <a:ext cx="185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Gun 77 TE Delay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Line 119"/>
            <p:cNvSpPr>
              <a:spLocks noChangeShapeType="1"/>
            </p:cNvSpPr>
            <p:nvPr/>
          </p:nvSpPr>
          <p:spPr bwMode="auto">
            <a:xfrm flipH="1" flipV="1">
              <a:off x="1619" y="2340"/>
              <a:ext cx="364" cy="3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1588" y="2306"/>
              <a:ext cx="56" cy="63"/>
            </a:xfrm>
            <a:custGeom>
              <a:avLst/>
              <a:gdLst>
                <a:gd name="T0" fmla="*/ 142 w 158"/>
                <a:gd name="T1" fmla="*/ 0 h 178"/>
                <a:gd name="T2" fmla="*/ 158 w 158"/>
                <a:gd name="T3" fmla="*/ 13 h 178"/>
                <a:gd name="T4" fmla="*/ 16 w 158"/>
                <a:gd name="T5" fmla="*/ 178 h 178"/>
                <a:gd name="T6" fmla="*/ 0 w 158"/>
                <a:gd name="T7" fmla="*/ 16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78">
                  <a:moveTo>
                    <a:pt x="142" y="0"/>
                  </a:moveTo>
                  <a:lnTo>
                    <a:pt x="158" y="13"/>
                  </a:lnTo>
                  <a:lnTo>
                    <a:pt x="16" y="178"/>
                  </a:lnTo>
                  <a:lnTo>
                    <a:pt x="0" y="1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21"/>
            <p:cNvSpPr>
              <a:spLocks noChangeShapeType="1"/>
            </p:cNvSpPr>
            <p:nvPr/>
          </p:nvSpPr>
          <p:spPr bwMode="auto">
            <a:xfrm>
              <a:off x="1588" y="236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22"/>
            <p:cNvSpPr>
              <a:spLocks noChangeShapeType="1"/>
            </p:cNvSpPr>
            <p:nvPr/>
          </p:nvSpPr>
          <p:spPr bwMode="auto">
            <a:xfrm flipH="1">
              <a:off x="2167" y="2663"/>
              <a:ext cx="172" cy="1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23"/>
            <p:cNvSpPr>
              <a:spLocks/>
            </p:cNvSpPr>
            <p:nvPr/>
          </p:nvSpPr>
          <p:spPr bwMode="auto">
            <a:xfrm>
              <a:off x="2742" y="2129"/>
              <a:ext cx="148" cy="2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890" y="2363"/>
              <a:ext cx="8" cy="78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 flipH="1">
              <a:off x="2890" y="236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6"/>
            <p:cNvSpPr>
              <a:spLocks/>
            </p:cNvSpPr>
            <p:nvPr/>
          </p:nvSpPr>
          <p:spPr bwMode="auto">
            <a:xfrm>
              <a:off x="2742" y="2129"/>
              <a:ext cx="143" cy="20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703" y="2121"/>
              <a:ext cx="78" cy="8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8"/>
            <p:cNvSpPr>
              <a:spLocks noChangeShapeType="1"/>
            </p:cNvSpPr>
            <p:nvPr/>
          </p:nvSpPr>
          <p:spPr bwMode="auto">
            <a:xfrm>
              <a:off x="2703" y="2121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Arc 129"/>
            <p:cNvSpPr>
              <a:spLocks/>
            </p:cNvSpPr>
            <p:nvPr/>
          </p:nvSpPr>
          <p:spPr bwMode="auto">
            <a:xfrm>
              <a:off x="2504" y="2129"/>
              <a:ext cx="136" cy="2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640" y="2369"/>
              <a:ext cx="8" cy="78"/>
            </a:xfrm>
            <a:custGeom>
              <a:avLst/>
              <a:gdLst>
                <a:gd name="T0" fmla="*/ 22 w 22"/>
                <a:gd name="T1" fmla="*/ 217 h 217"/>
                <a:gd name="T2" fmla="*/ 0 w 22"/>
                <a:gd name="T3" fmla="*/ 217 h 217"/>
                <a:gd name="T4" fmla="*/ 0 w 22"/>
                <a:gd name="T5" fmla="*/ 0 h 217"/>
                <a:gd name="T6" fmla="*/ 22 w 22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7">
                  <a:moveTo>
                    <a:pt x="22" y="217"/>
                  </a:moveTo>
                  <a:lnTo>
                    <a:pt x="0" y="217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 flipH="1">
              <a:off x="2640" y="236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Arc 132"/>
            <p:cNvSpPr>
              <a:spLocks/>
            </p:cNvSpPr>
            <p:nvPr/>
          </p:nvSpPr>
          <p:spPr bwMode="auto">
            <a:xfrm>
              <a:off x="2510" y="2129"/>
              <a:ext cx="113" cy="20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471" y="2121"/>
              <a:ext cx="77" cy="8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>
              <a:off x="2471" y="2121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272" y="2095"/>
              <a:ext cx="73" cy="96"/>
            </a:xfrm>
            <a:custGeom>
              <a:avLst/>
              <a:gdLst>
                <a:gd name="T0" fmla="*/ 207 w 207"/>
                <a:gd name="T1" fmla="*/ 270 h 270"/>
                <a:gd name="T2" fmla="*/ 0 w 207"/>
                <a:gd name="T3" fmla="*/ 144 h 270"/>
                <a:gd name="T4" fmla="*/ 0 w 207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" h="270">
                  <a:moveTo>
                    <a:pt x="207" y="270"/>
                  </a:move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233" y="2087"/>
              <a:ext cx="77" cy="8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>
              <a:off x="2233" y="2087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022" y="2100"/>
              <a:ext cx="73" cy="97"/>
            </a:xfrm>
            <a:custGeom>
              <a:avLst/>
              <a:gdLst>
                <a:gd name="T0" fmla="*/ 206 w 206"/>
                <a:gd name="T1" fmla="*/ 271 h 271"/>
                <a:gd name="T2" fmla="*/ 0 w 206"/>
                <a:gd name="T3" fmla="*/ 144 h 271"/>
                <a:gd name="T4" fmla="*/ 0 w 206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" h="271">
                  <a:moveTo>
                    <a:pt x="206" y="271"/>
                  </a:moveTo>
                  <a:lnTo>
                    <a:pt x="0" y="14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983" y="2093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>
              <a:off x="1983" y="20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1749" y="2100"/>
              <a:ext cx="97" cy="103"/>
            </a:xfrm>
            <a:custGeom>
              <a:avLst/>
              <a:gdLst>
                <a:gd name="T0" fmla="*/ 271 w 271"/>
                <a:gd name="T1" fmla="*/ 287 h 287"/>
                <a:gd name="T2" fmla="*/ 0 w 271"/>
                <a:gd name="T3" fmla="*/ 160 h 287"/>
                <a:gd name="T4" fmla="*/ 0 w 271"/>
                <a:gd name="T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1" h="287">
                  <a:moveTo>
                    <a:pt x="271" y="287"/>
                  </a:moveTo>
                  <a:lnTo>
                    <a:pt x="0" y="16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710" y="2093"/>
              <a:ext cx="78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>
              <a:off x="1710" y="20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489" y="1314"/>
              <a:ext cx="199" cy="1036"/>
            </a:xfrm>
            <a:custGeom>
              <a:avLst/>
              <a:gdLst>
                <a:gd name="T0" fmla="*/ 558 w 558"/>
                <a:gd name="T1" fmla="*/ 2899 h 2899"/>
                <a:gd name="T2" fmla="*/ 493 w 558"/>
                <a:gd name="T3" fmla="*/ 0 h 2899"/>
                <a:gd name="T4" fmla="*/ 0 w 558"/>
                <a:gd name="T5" fmla="*/ 446 h 2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8" h="2899">
                  <a:moveTo>
                    <a:pt x="558" y="2899"/>
                  </a:moveTo>
                  <a:lnTo>
                    <a:pt x="493" y="0"/>
                  </a:lnTo>
                  <a:lnTo>
                    <a:pt x="0" y="4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" y="1421"/>
              <a:ext cx="55" cy="52"/>
            </a:xfrm>
            <a:custGeom>
              <a:avLst/>
              <a:gdLst>
                <a:gd name="T0" fmla="*/ 0 w 55"/>
                <a:gd name="T1" fmla="*/ 52 h 52"/>
                <a:gd name="T2" fmla="*/ 55 w 55"/>
                <a:gd name="T3" fmla="*/ 30 h 52"/>
                <a:gd name="T4" fmla="*/ 30 w 55"/>
                <a:gd name="T5" fmla="*/ 25 h 52"/>
                <a:gd name="T6" fmla="*/ 28 w 55"/>
                <a:gd name="T7" fmla="*/ 0 h 52"/>
                <a:gd name="T8" fmla="*/ 0 w 55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2">
                  <a:moveTo>
                    <a:pt x="0" y="52"/>
                  </a:moveTo>
                  <a:lnTo>
                    <a:pt x="55" y="30"/>
                  </a:lnTo>
                  <a:lnTo>
                    <a:pt x="30" y="25"/>
                  </a:lnTo>
                  <a:lnTo>
                    <a:pt x="28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 flipH="1" flipV="1">
              <a:off x="1472" y="591"/>
              <a:ext cx="11" cy="18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452" y="591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621" y="487"/>
              <a:ext cx="513" cy="1732"/>
            </a:xfrm>
            <a:custGeom>
              <a:avLst/>
              <a:gdLst>
                <a:gd name="T0" fmla="*/ 1439 w 1439"/>
                <a:gd name="T1" fmla="*/ 4846 h 4846"/>
                <a:gd name="T2" fmla="*/ 1379 w 1439"/>
                <a:gd name="T3" fmla="*/ 1951 h 4846"/>
                <a:gd name="T4" fmla="*/ 0 w 1439"/>
                <a:gd name="T5" fmla="*/ 0 h 4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9" h="4846">
                  <a:moveTo>
                    <a:pt x="1439" y="4846"/>
                  </a:moveTo>
                  <a:lnTo>
                    <a:pt x="1379" y="19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621" y="487"/>
              <a:ext cx="49" cy="57"/>
            </a:xfrm>
            <a:custGeom>
              <a:avLst/>
              <a:gdLst>
                <a:gd name="T0" fmla="*/ 0 w 49"/>
                <a:gd name="T1" fmla="*/ 0 h 57"/>
                <a:gd name="T2" fmla="*/ 15 w 49"/>
                <a:gd name="T3" fmla="*/ 57 h 57"/>
                <a:gd name="T4" fmla="*/ 24 w 49"/>
                <a:gd name="T5" fmla="*/ 33 h 57"/>
                <a:gd name="T6" fmla="*/ 49 w 49"/>
                <a:gd name="T7" fmla="*/ 33 h 57"/>
                <a:gd name="T8" fmla="*/ 0 w 4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0"/>
                  </a:moveTo>
                  <a:lnTo>
                    <a:pt x="15" y="57"/>
                  </a:lnTo>
                  <a:lnTo>
                    <a:pt x="24" y="33"/>
                  </a:lnTo>
                  <a:lnTo>
                    <a:pt x="49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Arc 150"/>
            <p:cNvSpPr>
              <a:spLocks/>
            </p:cNvSpPr>
            <p:nvPr/>
          </p:nvSpPr>
          <p:spPr bwMode="auto">
            <a:xfrm>
              <a:off x="1701" y="1811"/>
              <a:ext cx="1912" cy="3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1701" y="1792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9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677025" cy="8686800"/>
            <a:chOff x="192" y="144"/>
            <a:chExt cx="4206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4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4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3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7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27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02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1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77" y="21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2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2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5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05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19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9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3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81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77" y="181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7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6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2"/>
            <p:cNvSpPr>
              <a:spLocks noChangeShapeType="1"/>
            </p:cNvSpPr>
            <p:nvPr/>
          </p:nvSpPr>
          <p:spPr bwMode="auto">
            <a:xfrm>
              <a:off x="4088" y="16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3"/>
            <p:cNvSpPr>
              <a:spLocks noChangeShapeType="1"/>
            </p:cNvSpPr>
            <p:nvPr/>
          </p:nvSpPr>
          <p:spPr bwMode="auto">
            <a:xfrm>
              <a:off x="227" y="15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" name="Line 34"/>
            <p:cNvSpPr>
              <a:spLocks noChangeShapeType="1"/>
            </p:cNvSpPr>
            <p:nvPr/>
          </p:nvSpPr>
          <p:spPr bwMode="auto">
            <a:xfrm>
              <a:off x="4088" y="15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5"/>
            <p:cNvSpPr>
              <a:spLocks noChangeShapeType="1"/>
            </p:cNvSpPr>
            <p:nvPr/>
          </p:nvSpPr>
          <p:spPr bwMode="auto">
            <a:xfrm>
              <a:off x="227" y="1480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6"/>
            <p:cNvSpPr>
              <a:spLocks noChangeShapeType="1"/>
            </p:cNvSpPr>
            <p:nvPr/>
          </p:nvSpPr>
          <p:spPr bwMode="auto">
            <a:xfrm>
              <a:off x="1688" y="145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7"/>
            <p:cNvSpPr>
              <a:spLocks noChangeShapeType="1"/>
            </p:cNvSpPr>
            <p:nvPr/>
          </p:nvSpPr>
          <p:spPr bwMode="auto">
            <a:xfrm>
              <a:off x="2677" y="145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8"/>
            <p:cNvSpPr>
              <a:spLocks noChangeShapeType="1"/>
            </p:cNvSpPr>
            <p:nvPr/>
          </p:nvSpPr>
          <p:spPr bwMode="auto">
            <a:xfrm>
              <a:off x="227" y="14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9"/>
            <p:cNvSpPr>
              <a:spLocks noChangeShapeType="1"/>
            </p:cNvSpPr>
            <p:nvPr/>
          </p:nvSpPr>
          <p:spPr bwMode="auto">
            <a:xfrm>
              <a:off x="4088" y="14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40"/>
            <p:cNvSpPr>
              <a:spLocks noChangeShapeType="1"/>
            </p:cNvSpPr>
            <p:nvPr/>
          </p:nvSpPr>
          <p:spPr bwMode="auto">
            <a:xfrm>
              <a:off x="227" y="13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1"/>
            <p:cNvSpPr>
              <a:spLocks noChangeShapeType="1"/>
            </p:cNvSpPr>
            <p:nvPr/>
          </p:nvSpPr>
          <p:spPr bwMode="auto">
            <a:xfrm>
              <a:off x="4088" y="13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227" y="126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>
              <a:off x="4088" y="126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4"/>
            <p:cNvSpPr>
              <a:spLocks noChangeShapeType="1"/>
            </p:cNvSpPr>
            <p:nvPr/>
          </p:nvSpPr>
          <p:spPr bwMode="auto">
            <a:xfrm>
              <a:off x="227" y="119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5"/>
            <p:cNvSpPr>
              <a:spLocks noChangeShapeType="1"/>
            </p:cNvSpPr>
            <p:nvPr/>
          </p:nvSpPr>
          <p:spPr bwMode="auto">
            <a:xfrm>
              <a:off x="4088" y="119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6"/>
            <p:cNvSpPr>
              <a:spLocks noChangeShapeType="1"/>
            </p:cNvSpPr>
            <p:nvPr/>
          </p:nvSpPr>
          <p:spPr bwMode="auto">
            <a:xfrm>
              <a:off x="227" y="111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7"/>
            <p:cNvSpPr>
              <a:spLocks noChangeShapeType="1"/>
            </p:cNvSpPr>
            <p:nvPr/>
          </p:nvSpPr>
          <p:spPr bwMode="auto">
            <a:xfrm>
              <a:off x="1688" y="109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8"/>
            <p:cNvSpPr>
              <a:spLocks noChangeShapeType="1"/>
            </p:cNvSpPr>
            <p:nvPr/>
          </p:nvSpPr>
          <p:spPr bwMode="auto">
            <a:xfrm>
              <a:off x="2677" y="109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9"/>
            <p:cNvSpPr>
              <a:spLocks noChangeShapeType="1"/>
            </p:cNvSpPr>
            <p:nvPr/>
          </p:nvSpPr>
          <p:spPr bwMode="auto">
            <a:xfrm>
              <a:off x="227" y="104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50"/>
            <p:cNvSpPr>
              <a:spLocks noChangeShapeType="1"/>
            </p:cNvSpPr>
            <p:nvPr/>
          </p:nvSpPr>
          <p:spPr bwMode="auto">
            <a:xfrm>
              <a:off x="4088" y="104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1"/>
            <p:cNvSpPr>
              <a:spLocks noChangeShapeType="1"/>
            </p:cNvSpPr>
            <p:nvPr/>
          </p:nvSpPr>
          <p:spPr bwMode="auto">
            <a:xfrm>
              <a:off x="227" y="9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2"/>
            <p:cNvSpPr>
              <a:spLocks noChangeShapeType="1"/>
            </p:cNvSpPr>
            <p:nvPr/>
          </p:nvSpPr>
          <p:spPr bwMode="auto">
            <a:xfrm>
              <a:off x="4088" y="9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3"/>
            <p:cNvSpPr>
              <a:spLocks noChangeShapeType="1"/>
            </p:cNvSpPr>
            <p:nvPr/>
          </p:nvSpPr>
          <p:spPr bwMode="auto">
            <a:xfrm>
              <a:off x="227" y="9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4"/>
            <p:cNvSpPr>
              <a:spLocks noChangeShapeType="1"/>
            </p:cNvSpPr>
            <p:nvPr/>
          </p:nvSpPr>
          <p:spPr bwMode="auto">
            <a:xfrm>
              <a:off x="4088" y="9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5"/>
            <p:cNvSpPr>
              <a:spLocks noChangeShapeType="1"/>
            </p:cNvSpPr>
            <p:nvPr/>
          </p:nvSpPr>
          <p:spPr bwMode="auto">
            <a:xfrm>
              <a:off x="227" y="8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6"/>
            <p:cNvSpPr>
              <a:spLocks noChangeShapeType="1"/>
            </p:cNvSpPr>
            <p:nvPr/>
          </p:nvSpPr>
          <p:spPr bwMode="auto">
            <a:xfrm>
              <a:off x="4088" y="8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7"/>
            <p:cNvSpPr>
              <a:spLocks noChangeShapeType="1"/>
            </p:cNvSpPr>
            <p:nvPr/>
          </p:nvSpPr>
          <p:spPr bwMode="auto">
            <a:xfrm>
              <a:off x="227" y="759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8"/>
            <p:cNvSpPr>
              <a:spLocks noChangeShapeType="1"/>
            </p:cNvSpPr>
            <p:nvPr/>
          </p:nvSpPr>
          <p:spPr bwMode="auto">
            <a:xfrm>
              <a:off x="168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9"/>
            <p:cNvSpPr>
              <a:spLocks noChangeShapeType="1"/>
            </p:cNvSpPr>
            <p:nvPr/>
          </p:nvSpPr>
          <p:spPr bwMode="auto">
            <a:xfrm>
              <a:off x="2677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60"/>
            <p:cNvSpPr>
              <a:spLocks noChangeShapeType="1"/>
            </p:cNvSpPr>
            <p:nvPr/>
          </p:nvSpPr>
          <p:spPr bwMode="auto">
            <a:xfrm>
              <a:off x="227" y="6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1"/>
            <p:cNvSpPr>
              <a:spLocks noChangeShapeType="1"/>
            </p:cNvSpPr>
            <p:nvPr/>
          </p:nvSpPr>
          <p:spPr bwMode="auto">
            <a:xfrm>
              <a:off x="4088" y="6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2"/>
            <p:cNvSpPr>
              <a:spLocks noChangeShapeType="1"/>
            </p:cNvSpPr>
            <p:nvPr/>
          </p:nvSpPr>
          <p:spPr bwMode="auto">
            <a:xfrm>
              <a:off x="227" y="6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3"/>
            <p:cNvSpPr>
              <a:spLocks noChangeShapeType="1"/>
            </p:cNvSpPr>
            <p:nvPr/>
          </p:nvSpPr>
          <p:spPr bwMode="auto">
            <a:xfrm>
              <a:off x="4088" y="6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4"/>
            <p:cNvSpPr>
              <a:spLocks noChangeShapeType="1"/>
            </p:cNvSpPr>
            <p:nvPr/>
          </p:nvSpPr>
          <p:spPr bwMode="auto">
            <a:xfrm>
              <a:off x="227" y="5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5"/>
            <p:cNvSpPr>
              <a:spLocks noChangeShapeType="1"/>
            </p:cNvSpPr>
            <p:nvPr/>
          </p:nvSpPr>
          <p:spPr bwMode="auto">
            <a:xfrm>
              <a:off x="4088" y="5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227" y="4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>
              <a:off x="4088" y="4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Rectangle 68"/>
            <p:cNvSpPr>
              <a:spLocks noChangeArrowheads="1"/>
            </p:cNvSpPr>
            <p:nvPr/>
          </p:nvSpPr>
          <p:spPr bwMode="auto">
            <a:xfrm>
              <a:off x="219" y="398"/>
              <a:ext cx="3920" cy="215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Oval 69"/>
            <p:cNvSpPr>
              <a:spLocks noChangeArrowheads="1"/>
            </p:cNvSpPr>
            <p:nvPr/>
          </p:nvSpPr>
          <p:spPr bwMode="auto">
            <a:xfrm>
              <a:off x="549" y="2293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Rectangle 70"/>
            <p:cNvSpPr>
              <a:spLocks noChangeArrowheads="1"/>
            </p:cNvSpPr>
            <p:nvPr/>
          </p:nvSpPr>
          <p:spPr bwMode="auto">
            <a:xfrm>
              <a:off x="1872" y="1983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6" name="Oval 71"/>
            <p:cNvSpPr>
              <a:spLocks noChangeArrowheads="1"/>
            </p:cNvSpPr>
            <p:nvPr/>
          </p:nvSpPr>
          <p:spPr bwMode="auto">
            <a:xfrm>
              <a:off x="1987" y="2154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2"/>
            <p:cNvSpPr>
              <a:spLocks noChangeArrowheads="1"/>
            </p:cNvSpPr>
            <p:nvPr/>
          </p:nvSpPr>
          <p:spPr bwMode="auto">
            <a:xfrm>
              <a:off x="2585" y="1897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8" name="Oval 73"/>
            <p:cNvSpPr>
              <a:spLocks noChangeArrowheads="1"/>
            </p:cNvSpPr>
            <p:nvPr/>
          </p:nvSpPr>
          <p:spPr bwMode="auto">
            <a:xfrm>
              <a:off x="2228" y="2148"/>
              <a:ext cx="130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Rectangle 74"/>
            <p:cNvSpPr>
              <a:spLocks noChangeArrowheads="1"/>
            </p:cNvSpPr>
            <p:nvPr/>
          </p:nvSpPr>
          <p:spPr bwMode="auto">
            <a:xfrm>
              <a:off x="2152" y="1892"/>
              <a:ext cx="1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2481" y="2148"/>
              <a:ext cx="130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Line 76"/>
            <p:cNvSpPr>
              <a:spLocks noChangeShapeType="1"/>
            </p:cNvSpPr>
            <p:nvPr/>
          </p:nvSpPr>
          <p:spPr bwMode="auto">
            <a:xfrm>
              <a:off x="2481" y="2148"/>
              <a:ext cx="126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7"/>
            <p:cNvSpPr>
              <a:spLocks noChangeShapeType="1"/>
            </p:cNvSpPr>
            <p:nvPr/>
          </p:nvSpPr>
          <p:spPr bwMode="auto">
            <a:xfrm flipV="1">
              <a:off x="2481" y="2148"/>
              <a:ext cx="126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8"/>
            <p:cNvSpPr>
              <a:spLocks noChangeArrowheads="1"/>
            </p:cNvSpPr>
            <p:nvPr/>
          </p:nvSpPr>
          <p:spPr bwMode="auto">
            <a:xfrm>
              <a:off x="2251" y="1716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4" name="Oval 79"/>
            <p:cNvSpPr>
              <a:spLocks noChangeArrowheads="1"/>
            </p:cNvSpPr>
            <p:nvPr/>
          </p:nvSpPr>
          <p:spPr bwMode="auto">
            <a:xfrm>
              <a:off x="2734" y="2148"/>
              <a:ext cx="130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Rectangle 80"/>
            <p:cNvSpPr>
              <a:spLocks noChangeArrowheads="1"/>
            </p:cNvSpPr>
            <p:nvPr/>
          </p:nvSpPr>
          <p:spPr bwMode="auto">
            <a:xfrm>
              <a:off x="2745" y="1694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6" name="Oval 81"/>
            <p:cNvSpPr>
              <a:spLocks noChangeArrowheads="1"/>
            </p:cNvSpPr>
            <p:nvPr/>
          </p:nvSpPr>
          <p:spPr bwMode="auto">
            <a:xfrm>
              <a:off x="3003" y="2148"/>
              <a:ext cx="130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Rectangle 82"/>
            <p:cNvSpPr>
              <a:spLocks noChangeArrowheads="1"/>
            </p:cNvSpPr>
            <p:nvPr/>
          </p:nvSpPr>
          <p:spPr bwMode="auto">
            <a:xfrm>
              <a:off x="3442" y="1764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8" name="Oval 83"/>
            <p:cNvSpPr>
              <a:spLocks noChangeArrowheads="1"/>
            </p:cNvSpPr>
            <p:nvPr/>
          </p:nvSpPr>
          <p:spPr bwMode="auto">
            <a:xfrm>
              <a:off x="1707" y="2207"/>
              <a:ext cx="130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4"/>
            <p:cNvSpPr>
              <a:spLocks noChangeArrowheads="1"/>
            </p:cNvSpPr>
            <p:nvPr/>
          </p:nvSpPr>
          <p:spPr bwMode="auto">
            <a:xfrm>
              <a:off x="3129" y="1919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0" name="Oval 85"/>
            <p:cNvSpPr>
              <a:spLocks noChangeArrowheads="1"/>
            </p:cNvSpPr>
            <p:nvPr/>
          </p:nvSpPr>
          <p:spPr bwMode="auto">
            <a:xfrm>
              <a:off x="2174" y="2501"/>
              <a:ext cx="129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Rectangle 86"/>
            <p:cNvSpPr>
              <a:spLocks noChangeArrowheads="1"/>
            </p:cNvSpPr>
            <p:nvPr/>
          </p:nvSpPr>
          <p:spPr bwMode="auto">
            <a:xfrm>
              <a:off x="521" y="1587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2" name="Oval 87"/>
            <p:cNvSpPr>
              <a:spLocks noChangeArrowheads="1"/>
            </p:cNvSpPr>
            <p:nvPr/>
          </p:nvSpPr>
          <p:spPr bwMode="auto">
            <a:xfrm>
              <a:off x="2481" y="2496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8"/>
            <p:cNvSpPr>
              <a:spLocks noChangeArrowheads="1"/>
            </p:cNvSpPr>
            <p:nvPr/>
          </p:nvSpPr>
          <p:spPr bwMode="auto">
            <a:xfrm>
              <a:off x="3568" y="1480"/>
              <a:ext cx="20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Oval 89"/>
            <p:cNvSpPr>
              <a:spLocks noChangeArrowheads="1"/>
            </p:cNvSpPr>
            <p:nvPr/>
          </p:nvSpPr>
          <p:spPr bwMode="auto">
            <a:xfrm>
              <a:off x="1054" y="2138"/>
              <a:ext cx="130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90"/>
            <p:cNvSpPr>
              <a:spLocks noChangeArrowheads="1"/>
            </p:cNvSpPr>
            <p:nvPr/>
          </p:nvSpPr>
          <p:spPr bwMode="auto">
            <a:xfrm>
              <a:off x="2352" y="818"/>
              <a:ext cx="30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6" name="Oval 91"/>
            <p:cNvSpPr>
              <a:spLocks noChangeArrowheads="1"/>
            </p:cNvSpPr>
            <p:nvPr/>
          </p:nvSpPr>
          <p:spPr bwMode="auto">
            <a:xfrm>
              <a:off x="3804" y="2143"/>
              <a:ext cx="130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2"/>
            <p:cNvSpPr>
              <a:spLocks noChangeArrowheads="1"/>
            </p:cNvSpPr>
            <p:nvPr/>
          </p:nvSpPr>
          <p:spPr bwMode="auto">
            <a:xfrm>
              <a:off x="1026" y="1651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Rectangle 93"/>
            <p:cNvSpPr>
              <a:spLocks noChangeArrowheads="1"/>
            </p:cNvSpPr>
            <p:nvPr/>
          </p:nvSpPr>
          <p:spPr bwMode="auto">
            <a:xfrm>
              <a:off x="3531" y="2629"/>
              <a:ext cx="72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473" y="2797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5"/>
            <p:cNvSpPr>
              <a:spLocks noChangeArrowheads="1"/>
            </p:cNvSpPr>
            <p:nvPr/>
          </p:nvSpPr>
          <p:spPr bwMode="auto">
            <a:xfrm>
              <a:off x="670" y="2797"/>
              <a:ext cx="5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473" y="3022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7"/>
            <p:cNvSpPr>
              <a:spLocks noChangeArrowheads="1"/>
            </p:cNvSpPr>
            <p:nvPr/>
          </p:nvSpPr>
          <p:spPr bwMode="auto">
            <a:xfrm>
              <a:off x="624" y="3022"/>
              <a:ext cx="5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473" y="3246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9"/>
            <p:cNvSpPr>
              <a:spLocks noChangeArrowheads="1"/>
            </p:cNvSpPr>
            <p:nvPr/>
          </p:nvSpPr>
          <p:spPr bwMode="auto">
            <a:xfrm>
              <a:off x="672" y="3246"/>
              <a:ext cx="5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473" y="3471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1"/>
            <p:cNvSpPr>
              <a:spLocks noChangeArrowheads="1"/>
            </p:cNvSpPr>
            <p:nvPr/>
          </p:nvSpPr>
          <p:spPr bwMode="auto">
            <a:xfrm>
              <a:off x="672" y="3471"/>
              <a:ext cx="5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473" y="3695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3"/>
            <p:cNvSpPr>
              <a:spLocks noChangeArrowheads="1"/>
            </p:cNvSpPr>
            <p:nvPr/>
          </p:nvSpPr>
          <p:spPr bwMode="auto">
            <a:xfrm>
              <a:off x="672" y="3695"/>
              <a:ext cx="5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473" y="3920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5"/>
            <p:cNvSpPr>
              <a:spLocks noChangeArrowheads="1"/>
            </p:cNvSpPr>
            <p:nvPr/>
          </p:nvSpPr>
          <p:spPr bwMode="auto">
            <a:xfrm>
              <a:off x="724" y="3920"/>
              <a:ext cx="16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Down first free man inside.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473" y="4144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672" y="4144"/>
              <a:ext cx="147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16-14 Curl. Think Far Hook.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473" y="4369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672" y="4369"/>
              <a:ext cx="23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Corssover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and Go. Attack the flank.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473" y="4593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672" y="4593"/>
              <a:ext cx="10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473" y="4818"/>
              <a:ext cx="26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672" y="4818"/>
              <a:ext cx="15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8 -10 yard zip pattern. Be Slow.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473" y="5042"/>
              <a:ext cx="19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624" y="5042"/>
              <a:ext cx="377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Attack the flank looking for first man outside wing's block. If nothing arrow to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473" y="5154"/>
              <a:ext cx="42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473" y="5379"/>
              <a:ext cx="85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1299" y="171"/>
              <a:ext cx="414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Rectangle 119"/>
            <p:cNvSpPr>
              <a:spLocks noChangeArrowheads="1"/>
            </p:cNvSpPr>
            <p:nvPr/>
          </p:nvSpPr>
          <p:spPr bwMode="auto">
            <a:xfrm>
              <a:off x="1684" y="171"/>
              <a:ext cx="189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Gun 79 Curl + Out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5" name="Line 120"/>
            <p:cNvSpPr>
              <a:spLocks noChangeShapeType="1"/>
            </p:cNvSpPr>
            <p:nvPr/>
          </p:nvSpPr>
          <p:spPr bwMode="auto">
            <a:xfrm flipH="1">
              <a:off x="2332" y="2595"/>
              <a:ext cx="158" cy="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Arc 121"/>
            <p:cNvSpPr>
              <a:spLocks/>
            </p:cNvSpPr>
            <p:nvPr/>
          </p:nvSpPr>
          <p:spPr bwMode="auto">
            <a:xfrm>
              <a:off x="1119" y="2392"/>
              <a:ext cx="1213" cy="2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8 w 21618"/>
                <a:gd name="T1" fmla="*/ 21600 h 21600"/>
                <a:gd name="T2" fmla="*/ 0 w 21618"/>
                <a:gd name="T3" fmla="*/ 72 h 21600"/>
                <a:gd name="T4" fmla="*/ 21600 w 2161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8" h="21600" fill="none" extrusionOk="0">
                  <a:moveTo>
                    <a:pt x="21617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98" y="21600"/>
                    <a:pt x="39" y="11973"/>
                    <a:pt x="0" y="71"/>
                  </a:cubicBezTo>
                </a:path>
                <a:path w="21618" h="21600" stroke="0" extrusionOk="0">
                  <a:moveTo>
                    <a:pt x="21617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98" y="21600"/>
                    <a:pt x="39" y="11973"/>
                    <a:pt x="0" y="7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Freeform 122"/>
            <p:cNvSpPr>
              <a:spLocks/>
            </p:cNvSpPr>
            <p:nvPr/>
          </p:nvSpPr>
          <p:spPr bwMode="auto">
            <a:xfrm>
              <a:off x="1100" y="2393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Freeform 123"/>
            <p:cNvSpPr>
              <a:spLocks/>
            </p:cNvSpPr>
            <p:nvPr/>
          </p:nvSpPr>
          <p:spPr bwMode="auto">
            <a:xfrm>
              <a:off x="3066" y="2059"/>
              <a:ext cx="45" cy="93"/>
            </a:xfrm>
            <a:custGeom>
              <a:avLst/>
              <a:gdLst>
                <a:gd name="T0" fmla="*/ 17 w 123"/>
                <a:gd name="T1" fmla="*/ 260 h 260"/>
                <a:gd name="T2" fmla="*/ 0 w 123"/>
                <a:gd name="T3" fmla="*/ 0 h 260"/>
                <a:gd name="T4" fmla="*/ 123 w 123"/>
                <a:gd name="T5" fmla="*/ 1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60">
                  <a:moveTo>
                    <a:pt x="17" y="260"/>
                  </a:moveTo>
                  <a:lnTo>
                    <a:pt x="0" y="0"/>
                  </a:lnTo>
                  <a:lnTo>
                    <a:pt x="123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Freeform 124"/>
            <p:cNvSpPr>
              <a:spLocks/>
            </p:cNvSpPr>
            <p:nvPr/>
          </p:nvSpPr>
          <p:spPr bwMode="auto">
            <a:xfrm>
              <a:off x="3107" y="2027"/>
              <a:ext cx="15" cy="76"/>
            </a:xfrm>
            <a:custGeom>
              <a:avLst/>
              <a:gdLst>
                <a:gd name="T0" fmla="*/ 19 w 40"/>
                <a:gd name="T1" fmla="*/ 211 h 211"/>
                <a:gd name="T2" fmla="*/ 0 w 40"/>
                <a:gd name="T3" fmla="*/ 209 h 211"/>
                <a:gd name="T4" fmla="*/ 21 w 40"/>
                <a:gd name="T5" fmla="*/ 0 h 211"/>
                <a:gd name="T6" fmla="*/ 40 w 40"/>
                <a:gd name="T7" fmla="*/ 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1">
                  <a:moveTo>
                    <a:pt x="19" y="211"/>
                  </a:moveTo>
                  <a:lnTo>
                    <a:pt x="0" y="209"/>
                  </a:lnTo>
                  <a:lnTo>
                    <a:pt x="21" y="0"/>
                  </a:lnTo>
                  <a:lnTo>
                    <a:pt x="40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Line 125"/>
            <p:cNvSpPr>
              <a:spLocks noChangeShapeType="1"/>
            </p:cNvSpPr>
            <p:nvPr/>
          </p:nvSpPr>
          <p:spPr bwMode="auto">
            <a:xfrm flipH="1" flipV="1">
              <a:off x="3115" y="2027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Freeform 126"/>
            <p:cNvSpPr>
              <a:spLocks/>
            </p:cNvSpPr>
            <p:nvPr/>
          </p:nvSpPr>
          <p:spPr bwMode="auto">
            <a:xfrm>
              <a:off x="2792" y="2054"/>
              <a:ext cx="78" cy="81"/>
            </a:xfrm>
            <a:custGeom>
              <a:avLst/>
              <a:gdLst>
                <a:gd name="T0" fmla="*/ 0 w 213"/>
                <a:gd name="T1" fmla="*/ 228 h 228"/>
                <a:gd name="T2" fmla="*/ 0 w 213"/>
                <a:gd name="T3" fmla="*/ 0 h 228"/>
                <a:gd name="T4" fmla="*/ 213 w 213"/>
                <a:gd name="T5" fmla="*/ 3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28">
                  <a:moveTo>
                    <a:pt x="0" y="228"/>
                  </a:moveTo>
                  <a:lnTo>
                    <a:pt x="0" y="0"/>
                  </a:lnTo>
                  <a:lnTo>
                    <a:pt x="213" y="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Freeform 127"/>
            <p:cNvSpPr>
              <a:spLocks/>
            </p:cNvSpPr>
            <p:nvPr/>
          </p:nvSpPr>
          <p:spPr bwMode="auto">
            <a:xfrm>
              <a:off x="2865" y="2027"/>
              <a:ext cx="16" cy="76"/>
            </a:xfrm>
            <a:custGeom>
              <a:avLst/>
              <a:gdLst>
                <a:gd name="T0" fmla="*/ 19 w 45"/>
                <a:gd name="T1" fmla="*/ 211 h 211"/>
                <a:gd name="T2" fmla="*/ 0 w 45"/>
                <a:gd name="T3" fmla="*/ 209 h 211"/>
                <a:gd name="T4" fmla="*/ 26 w 45"/>
                <a:gd name="T5" fmla="*/ 0 h 211"/>
                <a:gd name="T6" fmla="*/ 45 w 45"/>
                <a:gd name="T7" fmla="*/ 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1">
                  <a:moveTo>
                    <a:pt x="19" y="211"/>
                  </a:moveTo>
                  <a:lnTo>
                    <a:pt x="0" y="209"/>
                  </a:lnTo>
                  <a:lnTo>
                    <a:pt x="26" y="0"/>
                  </a:lnTo>
                  <a:lnTo>
                    <a:pt x="45" y="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Line 128"/>
            <p:cNvSpPr>
              <a:spLocks noChangeShapeType="1"/>
            </p:cNvSpPr>
            <p:nvPr/>
          </p:nvSpPr>
          <p:spPr bwMode="auto">
            <a:xfrm flipH="1" flipV="1">
              <a:off x="2875" y="2027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Freeform 129"/>
            <p:cNvSpPr>
              <a:spLocks/>
            </p:cNvSpPr>
            <p:nvPr/>
          </p:nvSpPr>
          <p:spPr bwMode="auto">
            <a:xfrm>
              <a:off x="2535" y="2059"/>
              <a:ext cx="77" cy="76"/>
            </a:xfrm>
            <a:custGeom>
              <a:avLst/>
              <a:gdLst>
                <a:gd name="T0" fmla="*/ 0 w 213"/>
                <a:gd name="T1" fmla="*/ 213 h 213"/>
                <a:gd name="T2" fmla="*/ 0 w 213"/>
                <a:gd name="T3" fmla="*/ 0 h 213"/>
                <a:gd name="T4" fmla="*/ 213 w 213"/>
                <a:gd name="T5" fmla="*/ 1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13">
                  <a:moveTo>
                    <a:pt x="0" y="213"/>
                  </a:moveTo>
                  <a:lnTo>
                    <a:pt x="0" y="0"/>
                  </a:lnTo>
                  <a:lnTo>
                    <a:pt x="213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30"/>
            <p:cNvSpPr>
              <a:spLocks/>
            </p:cNvSpPr>
            <p:nvPr/>
          </p:nvSpPr>
          <p:spPr bwMode="auto">
            <a:xfrm>
              <a:off x="2610" y="2027"/>
              <a:ext cx="12" cy="75"/>
            </a:xfrm>
            <a:custGeom>
              <a:avLst/>
              <a:gdLst>
                <a:gd name="T0" fmla="*/ 19 w 32"/>
                <a:gd name="T1" fmla="*/ 209 h 209"/>
                <a:gd name="T2" fmla="*/ 0 w 32"/>
                <a:gd name="T3" fmla="*/ 209 h 209"/>
                <a:gd name="T4" fmla="*/ 12 w 32"/>
                <a:gd name="T5" fmla="*/ 0 h 209"/>
                <a:gd name="T6" fmla="*/ 32 w 3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19" y="209"/>
                  </a:moveTo>
                  <a:lnTo>
                    <a:pt x="0" y="209"/>
                  </a:lnTo>
                  <a:lnTo>
                    <a:pt x="12" y="0"/>
                  </a:lnTo>
                  <a:lnTo>
                    <a:pt x="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Line 131"/>
            <p:cNvSpPr>
              <a:spLocks noChangeShapeType="1"/>
            </p:cNvSpPr>
            <p:nvPr/>
          </p:nvSpPr>
          <p:spPr bwMode="auto">
            <a:xfrm flipH="1">
              <a:off x="2615" y="202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Freeform 132"/>
            <p:cNvSpPr>
              <a:spLocks/>
            </p:cNvSpPr>
            <p:nvPr/>
          </p:nvSpPr>
          <p:spPr bwMode="auto">
            <a:xfrm>
              <a:off x="2277" y="2059"/>
              <a:ext cx="89" cy="82"/>
            </a:xfrm>
            <a:custGeom>
              <a:avLst/>
              <a:gdLst>
                <a:gd name="T0" fmla="*/ 17 w 245"/>
                <a:gd name="T1" fmla="*/ 230 h 230"/>
                <a:gd name="T2" fmla="*/ 0 w 245"/>
                <a:gd name="T3" fmla="*/ 0 h 230"/>
                <a:gd name="T4" fmla="*/ 245 w 245"/>
                <a:gd name="T5" fmla="*/ 1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30">
                  <a:moveTo>
                    <a:pt x="17" y="230"/>
                  </a:moveTo>
                  <a:lnTo>
                    <a:pt x="0" y="0"/>
                  </a:lnTo>
                  <a:lnTo>
                    <a:pt x="245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Freeform 133"/>
            <p:cNvSpPr>
              <a:spLocks/>
            </p:cNvSpPr>
            <p:nvPr/>
          </p:nvSpPr>
          <p:spPr bwMode="auto">
            <a:xfrm>
              <a:off x="2364" y="2027"/>
              <a:ext cx="12" cy="75"/>
            </a:xfrm>
            <a:custGeom>
              <a:avLst/>
              <a:gdLst>
                <a:gd name="T0" fmla="*/ 19 w 32"/>
                <a:gd name="T1" fmla="*/ 209 h 209"/>
                <a:gd name="T2" fmla="*/ 0 w 32"/>
                <a:gd name="T3" fmla="*/ 209 h 209"/>
                <a:gd name="T4" fmla="*/ 12 w 32"/>
                <a:gd name="T5" fmla="*/ 0 h 209"/>
                <a:gd name="T6" fmla="*/ 32 w 3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19" y="209"/>
                  </a:moveTo>
                  <a:lnTo>
                    <a:pt x="0" y="209"/>
                  </a:lnTo>
                  <a:lnTo>
                    <a:pt x="12" y="0"/>
                  </a:lnTo>
                  <a:lnTo>
                    <a:pt x="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Line 134"/>
            <p:cNvSpPr>
              <a:spLocks noChangeShapeType="1"/>
            </p:cNvSpPr>
            <p:nvPr/>
          </p:nvSpPr>
          <p:spPr bwMode="auto">
            <a:xfrm flipH="1">
              <a:off x="2368" y="202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Freeform 135"/>
            <p:cNvSpPr>
              <a:spLocks/>
            </p:cNvSpPr>
            <p:nvPr/>
          </p:nvSpPr>
          <p:spPr bwMode="auto">
            <a:xfrm>
              <a:off x="2042" y="2086"/>
              <a:ext cx="61" cy="66"/>
            </a:xfrm>
            <a:custGeom>
              <a:avLst/>
              <a:gdLst>
                <a:gd name="T0" fmla="*/ 0 w 168"/>
                <a:gd name="T1" fmla="*/ 184 h 184"/>
                <a:gd name="T2" fmla="*/ 0 w 168"/>
                <a:gd name="T3" fmla="*/ 15 h 184"/>
                <a:gd name="T4" fmla="*/ 168 w 168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184">
                  <a:moveTo>
                    <a:pt x="0" y="184"/>
                  </a:moveTo>
                  <a:lnTo>
                    <a:pt x="0" y="15"/>
                  </a:lnTo>
                  <a:lnTo>
                    <a:pt x="16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Freeform 136"/>
            <p:cNvSpPr>
              <a:spLocks/>
            </p:cNvSpPr>
            <p:nvPr/>
          </p:nvSpPr>
          <p:spPr bwMode="auto">
            <a:xfrm>
              <a:off x="2100" y="2049"/>
              <a:ext cx="14" cy="75"/>
            </a:xfrm>
            <a:custGeom>
              <a:avLst/>
              <a:gdLst>
                <a:gd name="T0" fmla="*/ 36 w 36"/>
                <a:gd name="T1" fmla="*/ 209 h 209"/>
                <a:gd name="T2" fmla="*/ 17 w 36"/>
                <a:gd name="T3" fmla="*/ 209 h 209"/>
                <a:gd name="T4" fmla="*/ 0 w 36"/>
                <a:gd name="T5" fmla="*/ 0 h 209"/>
                <a:gd name="T6" fmla="*/ 19 w 3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9">
                  <a:moveTo>
                    <a:pt x="36" y="209"/>
                  </a:moveTo>
                  <a:lnTo>
                    <a:pt x="17" y="209"/>
                  </a:ln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Line 137"/>
            <p:cNvSpPr>
              <a:spLocks noChangeShapeType="1"/>
            </p:cNvSpPr>
            <p:nvPr/>
          </p:nvSpPr>
          <p:spPr bwMode="auto">
            <a:xfrm flipH="1">
              <a:off x="2100" y="204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Arc 138"/>
            <p:cNvSpPr>
              <a:spLocks/>
            </p:cNvSpPr>
            <p:nvPr/>
          </p:nvSpPr>
          <p:spPr bwMode="auto">
            <a:xfrm>
              <a:off x="671" y="2125"/>
              <a:ext cx="1280" cy="26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83"/>
                <a:gd name="T2" fmla="*/ 21600 w 21600"/>
                <a:gd name="T3" fmla="*/ 21683 h 21683"/>
                <a:gd name="T4" fmla="*/ 0 w 21600"/>
                <a:gd name="T5" fmla="*/ 21600 h 2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3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27"/>
                    <a:pt x="21599" y="21655"/>
                    <a:pt x="21599" y="21682"/>
                  </a:cubicBezTo>
                </a:path>
                <a:path w="21600" h="21683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27"/>
                    <a:pt x="21599" y="21655"/>
                    <a:pt x="21599" y="2168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Freeform 139"/>
            <p:cNvSpPr>
              <a:spLocks/>
            </p:cNvSpPr>
            <p:nvPr/>
          </p:nvSpPr>
          <p:spPr bwMode="auto">
            <a:xfrm>
              <a:off x="671" y="2106"/>
              <a:ext cx="55" cy="38"/>
            </a:xfrm>
            <a:custGeom>
              <a:avLst/>
              <a:gdLst>
                <a:gd name="T0" fmla="*/ 0 w 55"/>
                <a:gd name="T1" fmla="*/ 19 h 38"/>
                <a:gd name="T2" fmla="*/ 55 w 55"/>
                <a:gd name="T3" fmla="*/ 38 h 38"/>
                <a:gd name="T4" fmla="*/ 41 w 55"/>
                <a:gd name="T5" fmla="*/ 19 h 38"/>
                <a:gd name="T6" fmla="*/ 55 w 55"/>
                <a:gd name="T7" fmla="*/ 0 h 38"/>
                <a:gd name="T8" fmla="*/ 0 w 55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0" y="19"/>
                  </a:moveTo>
                  <a:lnTo>
                    <a:pt x="55" y="38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Line 140"/>
            <p:cNvSpPr>
              <a:spLocks noChangeShapeType="1"/>
            </p:cNvSpPr>
            <p:nvPr/>
          </p:nvSpPr>
          <p:spPr bwMode="auto">
            <a:xfrm flipH="1" flipV="1">
              <a:off x="1114" y="1477"/>
              <a:ext cx="6" cy="6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Arc 141"/>
            <p:cNvSpPr>
              <a:spLocks/>
            </p:cNvSpPr>
            <p:nvPr/>
          </p:nvSpPr>
          <p:spPr bwMode="auto">
            <a:xfrm>
              <a:off x="901" y="1330"/>
              <a:ext cx="212" cy="14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02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01" y="0"/>
                  </a:moveTo>
                  <a:cubicBezTo>
                    <a:pt x="11991" y="56"/>
                    <a:pt x="21600" y="9710"/>
                    <a:pt x="21600" y="21600"/>
                  </a:cubicBezTo>
                </a:path>
                <a:path w="21600" h="21600" stroke="0" extrusionOk="0">
                  <a:moveTo>
                    <a:pt x="101" y="0"/>
                  </a:moveTo>
                  <a:cubicBezTo>
                    <a:pt x="11991" y="56"/>
                    <a:pt x="21600" y="971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Line 142"/>
            <p:cNvSpPr>
              <a:spLocks noChangeShapeType="1"/>
            </p:cNvSpPr>
            <p:nvPr/>
          </p:nvSpPr>
          <p:spPr bwMode="auto">
            <a:xfrm flipH="1">
              <a:off x="364" y="1330"/>
              <a:ext cx="538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Freeform 143"/>
            <p:cNvSpPr>
              <a:spLocks/>
            </p:cNvSpPr>
            <p:nvPr/>
          </p:nvSpPr>
          <p:spPr bwMode="auto">
            <a:xfrm>
              <a:off x="364" y="1350"/>
              <a:ext cx="57" cy="38"/>
            </a:xfrm>
            <a:custGeom>
              <a:avLst/>
              <a:gdLst>
                <a:gd name="T0" fmla="*/ 0 w 57"/>
                <a:gd name="T1" fmla="*/ 24 h 38"/>
                <a:gd name="T2" fmla="*/ 57 w 57"/>
                <a:gd name="T3" fmla="*/ 38 h 38"/>
                <a:gd name="T4" fmla="*/ 41 w 57"/>
                <a:gd name="T5" fmla="*/ 21 h 38"/>
                <a:gd name="T6" fmla="*/ 53 w 57"/>
                <a:gd name="T7" fmla="*/ 0 h 38"/>
                <a:gd name="T8" fmla="*/ 0 w 57"/>
                <a:gd name="T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8">
                  <a:moveTo>
                    <a:pt x="0" y="24"/>
                  </a:moveTo>
                  <a:lnTo>
                    <a:pt x="57" y="38"/>
                  </a:lnTo>
                  <a:lnTo>
                    <a:pt x="41" y="21"/>
                  </a:lnTo>
                  <a:lnTo>
                    <a:pt x="53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Line 144"/>
            <p:cNvSpPr>
              <a:spLocks noChangeShapeType="1"/>
            </p:cNvSpPr>
            <p:nvPr/>
          </p:nvSpPr>
          <p:spPr bwMode="auto">
            <a:xfrm flipH="1" flipV="1">
              <a:off x="1934" y="2387"/>
              <a:ext cx="280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Freeform 145"/>
            <p:cNvSpPr>
              <a:spLocks/>
            </p:cNvSpPr>
            <p:nvPr/>
          </p:nvSpPr>
          <p:spPr bwMode="auto">
            <a:xfrm>
              <a:off x="1912" y="2349"/>
              <a:ext cx="36" cy="72"/>
            </a:xfrm>
            <a:custGeom>
              <a:avLst/>
              <a:gdLst>
                <a:gd name="T0" fmla="*/ 81 w 100"/>
                <a:gd name="T1" fmla="*/ 0 h 203"/>
                <a:gd name="T2" fmla="*/ 100 w 100"/>
                <a:gd name="T3" fmla="*/ 7 h 203"/>
                <a:gd name="T4" fmla="*/ 19 w 100"/>
                <a:gd name="T5" fmla="*/ 203 h 203"/>
                <a:gd name="T6" fmla="*/ 0 w 100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81" y="0"/>
                  </a:moveTo>
                  <a:lnTo>
                    <a:pt x="100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1" name="Line 146"/>
            <p:cNvSpPr>
              <a:spLocks noChangeShapeType="1"/>
            </p:cNvSpPr>
            <p:nvPr/>
          </p:nvSpPr>
          <p:spPr bwMode="auto">
            <a:xfrm>
              <a:off x="1912" y="241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2" name="Freeform 147"/>
            <p:cNvSpPr>
              <a:spLocks/>
            </p:cNvSpPr>
            <p:nvPr/>
          </p:nvSpPr>
          <p:spPr bwMode="auto">
            <a:xfrm>
              <a:off x="630" y="1188"/>
              <a:ext cx="231" cy="1101"/>
            </a:xfrm>
            <a:custGeom>
              <a:avLst/>
              <a:gdLst>
                <a:gd name="T0" fmla="*/ 0 w 630"/>
                <a:gd name="T1" fmla="*/ 3090 h 3090"/>
                <a:gd name="T2" fmla="*/ 0 w 630"/>
                <a:gd name="T3" fmla="*/ 886 h 3090"/>
                <a:gd name="T4" fmla="*/ 630 w 630"/>
                <a:gd name="T5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0" h="3090">
                  <a:moveTo>
                    <a:pt x="0" y="3090"/>
                  </a:moveTo>
                  <a:lnTo>
                    <a:pt x="0" y="886"/>
                  </a:lnTo>
                  <a:lnTo>
                    <a:pt x="6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3" name="Arc 148"/>
            <p:cNvSpPr>
              <a:spLocks/>
            </p:cNvSpPr>
            <p:nvPr/>
          </p:nvSpPr>
          <p:spPr bwMode="auto">
            <a:xfrm>
              <a:off x="861" y="1119"/>
              <a:ext cx="137" cy="6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600"/>
                <a:gd name="T1" fmla="*/ 21916 h 21916"/>
                <a:gd name="T2" fmla="*/ 21600 w 21600"/>
                <a:gd name="T3" fmla="*/ 0 h 21916"/>
                <a:gd name="T4" fmla="*/ 21600 w 21600"/>
                <a:gd name="T5" fmla="*/ 21600 h 2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16" fill="none" extrusionOk="0">
                  <a:moveTo>
                    <a:pt x="2" y="21915"/>
                  </a:moveTo>
                  <a:cubicBezTo>
                    <a:pt x="0" y="21810"/>
                    <a:pt x="0" y="21705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916" stroke="0" extrusionOk="0">
                  <a:moveTo>
                    <a:pt x="2" y="21915"/>
                  </a:moveTo>
                  <a:cubicBezTo>
                    <a:pt x="0" y="21810"/>
                    <a:pt x="0" y="21705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4" name="Arc 149"/>
            <p:cNvSpPr>
              <a:spLocks/>
            </p:cNvSpPr>
            <p:nvPr/>
          </p:nvSpPr>
          <p:spPr bwMode="auto">
            <a:xfrm>
              <a:off x="998" y="1119"/>
              <a:ext cx="32" cy="8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5" name="Freeform 150"/>
            <p:cNvSpPr>
              <a:spLocks/>
            </p:cNvSpPr>
            <p:nvPr/>
          </p:nvSpPr>
          <p:spPr bwMode="auto">
            <a:xfrm>
              <a:off x="993" y="1143"/>
              <a:ext cx="38" cy="56"/>
            </a:xfrm>
            <a:custGeom>
              <a:avLst/>
              <a:gdLst>
                <a:gd name="T0" fmla="*/ 38 w 38"/>
                <a:gd name="T1" fmla="*/ 56 h 56"/>
                <a:gd name="T2" fmla="*/ 36 w 38"/>
                <a:gd name="T3" fmla="*/ 0 h 56"/>
                <a:gd name="T4" fmla="*/ 23 w 38"/>
                <a:gd name="T5" fmla="*/ 20 h 56"/>
                <a:gd name="T6" fmla="*/ 0 w 38"/>
                <a:gd name="T7" fmla="*/ 14 h 56"/>
                <a:gd name="T8" fmla="*/ 38 w 38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38" y="56"/>
                  </a:moveTo>
                  <a:lnTo>
                    <a:pt x="36" y="0"/>
                  </a:lnTo>
                  <a:lnTo>
                    <a:pt x="23" y="20"/>
                  </a:lnTo>
                  <a:lnTo>
                    <a:pt x="0" y="14"/>
                  </a:lnTo>
                  <a:lnTo>
                    <a:pt x="38" y="5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6" name="Line 151"/>
            <p:cNvSpPr>
              <a:spLocks noChangeShapeType="1"/>
            </p:cNvSpPr>
            <p:nvPr/>
          </p:nvSpPr>
          <p:spPr bwMode="auto">
            <a:xfrm flipV="1">
              <a:off x="1739" y="2108"/>
              <a:ext cx="126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7" name="Freeform 152"/>
            <p:cNvSpPr>
              <a:spLocks/>
            </p:cNvSpPr>
            <p:nvPr/>
          </p:nvSpPr>
          <p:spPr bwMode="auto">
            <a:xfrm>
              <a:off x="1842" y="2074"/>
              <a:ext cx="52" cy="64"/>
            </a:xfrm>
            <a:custGeom>
              <a:avLst/>
              <a:gdLst>
                <a:gd name="T0" fmla="*/ 140 w 140"/>
                <a:gd name="T1" fmla="*/ 171 h 181"/>
                <a:gd name="T2" fmla="*/ 123 w 140"/>
                <a:gd name="T3" fmla="*/ 181 h 181"/>
                <a:gd name="T4" fmla="*/ 0 w 140"/>
                <a:gd name="T5" fmla="*/ 11 h 181"/>
                <a:gd name="T6" fmla="*/ 17 w 140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40" y="171"/>
                  </a:moveTo>
                  <a:lnTo>
                    <a:pt x="123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8" name="Line 153"/>
            <p:cNvSpPr>
              <a:spLocks noChangeShapeType="1"/>
            </p:cNvSpPr>
            <p:nvPr/>
          </p:nvSpPr>
          <p:spPr bwMode="auto">
            <a:xfrm flipH="1">
              <a:off x="1842" y="2074"/>
              <a:ext cx="7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9" name="Freeform 154"/>
            <p:cNvSpPr>
              <a:spLocks/>
            </p:cNvSpPr>
            <p:nvPr/>
          </p:nvSpPr>
          <p:spPr bwMode="auto">
            <a:xfrm>
              <a:off x="2678" y="520"/>
              <a:ext cx="1147" cy="1630"/>
            </a:xfrm>
            <a:custGeom>
              <a:avLst/>
              <a:gdLst>
                <a:gd name="T0" fmla="*/ 3135 w 3135"/>
                <a:gd name="T1" fmla="*/ 4575 h 4575"/>
                <a:gd name="T2" fmla="*/ 660 w 3135"/>
                <a:gd name="T3" fmla="*/ 2026 h 4575"/>
                <a:gd name="T4" fmla="*/ 0 w 3135"/>
                <a:gd name="T5" fmla="*/ 0 h 4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5" h="4575">
                  <a:moveTo>
                    <a:pt x="3135" y="4575"/>
                  </a:moveTo>
                  <a:lnTo>
                    <a:pt x="660" y="202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0" name="Freeform 155"/>
            <p:cNvSpPr>
              <a:spLocks/>
            </p:cNvSpPr>
            <p:nvPr/>
          </p:nvSpPr>
          <p:spPr bwMode="auto">
            <a:xfrm>
              <a:off x="2677" y="520"/>
              <a:ext cx="37" cy="56"/>
            </a:xfrm>
            <a:custGeom>
              <a:avLst/>
              <a:gdLst>
                <a:gd name="T0" fmla="*/ 1 w 37"/>
                <a:gd name="T1" fmla="*/ 0 h 56"/>
                <a:gd name="T2" fmla="*/ 0 w 37"/>
                <a:gd name="T3" fmla="*/ 56 h 56"/>
                <a:gd name="T4" fmla="*/ 13 w 37"/>
                <a:gd name="T5" fmla="*/ 37 h 56"/>
                <a:gd name="T6" fmla="*/ 37 w 37"/>
                <a:gd name="T7" fmla="*/ 45 h 56"/>
                <a:gd name="T8" fmla="*/ 1 w 37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6">
                  <a:moveTo>
                    <a:pt x="1" y="0"/>
                  </a:moveTo>
                  <a:lnTo>
                    <a:pt x="0" y="56"/>
                  </a:lnTo>
                  <a:lnTo>
                    <a:pt x="13" y="37"/>
                  </a:lnTo>
                  <a:lnTo>
                    <a:pt x="37" y="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1" name="Arc 156"/>
            <p:cNvSpPr>
              <a:spLocks/>
            </p:cNvSpPr>
            <p:nvPr/>
          </p:nvSpPr>
          <p:spPr bwMode="auto">
            <a:xfrm>
              <a:off x="2633" y="815"/>
              <a:ext cx="175" cy="7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23 w 21600"/>
                <a:gd name="T1" fmla="*/ 0 h 21893"/>
                <a:gd name="T2" fmla="*/ 21598 w 21600"/>
                <a:gd name="T3" fmla="*/ 21893 h 21893"/>
                <a:gd name="T4" fmla="*/ 0 w 21600"/>
                <a:gd name="T5" fmla="*/ 21600 h 21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93" fill="none" extrusionOk="0">
                  <a:moveTo>
                    <a:pt x="122" y="0"/>
                  </a:moveTo>
                  <a:cubicBezTo>
                    <a:pt x="12004" y="68"/>
                    <a:pt x="21600" y="9718"/>
                    <a:pt x="21600" y="21600"/>
                  </a:cubicBezTo>
                  <a:cubicBezTo>
                    <a:pt x="21600" y="21697"/>
                    <a:pt x="21599" y="21795"/>
                    <a:pt x="21598" y="21893"/>
                  </a:cubicBezTo>
                </a:path>
                <a:path w="21600" h="21893" stroke="0" extrusionOk="0">
                  <a:moveTo>
                    <a:pt x="122" y="0"/>
                  </a:moveTo>
                  <a:cubicBezTo>
                    <a:pt x="12004" y="68"/>
                    <a:pt x="21600" y="9718"/>
                    <a:pt x="21600" y="21600"/>
                  </a:cubicBezTo>
                  <a:cubicBezTo>
                    <a:pt x="21600" y="21697"/>
                    <a:pt x="21599" y="21795"/>
                    <a:pt x="21598" y="2189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2" name="Arc 157"/>
            <p:cNvSpPr>
              <a:spLocks/>
            </p:cNvSpPr>
            <p:nvPr/>
          </p:nvSpPr>
          <p:spPr bwMode="auto">
            <a:xfrm>
              <a:off x="2612" y="815"/>
              <a:ext cx="22" cy="1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2623"/>
                <a:gd name="T1" fmla="*/ 21600 h 21600"/>
                <a:gd name="T2" fmla="*/ 22623 w 22623"/>
                <a:gd name="T3" fmla="*/ 24 h 21600"/>
                <a:gd name="T4" fmla="*/ 21600 w 2262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23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941" y="0"/>
                    <a:pt x="22282" y="8"/>
                    <a:pt x="22622" y="24"/>
                  </a:cubicBezTo>
                </a:path>
                <a:path w="22623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941" y="0"/>
                    <a:pt x="22282" y="8"/>
                    <a:pt x="22622" y="2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3" name="Freeform 158"/>
            <p:cNvSpPr>
              <a:spLocks/>
            </p:cNvSpPr>
            <p:nvPr/>
          </p:nvSpPr>
          <p:spPr bwMode="auto">
            <a:xfrm>
              <a:off x="2601" y="887"/>
              <a:ext cx="39" cy="56"/>
            </a:xfrm>
            <a:custGeom>
              <a:avLst/>
              <a:gdLst>
                <a:gd name="T0" fmla="*/ 11 w 39"/>
                <a:gd name="T1" fmla="*/ 56 h 56"/>
                <a:gd name="T2" fmla="*/ 39 w 39"/>
                <a:gd name="T3" fmla="*/ 6 h 56"/>
                <a:gd name="T4" fmla="*/ 17 w 39"/>
                <a:gd name="T5" fmla="*/ 17 h 56"/>
                <a:gd name="T6" fmla="*/ 0 w 39"/>
                <a:gd name="T7" fmla="*/ 0 h 56"/>
                <a:gd name="T8" fmla="*/ 11 w 39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11" y="56"/>
                  </a:moveTo>
                  <a:lnTo>
                    <a:pt x="39" y="6"/>
                  </a:lnTo>
                  <a:lnTo>
                    <a:pt x="17" y="17"/>
                  </a:lnTo>
                  <a:lnTo>
                    <a:pt x="0" y="0"/>
                  </a:lnTo>
                  <a:lnTo>
                    <a:pt x="11" y="5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521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10679113" cy="10734675"/>
            <a:chOff x="192" y="192"/>
            <a:chExt cx="6727" cy="676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984" cy="5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52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3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3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3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2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20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77" y="220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0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20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20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93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5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83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77" y="183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7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7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7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4088" y="16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227" y="15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4088" y="15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227" y="148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688" y="146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677" y="146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227" y="140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4088" y="140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227" y="13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4088" y="13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227" y="12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4088" y="12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227" y="118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4088" y="118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227" y="110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688" y="108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677" y="108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227" y="10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4088" y="103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227" y="9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4088" y="9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227" y="8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4088" y="8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227" y="8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4088" y="8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227" y="73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688" y="71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677" y="71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227" y="66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4088" y="66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227" y="58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4088" y="58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227" y="51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4088" y="51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227" y="4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4088" y="4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219" y="368"/>
              <a:ext cx="3920" cy="222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516" y="2244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2124" y="1825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1905" y="2101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2569" y="183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2152" y="2096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2970" y="1825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2404" y="2096"/>
              <a:ext cx="130" cy="13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2404" y="2095"/>
              <a:ext cx="126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2404" y="2095"/>
              <a:ext cx="126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1257" y="157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2656" y="2096"/>
              <a:ext cx="131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1943" y="1626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2921" y="2096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2679" y="1626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3552" y="2096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4"/>
            <p:cNvSpPr>
              <a:spLocks noChangeArrowheads="1"/>
            </p:cNvSpPr>
            <p:nvPr/>
          </p:nvSpPr>
          <p:spPr bwMode="auto">
            <a:xfrm>
              <a:off x="1767" y="1825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8" name="Oval 85"/>
            <p:cNvSpPr>
              <a:spLocks noChangeArrowheads="1"/>
            </p:cNvSpPr>
            <p:nvPr/>
          </p:nvSpPr>
          <p:spPr bwMode="auto">
            <a:xfrm>
              <a:off x="2718" y="2459"/>
              <a:ext cx="129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Rectangle 86"/>
            <p:cNvSpPr>
              <a:spLocks noChangeArrowheads="1"/>
            </p:cNvSpPr>
            <p:nvPr/>
          </p:nvSpPr>
          <p:spPr bwMode="auto">
            <a:xfrm>
              <a:off x="445" y="1549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0" name="Oval 87"/>
            <p:cNvSpPr>
              <a:spLocks noChangeArrowheads="1"/>
            </p:cNvSpPr>
            <p:nvPr/>
          </p:nvSpPr>
          <p:spPr bwMode="auto">
            <a:xfrm>
              <a:off x="2404" y="2531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1" name="Rectangle 88"/>
            <p:cNvSpPr>
              <a:spLocks noChangeArrowheads="1"/>
            </p:cNvSpPr>
            <p:nvPr/>
          </p:nvSpPr>
          <p:spPr bwMode="auto">
            <a:xfrm>
              <a:off x="3738" y="99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2" name="Oval 89"/>
            <p:cNvSpPr>
              <a:spLocks noChangeArrowheads="1"/>
            </p:cNvSpPr>
            <p:nvPr/>
          </p:nvSpPr>
          <p:spPr bwMode="auto">
            <a:xfrm>
              <a:off x="1520" y="2322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Rectangle 90"/>
            <p:cNvSpPr>
              <a:spLocks noChangeArrowheads="1"/>
            </p:cNvSpPr>
            <p:nvPr/>
          </p:nvSpPr>
          <p:spPr bwMode="auto">
            <a:xfrm>
              <a:off x="2319" y="970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4" name="Oval 91"/>
            <p:cNvSpPr>
              <a:spLocks noChangeArrowheads="1"/>
            </p:cNvSpPr>
            <p:nvPr/>
          </p:nvSpPr>
          <p:spPr bwMode="auto">
            <a:xfrm>
              <a:off x="999" y="2096"/>
              <a:ext cx="130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5" name="Rectangle 92"/>
            <p:cNvSpPr>
              <a:spLocks noChangeArrowheads="1"/>
            </p:cNvSpPr>
            <p:nvPr/>
          </p:nvSpPr>
          <p:spPr bwMode="auto">
            <a:xfrm>
              <a:off x="1103" y="970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283" y="2670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1585" y="220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1970" y="220"/>
              <a:ext cx="168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Frnds.Lt.Gun Pass 4 Out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286" y="2930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528" y="2930"/>
              <a:ext cx="35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286" y="3140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528" y="3140"/>
              <a:ext cx="35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286" y="3349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528" y="3349"/>
              <a:ext cx="7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286" y="3559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528" y="3559"/>
              <a:ext cx="7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286" y="3769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528" y="3769"/>
              <a:ext cx="7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286" y="397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528" y="3978"/>
              <a:ext cx="89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14-12yd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286" y="4188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528" y="4188"/>
              <a:ext cx="8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Drag 5-7yds.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286" y="4398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495" y="4398"/>
              <a:ext cx="272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 after snap. Read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Out back to 2 level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286" y="4607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528" y="4607"/>
              <a:ext cx="195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Run a Dig -10 vertical...5 to the post...across.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286" y="481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528" y="4817"/>
              <a:ext cx="63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.Step and cup.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286" y="5027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524" y="5023"/>
              <a:ext cx="202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outside PST. Double read inside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286" y="5236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Arc 119"/>
            <p:cNvSpPr>
              <a:spLocks/>
            </p:cNvSpPr>
            <p:nvPr/>
          </p:nvSpPr>
          <p:spPr bwMode="auto">
            <a:xfrm>
              <a:off x="1062" y="1583"/>
              <a:ext cx="2125" cy="50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43 h 21643"/>
                <a:gd name="T2" fmla="*/ 21600 w 21600"/>
                <a:gd name="T3" fmla="*/ 0 h 21643"/>
                <a:gd name="T4" fmla="*/ 21600 w 21600"/>
                <a:gd name="T5" fmla="*/ 21600 h 2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3" fill="none" extrusionOk="0">
                  <a:moveTo>
                    <a:pt x="0" y="21642"/>
                  </a:moveTo>
                  <a:cubicBezTo>
                    <a:pt x="0" y="21628"/>
                    <a:pt x="0" y="21614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43" stroke="0" extrusionOk="0">
                  <a:moveTo>
                    <a:pt x="0" y="21642"/>
                  </a:moveTo>
                  <a:cubicBezTo>
                    <a:pt x="0" y="21628"/>
                    <a:pt x="0" y="21614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3" name="Freeform 120"/>
            <p:cNvSpPr>
              <a:spLocks/>
            </p:cNvSpPr>
            <p:nvPr/>
          </p:nvSpPr>
          <p:spPr bwMode="auto">
            <a:xfrm>
              <a:off x="3133" y="1563"/>
              <a:ext cx="54" cy="39"/>
            </a:xfrm>
            <a:custGeom>
              <a:avLst/>
              <a:gdLst>
                <a:gd name="T0" fmla="*/ 54 w 54"/>
                <a:gd name="T1" fmla="*/ 20 h 39"/>
                <a:gd name="T2" fmla="*/ 0 w 54"/>
                <a:gd name="T3" fmla="*/ 0 h 39"/>
                <a:gd name="T4" fmla="*/ 13 w 54"/>
                <a:gd name="T5" fmla="*/ 20 h 39"/>
                <a:gd name="T6" fmla="*/ 0 w 54"/>
                <a:gd name="T7" fmla="*/ 39 h 39"/>
                <a:gd name="T8" fmla="*/ 54 w 54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20"/>
                  </a:moveTo>
                  <a:lnTo>
                    <a:pt x="0" y="0"/>
                  </a:lnTo>
                  <a:lnTo>
                    <a:pt x="13" y="20"/>
                  </a:lnTo>
                  <a:lnTo>
                    <a:pt x="0" y="39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4" name="Freeform 121"/>
            <p:cNvSpPr>
              <a:spLocks/>
            </p:cNvSpPr>
            <p:nvPr/>
          </p:nvSpPr>
          <p:spPr bwMode="auto">
            <a:xfrm>
              <a:off x="3625" y="1135"/>
              <a:ext cx="179" cy="964"/>
            </a:xfrm>
            <a:custGeom>
              <a:avLst/>
              <a:gdLst>
                <a:gd name="T0" fmla="*/ 0 w 488"/>
                <a:gd name="T1" fmla="*/ 2620 h 2620"/>
                <a:gd name="T2" fmla="*/ 0 w 488"/>
                <a:gd name="T3" fmla="*/ 0 h 2620"/>
                <a:gd name="T4" fmla="*/ 488 w 488"/>
                <a:gd name="T5" fmla="*/ 260 h 2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8" h="2620">
                  <a:moveTo>
                    <a:pt x="0" y="2620"/>
                  </a:moveTo>
                  <a:lnTo>
                    <a:pt x="0" y="0"/>
                  </a:lnTo>
                  <a:lnTo>
                    <a:pt x="488" y="2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Freeform 122"/>
            <p:cNvSpPr>
              <a:spLocks/>
            </p:cNvSpPr>
            <p:nvPr/>
          </p:nvSpPr>
          <p:spPr bwMode="auto">
            <a:xfrm>
              <a:off x="3746" y="1188"/>
              <a:ext cx="58" cy="43"/>
            </a:xfrm>
            <a:custGeom>
              <a:avLst/>
              <a:gdLst>
                <a:gd name="T0" fmla="*/ 58 w 58"/>
                <a:gd name="T1" fmla="*/ 43 h 43"/>
                <a:gd name="T2" fmla="*/ 19 w 58"/>
                <a:gd name="T3" fmla="*/ 0 h 43"/>
                <a:gd name="T4" fmla="*/ 22 w 58"/>
                <a:gd name="T5" fmla="*/ 24 h 43"/>
                <a:gd name="T6" fmla="*/ 0 w 58"/>
                <a:gd name="T7" fmla="*/ 35 h 43"/>
                <a:gd name="T8" fmla="*/ 58 w 5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3">
                  <a:moveTo>
                    <a:pt x="58" y="43"/>
                  </a:moveTo>
                  <a:lnTo>
                    <a:pt x="19" y="0"/>
                  </a:lnTo>
                  <a:lnTo>
                    <a:pt x="22" y="24"/>
                  </a:lnTo>
                  <a:lnTo>
                    <a:pt x="0" y="35"/>
                  </a:lnTo>
                  <a:lnTo>
                    <a:pt x="58" y="4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Freeform 123"/>
            <p:cNvSpPr>
              <a:spLocks/>
            </p:cNvSpPr>
            <p:nvPr/>
          </p:nvSpPr>
          <p:spPr bwMode="auto">
            <a:xfrm>
              <a:off x="591" y="1152"/>
              <a:ext cx="1554" cy="1090"/>
            </a:xfrm>
            <a:custGeom>
              <a:avLst/>
              <a:gdLst>
                <a:gd name="T0" fmla="*/ 0 w 4245"/>
                <a:gd name="T1" fmla="*/ 2965 h 2965"/>
                <a:gd name="T2" fmla="*/ 43 w 4245"/>
                <a:gd name="T3" fmla="*/ 993 h 2965"/>
                <a:gd name="T4" fmla="*/ 1625 w 4245"/>
                <a:gd name="T5" fmla="*/ 0 h 2965"/>
                <a:gd name="T6" fmla="*/ 4245 w 4245"/>
                <a:gd name="T7" fmla="*/ 0 h 2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45" h="2965">
                  <a:moveTo>
                    <a:pt x="0" y="2965"/>
                  </a:moveTo>
                  <a:lnTo>
                    <a:pt x="43" y="993"/>
                  </a:lnTo>
                  <a:lnTo>
                    <a:pt x="1625" y="0"/>
                  </a:lnTo>
                  <a:lnTo>
                    <a:pt x="4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Freeform 124"/>
            <p:cNvSpPr>
              <a:spLocks/>
            </p:cNvSpPr>
            <p:nvPr/>
          </p:nvSpPr>
          <p:spPr bwMode="auto">
            <a:xfrm>
              <a:off x="2090" y="1132"/>
              <a:ext cx="55" cy="39"/>
            </a:xfrm>
            <a:custGeom>
              <a:avLst/>
              <a:gdLst>
                <a:gd name="T0" fmla="*/ 55 w 55"/>
                <a:gd name="T1" fmla="*/ 20 h 39"/>
                <a:gd name="T2" fmla="*/ 0 w 55"/>
                <a:gd name="T3" fmla="*/ 0 h 39"/>
                <a:gd name="T4" fmla="*/ 15 w 55"/>
                <a:gd name="T5" fmla="*/ 20 h 39"/>
                <a:gd name="T6" fmla="*/ 0 w 55"/>
                <a:gd name="T7" fmla="*/ 39 h 39"/>
                <a:gd name="T8" fmla="*/ 55 w 55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55" y="20"/>
                  </a:moveTo>
                  <a:lnTo>
                    <a:pt x="0" y="0"/>
                  </a:lnTo>
                  <a:lnTo>
                    <a:pt x="15" y="20"/>
                  </a:lnTo>
                  <a:lnTo>
                    <a:pt x="0" y="39"/>
                  </a:lnTo>
                  <a:lnTo>
                    <a:pt x="55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Freeform 125"/>
            <p:cNvSpPr>
              <a:spLocks/>
            </p:cNvSpPr>
            <p:nvPr/>
          </p:nvSpPr>
          <p:spPr bwMode="auto">
            <a:xfrm>
              <a:off x="1650" y="2358"/>
              <a:ext cx="210" cy="90"/>
            </a:xfrm>
            <a:custGeom>
              <a:avLst/>
              <a:gdLst>
                <a:gd name="T0" fmla="*/ 0 w 575"/>
                <a:gd name="T1" fmla="*/ 73 h 245"/>
                <a:gd name="T2" fmla="*/ 575 w 575"/>
                <a:gd name="T3" fmla="*/ 245 h 245"/>
                <a:gd name="T4" fmla="*/ 475 w 575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5" h="245">
                  <a:moveTo>
                    <a:pt x="0" y="73"/>
                  </a:moveTo>
                  <a:lnTo>
                    <a:pt x="575" y="245"/>
                  </a:lnTo>
                  <a:lnTo>
                    <a:pt x="4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Freeform 126"/>
            <p:cNvSpPr>
              <a:spLocks/>
            </p:cNvSpPr>
            <p:nvPr/>
          </p:nvSpPr>
          <p:spPr bwMode="auto">
            <a:xfrm>
              <a:off x="1785" y="2337"/>
              <a:ext cx="75" cy="35"/>
            </a:xfrm>
            <a:custGeom>
              <a:avLst/>
              <a:gdLst>
                <a:gd name="T0" fmla="*/ 196 w 203"/>
                <a:gd name="T1" fmla="*/ 0 h 96"/>
                <a:gd name="T2" fmla="*/ 203 w 203"/>
                <a:gd name="T3" fmla="*/ 19 h 96"/>
                <a:gd name="T4" fmla="*/ 7 w 203"/>
                <a:gd name="T5" fmla="*/ 96 h 96"/>
                <a:gd name="T6" fmla="*/ 0 w 203"/>
                <a:gd name="T7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196" y="0"/>
                  </a:moveTo>
                  <a:lnTo>
                    <a:pt x="203" y="19"/>
                  </a:lnTo>
                  <a:lnTo>
                    <a:pt x="7" y="96"/>
                  </a:lnTo>
                  <a:lnTo>
                    <a:pt x="0" y="7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Line 127"/>
            <p:cNvSpPr>
              <a:spLocks noChangeShapeType="1"/>
            </p:cNvSpPr>
            <p:nvPr/>
          </p:nvSpPr>
          <p:spPr bwMode="auto">
            <a:xfrm>
              <a:off x="1785" y="2365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Freeform 128"/>
            <p:cNvSpPr>
              <a:spLocks/>
            </p:cNvSpPr>
            <p:nvPr/>
          </p:nvSpPr>
          <p:spPr bwMode="auto">
            <a:xfrm>
              <a:off x="3008" y="1966"/>
              <a:ext cx="54" cy="138"/>
            </a:xfrm>
            <a:custGeom>
              <a:avLst/>
              <a:gdLst>
                <a:gd name="T0" fmla="*/ 0 w 145"/>
                <a:gd name="T1" fmla="*/ 375 h 375"/>
                <a:gd name="T2" fmla="*/ 145 w 145"/>
                <a:gd name="T3" fmla="*/ 160 h 375"/>
                <a:gd name="T4" fmla="*/ 145 w 145"/>
                <a:gd name="T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375">
                  <a:moveTo>
                    <a:pt x="0" y="375"/>
                  </a:moveTo>
                  <a:lnTo>
                    <a:pt x="145" y="160"/>
                  </a:lnTo>
                  <a:lnTo>
                    <a:pt x="1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Freeform 129"/>
            <p:cNvSpPr>
              <a:spLocks/>
            </p:cNvSpPr>
            <p:nvPr/>
          </p:nvSpPr>
          <p:spPr bwMode="auto">
            <a:xfrm>
              <a:off x="3023" y="195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Line 130"/>
            <p:cNvSpPr>
              <a:spLocks noChangeShapeType="1"/>
            </p:cNvSpPr>
            <p:nvPr/>
          </p:nvSpPr>
          <p:spPr bwMode="auto">
            <a:xfrm>
              <a:off x="3023" y="195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Freeform 131"/>
            <p:cNvSpPr>
              <a:spLocks/>
            </p:cNvSpPr>
            <p:nvPr/>
          </p:nvSpPr>
          <p:spPr bwMode="auto">
            <a:xfrm>
              <a:off x="2735" y="1972"/>
              <a:ext cx="42" cy="127"/>
            </a:xfrm>
            <a:custGeom>
              <a:avLst/>
              <a:gdLst>
                <a:gd name="T0" fmla="*/ 0 w 115"/>
                <a:gd name="T1" fmla="*/ 345 h 345"/>
                <a:gd name="T2" fmla="*/ 115 w 115"/>
                <a:gd name="T3" fmla="*/ 145 h 345"/>
                <a:gd name="T4" fmla="*/ 115 w 115"/>
                <a:gd name="T5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345">
                  <a:moveTo>
                    <a:pt x="0" y="345"/>
                  </a:moveTo>
                  <a:lnTo>
                    <a:pt x="115" y="145"/>
                  </a:lnTo>
                  <a:lnTo>
                    <a:pt x="1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Freeform 132"/>
            <p:cNvSpPr>
              <a:spLocks/>
            </p:cNvSpPr>
            <p:nvPr/>
          </p:nvSpPr>
          <p:spPr bwMode="auto">
            <a:xfrm>
              <a:off x="2739" y="1965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Line 133"/>
            <p:cNvSpPr>
              <a:spLocks noChangeShapeType="1"/>
            </p:cNvSpPr>
            <p:nvPr/>
          </p:nvSpPr>
          <p:spPr bwMode="auto">
            <a:xfrm>
              <a:off x="2739" y="196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Freeform 134"/>
            <p:cNvSpPr>
              <a:spLocks/>
            </p:cNvSpPr>
            <p:nvPr/>
          </p:nvSpPr>
          <p:spPr bwMode="auto">
            <a:xfrm>
              <a:off x="2508" y="1999"/>
              <a:ext cx="74" cy="100"/>
            </a:xfrm>
            <a:custGeom>
              <a:avLst/>
              <a:gdLst>
                <a:gd name="T0" fmla="*/ 0 w 202"/>
                <a:gd name="T1" fmla="*/ 272 h 272"/>
                <a:gd name="T2" fmla="*/ 202 w 202"/>
                <a:gd name="T3" fmla="*/ 85 h 272"/>
                <a:gd name="T4" fmla="*/ 202 w 202"/>
                <a:gd name="T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72">
                  <a:moveTo>
                    <a:pt x="0" y="272"/>
                  </a:moveTo>
                  <a:lnTo>
                    <a:pt x="202" y="85"/>
                  </a:lnTo>
                  <a:lnTo>
                    <a:pt x="20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Freeform 135"/>
            <p:cNvSpPr>
              <a:spLocks/>
            </p:cNvSpPr>
            <p:nvPr/>
          </p:nvSpPr>
          <p:spPr bwMode="auto">
            <a:xfrm>
              <a:off x="2544" y="1992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Line 136"/>
            <p:cNvSpPr>
              <a:spLocks noChangeShapeType="1"/>
            </p:cNvSpPr>
            <p:nvPr/>
          </p:nvSpPr>
          <p:spPr bwMode="auto">
            <a:xfrm>
              <a:off x="2544" y="199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Arc 137"/>
            <p:cNvSpPr>
              <a:spLocks/>
            </p:cNvSpPr>
            <p:nvPr/>
          </p:nvSpPr>
          <p:spPr bwMode="auto">
            <a:xfrm>
              <a:off x="2413" y="2025"/>
              <a:ext cx="173" cy="3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2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0"/>
                    <a:pt x="12004" y="21531"/>
                    <a:pt x="123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0"/>
                    <a:pt x="12004" y="21531"/>
                    <a:pt x="12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Freeform 138"/>
            <p:cNvSpPr>
              <a:spLocks/>
            </p:cNvSpPr>
            <p:nvPr/>
          </p:nvSpPr>
          <p:spPr bwMode="auto">
            <a:xfrm>
              <a:off x="2407" y="2289"/>
              <a:ext cx="7" cy="76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Line 139"/>
            <p:cNvSpPr>
              <a:spLocks noChangeShapeType="1"/>
            </p:cNvSpPr>
            <p:nvPr/>
          </p:nvSpPr>
          <p:spPr bwMode="auto">
            <a:xfrm>
              <a:off x="2407" y="236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Arc 140"/>
            <p:cNvSpPr>
              <a:spLocks/>
            </p:cNvSpPr>
            <p:nvPr/>
          </p:nvSpPr>
          <p:spPr bwMode="auto">
            <a:xfrm>
              <a:off x="2218" y="2056"/>
              <a:ext cx="104" cy="1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0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48"/>
                    <a:pt x="12054" y="21486"/>
                    <a:pt x="206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48"/>
                    <a:pt x="12054" y="21486"/>
                    <a:pt x="20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Freeform 141"/>
            <p:cNvSpPr>
              <a:spLocks/>
            </p:cNvSpPr>
            <p:nvPr/>
          </p:nvSpPr>
          <p:spPr bwMode="auto">
            <a:xfrm>
              <a:off x="2286" y="204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Line 142"/>
            <p:cNvSpPr>
              <a:spLocks noChangeShapeType="1"/>
            </p:cNvSpPr>
            <p:nvPr/>
          </p:nvSpPr>
          <p:spPr bwMode="auto">
            <a:xfrm>
              <a:off x="2286" y="20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Arc 143"/>
            <p:cNvSpPr>
              <a:spLocks/>
            </p:cNvSpPr>
            <p:nvPr/>
          </p:nvSpPr>
          <p:spPr bwMode="auto">
            <a:xfrm>
              <a:off x="2186" y="2062"/>
              <a:ext cx="136" cy="23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7"/>
                    <a:pt x="12025" y="21512"/>
                    <a:pt x="158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7"/>
                    <a:pt x="12025" y="21512"/>
                    <a:pt x="15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Freeform 144"/>
            <p:cNvSpPr>
              <a:spLocks/>
            </p:cNvSpPr>
            <p:nvPr/>
          </p:nvSpPr>
          <p:spPr bwMode="auto">
            <a:xfrm>
              <a:off x="2180" y="2262"/>
              <a:ext cx="7" cy="77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Line 145"/>
            <p:cNvSpPr>
              <a:spLocks noChangeShapeType="1"/>
            </p:cNvSpPr>
            <p:nvPr/>
          </p:nvSpPr>
          <p:spPr bwMode="auto">
            <a:xfrm>
              <a:off x="2180" y="233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Arc 146"/>
            <p:cNvSpPr>
              <a:spLocks/>
            </p:cNvSpPr>
            <p:nvPr/>
          </p:nvSpPr>
          <p:spPr bwMode="auto">
            <a:xfrm>
              <a:off x="1965" y="2072"/>
              <a:ext cx="131" cy="1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Freeform 147"/>
            <p:cNvSpPr>
              <a:spLocks/>
            </p:cNvSpPr>
            <p:nvPr/>
          </p:nvSpPr>
          <p:spPr bwMode="auto">
            <a:xfrm>
              <a:off x="2059" y="206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Line 148"/>
            <p:cNvSpPr>
              <a:spLocks noChangeShapeType="1"/>
            </p:cNvSpPr>
            <p:nvPr/>
          </p:nvSpPr>
          <p:spPr bwMode="auto">
            <a:xfrm>
              <a:off x="2059" y="206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Arc 149"/>
            <p:cNvSpPr>
              <a:spLocks/>
            </p:cNvSpPr>
            <p:nvPr/>
          </p:nvSpPr>
          <p:spPr bwMode="auto">
            <a:xfrm>
              <a:off x="1949" y="2072"/>
              <a:ext cx="146" cy="2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4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71"/>
                    <a:pt x="12019" y="21518"/>
                    <a:pt x="148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71"/>
                    <a:pt x="12019" y="21518"/>
                    <a:pt x="14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Freeform 150"/>
            <p:cNvSpPr>
              <a:spLocks/>
            </p:cNvSpPr>
            <p:nvPr/>
          </p:nvSpPr>
          <p:spPr bwMode="auto">
            <a:xfrm>
              <a:off x="1943" y="2251"/>
              <a:ext cx="7" cy="77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Line 151"/>
            <p:cNvSpPr>
              <a:spLocks noChangeShapeType="1"/>
            </p:cNvSpPr>
            <p:nvPr/>
          </p:nvSpPr>
          <p:spPr bwMode="auto">
            <a:xfrm>
              <a:off x="1943" y="232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5" name="Freeform 152"/>
            <p:cNvSpPr>
              <a:spLocks/>
            </p:cNvSpPr>
            <p:nvPr/>
          </p:nvSpPr>
          <p:spPr bwMode="auto">
            <a:xfrm>
              <a:off x="2798" y="2247"/>
              <a:ext cx="69" cy="223"/>
            </a:xfrm>
            <a:custGeom>
              <a:avLst/>
              <a:gdLst>
                <a:gd name="T0" fmla="*/ 0 w 188"/>
                <a:gd name="T1" fmla="*/ 605 h 605"/>
                <a:gd name="T2" fmla="*/ 188 w 188"/>
                <a:gd name="T3" fmla="*/ 160 h 605"/>
                <a:gd name="T4" fmla="*/ 188 w 188"/>
                <a:gd name="T5" fmla="*/ 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" h="605">
                  <a:moveTo>
                    <a:pt x="0" y="605"/>
                  </a:moveTo>
                  <a:lnTo>
                    <a:pt x="188" y="160"/>
                  </a:lnTo>
                  <a:lnTo>
                    <a:pt x="18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6" name="Freeform 153"/>
            <p:cNvSpPr>
              <a:spLocks/>
            </p:cNvSpPr>
            <p:nvPr/>
          </p:nvSpPr>
          <p:spPr bwMode="auto">
            <a:xfrm>
              <a:off x="2828" y="2240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7" name="Line 154"/>
            <p:cNvSpPr>
              <a:spLocks noChangeShapeType="1"/>
            </p:cNvSpPr>
            <p:nvPr/>
          </p:nvSpPr>
          <p:spPr bwMode="auto">
            <a:xfrm>
              <a:off x="2828" y="22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8" name="Line 155"/>
            <p:cNvSpPr>
              <a:spLocks noChangeShapeType="1"/>
            </p:cNvSpPr>
            <p:nvPr/>
          </p:nvSpPr>
          <p:spPr bwMode="auto">
            <a:xfrm>
              <a:off x="6359" y="6452"/>
              <a:ext cx="560" cy="5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985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31775" y="203200"/>
            <a:ext cx="6496050" cy="8255000"/>
            <a:chOff x="146" y="128"/>
            <a:chExt cx="4092" cy="5200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6" y="128"/>
              <a:ext cx="3873" cy="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81" y="23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934" y="23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81" y="23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934" y="23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81" y="22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934" y="22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81" y="21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934" y="21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81" y="2093"/>
              <a:ext cx="38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601" y="207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561" y="207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81" y="20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934" y="20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81" y="19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934" y="19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81" y="18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934" y="18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81" y="18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934" y="180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81" y="1731"/>
              <a:ext cx="38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601" y="171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561" y="171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181" y="16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934" y="16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81" y="15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1"/>
            <p:cNvSpPr>
              <a:spLocks noChangeShapeType="1"/>
            </p:cNvSpPr>
            <p:nvPr/>
          </p:nvSpPr>
          <p:spPr bwMode="auto">
            <a:xfrm>
              <a:off x="3934" y="15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2"/>
            <p:cNvSpPr>
              <a:spLocks noChangeShapeType="1"/>
            </p:cNvSpPr>
            <p:nvPr/>
          </p:nvSpPr>
          <p:spPr bwMode="auto">
            <a:xfrm>
              <a:off x="181" y="15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3"/>
            <p:cNvSpPr>
              <a:spLocks noChangeShapeType="1"/>
            </p:cNvSpPr>
            <p:nvPr/>
          </p:nvSpPr>
          <p:spPr bwMode="auto">
            <a:xfrm>
              <a:off x="3934" y="15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4"/>
            <p:cNvSpPr>
              <a:spLocks noChangeShapeType="1"/>
            </p:cNvSpPr>
            <p:nvPr/>
          </p:nvSpPr>
          <p:spPr bwMode="auto">
            <a:xfrm>
              <a:off x="181" y="14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5"/>
            <p:cNvSpPr>
              <a:spLocks noChangeShapeType="1"/>
            </p:cNvSpPr>
            <p:nvPr/>
          </p:nvSpPr>
          <p:spPr bwMode="auto">
            <a:xfrm>
              <a:off x="3934" y="14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6"/>
            <p:cNvSpPr>
              <a:spLocks noChangeShapeType="1"/>
            </p:cNvSpPr>
            <p:nvPr/>
          </p:nvSpPr>
          <p:spPr bwMode="auto">
            <a:xfrm>
              <a:off x="181" y="1374"/>
              <a:ext cx="38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7"/>
            <p:cNvSpPr>
              <a:spLocks noChangeShapeType="1"/>
            </p:cNvSpPr>
            <p:nvPr/>
          </p:nvSpPr>
          <p:spPr bwMode="auto">
            <a:xfrm>
              <a:off x="1601" y="135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8"/>
            <p:cNvSpPr>
              <a:spLocks noChangeShapeType="1"/>
            </p:cNvSpPr>
            <p:nvPr/>
          </p:nvSpPr>
          <p:spPr bwMode="auto">
            <a:xfrm>
              <a:off x="2561" y="135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39"/>
            <p:cNvSpPr>
              <a:spLocks noChangeShapeType="1"/>
            </p:cNvSpPr>
            <p:nvPr/>
          </p:nvSpPr>
          <p:spPr bwMode="auto">
            <a:xfrm>
              <a:off x="181" y="13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0"/>
            <p:cNvSpPr>
              <a:spLocks noChangeShapeType="1"/>
            </p:cNvSpPr>
            <p:nvPr/>
          </p:nvSpPr>
          <p:spPr bwMode="auto">
            <a:xfrm>
              <a:off x="3934" y="13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1"/>
            <p:cNvSpPr>
              <a:spLocks noChangeShapeType="1"/>
            </p:cNvSpPr>
            <p:nvPr/>
          </p:nvSpPr>
          <p:spPr bwMode="auto">
            <a:xfrm>
              <a:off x="181" y="12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2"/>
            <p:cNvSpPr>
              <a:spLocks noChangeShapeType="1"/>
            </p:cNvSpPr>
            <p:nvPr/>
          </p:nvSpPr>
          <p:spPr bwMode="auto">
            <a:xfrm>
              <a:off x="3934" y="12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3"/>
            <p:cNvSpPr>
              <a:spLocks noChangeShapeType="1"/>
            </p:cNvSpPr>
            <p:nvPr/>
          </p:nvSpPr>
          <p:spPr bwMode="auto">
            <a:xfrm>
              <a:off x="181" y="11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4"/>
            <p:cNvSpPr>
              <a:spLocks noChangeShapeType="1"/>
            </p:cNvSpPr>
            <p:nvPr/>
          </p:nvSpPr>
          <p:spPr bwMode="auto">
            <a:xfrm>
              <a:off x="3934" y="11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5"/>
            <p:cNvSpPr>
              <a:spLocks noChangeShapeType="1"/>
            </p:cNvSpPr>
            <p:nvPr/>
          </p:nvSpPr>
          <p:spPr bwMode="auto">
            <a:xfrm>
              <a:off x="181" y="10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6"/>
            <p:cNvSpPr>
              <a:spLocks noChangeShapeType="1"/>
            </p:cNvSpPr>
            <p:nvPr/>
          </p:nvSpPr>
          <p:spPr bwMode="auto">
            <a:xfrm>
              <a:off x="3934" y="10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7"/>
            <p:cNvSpPr>
              <a:spLocks noChangeShapeType="1"/>
            </p:cNvSpPr>
            <p:nvPr/>
          </p:nvSpPr>
          <p:spPr bwMode="auto">
            <a:xfrm>
              <a:off x="181" y="1012"/>
              <a:ext cx="38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8"/>
            <p:cNvSpPr>
              <a:spLocks noChangeShapeType="1"/>
            </p:cNvSpPr>
            <p:nvPr/>
          </p:nvSpPr>
          <p:spPr bwMode="auto">
            <a:xfrm>
              <a:off x="1601" y="99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49"/>
            <p:cNvSpPr>
              <a:spLocks noChangeShapeType="1"/>
            </p:cNvSpPr>
            <p:nvPr/>
          </p:nvSpPr>
          <p:spPr bwMode="auto">
            <a:xfrm>
              <a:off x="2561" y="99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0"/>
            <p:cNvSpPr>
              <a:spLocks noChangeShapeType="1"/>
            </p:cNvSpPr>
            <p:nvPr/>
          </p:nvSpPr>
          <p:spPr bwMode="auto">
            <a:xfrm>
              <a:off x="181" y="9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1"/>
            <p:cNvSpPr>
              <a:spLocks noChangeShapeType="1"/>
            </p:cNvSpPr>
            <p:nvPr/>
          </p:nvSpPr>
          <p:spPr bwMode="auto">
            <a:xfrm>
              <a:off x="3934" y="9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2"/>
            <p:cNvSpPr>
              <a:spLocks noChangeShapeType="1"/>
            </p:cNvSpPr>
            <p:nvPr/>
          </p:nvSpPr>
          <p:spPr bwMode="auto">
            <a:xfrm>
              <a:off x="181" y="8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3"/>
            <p:cNvSpPr>
              <a:spLocks noChangeShapeType="1"/>
            </p:cNvSpPr>
            <p:nvPr/>
          </p:nvSpPr>
          <p:spPr bwMode="auto">
            <a:xfrm>
              <a:off x="3934" y="8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4"/>
            <p:cNvSpPr>
              <a:spLocks noChangeShapeType="1"/>
            </p:cNvSpPr>
            <p:nvPr/>
          </p:nvSpPr>
          <p:spPr bwMode="auto">
            <a:xfrm>
              <a:off x="181" y="7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5"/>
            <p:cNvSpPr>
              <a:spLocks noChangeShapeType="1"/>
            </p:cNvSpPr>
            <p:nvPr/>
          </p:nvSpPr>
          <p:spPr bwMode="auto">
            <a:xfrm>
              <a:off x="3934" y="7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6"/>
            <p:cNvSpPr>
              <a:spLocks noChangeShapeType="1"/>
            </p:cNvSpPr>
            <p:nvPr/>
          </p:nvSpPr>
          <p:spPr bwMode="auto">
            <a:xfrm>
              <a:off x="181" y="7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7"/>
            <p:cNvSpPr>
              <a:spLocks noChangeShapeType="1"/>
            </p:cNvSpPr>
            <p:nvPr/>
          </p:nvSpPr>
          <p:spPr bwMode="auto">
            <a:xfrm>
              <a:off x="3934" y="72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8"/>
            <p:cNvSpPr>
              <a:spLocks noChangeShapeType="1"/>
            </p:cNvSpPr>
            <p:nvPr/>
          </p:nvSpPr>
          <p:spPr bwMode="auto">
            <a:xfrm>
              <a:off x="181" y="655"/>
              <a:ext cx="38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59"/>
            <p:cNvSpPr>
              <a:spLocks noChangeShapeType="1"/>
            </p:cNvSpPr>
            <p:nvPr/>
          </p:nvSpPr>
          <p:spPr bwMode="auto">
            <a:xfrm>
              <a:off x="1601" y="63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0"/>
            <p:cNvSpPr>
              <a:spLocks noChangeShapeType="1"/>
            </p:cNvSpPr>
            <p:nvPr/>
          </p:nvSpPr>
          <p:spPr bwMode="auto">
            <a:xfrm>
              <a:off x="2561" y="63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1"/>
            <p:cNvSpPr>
              <a:spLocks noChangeShapeType="1"/>
            </p:cNvSpPr>
            <p:nvPr/>
          </p:nvSpPr>
          <p:spPr bwMode="auto">
            <a:xfrm>
              <a:off x="181" y="5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2"/>
            <p:cNvSpPr>
              <a:spLocks noChangeShapeType="1"/>
            </p:cNvSpPr>
            <p:nvPr/>
          </p:nvSpPr>
          <p:spPr bwMode="auto">
            <a:xfrm>
              <a:off x="3934" y="5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3"/>
            <p:cNvSpPr>
              <a:spLocks noChangeShapeType="1"/>
            </p:cNvSpPr>
            <p:nvPr/>
          </p:nvSpPr>
          <p:spPr bwMode="auto">
            <a:xfrm>
              <a:off x="181" y="51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4"/>
            <p:cNvSpPr>
              <a:spLocks noChangeShapeType="1"/>
            </p:cNvSpPr>
            <p:nvPr/>
          </p:nvSpPr>
          <p:spPr bwMode="auto">
            <a:xfrm>
              <a:off x="3934" y="51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5"/>
            <p:cNvSpPr>
              <a:spLocks noChangeShapeType="1"/>
            </p:cNvSpPr>
            <p:nvPr/>
          </p:nvSpPr>
          <p:spPr bwMode="auto">
            <a:xfrm>
              <a:off x="181" y="4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6"/>
            <p:cNvSpPr>
              <a:spLocks noChangeShapeType="1"/>
            </p:cNvSpPr>
            <p:nvPr/>
          </p:nvSpPr>
          <p:spPr bwMode="auto">
            <a:xfrm>
              <a:off x="3934" y="4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67"/>
            <p:cNvSpPr>
              <a:spLocks noChangeShapeType="1"/>
            </p:cNvSpPr>
            <p:nvPr/>
          </p:nvSpPr>
          <p:spPr bwMode="auto">
            <a:xfrm>
              <a:off x="181" y="3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68"/>
            <p:cNvSpPr>
              <a:spLocks noChangeShapeType="1"/>
            </p:cNvSpPr>
            <p:nvPr/>
          </p:nvSpPr>
          <p:spPr bwMode="auto">
            <a:xfrm>
              <a:off x="3934" y="3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69"/>
            <p:cNvSpPr>
              <a:spLocks noChangeArrowheads="1"/>
            </p:cNvSpPr>
            <p:nvPr/>
          </p:nvSpPr>
          <p:spPr bwMode="auto">
            <a:xfrm>
              <a:off x="173" y="298"/>
              <a:ext cx="3810" cy="214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Oval 70"/>
            <p:cNvSpPr>
              <a:spLocks noChangeArrowheads="1"/>
            </p:cNvSpPr>
            <p:nvPr/>
          </p:nvSpPr>
          <p:spPr bwMode="auto">
            <a:xfrm>
              <a:off x="3535" y="196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1"/>
            <p:cNvSpPr>
              <a:spLocks noChangeArrowheads="1"/>
            </p:cNvSpPr>
            <p:nvPr/>
          </p:nvSpPr>
          <p:spPr bwMode="auto">
            <a:xfrm>
              <a:off x="2579" y="1705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2"/>
            <p:cNvSpPr>
              <a:spLocks noChangeArrowheads="1"/>
            </p:cNvSpPr>
            <p:nvPr/>
          </p:nvSpPr>
          <p:spPr bwMode="auto">
            <a:xfrm>
              <a:off x="2408" y="1971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3"/>
            <p:cNvSpPr>
              <a:spLocks noChangeArrowheads="1"/>
            </p:cNvSpPr>
            <p:nvPr/>
          </p:nvSpPr>
          <p:spPr bwMode="auto">
            <a:xfrm>
              <a:off x="2094" y="170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Oval 74"/>
            <p:cNvSpPr>
              <a:spLocks noChangeArrowheads="1"/>
            </p:cNvSpPr>
            <p:nvPr/>
          </p:nvSpPr>
          <p:spPr bwMode="auto">
            <a:xfrm>
              <a:off x="2168" y="196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Rectangle 75"/>
            <p:cNvSpPr>
              <a:spLocks noChangeArrowheads="1"/>
            </p:cNvSpPr>
            <p:nvPr/>
          </p:nvSpPr>
          <p:spPr bwMode="auto">
            <a:xfrm>
              <a:off x="1672" y="1705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4" name="Rectangle 76"/>
            <p:cNvSpPr>
              <a:spLocks noChangeArrowheads="1"/>
            </p:cNvSpPr>
            <p:nvPr/>
          </p:nvSpPr>
          <p:spPr bwMode="auto">
            <a:xfrm>
              <a:off x="1923" y="1966"/>
              <a:ext cx="126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77"/>
            <p:cNvSpPr>
              <a:spLocks noChangeShapeType="1"/>
            </p:cNvSpPr>
            <p:nvPr/>
          </p:nvSpPr>
          <p:spPr bwMode="auto">
            <a:xfrm>
              <a:off x="1923" y="1966"/>
              <a:ext cx="123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78"/>
            <p:cNvSpPr>
              <a:spLocks noChangeShapeType="1"/>
            </p:cNvSpPr>
            <p:nvPr/>
          </p:nvSpPr>
          <p:spPr bwMode="auto">
            <a:xfrm flipV="1">
              <a:off x="1923" y="1966"/>
              <a:ext cx="123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79"/>
            <p:cNvSpPr>
              <a:spLocks noChangeArrowheads="1"/>
            </p:cNvSpPr>
            <p:nvPr/>
          </p:nvSpPr>
          <p:spPr bwMode="auto">
            <a:xfrm>
              <a:off x="2894" y="153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0"/>
            <p:cNvSpPr>
              <a:spLocks noChangeArrowheads="1"/>
            </p:cNvSpPr>
            <p:nvPr/>
          </p:nvSpPr>
          <p:spPr bwMode="auto">
            <a:xfrm>
              <a:off x="1678" y="196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1"/>
            <p:cNvSpPr>
              <a:spLocks noChangeArrowheads="1"/>
            </p:cNvSpPr>
            <p:nvPr/>
          </p:nvSpPr>
          <p:spPr bwMode="auto">
            <a:xfrm>
              <a:off x="1928" y="151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2"/>
            <p:cNvSpPr>
              <a:spLocks noChangeArrowheads="1"/>
            </p:cNvSpPr>
            <p:nvPr/>
          </p:nvSpPr>
          <p:spPr bwMode="auto">
            <a:xfrm>
              <a:off x="1421" y="1966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3"/>
            <p:cNvSpPr>
              <a:spLocks noChangeArrowheads="1"/>
            </p:cNvSpPr>
            <p:nvPr/>
          </p:nvSpPr>
          <p:spPr bwMode="auto">
            <a:xfrm>
              <a:off x="1288" y="151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4"/>
            <p:cNvSpPr>
              <a:spLocks noChangeArrowheads="1"/>
            </p:cNvSpPr>
            <p:nvPr/>
          </p:nvSpPr>
          <p:spPr bwMode="auto">
            <a:xfrm>
              <a:off x="1112" y="211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5"/>
            <p:cNvSpPr>
              <a:spLocks noChangeArrowheads="1"/>
            </p:cNvSpPr>
            <p:nvPr/>
          </p:nvSpPr>
          <p:spPr bwMode="auto">
            <a:xfrm>
              <a:off x="1389" y="1699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6"/>
            <p:cNvSpPr>
              <a:spLocks noChangeArrowheads="1"/>
            </p:cNvSpPr>
            <p:nvPr/>
          </p:nvSpPr>
          <p:spPr bwMode="auto">
            <a:xfrm>
              <a:off x="1918" y="2338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7"/>
            <p:cNvSpPr>
              <a:spLocks noChangeArrowheads="1"/>
            </p:cNvSpPr>
            <p:nvPr/>
          </p:nvSpPr>
          <p:spPr bwMode="auto">
            <a:xfrm>
              <a:off x="3540" y="151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8"/>
            <p:cNvSpPr>
              <a:spLocks noChangeArrowheads="1"/>
            </p:cNvSpPr>
            <p:nvPr/>
          </p:nvSpPr>
          <p:spPr bwMode="auto">
            <a:xfrm>
              <a:off x="2227" y="237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89"/>
            <p:cNvSpPr>
              <a:spLocks noChangeArrowheads="1"/>
            </p:cNvSpPr>
            <p:nvPr/>
          </p:nvSpPr>
          <p:spPr bwMode="auto">
            <a:xfrm>
              <a:off x="637" y="151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0"/>
            <p:cNvSpPr>
              <a:spLocks noChangeArrowheads="1"/>
            </p:cNvSpPr>
            <p:nvPr/>
          </p:nvSpPr>
          <p:spPr bwMode="auto">
            <a:xfrm>
              <a:off x="327" y="2115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1"/>
            <p:cNvSpPr>
              <a:spLocks noChangeArrowheads="1"/>
            </p:cNvSpPr>
            <p:nvPr/>
          </p:nvSpPr>
          <p:spPr bwMode="auto">
            <a:xfrm>
              <a:off x="2694" y="1028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Oval 92"/>
            <p:cNvSpPr>
              <a:spLocks noChangeArrowheads="1"/>
            </p:cNvSpPr>
            <p:nvPr/>
          </p:nvSpPr>
          <p:spPr bwMode="auto">
            <a:xfrm>
              <a:off x="792" y="193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Rectangle 93"/>
            <p:cNvSpPr>
              <a:spLocks noChangeArrowheads="1"/>
            </p:cNvSpPr>
            <p:nvPr/>
          </p:nvSpPr>
          <p:spPr bwMode="auto">
            <a:xfrm>
              <a:off x="1075" y="1028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4"/>
            <p:cNvSpPr>
              <a:spLocks noChangeArrowheads="1"/>
            </p:cNvSpPr>
            <p:nvPr/>
          </p:nvSpPr>
          <p:spPr bwMode="auto">
            <a:xfrm>
              <a:off x="3687" y="244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5"/>
            <p:cNvSpPr>
              <a:spLocks noChangeArrowheads="1"/>
            </p:cNvSpPr>
            <p:nvPr/>
          </p:nvSpPr>
          <p:spPr bwMode="auto">
            <a:xfrm>
              <a:off x="1553" y="15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6"/>
            <p:cNvSpPr>
              <a:spLocks noChangeArrowheads="1"/>
            </p:cNvSpPr>
            <p:nvPr/>
          </p:nvSpPr>
          <p:spPr bwMode="auto">
            <a:xfrm>
              <a:off x="1927" y="155"/>
              <a:ext cx="125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Left Gun 90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7"/>
            <p:cNvSpPr>
              <a:spLocks noChangeArrowheads="1"/>
            </p:cNvSpPr>
            <p:nvPr/>
          </p:nvSpPr>
          <p:spPr bwMode="auto">
            <a:xfrm>
              <a:off x="290" y="2771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8"/>
            <p:cNvSpPr>
              <a:spLocks noChangeArrowheads="1"/>
            </p:cNvSpPr>
            <p:nvPr/>
          </p:nvSpPr>
          <p:spPr bwMode="auto">
            <a:xfrm>
              <a:off x="480" y="2771"/>
              <a:ext cx="173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Stay square in case of boot.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99"/>
            <p:cNvSpPr>
              <a:spLocks noChangeArrowheads="1"/>
            </p:cNvSpPr>
            <p:nvPr/>
          </p:nvSpPr>
          <p:spPr bwMode="auto">
            <a:xfrm>
              <a:off x="290" y="29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0"/>
            <p:cNvSpPr>
              <a:spLocks noChangeArrowheads="1"/>
            </p:cNvSpPr>
            <p:nvPr/>
          </p:nvSpPr>
          <p:spPr bwMode="auto">
            <a:xfrm>
              <a:off x="480" y="2974"/>
              <a:ext cx="173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Stay square in case of boot.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1"/>
            <p:cNvSpPr>
              <a:spLocks noChangeArrowheads="1"/>
            </p:cNvSpPr>
            <p:nvPr/>
          </p:nvSpPr>
          <p:spPr bwMode="auto">
            <a:xfrm>
              <a:off x="290" y="317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2"/>
            <p:cNvSpPr>
              <a:spLocks noChangeArrowheads="1"/>
            </p:cNvSpPr>
            <p:nvPr/>
          </p:nvSpPr>
          <p:spPr bwMode="auto">
            <a:xfrm>
              <a:off x="506" y="3176"/>
              <a:ext cx="16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3"/>
            <p:cNvSpPr>
              <a:spLocks noChangeArrowheads="1"/>
            </p:cNvSpPr>
            <p:nvPr/>
          </p:nvSpPr>
          <p:spPr bwMode="auto">
            <a:xfrm>
              <a:off x="290" y="337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4"/>
            <p:cNvSpPr>
              <a:spLocks noChangeArrowheads="1"/>
            </p:cNvSpPr>
            <p:nvPr/>
          </p:nvSpPr>
          <p:spPr bwMode="auto">
            <a:xfrm>
              <a:off x="480" y="3378"/>
              <a:ext cx="16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5"/>
            <p:cNvSpPr>
              <a:spLocks noChangeArrowheads="1"/>
            </p:cNvSpPr>
            <p:nvPr/>
          </p:nvSpPr>
          <p:spPr bwMode="auto">
            <a:xfrm>
              <a:off x="290" y="358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6"/>
            <p:cNvSpPr>
              <a:spLocks noChangeArrowheads="1"/>
            </p:cNvSpPr>
            <p:nvPr/>
          </p:nvSpPr>
          <p:spPr bwMode="auto">
            <a:xfrm>
              <a:off x="480" y="3581"/>
              <a:ext cx="16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7"/>
            <p:cNvSpPr>
              <a:spLocks noChangeArrowheads="1"/>
            </p:cNvSpPr>
            <p:nvPr/>
          </p:nvSpPr>
          <p:spPr bwMode="auto">
            <a:xfrm>
              <a:off x="290" y="3783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8"/>
            <p:cNvSpPr>
              <a:spLocks noChangeArrowheads="1"/>
            </p:cNvSpPr>
            <p:nvPr/>
          </p:nvSpPr>
          <p:spPr bwMode="auto">
            <a:xfrm>
              <a:off x="480" y="3783"/>
              <a:ext cx="8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 yd. seam. Slow.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09"/>
            <p:cNvSpPr>
              <a:spLocks noChangeArrowheads="1"/>
            </p:cNvSpPr>
            <p:nvPr/>
          </p:nvSpPr>
          <p:spPr bwMode="auto">
            <a:xfrm>
              <a:off x="290" y="3986"/>
              <a:ext cx="23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0"/>
            <p:cNvSpPr>
              <a:spLocks noChangeArrowheads="1"/>
            </p:cNvSpPr>
            <p:nvPr/>
          </p:nvSpPr>
          <p:spPr bwMode="auto">
            <a:xfrm>
              <a:off x="480" y="3986"/>
              <a:ext cx="30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pattern determined by coverage.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Handsignal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QB. Zip,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Hitch,Slant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, Fade..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1"/>
            <p:cNvSpPr>
              <a:spLocks noChangeArrowheads="1"/>
            </p:cNvSpPr>
            <p:nvPr/>
          </p:nvSpPr>
          <p:spPr bwMode="auto">
            <a:xfrm>
              <a:off x="290" y="418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2"/>
            <p:cNvSpPr>
              <a:spLocks noChangeArrowheads="1"/>
            </p:cNvSpPr>
            <p:nvPr/>
          </p:nvSpPr>
          <p:spPr bwMode="auto">
            <a:xfrm>
              <a:off x="480" y="4188"/>
              <a:ext cx="375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drop. Read whomever can get under hitch. If covered pump and go deep. If all fails boot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3"/>
            <p:cNvSpPr>
              <a:spLocks noChangeArrowheads="1"/>
            </p:cNvSpPr>
            <p:nvPr/>
          </p:nvSpPr>
          <p:spPr bwMode="auto">
            <a:xfrm>
              <a:off x="290" y="4289"/>
              <a:ext cx="4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4"/>
            <p:cNvSpPr>
              <a:spLocks noChangeArrowheads="1"/>
            </p:cNvSpPr>
            <p:nvPr/>
          </p:nvSpPr>
          <p:spPr bwMode="auto">
            <a:xfrm>
              <a:off x="290" y="449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5"/>
            <p:cNvSpPr>
              <a:spLocks noChangeArrowheads="1"/>
            </p:cNvSpPr>
            <p:nvPr/>
          </p:nvSpPr>
          <p:spPr bwMode="auto">
            <a:xfrm>
              <a:off x="480" y="4492"/>
              <a:ext cx="15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:.Block C gap 2 counts then go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6"/>
            <p:cNvSpPr>
              <a:spLocks noChangeArrowheads="1"/>
            </p:cNvSpPr>
            <p:nvPr/>
          </p:nvSpPr>
          <p:spPr bwMode="auto">
            <a:xfrm>
              <a:off x="290" y="4694"/>
              <a:ext cx="23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7"/>
            <p:cNvSpPr>
              <a:spLocks noChangeArrowheads="1"/>
            </p:cNvSpPr>
            <p:nvPr/>
          </p:nvSpPr>
          <p:spPr bwMode="auto">
            <a:xfrm>
              <a:off x="528" y="4694"/>
              <a:ext cx="128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a takeoff pattern. Clear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8"/>
            <p:cNvSpPr>
              <a:spLocks noChangeArrowheads="1"/>
            </p:cNvSpPr>
            <p:nvPr/>
          </p:nvSpPr>
          <p:spPr bwMode="auto">
            <a:xfrm>
              <a:off x="290" y="4896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19"/>
            <p:cNvSpPr>
              <a:spLocks noChangeArrowheads="1"/>
            </p:cNvSpPr>
            <p:nvPr/>
          </p:nvSpPr>
          <p:spPr bwMode="auto">
            <a:xfrm>
              <a:off x="480" y="4896"/>
              <a:ext cx="21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You must get his hands down.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Rectangle 120"/>
            <p:cNvSpPr>
              <a:spLocks noChangeArrowheads="1"/>
            </p:cNvSpPr>
            <p:nvPr/>
          </p:nvSpPr>
          <p:spPr bwMode="auto">
            <a:xfrm>
              <a:off x="290" y="5099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9" name="Line 121"/>
            <p:cNvSpPr>
              <a:spLocks noChangeShapeType="1"/>
            </p:cNvSpPr>
            <p:nvPr/>
          </p:nvSpPr>
          <p:spPr bwMode="auto">
            <a:xfrm flipH="1" flipV="1">
              <a:off x="357" y="437"/>
              <a:ext cx="20" cy="16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Freeform 122"/>
            <p:cNvSpPr>
              <a:spLocks/>
            </p:cNvSpPr>
            <p:nvPr/>
          </p:nvSpPr>
          <p:spPr bwMode="auto">
            <a:xfrm>
              <a:off x="339" y="437"/>
              <a:ext cx="38" cy="52"/>
            </a:xfrm>
            <a:custGeom>
              <a:avLst/>
              <a:gdLst>
                <a:gd name="T0" fmla="*/ 18 w 38"/>
                <a:gd name="T1" fmla="*/ 0 h 52"/>
                <a:gd name="T2" fmla="*/ 0 w 38"/>
                <a:gd name="T3" fmla="*/ 52 h 52"/>
                <a:gd name="T4" fmla="*/ 18 w 38"/>
                <a:gd name="T5" fmla="*/ 39 h 52"/>
                <a:gd name="T6" fmla="*/ 38 w 38"/>
                <a:gd name="T7" fmla="*/ 52 h 52"/>
                <a:gd name="T8" fmla="*/ 18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8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Line 123"/>
            <p:cNvSpPr>
              <a:spLocks noChangeShapeType="1"/>
            </p:cNvSpPr>
            <p:nvPr/>
          </p:nvSpPr>
          <p:spPr bwMode="auto">
            <a:xfrm>
              <a:off x="2050" y="2396"/>
              <a:ext cx="100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Arc 124"/>
            <p:cNvSpPr>
              <a:spLocks/>
            </p:cNvSpPr>
            <p:nvPr/>
          </p:nvSpPr>
          <p:spPr bwMode="auto">
            <a:xfrm>
              <a:off x="1473" y="2422"/>
              <a:ext cx="677" cy="1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2"/>
                  </a:moveTo>
                  <a:cubicBezTo>
                    <a:pt x="21537" y="11998"/>
                    <a:pt x="11885" y="21599"/>
                    <a:pt x="0" y="21600"/>
                  </a:cubicBezTo>
                </a:path>
                <a:path w="21600" h="21600" stroke="0" extrusionOk="0">
                  <a:moveTo>
                    <a:pt x="21599" y="112"/>
                  </a:moveTo>
                  <a:cubicBezTo>
                    <a:pt x="21537" y="11998"/>
                    <a:pt x="11885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Arc 125"/>
            <p:cNvSpPr>
              <a:spLocks/>
            </p:cNvSpPr>
            <p:nvPr/>
          </p:nvSpPr>
          <p:spPr bwMode="auto">
            <a:xfrm>
              <a:off x="971" y="2299"/>
              <a:ext cx="502" cy="3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3 w 21643"/>
                <a:gd name="T1" fmla="*/ 21600 h 21600"/>
                <a:gd name="T2" fmla="*/ 0 w 21643"/>
                <a:gd name="T3" fmla="*/ 69 h 21600"/>
                <a:gd name="T4" fmla="*/ 21600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97" y="21600"/>
                    <a:pt x="38" y="11971"/>
                    <a:pt x="0" y="68"/>
                  </a:cubicBezTo>
                </a:path>
                <a:path w="21643" h="21600" stroke="0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97" y="21600"/>
                    <a:pt x="38" y="11971"/>
                    <a:pt x="0" y="6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6"/>
            <p:cNvSpPr>
              <a:spLocks/>
            </p:cNvSpPr>
            <p:nvPr/>
          </p:nvSpPr>
          <p:spPr bwMode="auto">
            <a:xfrm>
              <a:off x="953" y="2300"/>
              <a:ext cx="37" cy="53"/>
            </a:xfrm>
            <a:custGeom>
              <a:avLst/>
              <a:gdLst>
                <a:gd name="T0" fmla="*/ 18 w 37"/>
                <a:gd name="T1" fmla="*/ 0 h 53"/>
                <a:gd name="T2" fmla="*/ 0 w 37"/>
                <a:gd name="T3" fmla="*/ 53 h 53"/>
                <a:gd name="T4" fmla="*/ 18 w 37"/>
                <a:gd name="T5" fmla="*/ 39 h 53"/>
                <a:gd name="T6" fmla="*/ 37 w 37"/>
                <a:gd name="T7" fmla="*/ 53 h 53"/>
                <a:gd name="T8" fmla="*/ 18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18" y="0"/>
                  </a:moveTo>
                  <a:lnTo>
                    <a:pt x="0" y="53"/>
                  </a:lnTo>
                  <a:lnTo>
                    <a:pt x="18" y="39"/>
                  </a:lnTo>
                  <a:lnTo>
                    <a:pt x="37" y="53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Line 127"/>
            <p:cNvSpPr>
              <a:spLocks noChangeShapeType="1"/>
            </p:cNvSpPr>
            <p:nvPr/>
          </p:nvSpPr>
          <p:spPr bwMode="auto">
            <a:xfrm flipV="1">
              <a:off x="2359" y="2135"/>
              <a:ext cx="261" cy="27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8"/>
            <p:cNvSpPr>
              <a:spLocks/>
            </p:cNvSpPr>
            <p:nvPr/>
          </p:nvSpPr>
          <p:spPr bwMode="auto">
            <a:xfrm>
              <a:off x="2593" y="2104"/>
              <a:ext cx="59" cy="57"/>
            </a:xfrm>
            <a:custGeom>
              <a:avLst/>
              <a:gdLst>
                <a:gd name="T0" fmla="*/ 167 w 167"/>
                <a:gd name="T1" fmla="*/ 144 h 159"/>
                <a:gd name="T2" fmla="*/ 154 w 167"/>
                <a:gd name="T3" fmla="*/ 159 h 159"/>
                <a:gd name="T4" fmla="*/ 0 w 167"/>
                <a:gd name="T5" fmla="*/ 15 h 159"/>
                <a:gd name="T6" fmla="*/ 13 w 167"/>
                <a:gd name="T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9">
                  <a:moveTo>
                    <a:pt x="167" y="144"/>
                  </a:moveTo>
                  <a:lnTo>
                    <a:pt x="154" y="159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Line 129"/>
            <p:cNvSpPr>
              <a:spLocks noChangeShapeType="1"/>
            </p:cNvSpPr>
            <p:nvPr/>
          </p:nvSpPr>
          <p:spPr bwMode="auto">
            <a:xfrm flipH="1">
              <a:off x="2593" y="2104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30"/>
            <p:cNvSpPr>
              <a:spLocks/>
            </p:cNvSpPr>
            <p:nvPr/>
          </p:nvSpPr>
          <p:spPr bwMode="auto">
            <a:xfrm>
              <a:off x="1507" y="1894"/>
              <a:ext cx="54" cy="70"/>
            </a:xfrm>
            <a:custGeom>
              <a:avLst/>
              <a:gdLst>
                <a:gd name="T0" fmla="*/ 0 w 151"/>
                <a:gd name="T1" fmla="*/ 198 h 198"/>
                <a:gd name="T2" fmla="*/ 151 w 151"/>
                <a:gd name="T3" fmla="*/ 106 h 198"/>
                <a:gd name="T4" fmla="*/ 151 w 151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98">
                  <a:moveTo>
                    <a:pt x="0" y="198"/>
                  </a:moveTo>
                  <a:lnTo>
                    <a:pt x="151" y="106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Freeform 131"/>
            <p:cNvSpPr>
              <a:spLocks/>
            </p:cNvSpPr>
            <p:nvPr/>
          </p:nvSpPr>
          <p:spPr bwMode="auto">
            <a:xfrm>
              <a:off x="1524" y="1887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Line 132"/>
            <p:cNvSpPr>
              <a:spLocks noChangeShapeType="1"/>
            </p:cNvSpPr>
            <p:nvPr/>
          </p:nvSpPr>
          <p:spPr bwMode="auto">
            <a:xfrm>
              <a:off x="1524" y="18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Freeform 133"/>
            <p:cNvSpPr>
              <a:spLocks/>
            </p:cNvSpPr>
            <p:nvPr/>
          </p:nvSpPr>
          <p:spPr bwMode="auto">
            <a:xfrm>
              <a:off x="1752" y="1883"/>
              <a:ext cx="59" cy="81"/>
            </a:xfrm>
            <a:custGeom>
              <a:avLst/>
              <a:gdLst>
                <a:gd name="T0" fmla="*/ 0 w 166"/>
                <a:gd name="T1" fmla="*/ 228 h 228"/>
                <a:gd name="T2" fmla="*/ 166 w 166"/>
                <a:gd name="T3" fmla="*/ 106 h 228"/>
                <a:gd name="T4" fmla="*/ 166 w 166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28">
                  <a:moveTo>
                    <a:pt x="0" y="228"/>
                  </a:moveTo>
                  <a:lnTo>
                    <a:pt x="166" y="106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4"/>
            <p:cNvSpPr>
              <a:spLocks/>
            </p:cNvSpPr>
            <p:nvPr/>
          </p:nvSpPr>
          <p:spPr bwMode="auto">
            <a:xfrm>
              <a:off x="1774" y="1877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5"/>
            <p:cNvSpPr>
              <a:spLocks noChangeShapeType="1"/>
            </p:cNvSpPr>
            <p:nvPr/>
          </p:nvSpPr>
          <p:spPr bwMode="auto">
            <a:xfrm>
              <a:off x="1774" y="18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6"/>
            <p:cNvSpPr>
              <a:spLocks/>
            </p:cNvSpPr>
            <p:nvPr/>
          </p:nvSpPr>
          <p:spPr bwMode="auto">
            <a:xfrm>
              <a:off x="2002" y="1883"/>
              <a:ext cx="76" cy="76"/>
            </a:xfrm>
            <a:custGeom>
              <a:avLst/>
              <a:gdLst>
                <a:gd name="T0" fmla="*/ 0 w 213"/>
                <a:gd name="T1" fmla="*/ 213 h 213"/>
                <a:gd name="T2" fmla="*/ 213 w 213"/>
                <a:gd name="T3" fmla="*/ 91 h 213"/>
                <a:gd name="T4" fmla="*/ 213 w 21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13">
                  <a:moveTo>
                    <a:pt x="0" y="213"/>
                  </a:moveTo>
                  <a:lnTo>
                    <a:pt x="213" y="91"/>
                  </a:lnTo>
                  <a:lnTo>
                    <a:pt x="2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7"/>
            <p:cNvSpPr>
              <a:spLocks/>
            </p:cNvSpPr>
            <p:nvPr/>
          </p:nvSpPr>
          <p:spPr bwMode="auto">
            <a:xfrm>
              <a:off x="2041" y="1877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38"/>
            <p:cNvSpPr>
              <a:spLocks noChangeShapeType="1"/>
            </p:cNvSpPr>
            <p:nvPr/>
          </p:nvSpPr>
          <p:spPr bwMode="auto">
            <a:xfrm>
              <a:off x="2041" y="18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39"/>
            <p:cNvSpPr>
              <a:spLocks/>
            </p:cNvSpPr>
            <p:nvPr/>
          </p:nvSpPr>
          <p:spPr bwMode="auto">
            <a:xfrm>
              <a:off x="2257" y="1894"/>
              <a:ext cx="66" cy="70"/>
            </a:xfrm>
            <a:custGeom>
              <a:avLst/>
              <a:gdLst>
                <a:gd name="T0" fmla="*/ 0 w 183"/>
                <a:gd name="T1" fmla="*/ 198 h 198"/>
                <a:gd name="T2" fmla="*/ 183 w 183"/>
                <a:gd name="T3" fmla="*/ 91 h 198"/>
                <a:gd name="T4" fmla="*/ 183 w 183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98">
                  <a:moveTo>
                    <a:pt x="0" y="198"/>
                  </a:moveTo>
                  <a:lnTo>
                    <a:pt x="183" y="91"/>
                  </a:lnTo>
                  <a:lnTo>
                    <a:pt x="18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0"/>
            <p:cNvSpPr>
              <a:spLocks/>
            </p:cNvSpPr>
            <p:nvPr/>
          </p:nvSpPr>
          <p:spPr bwMode="auto">
            <a:xfrm>
              <a:off x="2286" y="1887"/>
              <a:ext cx="74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1"/>
            <p:cNvSpPr>
              <a:spLocks noChangeShapeType="1"/>
            </p:cNvSpPr>
            <p:nvPr/>
          </p:nvSpPr>
          <p:spPr bwMode="auto">
            <a:xfrm>
              <a:off x="2286" y="18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2"/>
            <p:cNvSpPr>
              <a:spLocks/>
            </p:cNvSpPr>
            <p:nvPr/>
          </p:nvSpPr>
          <p:spPr bwMode="auto">
            <a:xfrm>
              <a:off x="2497" y="1889"/>
              <a:ext cx="65" cy="81"/>
            </a:xfrm>
            <a:custGeom>
              <a:avLst/>
              <a:gdLst>
                <a:gd name="T0" fmla="*/ 0 w 183"/>
                <a:gd name="T1" fmla="*/ 228 h 228"/>
                <a:gd name="T2" fmla="*/ 183 w 183"/>
                <a:gd name="T3" fmla="*/ 121 h 228"/>
                <a:gd name="T4" fmla="*/ 183 w 183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8">
                  <a:moveTo>
                    <a:pt x="0" y="228"/>
                  </a:moveTo>
                  <a:lnTo>
                    <a:pt x="183" y="121"/>
                  </a:lnTo>
                  <a:lnTo>
                    <a:pt x="18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3"/>
            <p:cNvSpPr>
              <a:spLocks/>
            </p:cNvSpPr>
            <p:nvPr/>
          </p:nvSpPr>
          <p:spPr bwMode="auto">
            <a:xfrm>
              <a:off x="2525" y="1882"/>
              <a:ext cx="74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4"/>
            <p:cNvSpPr>
              <a:spLocks noChangeShapeType="1"/>
            </p:cNvSpPr>
            <p:nvPr/>
          </p:nvSpPr>
          <p:spPr bwMode="auto">
            <a:xfrm>
              <a:off x="2525" y="18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Arc 145"/>
            <p:cNvSpPr>
              <a:spLocks/>
            </p:cNvSpPr>
            <p:nvPr/>
          </p:nvSpPr>
          <p:spPr bwMode="auto">
            <a:xfrm>
              <a:off x="502" y="895"/>
              <a:ext cx="504" cy="9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Freeform 146"/>
            <p:cNvSpPr>
              <a:spLocks/>
            </p:cNvSpPr>
            <p:nvPr/>
          </p:nvSpPr>
          <p:spPr bwMode="auto">
            <a:xfrm>
              <a:off x="502" y="876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40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40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Line 147"/>
            <p:cNvSpPr>
              <a:spLocks noChangeShapeType="1"/>
            </p:cNvSpPr>
            <p:nvPr/>
          </p:nvSpPr>
          <p:spPr bwMode="auto">
            <a:xfrm flipH="1" flipV="1">
              <a:off x="937" y="1827"/>
              <a:ext cx="457" cy="7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48"/>
            <p:cNvSpPr>
              <a:spLocks/>
            </p:cNvSpPr>
            <p:nvPr/>
          </p:nvSpPr>
          <p:spPr bwMode="auto">
            <a:xfrm>
              <a:off x="937" y="1817"/>
              <a:ext cx="56" cy="38"/>
            </a:xfrm>
            <a:custGeom>
              <a:avLst/>
              <a:gdLst>
                <a:gd name="T0" fmla="*/ 0 w 56"/>
                <a:gd name="T1" fmla="*/ 10 h 38"/>
                <a:gd name="T2" fmla="*/ 50 w 56"/>
                <a:gd name="T3" fmla="*/ 38 h 38"/>
                <a:gd name="T4" fmla="*/ 39 w 56"/>
                <a:gd name="T5" fmla="*/ 16 h 38"/>
                <a:gd name="T6" fmla="*/ 56 w 56"/>
                <a:gd name="T7" fmla="*/ 0 h 38"/>
                <a:gd name="T8" fmla="*/ 0 w 56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8">
                  <a:moveTo>
                    <a:pt x="0" y="10"/>
                  </a:moveTo>
                  <a:lnTo>
                    <a:pt x="50" y="38"/>
                  </a:lnTo>
                  <a:lnTo>
                    <a:pt x="39" y="16"/>
                  </a:lnTo>
                  <a:lnTo>
                    <a:pt x="5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49"/>
            <p:cNvSpPr>
              <a:spLocks noChangeShapeType="1"/>
            </p:cNvSpPr>
            <p:nvPr/>
          </p:nvSpPr>
          <p:spPr bwMode="auto">
            <a:xfrm flipV="1">
              <a:off x="1238" y="1899"/>
              <a:ext cx="159" cy="2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50"/>
            <p:cNvSpPr>
              <a:spLocks/>
            </p:cNvSpPr>
            <p:nvPr/>
          </p:nvSpPr>
          <p:spPr bwMode="auto">
            <a:xfrm>
              <a:off x="1365" y="1874"/>
              <a:ext cx="67" cy="44"/>
            </a:xfrm>
            <a:custGeom>
              <a:avLst/>
              <a:gdLst>
                <a:gd name="T0" fmla="*/ 189 w 189"/>
                <a:gd name="T1" fmla="*/ 107 h 124"/>
                <a:gd name="T2" fmla="*/ 179 w 189"/>
                <a:gd name="T3" fmla="*/ 124 h 124"/>
                <a:gd name="T4" fmla="*/ 0 w 189"/>
                <a:gd name="T5" fmla="*/ 17 h 124"/>
                <a:gd name="T6" fmla="*/ 10 w 189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4">
                  <a:moveTo>
                    <a:pt x="189" y="107"/>
                  </a:moveTo>
                  <a:lnTo>
                    <a:pt x="179" y="124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Line 151"/>
            <p:cNvSpPr>
              <a:spLocks noChangeShapeType="1"/>
            </p:cNvSpPr>
            <p:nvPr/>
          </p:nvSpPr>
          <p:spPr bwMode="auto">
            <a:xfrm flipH="1">
              <a:off x="1365" y="1874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Line 152"/>
            <p:cNvSpPr>
              <a:spLocks noChangeShapeType="1"/>
            </p:cNvSpPr>
            <p:nvPr/>
          </p:nvSpPr>
          <p:spPr bwMode="auto">
            <a:xfrm flipV="1">
              <a:off x="895" y="1868"/>
              <a:ext cx="126" cy="9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Arc 153"/>
            <p:cNvSpPr>
              <a:spLocks/>
            </p:cNvSpPr>
            <p:nvPr/>
          </p:nvSpPr>
          <p:spPr bwMode="auto">
            <a:xfrm>
              <a:off x="3572" y="1587"/>
              <a:ext cx="164" cy="37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32"/>
                <a:gd name="T1" fmla="*/ 21600 h 21600"/>
                <a:gd name="T2" fmla="*/ 21732 w 21732"/>
                <a:gd name="T3" fmla="*/ 0 h 21600"/>
                <a:gd name="T4" fmla="*/ 21600 w 2173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2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43" y="0"/>
                    <a:pt x="21687" y="0"/>
                    <a:pt x="21731" y="0"/>
                  </a:cubicBezTo>
                </a:path>
                <a:path w="21732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43" y="0"/>
                    <a:pt x="21687" y="0"/>
                    <a:pt x="21731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154"/>
            <p:cNvSpPr>
              <a:spLocks/>
            </p:cNvSpPr>
            <p:nvPr/>
          </p:nvSpPr>
          <p:spPr bwMode="auto">
            <a:xfrm>
              <a:off x="3734" y="1568"/>
              <a:ext cx="53" cy="38"/>
            </a:xfrm>
            <a:custGeom>
              <a:avLst/>
              <a:gdLst>
                <a:gd name="T0" fmla="*/ 53 w 53"/>
                <a:gd name="T1" fmla="*/ 19 h 38"/>
                <a:gd name="T2" fmla="*/ 0 w 53"/>
                <a:gd name="T3" fmla="*/ 0 h 38"/>
                <a:gd name="T4" fmla="*/ 14 w 53"/>
                <a:gd name="T5" fmla="*/ 19 h 38"/>
                <a:gd name="T6" fmla="*/ 0 w 53"/>
                <a:gd name="T7" fmla="*/ 38 h 38"/>
                <a:gd name="T8" fmla="*/ 53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155"/>
            <p:cNvSpPr>
              <a:spLocks/>
            </p:cNvSpPr>
            <p:nvPr/>
          </p:nvSpPr>
          <p:spPr bwMode="auto">
            <a:xfrm>
              <a:off x="3321" y="1204"/>
              <a:ext cx="246" cy="771"/>
            </a:xfrm>
            <a:custGeom>
              <a:avLst/>
              <a:gdLst>
                <a:gd name="T0" fmla="*/ 690 w 690"/>
                <a:gd name="T1" fmla="*/ 2172 h 2172"/>
                <a:gd name="T2" fmla="*/ 690 w 690"/>
                <a:gd name="T3" fmla="*/ 1180 h 2172"/>
                <a:gd name="T4" fmla="*/ 0 w 690"/>
                <a:gd name="T5" fmla="*/ 0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0" h="2172">
                  <a:moveTo>
                    <a:pt x="690" y="2172"/>
                  </a:moveTo>
                  <a:lnTo>
                    <a:pt x="690" y="1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Freeform 156"/>
            <p:cNvSpPr>
              <a:spLocks/>
            </p:cNvSpPr>
            <p:nvPr/>
          </p:nvSpPr>
          <p:spPr bwMode="auto">
            <a:xfrm>
              <a:off x="3321" y="1204"/>
              <a:ext cx="44" cy="55"/>
            </a:xfrm>
            <a:custGeom>
              <a:avLst/>
              <a:gdLst>
                <a:gd name="T0" fmla="*/ 0 w 44"/>
                <a:gd name="T1" fmla="*/ 0 h 55"/>
                <a:gd name="T2" fmla="*/ 10 w 44"/>
                <a:gd name="T3" fmla="*/ 55 h 55"/>
                <a:gd name="T4" fmla="*/ 20 w 44"/>
                <a:gd name="T5" fmla="*/ 34 h 55"/>
                <a:gd name="T6" fmla="*/ 44 w 44"/>
                <a:gd name="T7" fmla="*/ 35 h 55"/>
                <a:gd name="T8" fmla="*/ 0 w 44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5">
                  <a:moveTo>
                    <a:pt x="0" y="0"/>
                  </a:moveTo>
                  <a:lnTo>
                    <a:pt x="10" y="55"/>
                  </a:lnTo>
                  <a:lnTo>
                    <a:pt x="20" y="34"/>
                  </a:lnTo>
                  <a:lnTo>
                    <a:pt x="44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Line 157"/>
            <p:cNvSpPr>
              <a:spLocks noChangeShapeType="1"/>
            </p:cNvSpPr>
            <p:nvPr/>
          </p:nvSpPr>
          <p:spPr bwMode="auto">
            <a:xfrm flipH="1">
              <a:off x="3480" y="1623"/>
              <a:ext cx="92" cy="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158"/>
            <p:cNvSpPr>
              <a:spLocks/>
            </p:cNvSpPr>
            <p:nvPr/>
          </p:nvSpPr>
          <p:spPr bwMode="auto">
            <a:xfrm>
              <a:off x="3480" y="1635"/>
              <a:ext cx="55" cy="43"/>
            </a:xfrm>
            <a:custGeom>
              <a:avLst/>
              <a:gdLst>
                <a:gd name="T0" fmla="*/ 0 w 55"/>
                <a:gd name="T1" fmla="*/ 43 h 43"/>
                <a:gd name="T2" fmla="*/ 55 w 55"/>
                <a:gd name="T3" fmla="*/ 33 h 43"/>
                <a:gd name="T4" fmla="*/ 33 w 55"/>
                <a:gd name="T5" fmla="*/ 23 h 43"/>
                <a:gd name="T6" fmla="*/ 34 w 55"/>
                <a:gd name="T7" fmla="*/ 0 h 43"/>
                <a:gd name="T8" fmla="*/ 0 w 55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3">
                  <a:moveTo>
                    <a:pt x="0" y="43"/>
                  </a:moveTo>
                  <a:lnTo>
                    <a:pt x="55" y="33"/>
                  </a:lnTo>
                  <a:lnTo>
                    <a:pt x="33" y="23"/>
                  </a:lnTo>
                  <a:lnTo>
                    <a:pt x="34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Arc 159"/>
            <p:cNvSpPr>
              <a:spLocks/>
            </p:cNvSpPr>
            <p:nvPr/>
          </p:nvSpPr>
          <p:spPr bwMode="auto">
            <a:xfrm>
              <a:off x="3597" y="793"/>
              <a:ext cx="270" cy="117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8 h 21600"/>
                <a:gd name="T2" fmla="*/ 8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7"/>
                  </a:moveTo>
                  <a:cubicBezTo>
                    <a:pt x="21590" y="11909"/>
                    <a:pt x="11971" y="21555"/>
                    <a:pt x="79" y="21599"/>
                  </a:cubicBezTo>
                </a:path>
                <a:path w="21600" h="21600" stroke="0" extrusionOk="0">
                  <a:moveTo>
                    <a:pt x="21599" y="17"/>
                  </a:moveTo>
                  <a:cubicBezTo>
                    <a:pt x="21590" y="11909"/>
                    <a:pt x="11971" y="21555"/>
                    <a:pt x="7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Freeform 160"/>
            <p:cNvSpPr>
              <a:spLocks/>
            </p:cNvSpPr>
            <p:nvPr/>
          </p:nvSpPr>
          <p:spPr bwMode="auto">
            <a:xfrm>
              <a:off x="3850" y="794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40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40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3" name="Rectangle 16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7794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381000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Oval 69"/>
            <p:cNvSpPr>
              <a:spLocks noChangeArrowheads="1"/>
            </p:cNvSpPr>
            <p:nvPr/>
          </p:nvSpPr>
          <p:spPr bwMode="auto">
            <a:xfrm>
              <a:off x="3224" y="212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Rectangle 70"/>
            <p:cNvSpPr>
              <a:spLocks noChangeArrowheads="1"/>
            </p:cNvSpPr>
            <p:nvPr/>
          </p:nvSpPr>
          <p:spPr bwMode="auto">
            <a:xfrm>
              <a:off x="2508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6" name="Oval 71"/>
            <p:cNvSpPr>
              <a:spLocks noChangeArrowheads="1"/>
            </p:cNvSpPr>
            <p:nvPr/>
          </p:nvSpPr>
          <p:spPr bwMode="auto">
            <a:xfrm>
              <a:off x="2342" y="21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7" name="Rectangle 72"/>
            <p:cNvSpPr>
              <a:spLocks noChangeArrowheads="1"/>
            </p:cNvSpPr>
            <p:nvPr/>
          </p:nvSpPr>
          <p:spPr bwMode="auto">
            <a:xfrm>
              <a:off x="2032" y="186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8" name="Oval 73"/>
            <p:cNvSpPr>
              <a:spLocks noChangeArrowheads="1"/>
            </p:cNvSpPr>
            <p:nvPr/>
          </p:nvSpPr>
          <p:spPr bwMode="auto">
            <a:xfrm>
              <a:off x="2107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9" name="Rectangle 74"/>
            <p:cNvSpPr>
              <a:spLocks noChangeArrowheads="1"/>
            </p:cNvSpPr>
            <p:nvPr/>
          </p:nvSpPr>
          <p:spPr bwMode="auto">
            <a:xfrm>
              <a:off x="1620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0" name="Rectangle 75"/>
            <p:cNvSpPr>
              <a:spLocks noChangeArrowheads="1"/>
            </p:cNvSpPr>
            <p:nvPr/>
          </p:nvSpPr>
          <p:spPr bwMode="auto">
            <a:xfrm>
              <a:off x="1866" y="2122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1" name="Line 76"/>
            <p:cNvSpPr>
              <a:spLocks noChangeShapeType="1"/>
            </p:cNvSpPr>
            <p:nvPr/>
          </p:nvSpPr>
          <p:spPr bwMode="auto">
            <a:xfrm>
              <a:off x="1866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2" name="Line 77"/>
            <p:cNvSpPr>
              <a:spLocks noChangeShapeType="1"/>
            </p:cNvSpPr>
            <p:nvPr/>
          </p:nvSpPr>
          <p:spPr bwMode="auto">
            <a:xfrm flipV="1">
              <a:off x="1866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Rectangle 78"/>
            <p:cNvSpPr>
              <a:spLocks noChangeArrowheads="1"/>
            </p:cNvSpPr>
            <p:nvPr/>
          </p:nvSpPr>
          <p:spPr bwMode="auto">
            <a:xfrm>
              <a:off x="3117" y="15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4" name="Oval 79"/>
            <p:cNvSpPr>
              <a:spLocks noChangeArrowheads="1"/>
            </p:cNvSpPr>
            <p:nvPr/>
          </p:nvSpPr>
          <p:spPr bwMode="auto">
            <a:xfrm>
              <a:off x="1625" y="212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5" name="Rectangle 80"/>
            <p:cNvSpPr>
              <a:spLocks noChangeArrowheads="1"/>
            </p:cNvSpPr>
            <p:nvPr/>
          </p:nvSpPr>
          <p:spPr bwMode="auto">
            <a:xfrm>
              <a:off x="2246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6" name="Oval 81"/>
            <p:cNvSpPr>
              <a:spLocks noChangeArrowheads="1"/>
            </p:cNvSpPr>
            <p:nvPr/>
          </p:nvSpPr>
          <p:spPr bwMode="auto">
            <a:xfrm>
              <a:off x="1369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7" name="Rectangle 82"/>
            <p:cNvSpPr>
              <a:spLocks noChangeArrowheads="1"/>
            </p:cNvSpPr>
            <p:nvPr/>
          </p:nvSpPr>
          <p:spPr bwMode="auto">
            <a:xfrm>
              <a:off x="1470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8" name="Oval 83"/>
            <p:cNvSpPr>
              <a:spLocks noChangeArrowheads="1"/>
            </p:cNvSpPr>
            <p:nvPr/>
          </p:nvSpPr>
          <p:spPr bwMode="auto">
            <a:xfrm>
              <a:off x="599" y="211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9" name="Rectangle 84"/>
            <p:cNvSpPr>
              <a:spLocks noChangeArrowheads="1"/>
            </p:cNvSpPr>
            <p:nvPr/>
          </p:nvSpPr>
          <p:spPr bwMode="auto">
            <a:xfrm>
              <a:off x="1337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0" name="Oval 85"/>
            <p:cNvSpPr>
              <a:spLocks noChangeArrowheads="1"/>
            </p:cNvSpPr>
            <p:nvPr/>
          </p:nvSpPr>
          <p:spPr bwMode="auto">
            <a:xfrm>
              <a:off x="1866" y="2245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1" name="Rectangle 86"/>
            <p:cNvSpPr>
              <a:spLocks noChangeArrowheads="1"/>
            </p:cNvSpPr>
            <p:nvPr/>
          </p:nvSpPr>
          <p:spPr bwMode="auto">
            <a:xfrm>
              <a:off x="3802" y="158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2" name="Oval 87"/>
            <p:cNvSpPr>
              <a:spLocks noChangeArrowheads="1"/>
            </p:cNvSpPr>
            <p:nvPr/>
          </p:nvSpPr>
          <p:spPr bwMode="auto">
            <a:xfrm>
              <a:off x="1866" y="254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3" name="Rectangle 88"/>
            <p:cNvSpPr>
              <a:spLocks noChangeArrowheads="1"/>
            </p:cNvSpPr>
            <p:nvPr/>
          </p:nvSpPr>
          <p:spPr bwMode="auto">
            <a:xfrm>
              <a:off x="459" y="150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4" name="Oval 89"/>
            <p:cNvSpPr>
              <a:spLocks noChangeArrowheads="1"/>
            </p:cNvSpPr>
            <p:nvPr/>
          </p:nvSpPr>
          <p:spPr bwMode="auto">
            <a:xfrm>
              <a:off x="2706" y="2336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5" name="Rectangle 90"/>
            <p:cNvSpPr>
              <a:spLocks noChangeArrowheads="1"/>
            </p:cNvSpPr>
            <p:nvPr/>
          </p:nvSpPr>
          <p:spPr bwMode="auto">
            <a:xfrm>
              <a:off x="3109" y="1144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6" name="Oval 91"/>
            <p:cNvSpPr>
              <a:spLocks noChangeArrowheads="1"/>
            </p:cNvSpPr>
            <p:nvPr/>
          </p:nvSpPr>
          <p:spPr bwMode="auto">
            <a:xfrm>
              <a:off x="3706" y="2342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7" name="Rectangle 92"/>
            <p:cNvSpPr>
              <a:spLocks noChangeArrowheads="1"/>
            </p:cNvSpPr>
            <p:nvPr/>
          </p:nvSpPr>
          <p:spPr bwMode="auto">
            <a:xfrm>
              <a:off x="1566" y="11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8" name="Rectangle 93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9" name="Rectangle 94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0" name="Rectangle 95"/>
            <p:cNvSpPr>
              <a:spLocks noChangeArrowheads="1"/>
            </p:cNvSpPr>
            <p:nvPr/>
          </p:nvSpPr>
          <p:spPr bwMode="auto">
            <a:xfrm>
              <a:off x="1888" y="267"/>
              <a:ext cx="156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Rt. Spread Pass 1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1" name="Rectangle 96"/>
            <p:cNvSpPr>
              <a:spLocks noChangeArrowheads="1"/>
            </p:cNvSpPr>
            <p:nvPr/>
          </p:nvSpPr>
          <p:spPr bwMode="auto">
            <a:xfrm>
              <a:off x="373" y="284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2" name="Rectangle 97"/>
            <p:cNvSpPr>
              <a:spLocks noChangeArrowheads="1"/>
            </p:cNvSpPr>
            <p:nvPr/>
          </p:nvSpPr>
          <p:spPr bwMode="auto">
            <a:xfrm>
              <a:off x="480" y="2845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3" name="Rectangle 98"/>
            <p:cNvSpPr>
              <a:spLocks noChangeArrowheads="1"/>
            </p:cNvSpPr>
            <p:nvPr/>
          </p:nvSpPr>
          <p:spPr bwMode="auto">
            <a:xfrm>
              <a:off x="373" y="304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4" name="Rectangle 99"/>
            <p:cNvSpPr>
              <a:spLocks noChangeArrowheads="1"/>
            </p:cNvSpPr>
            <p:nvPr/>
          </p:nvSpPr>
          <p:spPr bwMode="auto">
            <a:xfrm>
              <a:off x="491" y="3048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5" name="Rectangle 100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6" name="Rectangle 101"/>
            <p:cNvSpPr>
              <a:spLocks noChangeArrowheads="1"/>
            </p:cNvSpPr>
            <p:nvPr/>
          </p:nvSpPr>
          <p:spPr bwMode="auto">
            <a:xfrm>
              <a:off x="496" y="3251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7" name="Rectangle 102"/>
            <p:cNvSpPr>
              <a:spLocks noChangeArrowheads="1"/>
            </p:cNvSpPr>
            <p:nvPr/>
          </p:nvSpPr>
          <p:spPr bwMode="auto">
            <a:xfrm>
              <a:off x="373" y="345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8" name="Rectangle 103"/>
            <p:cNvSpPr>
              <a:spLocks noChangeArrowheads="1"/>
            </p:cNvSpPr>
            <p:nvPr/>
          </p:nvSpPr>
          <p:spPr bwMode="auto">
            <a:xfrm>
              <a:off x="502" y="3454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9" name="Rectangle 104"/>
            <p:cNvSpPr>
              <a:spLocks noChangeArrowheads="1"/>
            </p:cNvSpPr>
            <p:nvPr/>
          </p:nvSpPr>
          <p:spPr bwMode="auto">
            <a:xfrm>
              <a:off x="373" y="3658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0" name="Rectangle 105"/>
            <p:cNvSpPr>
              <a:spLocks noChangeArrowheads="1"/>
            </p:cNvSpPr>
            <p:nvPr/>
          </p:nvSpPr>
          <p:spPr bwMode="auto">
            <a:xfrm>
              <a:off x="491" y="3658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1" name="Rectangle 106"/>
            <p:cNvSpPr>
              <a:spLocks noChangeArrowheads="1"/>
            </p:cNvSpPr>
            <p:nvPr/>
          </p:nvSpPr>
          <p:spPr bwMode="auto">
            <a:xfrm>
              <a:off x="373" y="3861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2" name="Rectangle 107"/>
            <p:cNvSpPr>
              <a:spLocks noChangeArrowheads="1"/>
            </p:cNvSpPr>
            <p:nvPr/>
          </p:nvSpPr>
          <p:spPr bwMode="auto">
            <a:xfrm>
              <a:off x="491" y="3861"/>
              <a:ext cx="10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:Diagonal thru centerfield.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3" name="Rectangle 108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4" name="Rectangle 109"/>
            <p:cNvSpPr>
              <a:spLocks noChangeArrowheads="1"/>
            </p:cNvSpPr>
            <p:nvPr/>
          </p:nvSpPr>
          <p:spPr bwMode="auto">
            <a:xfrm>
              <a:off x="475" y="4064"/>
              <a:ext cx="34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1 step pattern. Drop step, crossover, square up. Gain 1 yd. If pressed, run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5" name="Rectangle 110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6" name="Rectangle 111"/>
            <p:cNvSpPr>
              <a:spLocks noChangeArrowheads="1"/>
            </p:cNvSpPr>
            <p:nvPr/>
          </p:nvSpPr>
          <p:spPr bwMode="auto">
            <a:xfrm>
              <a:off x="496" y="4267"/>
              <a:ext cx="8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&amp; throw.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7" name="Rectangle 112"/>
            <p:cNvSpPr>
              <a:spLocks noChangeArrowheads="1"/>
            </p:cNvSpPr>
            <p:nvPr/>
          </p:nvSpPr>
          <p:spPr bwMode="auto">
            <a:xfrm>
              <a:off x="373" y="44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8" name="Rectangle 113"/>
            <p:cNvSpPr>
              <a:spLocks noChangeArrowheads="1"/>
            </p:cNvSpPr>
            <p:nvPr/>
          </p:nvSpPr>
          <p:spPr bwMode="auto">
            <a:xfrm>
              <a:off x="491" y="4470"/>
              <a:ext cx="6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takeoff.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9" name="Rectangle 114"/>
            <p:cNvSpPr>
              <a:spLocks noChangeArrowheads="1"/>
            </p:cNvSpPr>
            <p:nvPr/>
          </p:nvSpPr>
          <p:spPr bwMode="auto">
            <a:xfrm>
              <a:off x="373" y="46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0" name="Rectangle 115"/>
            <p:cNvSpPr>
              <a:spLocks noChangeArrowheads="1"/>
            </p:cNvSpPr>
            <p:nvPr/>
          </p:nvSpPr>
          <p:spPr bwMode="auto">
            <a:xfrm>
              <a:off x="502" y="4674"/>
              <a:ext cx="12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diagonal @opposite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1" name="Rectangle 116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2" name="Rectangle 117"/>
            <p:cNvSpPr>
              <a:spLocks noChangeArrowheads="1"/>
            </p:cNvSpPr>
            <p:nvPr/>
          </p:nvSpPr>
          <p:spPr bwMode="auto">
            <a:xfrm>
              <a:off x="480" y="4877"/>
              <a:ext cx="5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3" name="Rectangle 118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4" name="Line 119"/>
            <p:cNvSpPr>
              <a:spLocks noChangeShapeType="1"/>
            </p:cNvSpPr>
            <p:nvPr/>
          </p:nvSpPr>
          <p:spPr bwMode="auto">
            <a:xfrm flipH="1">
              <a:off x="633" y="2247"/>
              <a:ext cx="38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5" name="Arc 120"/>
            <p:cNvSpPr>
              <a:spLocks/>
            </p:cNvSpPr>
            <p:nvPr/>
          </p:nvSpPr>
          <p:spPr bwMode="auto">
            <a:xfrm>
              <a:off x="414" y="2108"/>
              <a:ext cx="219" cy="225"/>
            </a:xfrm>
            <a:custGeom>
              <a:avLst/>
              <a:gdLst>
                <a:gd name="G0" fmla="+- 21600 0 0"/>
                <a:gd name="G1" fmla="+- 96 0 0"/>
                <a:gd name="G2" fmla="+- 21600 0 0"/>
                <a:gd name="T0" fmla="*/ 21600 w 21600"/>
                <a:gd name="T1" fmla="*/ 21696 h 21696"/>
                <a:gd name="T2" fmla="*/ 0 w 21600"/>
                <a:gd name="T3" fmla="*/ 0 h 21696"/>
                <a:gd name="T4" fmla="*/ 21600 w 21600"/>
                <a:gd name="T5" fmla="*/ 96 h 2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6" fill="none" extrusionOk="0">
                  <a:moveTo>
                    <a:pt x="21600" y="21696"/>
                  </a:moveTo>
                  <a:cubicBezTo>
                    <a:pt x="9670" y="21696"/>
                    <a:pt x="0" y="12025"/>
                    <a:pt x="0" y="96"/>
                  </a:cubicBezTo>
                  <a:cubicBezTo>
                    <a:pt x="-1" y="64"/>
                    <a:pt x="0" y="32"/>
                    <a:pt x="0" y="0"/>
                  </a:cubicBezTo>
                </a:path>
                <a:path w="21600" h="21696" stroke="0" extrusionOk="0">
                  <a:moveTo>
                    <a:pt x="21600" y="21696"/>
                  </a:moveTo>
                  <a:cubicBezTo>
                    <a:pt x="9670" y="21696"/>
                    <a:pt x="0" y="12025"/>
                    <a:pt x="0" y="96"/>
                  </a:cubicBezTo>
                  <a:cubicBezTo>
                    <a:pt x="-1" y="64"/>
                    <a:pt x="0" y="32"/>
                    <a:pt x="0" y="0"/>
                  </a:cubicBezTo>
                  <a:lnTo>
                    <a:pt x="21600" y="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6" name="Freeform 121"/>
            <p:cNvSpPr>
              <a:spLocks/>
            </p:cNvSpPr>
            <p:nvPr/>
          </p:nvSpPr>
          <p:spPr bwMode="auto">
            <a:xfrm>
              <a:off x="395" y="2108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7" name="Arc 122"/>
            <p:cNvSpPr>
              <a:spLocks/>
            </p:cNvSpPr>
            <p:nvPr/>
          </p:nvSpPr>
          <p:spPr bwMode="auto">
            <a:xfrm>
              <a:off x="1783" y="1258"/>
              <a:ext cx="1011" cy="108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8" name="Freeform 123"/>
            <p:cNvSpPr>
              <a:spLocks/>
            </p:cNvSpPr>
            <p:nvPr/>
          </p:nvSpPr>
          <p:spPr bwMode="auto">
            <a:xfrm>
              <a:off x="1783" y="1240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9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9" name="Line 124"/>
            <p:cNvSpPr>
              <a:spLocks noChangeShapeType="1"/>
            </p:cNvSpPr>
            <p:nvPr/>
          </p:nvSpPr>
          <p:spPr bwMode="auto">
            <a:xfrm flipH="1" flipV="1">
              <a:off x="2639" y="1023"/>
              <a:ext cx="631" cy="1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0" name="Freeform 125"/>
            <p:cNvSpPr>
              <a:spLocks/>
            </p:cNvSpPr>
            <p:nvPr/>
          </p:nvSpPr>
          <p:spPr bwMode="auto">
            <a:xfrm>
              <a:off x="2639" y="1023"/>
              <a:ext cx="42" cy="54"/>
            </a:xfrm>
            <a:custGeom>
              <a:avLst/>
              <a:gdLst>
                <a:gd name="T0" fmla="*/ 0 w 42"/>
                <a:gd name="T1" fmla="*/ 0 h 54"/>
                <a:gd name="T2" fmla="*/ 9 w 42"/>
                <a:gd name="T3" fmla="*/ 54 h 54"/>
                <a:gd name="T4" fmla="*/ 19 w 42"/>
                <a:gd name="T5" fmla="*/ 33 h 54"/>
                <a:gd name="T6" fmla="*/ 42 w 42"/>
                <a:gd name="T7" fmla="*/ 36 h 54"/>
                <a:gd name="T8" fmla="*/ 0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0" y="0"/>
                  </a:moveTo>
                  <a:lnTo>
                    <a:pt x="9" y="54"/>
                  </a:lnTo>
                  <a:lnTo>
                    <a:pt x="19" y="33"/>
                  </a:lnTo>
                  <a:lnTo>
                    <a:pt x="42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1" name="Line 126"/>
            <p:cNvSpPr>
              <a:spLocks noChangeShapeType="1"/>
            </p:cNvSpPr>
            <p:nvPr/>
          </p:nvSpPr>
          <p:spPr bwMode="auto">
            <a:xfrm flipH="1" flipV="1">
              <a:off x="3752" y="1023"/>
              <a:ext cx="10" cy="13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2" name="Freeform 127"/>
            <p:cNvSpPr>
              <a:spLocks/>
            </p:cNvSpPr>
            <p:nvPr/>
          </p:nvSpPr>
          <p:spPr bwMode="auto">
            <a:xfrm>
              <a:off x="3733" y="1023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3" name="Arc 128"/>
            <p:cNvSpPr>
              <a:spLocks/>
            </p:cNvSpPr>
            <p:nvPr/>
          </p:nvSpPr>
          <p:spPr bwMode="auto">
            <a:xfrm>
              <a:off x="1933" y="2381"/>
              <a:ext cx="1418" cy="290"/>
            </a:xfrm>
            <a:custGeom>
              <a:avLst/>
              <a:gdLst>
                <a:gd name="G0" fmla="+- 0 0 0"/>
                <a:gd name="G1" fmla="+- 75 0 0"/>
                <a:gd name="G2" fmla="+- 21600 0 0"/>
                <a:gd name="T0" fmla="*/ 21600 w 21600"/>
                <a:gd name="T1" fmla="*/ 0 h 21675"/>
                <a:gd name="T2" fmla="*/ 0 w 21600"/>
                <a:gd name="T3" fmla="*/ 21675 h 21675"/>
                <a:gd name="T4" fmla="*/ 0 w 21600"/>
                <a:gd name="T5" fmla="*/ 75 h 2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5" fill="none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5"/>
                  </a:cubicBezTo>
                  <a:cubicBezTo>
                    <a:pt x="21600" y="12004"/>
                    <a:pt x="11929" y="21674"/>
                    <a:pt x="0" y="21675"/>
                  </a:cubicBezTo>
                </a:path>
                <a:path w="21600" h="21675" stroke="0" extrusionOk="0">
                  <a:moveTo>
                    <a:pt x="21599" y="0"/>
                  </a:moveTo>
                  <a:cubicBezTo>
                    <a:pt x="21599" y="25"/>
                    <a:pt x="21600" y="50"/>
                    <a:pt x="21600" y="75"/>
                  </a:cubicBezTo>
                  <a:cubicBezTo>
                    <a:pt x="21600" y="12004"/>
                    <a:pt x="11929" y="21674"/>
                    <a:pt x="0" y="21675"/>
                  </a:cubicBezTo>
                  <a:lnTo>
                    <a:pt x="0" y="7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4" name="Freeform 129"/>
            <p:cNvSpPr>
              <a:spLocks/>
            </p:cNvSpPr>
            <p:nvPr/>
          </p:nvSpPr>
          <p:spPr bwMode="auto">
            <a:xfrm>
              <a:off x="3331" y="238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5" name="Freeform 130"/>
            <p:cNvSpPr>
              <a:spLocks/>
            </p:cNvSpPr>
            <p:nvPr/>
          </p:nvSpPr>
          <p:spPr bwMode="auto">
            <a:xfrm>
              <a:off x="1863" y="2365"/>
              <a:ext cx="38" cy="64"/>
            </a:xfrm>
            <a:custGeom>
              <a:avLst/>
              <a:gdLst>
                <a:gd name="T0" fmla="*/ 104 w 104"/>
                <a:gd name="T1" fmla="*/ 0 h 180"/>
                <a:gd name="T2" fmla="*/ 0 w 104"/>
                <a:gd name="T3" fmla="*/ 180 h 180"/>
                <a:gd name="T4" fmla="*/ 0 w 104"/>
                <a:gd name="T5" fmla="*/ 15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80">
                  <a:moveTo>
                    <a:pt x="104" y="0"/>
                  </a:moveTo>
                  <a:lnTo>
                    <a:pt x="0" y="180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6" name="Freeform 131"/>
            <p:cNvSpPr>
              <a:spLocks/>
            </p:cNvSpPr>
            <p:nvPr/>
          </p:nvSpPr>
          <p:spPr bwMode="auto">
            <a:xfrm>
              <a:off x="1371" y="2044"/>
              <a:ext cx="48" cy="86"/>
            </a:xfrm>
            <a:custGeom>
              <a:avLst/>
              <a:gdLst>
                <a:gd name="T0" fmla="*/ 134 w 134"/>
                <a:gd name="T1" fmla="*/ 239 h 239"/>
                <a:gd name="T2" fmla="*/ 0 w 134"/>
                <a:gd name="T3" fmla="*/ 105 h 239"/>
                <a:gd name="T4" fmla="*/ 0 w 13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9">
                  <a:moveTo>
                    <a:pt x="134" y="239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7" name="Freeform 132"/>
            <p:cNvSpPr>
              <a:spLocks/>
            </p:cNvSpPr>
            <p:nvPr/>
          </p:nvSpPr>
          <p:spPr bwMode="auto">
            <a:xfrm>
              <a:off x="1335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8" name="Line 133"/>
            <p:cNvSpPr>
              <a:spLocks noChangeShapeType="1"/>
            </p:cNvSpPr>
            <p:nvPr/>
          </p:nvSpPr>
          <p:spPr bwMode="auto">
            <a:xfrm>
              <a:off x="1335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9" name="Freeform 134"/>
            <p:cNvSpPr>
              <a:spLocks/>
            </p:cNvSpPr>
            <p:nvPr/>
          </p:nvSpPr>
          <p:spPr bwMode="auto">
            <a:xfrm>
              <a:off x="1591" y="2044"/>
              <a:ext cx="69" cy="86"/>
            </a:xfrm>
            <a:custGeom>
              <a:avLst/>
              <a:gdLst>
                <a:gd name="T0" fmla="*/ 194 w 194"/>
                <a:gd name="T1" fmla="*/ 239 h 239"/>
                <a:gd name="T2" fmla="*/ 0 w 194"/>
                <a:gd name="T3" fmla="*/ 134 h 239"/>
                <a:gd name="T4" fmla="*/ 0 w 19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39">
                  <a:moveTo>
                    <a:pt x="194" y="239"/>
                  </a:moveTo>
                  <a:lnTo>
                    <a:pt x="0" y="13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0" name="Freeform 135"/>
            <p:cNvSpPr>
              <a:spLocks/>
            </p:cNvSpPr>
            <p:nvPr/>
          </p:nvSpPr>
          <p:spPr bwMode="auto">
            <a:xfrm>
              <a:off x="1554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1" name="Line 136"/>
            <p:cNvSpPr>
              <a:spLocks noChangeShapeType="1"/>
            </p:cNvSpPr>
            <p:nvPr/>
          </p:nvSpPr>
          <p:spPr bwMode="auto">
            <a:xfrm>
              <a:off x="1554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2" name="Freeform 137"/>
            <p:cNvSpPr>
              <a:spLocks/>
            </p:cNvSpPr>
            <p:nvPr/>
          </p:nvSpPr>
          <p:spPr bwMode="auto">
            <a:xfrm>
              <a:off x="1815" y="2033"/>
              <a:ext cx="70" cy="86"/>
            </a:xfrm>
            <a:custGeom>
              <a:avLst/>
              <a:gdLst>
                <a:gd name="T0" fmla="*/ 196 w 196"/>
                <a:gd name="T1" fmla="*/ 240 h 240"/>
                <a:gd name="T2" fmla="*/ 0 w 196"/>
                <a:gd name="T3" fmla="*/ 121 h 240"/>
                <a:gd name="T4" fmla="*/ 0 w 196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240">
                  <a:moveTo>
                    <a:pt x="196" y="24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3" name="Freeform 138"/>
            <p:cNvSpPr>
              <a:spLocks/>
            </p:cNvSpPr>
            <p:nvPr/>
          </p:nvSpPr>
          <p:spPr bwMode="auto">
            <a:xfrm>
              <a:off x="1778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4" name="Line 139"/>
            <p:cNvSpPr>
              <a:spLocks noChangeShapeType="1"/>
            </p:cNvSpPr>
            <p:nvPr/>
          </p:nvSpPr>
          <p:spPr bwMode="auto">
            <a:xfrm>
              <a:off x="1778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5" name="Freeform 140"/>
            <p:cNvSpPr>
              <a:spLocks/>
            </p:cNvSpPr>
            <p:nvPr/>
          </p:nvSpPr>
          <p:spPr bwMode="auto">
            <a:xfrm>
              <a:off x="2067" y="2028"/>
              <a:ext cx="69" cy="107"/>
            </a:xfrm>
            <a:custGeom>
              <a:avLst/>
              <a:gdLst>
                <a:gd name="T0" fmla="*/ 195 w 195"/>
                <a:gd name="T1" fmla="*/ 301 h 301"/>
                <a:gd name="T2" fmla="*/ 0 w 195"/>
                <a:gd name="T3" fmla="*/ 180 h 301"/>
                <a:gd name="T4" fmla="*/ 0 w 195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301">
                  <a:moveTo>
                    <a:pt x="195" y="301"/>
                  </a:moveTo>
                  <a:lnTo>
                    <a:pt x="0" y="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6" name="Freeform 141"/>
            <p:cNvSpPr>
              <a:spLocks/>
            </p:cNvSpPr>
            <p:nvPr/>
          </p:nvSpPr>
          <p:spPr bwMode="auto">
            <a:xfrm>
              <a:off x="2030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7" name="Line 142"/>
            <p:cNvSpPr>
              <a:spLocks noChangeShapeType="1"/>
            </p:cNvSpPr>
            <p:nvPr/>
          </p:nvSpPr>
          <p:spPr bwMode="auto">
            <a:xfrm>
              <a:off x="2030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8" name="Freeform 143"/>
            <p:cNvSpPr>
              <a:spLocks/>
            </p:cNvSpPr>
            <p:nvPr/>
          </p:nvSpPr>
          <p:spPr bwMode="auto">
            <a:xfrm>
              <a:off x="2307" y="2050"/>
              <a:ext cx="70" cy="85"/>
            </a:xfrm>
            <a:custGeom>
              <a:avLst/>
              <a:gdLst>
                <a:gd name="T0" fmla="*/ 195 w 195"/>
                <a:gd name="T1" fmla="*/ 240 h 240"/>
                <a:gd name="T2" fmla="*/ 0 w 195"/>
                <a:gd name="T3" fmla="*/ 150 h 240"/>
                <a:gd name="T4" fmla="*/ 0 w 19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40">
                  <a:moveTo>
                    <a:pt x="195" y="24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9" name="Freeform 144"/>
            <p:cNvSpPr>
              <a:spLocks/>
            </p:cNvSpPr>
            <p:nvPr/>
          </p:nvSpPr>
          <p:spPr bwMode="auto">
            <a:xfrm>
              <a:off x="2271" y="204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0" name="Line 145"/>
            <p:cNvSpPr>
              <a:spLocks noChangeShapeType="1"/>
            </p:cNvSpPr>
            <p:nvPr/>
          </p:nvSpPr>
          <p:spPr bwMode="auto">
            <a:xfrm>
              <a:off x="5576" y="505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381000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7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8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9" name="Oval 69"/>
            <p:cNvSpPr>
              <a:spLocks noChangeArrowheads="1"/>
            </p:cNvSpPr>
            <p:nvPr/>
          </p:nvSpPr>
          <p:spPr bwMode="auto">
            <a:xfrm>
              <a:off x="3160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0" name="Rectangle 70"/>
            <p:cNvSpPr>
              <a:spLocks noChangeArrowheads="1"/>
            </p:cNvSpPr>
            <p:nvPr/>
          </p:nvSpPr>
          <p:spPr bwMode="auto">
            <a:xfrm>
              <a:off x="1219" y="186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1" name="Oval 71"/>
            <p:cNvSpPr>
              <a:spLocks noChangeArrowheads="1"/>
            </p:cNvSpPr>
            <p:nvPr/>
          </p:nvSpPr>
          <p:spPr bwMode="auto">
            <a:xfrm>
              <a:off x="1214" y="21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2" name="Rectangle 72"/>
            <p:cNvSpPr>
              <a:spLocks noChangeArrowheads="1"/>
            </p:cNvSpPr>
            <p:nvPr/>
          </p:nvSpPr>
          <p:spPr bwMode="auto">
            <a:xfrm>
              <a:off x="1631" y="18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3" name="Oval 73"/>
            <p:cNvSpPr>
              <a:spLocks noChangeArrowheads="1"/>
            </p:cNvSpPr>
            <p:nvPr/>
          </p:nvSpPr>
          <p:spPr bwMode="auto">
            <a:xfrm>
              <a:off x="1449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4" name="Rectangle 74"/>
            <p:cNvSpPr>
              <a:spLocks noChangeArrowheads="1"/>
            </p:cNvSpPr>
            <p:nvPr/>
          </p:nvSpPr>
          <p:spPr bwMode="auto">
            <a:xfrm>
              <a:off x="2005" y="187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5" name="Rectangle 75"/>
            <p:cNvSpPr>
              <a:spLocks noChangeArrowheads="1"/>
            </p:cNvSpPr>
            <p:nvPr/>
          </p:nvSpPr>
          <p:spPr bwMode="auto">
            <a:xfrm>
              <a:off x="1695" y="2122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6" name="Line 76"/>
            <p:cNvSpPr>
              <a:spLocks noChangeShapeType="1"/>
            </p:cNvSpPr>
            <p:nvPr/>
          </p:nvSpPr>
          <p:spPr bwMode="auto">
            <a:xfrm>
              <a:off x="1695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7" name="Line 77"/>
            <p:cNvSpPr>
              <a:spLocks noChangeShapeType="1"/>
            </p:cNvSpPr>
            <p:nvPr/>
          </p:nvSpPr>
          <p:spPr bwMode="auto">
            <a:xfrm flipV="1">
              <a:off x="1695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8" name="Rectangle 78"/>
            <p:cNvSpPr>
              <a:spLocks noChangeArrowheads="1"/>
            </p:cNvSpPr>
            <p:nvPr/>
          </p:nvSpPr>
          <p:spPr bwMode="auto">
            <a:xfrm>
              <a:off x="1492" y="164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09" name="Oval 79"/>
            <p:cNvSpPr>
              <a:spLocks noChangeArrowheads="1"/>
            </p:cNvSpPr>
            <p:nvPr/>
          </p:nvSpPr>
          <p:spPr bwMode="auto">
            <a:xfrm>
              <a:off x="1935" y="212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0" name="Rectangle 80"/>
            <p:cNvSpPr>
              <a:spLocks noChangeArrowheads="1"/>
            </p:cNvSpPr>
            <p:nvPr/>
          </p:nvSpPr>
          <p:spPr bwMode="auto">
            <a:xfrm>
              <a:off x="2160" y="163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1" name="Oval 81"/>
            <p:cNvSpPr>
              <a:spLocks noChangeArrowheads="1"/>
            </p:cNvSpPr>
            <p:nvPr/>
          </p:nvSpPr>
          <p:spPr bwMode="auto">
            <a:xfrm>
              <a:off x="2187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2" name="Rectangle 82"/>
            <p:cNvSpPr>
              <a:spLocks noChangeArrowheads="1"/>
            </p:cNvSpPr>
            <p:nvPr/>
          </p:nvSpPr>
          <p:spPr bwMode="auto">
            <a:xfrm>
              <a:off x="3000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3" name="Oval 83"/>
            <p:cNvSpPr>
              <a:spLocks noChangeArrowheads="1"/>
            </p:cNvSpPr>
            <p:nvPr/>
          </p:nvSpPr>
          <p:spPr bwMode="auto">
            <a:xfrm>
              <a:off x="3625" y="2267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4" name="Rectangle 84"/>
            <p:cNvSpPr>
              <a:spLocks noChangeArrowheads="1"/>
            </p:cNvSpPr>
            <p:nvPr/>
          </p:nvSpPr>
          <p:spPr bwMode="auto">
            <a:xfrm>
              <a:off x="2267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5" name="Oval 85"/>
            <p:cNvSpPr>
              <a:spLocks noChangeArrowheads="1"/>
            </p:cNvSpPr>
            <p:nvPr/>
          </p:nvSpPr>
          <p:spPr bwMode="auto">
            <a:xfrm>
              <a:off x="1695" y="2245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6" name="Rectangle 86"/>
            <p:cNvSpPr>
              <a:spLocks noChangeArrowheads="1"/>
            </p:cNvSpPr>
            <p:nvPr/>
          </p:nvSpPr>
          <p:spPr bwMode="auto">
            <a:xfrm>
              <a:off x="438" y="128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7" name="Oval 87"/>
            <p:cNvSpPr>
              <a:spLocks noChangeArrowheads="1"/>
            </p:cNvSpPr>
            <p:nvPr/>
          </p:nvSpPr>
          <p:spPr bwMode="auto">
            <a:xfrm>
              <a:off x="1695" y="254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8" name="Rectangle 88"/>
            <p:cNvSpPr>
              <a:spLocks noChangeArrowheads="1"/>
            </p:cNvSpPr>
            <p:nvPr/>
          </p:nvSpPr>
          <p:spPr bwMode="auto">
            <a:xfrm>
              <a:off x="3770" y="15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19" name="Oval 89"/>
            <p:cNvSpPr>
              <a:spLocks noChangeArrowheads="1"/>
            </p:cNvSpPr>
            <p:nvPr/>
          </p:nvSpPr>
          <p:spPr bwMode="auto">
            <a:xfrm>
              <a:off x="2566" y="227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20" name="Rectangle 90"/>
            <p:cNvSpPr>
              <a:spLocks noChangeArrowheads="1"/>
            </p:cNvSpPr>
            <p:nvPr/>
          </p:nvSpPr>
          <p:spPr bwMode="auto">
            <a:xfrm>
              <a:off x="1794" y="106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1" name="Oval 91"/>
            <p:cNvSpPr>
              <a:spLocks noChangeArrowheads="1"/>
            </p:cNvSpPr>
            <p:nvPr/>
          </p:nvSpPr>
          <p:spPr bwMode="auto">
            <a:xfrm>
              <a:off x="524" y="211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22" name="Rectangle 92"/>
            <p:cNvSpPr>
              <a:spLocks noChangeArrowheads="1"/>
            </p:cNvSpPr>
            <p:nvPr/>
          </p:nvSpPr>
          <p:spPr bwMode="auto">
            <a:xfrm>
              <a:off x="3326" y="11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3" name="Rectangle 93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4" name="Rectangle 94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5" name="Rectangle 95"/>
            <p:cNvSpPr>
              <a:spLocks noChangeArrowheads="1"/>
            </p:cNvSpPr>
            <p:nvPr/>
          </p:nvSpPr>
          <p:spPr bwMode="auto">
            <a:xfrm>
              <a:off x="1888" y="267"/>
              <a:ext cx="1566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Rt. Spread Pass 2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6" name="Rectangle 96"/>
            <p:cNvSpPr>
              <a:spLocks noChangeArrowheads="1"/>
            </p:cNvSpPr>
            <p:nvPr/>
          </p:nvSpPr>
          <p:spPr bwMode="auto">
            <a:xfrm>
              <a:off x="373" y="2845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7" name="Rectangle 97"/>
            <p:cNvSpPr>
              <a:spLocks noChangeArrowheads="1"/>
            </p:cNvSpPr>
            <p:nvPr/>
          </p:nvSpPr>
          <p:spPr bwMode="auto">
            <a:xfrm>
              <a:off x="491" y="2845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out:Zone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8" name="Rectangle 98"/>
            <p:cNvSpPr>
              <a:spLocks noChangeArrowheads="1"/>
            </p:cNvSpPr>
            <p:nvPr/>
          </p:nvSpPr>
          <p:spPr bwMode="auto">
            <a:xfrm>
              <a:off x="373" y="30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29" name="Rectangle 99"/>
            <p:cNvSpPr>
              <a:spLocks noChangeArrowheads="1"/>
            </p:cNvSpPr>
            <p:nvPr/>
          </p:nvSpPr>
          <p:spPr bwMode="auto">
            <a:xfrm>
              <a:off x="502" y="3048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0" name="Rectangle 100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1" name="Rectangle 101"/>
            <p:cNvSpPr>
              <a:spLocks noChangeArrowheads="1"/>
            </p:cNvSpPr>
            <p:nvPr/>
          </p:nvSpPr>
          <p:spPr bwMode="auto">
            <a:xfrm>
              <a:off x="496" y="3251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2" name="Rectangle 102"/>
            <p:cNvSpPr>
              <a:spLocks noChangeArrowheads="1"/>
            </p:cNvSpPr>
            <p:nvPr/>
          </p:nvSpPr>
          <p:spPr bwMode="auto">
            <a:xfrm>
              <a:off x="373" y="345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3" name="Rectangle 103"/>
            <p:cNvSpPr>
              <a:spLocks noChangeArrowheads="1"/>
            </p:cNvSpPr>
            <p:nvPr/>
          </p:nvSpPr>
          <p:spPr bwMode="auto">
            <a:xfrm>
              <a:off x="491" y="3454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4" name="Rectangle 104"/>
            <p:cNvSpPr>
              <a:spLocks noChangeArrowheads="1"/>
            </p:cNvSpPr>
            <p:nvPr/>
          </p:nvSpPr>
          <p:spPr bwMode="auto">
            <a:xfrm>
              <a:off x="373" y="365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5" name="Rectangle 105"/>
            <p:cNvSpPr>
              <a:spLocks noChangeArrowheads="1"/>
            </p:cNvSpPr>
            <p:nvPr/>
          </p:nvSpPr>
          <p:spPr bwMode="auto">
            <a:xfrm>
              <a:off x="480" y="3658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6" name="Rectangle 106"/>
            <p:cNvSpPr>
              <a:spLocks noChangeArrowheads="1"/>
            </p:cNvSpPr>
            <p:nvPr/>
          </p:nvSpPr>
          <p:spPr bwMode="auto">
            <a:xfrm>
              <a:off x="373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7" name="Rectangle 107"/>
            <p:cNvSpPr>
              <a:spLocks noChangeArrowheads="1"/>
            </p:cNvSpPr>
            <p:nvPr/>
          </p:nvSpPr>
          <p:spPr bwMode="auto">
            <a:xfrm>
              <a:off x="480" y="3861"/>
              <a:ext cx="18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from sideline(man covering receiver).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8" name="Rectangle 108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39" name="Rectangle 109"/>
            <p:cNvSpPr>
              <a:spLocks noChangeArrowheads="1"/>
            </p:cNvSpPr>
            <p:nvPr/>
          </p:nvSpPr>
          <p:spPr bwMode="auto">
            <a:xfrm>
              <a:off x="475" y="4064"/>
              <a:ext cx="34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1 step pattern. Drop step, crossover, square up. Gain 1 yd. If pressed, run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0" name="Rectangle 110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1" name="Rectangle 111"/>
            <p:cNvSpPr>
              <a:spLocks noChangeArrowheads="1"/>
            </p:cNvSpPr>
            <p:nvPr/>
          </p:nvSpPr>
          <p:spPr bwMode="auto">
            <a:xfrm>
              <a:off x="496" y="4267"/>
              <a:ext cx="8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&amp; throw.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2" name="Rectangle 112"/>
            <p:cNvSpPr>
              <a:spLocks noChangeArrowheads="1"/>
            </p:cNvSpPr>
            <p:nvPr/>
          </p:nvSpPr>
          <p:spPr bwMode="auto">
            <a:xfrm>
              <a:off x="373" y="447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3" name="Rectangle 113"/>
            <p:cNvSpPr>
              <a:spLocks noChangeArrowheads="1"/>
            </p:cNvSpPr>
            <p:nvPr/>
          </p:nvSpPr>
          <p:spPr bwMode="auto">
            <a:xfrm>
              <a:off x="502" y="4470"/>
              <a:ext cx="18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#2 from sideline(most dangerous threat).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4" name="Rectangle 114"/>
            <p:cNvSpPr>
              <a:spLocks noChangeArrowheads="1"/>
            </p:cNvSpPr>
            <p:nvPr/>
          </p:nvSpPr>
          <p:spPr bwMode="auto">
            <a:xfrm>
              <a:off x="373" y="467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5" name="Rectangle 115"/>
            <p:cNvSpPr>
              <a:spLocks noChangeArrowheads="1"/>
            </p:cNvSpPr>
            <p:nvPr/>
          </p:nvSpPr>
          <p:spPr bwMode="auto">
            <a:xfrm>
              <a:off x="491" y="4674"/>
              <a:ext cx="12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diagonal @opposite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6" name="Rectangle 116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7" name="Rectangle 117"/>
            <p:cNvSpPr>
              <a:spLocks noChangeArrowheads="1"/>
            </p:cNvSpPr>
            <p:nvPr/>
          </p:nvSpPr>
          <p:spPr bwMode="auto">
            <a:xfrm>
              <a:off x="480" y="4877"/>
              <a:ext cx="5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8" name="Rectangle 118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49" name="Line 119"/>
            <p:cNvSpPr>
              <a:spLocks noChangeShapeType="1"/>
            </p:cNvSpPr>
            <p:nvPr/>
          </p:nvSpPr>
          <p:spPr bwMode="auto">
            <a:xfrm flipV="1">
              <a:off x="601" y="948"/>
              <a:ext cx="1300" cy="116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0" name="Freeform 120"/>
            <p:cNvSpPr>
              <a:spLocks/>
            </p:cNvSpPr>
            <p:nvPr/>
          </p:nvSpPr>
          <p:spPr bwMode="auto">
            <a:xfrm>
              <a:off x="1849" y="948"/>
              <a:ext cx="52" cy="49"/>
            </a:xfrm>
            <a:custGeom>
              <a:avLst/>
              <a:gdLst>
                <a:gd name="T0" fmla="*/ 52 w 52"/>
                <a:gd name="T1" fmla="*/ 0 h 49"/>
                <a:gd name="T2" fmla="*/ 0 w 52"/>
                <a:gd name="T3" fmla="*/ 20 h 49"/>
                <a:gd name="T4" fmla="*/ 23 w 52"/>
                <a:gd name="T5" fmla="*/ 26 h 49"/>
                <a:gd name="T6" fmla="*/ 25 w 52"/>
                <a:gd name="T7" fmla="*/ 49 h 49"/>
                <a:gd name="T8" fmla="*/ 52 w 5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9">
                  <a:moveTo>
                    <a:pt x="52" y="0"/>
                  </a:moveTo>
                  <a:lnTo>
                    <a:pt x="0" y="20"/>
                  </a:lnTo>
                  <a:lnTo>
                    <a:pt x="23" y="26"/>
                  </a:lnTo>
                  <a:lnTo>
                    <a:pt x="25" y="49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1" name="Line 121"/>
            <p:cNvSpPr>
              <a:spLocks noChangeShapeType="1"/>
            </p:cNvSpPr>
            <p:nvPr/>
          </p:nvSpPr>
          <p:spPr bwMode="auto">
            <a:xfrm flipH="1">
              <a:off x="3631" y="2397"/>
              <a:ext cx="44" cy="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2" name="Arc 122"/>
            <p:cNvSpPr>
              <a:spLocks/>
            </p:cNvSpPr>
            <p:nvPr/>
          </p:nvSpPr>
          <p:spPr bwMode="auto">
            <a:xfrm>
              <a:off x="3363" y="2361"/>
              <a:ext cx="268" cy="9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3" name="Freeform 123"/>
            <p:cNvSpPr>
              <a:spLocks/>
            </p:cNvSpPr>
            <p:nvPr/>
          </p:nvSpPr>
          <p:spPr bwMode="auto">
            <a:xfrm>
              <a:off x="3345" y="236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4" name="Freeform 124"/>
            <p:cNvSpPr>
              <a:spLocks/>
            </p:cNvSpPr>
            <p:nvPr/>
          </p:nvSpPr>
          <p:spPr bwMode="auto">
            <a:xfrm>
              <a:off x="2633" y="1755"/>
              <a:ext cx="578" cy="530"/>
            </a:xfrm>
            <a:custGeom>
              <a:avLst/>
              <a:gdLst>
                <a:gd name="T0" fmla="*/ 0 w 1621"/>
                <a:gd name="T1" fmla="*/ 1486 h 1486"/>
                <a:gd name="T2" fmla="*/ 1621 w 1621"/>
                <a:gd name="T3" fmla="*/ 450 h 1486"/>
                <a:gd name="T4" fmla="*/ 1621 w 1621"/>
                <a:gd name="T5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1" h="1486">
                  <a:moveTo>
                    <a:pt x="0" y="1486"/>
                  </a:moveTo>
                  <a:lnTo>
                    <a:pt x="1621" y="450"/>
                  </a:lnTo>
                  <a:lnTo>
                    <a:pt x="16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5" name="Freeform 125"/>
            <p:cNvSpPr>
              <a:spLocks/>
            </p:cNvSpPr>
            <p:nvPr/>
          </p:nvSpPr>
          <p:spPr bwMode="auto">
            <a:xfrm>
              <a:off x="3175" y="1749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6" name="Line 126"/>
            <p:cNvSpPr>
              <a:spLocks noChangeShapeType="1"/>
            </p:cNvSpPr>
            <p:nvPr/>
          </p:nvSpPr>
          <p:spPr bwMode="auto">
            <a:xfrm>
              <a:off x="3175" y="174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7" name="Freeform 127"/>
            <p:cNvSpPr>
              <a:spLocks/>
            </p:cNvSpPr>
            <p:nvPr/>
          </p:nvSpPr>
          <p:spPr bwMode="auto">
            <a:xfrm>
              <a:off x="3237" y="1771"/>
              <a:ext cx="563" cy="353"/>
            </a:xfrm>
            <a:custGeom>
              <a:avLst/>
              <a:gdLst>
                <a:gd name="T0" fmla="*/ 0 w 1578"/>
                <a:gd name="T1" fmla="*/ 991 h 991"/>
                <a:gd name="T2" fmla="*/ 1575 w 1578"/>
                <a:gd name="T3" fmla="*/ 571 h 991"/>
                <a:gd name="T4" fmla="*/ 1575 w 1578"/>
                <a:gd name="T5" fmla="*/ 2 h 991"/>
                <a:gd name="T6" fmla="*/ 1578 w 157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8" h="991">
                  <a:moveTo>
                    <a:pt x="0" y="991"/>
                  </a:moveTo>
                  <a:lnTo>
                    <a:pt x="1575" y="571"/>
                  </a:lnTo>
                  <a:lnTo>
                    <a:pt x="1575" y="2"/>
                  </a:lnTo>
                  <a:lnTo>
                    <a:pt x="157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8" name="Freeform 128"/>
            <p:cNvSpPr>
              <a:spLocks/>
            </p:cNvSpPr>
            <p:nvPr/>
          </p:nvSpPr>
          <p:spPr bwMode="auto">
            <a:xfrm>
              <a:off x="3774" y="1739"/>
              <a:ext cx="57" cy="58"/>
            </a:xfrm>
            <a:custGeom>
              <a:avLst/>
              <a:gdLst>
                <a:gd name="T0" fmla="*/ 161 w 161"/>
                <a:gd name="T1" fmla="*/ 147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7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9" name="Line 129"/>
            <p:cNvSpPr>
              <a:spLocks noChangeShapeType="1"/>
            </p:cNvSpPr>
            <p:nvPr/>
          </p:nvSpPr>
          <p:spPr bwMode="auto">
            <a:xfrm flipH="1">
              <a:off x="3774" y="1739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0" name="Arc 130"/>
            <p:cNvSpPr>
              <a:spLocks/>
            </p:cNvSpPr>
            <p:nvPr/>
          </p:nvSpPr>
          <p:spPr bwMode="auto">
            <a:xfrm>
              <a:off x="343" y="2381"/>
              <a:ext cx="1417" cy="290"/>
            </a:xfrm>
            <a:custGeom>
              <a:avLst/>
              <a:gdLst>
                <a:gd name="G0" fmla="+- 21600 0 0"/>
                <a:gd name="G1" fmla="+- 75 0 0"/>
                <a:gd name="G2" fmla="+- 21600 0 0"/>
                <a:gd name="T0" fmla="*/ 21600 w 21600"/>
                <a:gd name="T1" fmla="*/ 21675 h 21675"/>
                <a:gd name="T2" fmla="*/ 0 w 21600"/>
                <a:gd name="T3" fmla="*/ 0 h 21675"/>
                <a:gd name="T4" fmla="*/ 21600 w 21600"/>
                <a:gd name="T5" fmla="*/ 75 h 21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5" fill="none" extrusionOk="0">
                  <a:moveTo>
                    <a:pt x="21600" y="21675"/>
                  </a:moveTo>
                  <a:cubicBezTo>
                    <a:pt x="9670" y="21675"/>
                    <a:pt x="0" y="12004"/>
                    <a:pt x="0" y="75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5" stroke="0" extrusionOk="0">
                  <a:moveTo>
                    <a:pt x="21600" y="21675"/>
                  </a:moveTo>
                  <a:cubicBezTo>
                    <a:pt x="9670" y="21675"/>
                    <a:pt x="0" y="12004"/>
                    <a:pt x="0" y="75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1" name="Freeform 131"/>
            <p:cNvSpPr>
              <a:spLocks/>
            </p:cNvSpPr>
            <p:nvPr/>
          </p:nvSpPr>
          <p:spPr bwMode="auto">
            <a:xfrm>
              <a:off x="324" y="238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2" name="Freeform 132"/>
            <p:cNvSpPr>
              <a:spLocks/>
            </p:cNvSpPr>
            <p:nvPr/>
          </p:nvSpPr>
          <p:spPr bwMode="auto">
            <a:xfrm>
              <a:off x="1792" y="2365"/>
              <a:ext cx="37" cy="64"/>
            </a:xfrm>
            <a:custGeom>
              <a:avLst/>
              <a:gdLst>
                <a:gd name="T0" fmla="*/ 0 w 104"/>
                <a:gd name="T1" fmla="*/ 0 h 180"/>
                <a:gd name="T2" fmla="*/ 104 w 104"/>
                <a:gd name="T3" fmla="*/ 180 h 180"/>
                <a:gd name="T4" fmla="*/ 104 w 104"/>
                <a:gd name="T5" fmla="*/ 15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80">
                  <a:moveTo>
                    <a:pt x="0" y="0"/>
                  </a:moveTo>
                  <a:lnTo>
                    <a:pt x="104" y="180"/>
                  </a:lnTo>
                  <a:lnTo>
                    <a:pt x="104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3" name="Freeform 133"/>
            <p:cNvSpPr>
              <a:spLocks/>
            </p:cNvSpPr>
            <p:nvPr/>
          </p:nvSpPr>
          <p:spPr bwMode="auto">
            <a:xfrm>
              <a:off x="2273" y="2044"/>
              <a:ext cx="48" cy="86"/>
            </a:xfrm>
            <a:custGeom>
              <a:avLst/>
              <a:gdLst>
                <a:gd name="T0" fmla="*/ 0 w 134"/>
                <a:gd name="T1" fmla="*/ 239 h 239"/>
                <a:gd name="T2" fmla="*/ 134 w 134"/>
                <a:gd name="T3" fmla="*/ 105 h 239"/>
                <a:gd name="T4" fmla="*/ 134 w 13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9">
                  <a:moveTo>
                    <a:pt x="0" y="239"/>
                  </a:moveTo>
                  <a:lnTo>
                    <a:pt x="134" y="105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4" name="Freeform 134"/>
            <p:cNvSpPr>
              <a:spLocks/>
            </p:cNvSpPr>
            <p:nvPr/>
          </p:nvSpPr>
          <p:spPr bwMode="auto">
            <a:xfrm>
              <a:off x="2284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5" name="Line 135"/>
            <p:cNvSpPr>
              <a:spLocks noChangeShapeType="1"/>
            </p:cNvSpPr>
            <p:nvPr/>
          </p:nvSpPr>
          <p:spPr bwMode="auto">
            <a:xfrm>
              <a:off x="2284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6" name="Freeform 136"/>
            <p:cNvSpPr>
              <a:spLocks/>
            </p:cNvSpPr>
            <p:nvPr/>
          </p:nvSpPr>
          <p:spPr bwMode="auto">
            <a:xfrm>
              <a:off x="2032" y="2044"/>
              <a:ext cx="70" cy="86"/>
            </a:xfrm>
            <a:custGeom>
              <a:avLst/>
              <a:gdLst>
                <a:gd name="T0" fmla="*/ 0 w 194"/>
                <a:gd name="T1" fmla="*/ 239 h 239"/>
                <a:gd name="T2" fmla="*/ 194 w 194"/>
                <a:gd name="T3" fmla="*/ 134 h 239"/>
                <a:gd name="T4" fmla="*/ 194 w 19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39">
                  <a:moveTo>
                    <a:pt x="0" y="239"/>
                  </a:moveTo>
                  <a:lnTo>
                    <a:pt x="194" y="134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7" name="Freeform 137"/>
            <p:cNvSpPr>
              <a:spLocks/>
            </p:cNvSpPr>
            <p:nvPr/>
          </p:nvSpPr>
          <p:spPr bwMode="auto">
            <a:xfrm>
              <a:off x="2065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8" name="Line 138"/>
            <p:cNvSpPr>
              <a:spLocks noChangeShapeType="1"/>
            </p:cNvSpPr>
            <p:nvPr/>
          </p:nvSpPr>
          <p:spPr bwMode="auto">
            <a:xfrm>
              <a:off x="2065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9" name="Freeform 139"/>
            <p:cNvSpPr>
              <a:spLocks/>
            </p:cNvSpPr>
            <p:nvPr/>
          </p:nvSpPr>
          <p:spPr bwMode="auto">
            <a:xfrm>
              <a:off x="1807" y="2033"/>
              <a:ext cx="70" cy="86"/>
            </a:xfrm>
            <a:custGeom>
              <a:avLst/>
              <a:gdLst>
                <a:gd name="T0" fmla="*/ 0 w 196"/>
                <a:gd name="T1" fmla="*/ 240 h 240"/>
                <a:gd name="T2" fmla="*/ 196 w 196"/>
                <a:gd name="T3" fmla="*/ 121 h 240"/>
                <a:gd name="T4" fmla="*/ 196 w 196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240">
                  <a:moveTo>
                    <a:pt x="0" y="240"/>
                  </a:moveTo>
                  <a:lnTo>
                    <a:pt x="196" y="121"/>
                  </a:lnTo>
                  <a:lnTo>
                    <a:pt x="19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0" name="Freeform 140"/>
            <p:cNvSpPr>
              <a:spLocks/>
            </p:cNvSpPr>
            <p:nvPr/>
          </p:nvSpPr>
          <p:spPr bwMode="auto">
            <a:xfrm>
              <a:off x="1841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1" name="Line 141"/>
            <p:cNvSpPr>
              <a:spLocks noChangeShapeType="1"/>
            </p:cNvSpPr>
            <p:nvPr/>
          </p:nvSpPr>
          <p:spPr bwMode="auto">
            <a:xfrm>
              <a:off x="1841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2" name="Freeform 142"/>
            <p:cNvSpPr>
              <a:spLocks/>
            </p:cNvSpPr>
            <p:nvPr/>
          </p:nvSpPr>
          <p:spPr bwMode="auto">
            <a:xfrm>
              <a:off x="1556" y="2028"/>
              <a:ext cx="70" cy="107"/>
            </a:xfrm>
            <a:custGeom>
              <a:avLst/>
              <a:gdLst>
                <a:gd name="T0" fmla="*/ 0 w 194"/>
                <a:gd name="T1" fmla="*/ 301 h 301"/>
                <a:gd name="T2" fmla="*/ 194 w 194"/>
                <a:gd name="T3" fmla="*/ 180 h 301"/>
                <a:gd name="T4" fmla="*/ 194 w 194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301">
                  <a:moveTo>
                    <a:pt x="0" y="301"/>
                  </a:moveTo>
                  <a:lnTo>
                    <a:pt x="194" y="180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3" name="Freeform 143"/>
            <p:cNvSpPr>
              <a:spLocks/>
            </p:cNvSpPr>
            <p:nvPr/>
          </p:nvSpPr>
          <p:spPr bwMode="auto">
            <a:xfrm>
              <a:off x="1589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4" name="Line 144"/>
            <p:cNvSpPr>
              <a:spLocks noChangeShapeType="1"/>
            </p:cNvSpPr>
            <p:nvPr/>
          </p:nvSpPr>
          <p:spPr bwMode="auto">
            <a:xfrm>
              <a:off x="1589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5" name="Freeform 145"/>
            <p:cNvSpPr>
              <a:spLocks/>
            </p:cNvSpPr>
            <p:nvPr/>
          </p:nvSpPr>
          <p:spPr bwMode="auto">
            <a:xfrm>
              <a:off x="1315" y="2050"/>
              <a:ext cx="70" cy="85"/>
            </a:xfrm>
            <a:custGeom>
              <a:avLst/>
              <a:gdLst>
                <a:gd name="T0" fmla="*/ 0 w 195"/>
                <a:gd name="T1" fmla="*/ 240 h 240"/>
                <a:gd name="T2" fmla="*/ 195 w 195"/>
                <a:gd name="T3" fmla="*/ 150 h 240"/>
                <a:gd name="T4" fmla="*/ 195 w 19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40">
                  <a:moveTo>
                    <a:pt x="0" y="240"/>
                  </a:moveTo>
                  <a:lnTo>
                    <a:pt x="195" y="150"/>
                  </a:lnTo>
                  <a:lnTo>
                    <a:pt x="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6" name="Freeform 146"/>
            <p:cNvSpPr>
              <a:spLocks/>
            </p:cNvSpPr>
            <p:nvPr/>
          </p:nvSpPr>
          <p:spPr bwMode="auto">
            <a:xfrm>
              <a:off x="1348" y="204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7" name="Line 147"/>
            <p:cNvSpPr>
              <a:spLocks noChangeShapeType="1"/>
            </p:cNvSpPr>
            <p:nvPr/>
          </p:nvSpPr>
          <p:spPr bwMode="auto">
            <a:xfrm>
              <a:off x="2988" y="505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6221413" cy="8458200"/>
            <a:chOff x="192" y="192"/>
            <a:chExt cx="3919" cy="532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840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6" y="23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48" y="23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6" y="223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48" y="22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6" y="21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48" y="21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6" y="21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48" y="21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6" y="203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34" y="201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87" y="201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6" y="19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48" y="19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6" y="19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48" y="1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6" y="18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48" y="18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6" y="17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48" y="17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6" y="169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34" y="167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87" y="1678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6" y="16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48" y="16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6" y="15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48" y="15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6" y="149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3948" y="14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226" y="14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3948" y="14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226" y="136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634" y="1343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587" y="1343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226" y="129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3948" y="1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226" y="12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3948" y="12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226" y="11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3948" y="11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226" y="109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3948" y="10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226" y="102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634" y="1003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587" y="1003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226" y="95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3948" y="9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226" y="8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3948" y="8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226" y="82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3948" y="8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226" y="7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3948" y="7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226" y="687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634" y="667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587" y="667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226" y="6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3948" y="6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226" y="5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3948" y="5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226" y="4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3948" y="4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226" y="4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3948" y="4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218" y="352"/>
              <a:ext cx="3778" cy="20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3050" y="1988"/>
              <a:ext cx="124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795" y="1738"/>
              <a:ext cx="1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1091" y="1993"/>
              <a:ext cx="126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1732" y="1748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1324" y="1988"/>
              <a:ext cx="125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1287" y="1748"/>
              <a:ext cx="18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1573" y="1988"/>
              <a:ext cx="125" cy="11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1573" y="1988"/>
              <a:ext cx="122" cy="1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1573" y="1988"/>
              <a:ext cx="122" cy="1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1144" y="153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1811" y="1988"/>
              <a:ext cx="125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1890" y="1528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2070" y="1988"/>
              <a:ext cx="125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2890" y="150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3520" y="2123"/>
              <a:ext cx="125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2150" y="1753"/>
              <a:ext cx="1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1573" y="2109"/>
              <a:ext cx="125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451" y="1408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1573" y="2384"/>
              <a:ext cx="125" cy="11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3663" y="1488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2451" y="2138"/>
              <a:ext cx="125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1676" y="983"/>
              <a:ext cx="29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769" y="1983"/>
              <a:ext cx="125" cy="11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3218" y="1063"/>
              <a:ext cx="30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9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280" y="2439"/>
              <a:ext cx="32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535" y="217"/>
              <a:ext cx="40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1906" y="217"/>
              <a:ext cx="136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32 Bubble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282" y="2675"/>
              <a:ext cx="19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464" y="2675"/>
              <a:ext cx="7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282" y="2885"/>
              <a:ext cx="21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464" y="2885"/>
              <a:ext cx="7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282" y="3095"/>
              <a:ext cx="21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432" y="3095"/>
              <a:ext cx="82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282" y="3306"/>
              <a:ext cx="2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432" y="3306"/>
              <a:ext cx="35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282" y="3516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459" y="3516"/>
              <a:ext cx="35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282" y="3726"/>
              <a:ext cx="20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432" y="3726"/>
              <a:ext cx="327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#2 from sideline(most dangerous threat). If man over you is most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282" y="3831"/>
              <a:ext cx="11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dangerous call "Dallas."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282" y="4041"/>
              <a:ext cx="2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432" y="4041"/>
              <a:ext cx="27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from sideline. "Dallas" double-team man over SE.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282" y="4251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480" y="4251"/>
              <a:ext cx="35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282" y="4461"/>
              <a:ext cx="20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432" y="4461"/>
              <a:ext cx="367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defender over PS Wing. If outside: tap butt at LOS and give to FB. If head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282" y="4566"/>
              <a:ext cx="132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up or inside: Throw Bubble.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282" y="4777"/>
              <a:ext cx="21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489" y="4777"/>
              <a:ext cx="320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Receiver. Drop step, crossover, turn for ball. Run bubble screen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282" y="5092"/>
              <a:ext cx="18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480" y="5092"/>
              <a:ext cx="315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Crossover 45 for B Gap. Attack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ILB. Make him tackle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282" y="5302"/>
              <a:ext cx="81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Freeform 121"/>
            <p:cNvSpPr>
              <a:spLocks/>
            </p:cNvSpPr>
            <p:nvPr/>
          </p:nvSpPr>
          <p:spPr bwMode="auto">
            <a:xfrm>
              <a:off x="3047" y="1611"/>
              <a:ext cx="70" cy="377"/>
            </a:xfrm>
            <a:custGeom>
              <a:avLst/>
              <a:gdLst>
                <a:gd name="T0" fmla="*/ 183 w 198"/>
                <a:gd name="T1" fmla="*/ 1131 h 1131"/>
                <a:gd name="T2" fmla="*/ 198 w 198"/>
                <a:gd name="T3" fmla="*/ 106 h 1131"/>
                <a:gd name="T4" fmla="*/ 0 w 198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131">
                  <a:moveTo>
                    <a:pt x="183" y="1131"/>
                  </a:moveTo>
                  <a:lnTo>
                    <a:pt x="198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3023" y="1577"/>
              <a:ext cx="41" cy="65"/>
            </a:xfrm>
            <a:custGeom>
              <a:avLst/>
              <a:gdLst>
                <a:gd name="T0" fmla="*/ 98 w 115"/>
                <a:gd name="T1" fmla="*/ 0 h 196"/>
                <a:gd name="T2" fmla="*/ 115 w 115"/>
                <a:gd name="T3" fmla="*/ 9 h 196"/>
                <a:gd name="T4" fmla="*/ 17 w 115"/>
                <a:gd name="T5" fmla="*/ 196 h 196"/>
                <a:gd name="T6" fmla="*/ 0 w 115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98" y="0"/>
                  </a:moveTo>
                  <a:lnTo>
                    <a:pt x="115" y="9"/>
                  </a:lnTo>
                  <a:lnTo>
                    <a:pt x="17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3"/>
            <p:cNvSpPr>
              <a:spLocks noChangeShapeType="1"/>
            </p:cNvSpPr>
            <p:nvPr/>
          </p:nvSpPr>
          <p:spPr bwMode="auto">
            <a:xfrm>
              <a:off x="3023" y="163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Arc 124"/>
            <p:cNvSpPr>
              <a:spLocks/>
            </p:cNvSpPr>
            <p:nvPr/>
          </p:nvSpPr>
          <p:spPr bwMode="auto">
            <a:xfrm>
              <a:off x="897" y="1902"/>
              <a:ext cx="176" cy="1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2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1"/>
                    <a:pt x="12003" y="21532"/>
                    <a:pt x="12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1"/>
                    <a:pt x="12003" y="21532"/>
                    <a:pt x="12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5"/>
            <p:cNvSpPr>
              <a:spLocks/>
            </p:cNvSpPr>
            <p:nvPr/>
          </p:nvSpPr>
          <p:spPr bwMode="auto">
            <a:xfrm>
              <a:off x="1038" y="1896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Line 126"/>
            <p:cNvSpPr>
              <a:spLocks noChangeShapeType="1"/>
            </p:cNvSpPr>
            <p:nvPr/>
          </p:nvSpPr>
          <p:spPr bwMode="auto">
            <a:xfrm>
              <a:off x="1038" y="189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Arc 127"/>
            <p:cNvSpPr>
              <a:spLocks/>
            </p:cNvSpPr>
            <p:nvPr/>
          </p:nvSpPr>
          <p:spPr bwMode="auto">
            <a:xfrm>
              <a:off x="1212" y="1912"/>
              <a:ext cx="106" cy="1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Freeform 128"/>
            <p:cNvSpPr>
              <a:spLocks/>
            </p:cNvSpPr>
            <p:nvPr/>
          </p:nvSpPr>
          <p:spPr bwMode="auto">
            <a:xfrm>
              <a:off x="1282" y="1906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Line 129"/>
            <p:cNvSpPr>
              <a:spLocks noChangeShapeType="1"/>
            </p:cNvSpPr>
            <p:nvPr/>
          </p:nvSpPr>
          <p:spPr bwMode="auto">
            <a:xfrm>
              <a:off x="1282" y="1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Arc 130"/>
            <p:cNvSpPr>
              <a:spLocks/>
            </p:cNvSpPr>
            <p:nvPr/>
          </p:nvSpPr>
          <p:spPr bwMode="auto">
            <a:xfrm>
              <a:off x="1450" y="1911"/>
              <a:ext cx="96" cy="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3 h 21599"/>
                <a:gd name="T2" fmla="*/ 220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22"/>
                  </a:moveTo>
                  <a:cubicBezTo>
                    <a:pt x="21477" y="11979"/>
                    <a:pt x="11976" y="21479"/>
                    <a:pt x="219" y="21598"/>
                  </a:cubicBezTo>
                </a:path>
                <a:path w="21599" h="21599" stroke="0" extrusionOk="0">
                  <a:moveTo>
                    <a:pt x="21598" y="222"/>
                  </a:moveTo>
                  <a:cubicBezTo>
                    <a:pt x="21477" y="11979"/>
                    <a:pt x="11976" y="21479"/>
                    <a:pt x="219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31"/>
            <p:cNvSpPr>
              <a:spLocks/>
            </p:cNvSpPr>
            <p:nvPr/>
          </p:nvSpPr>
          <p:spPr bwMode="auto">
            <a:xfrm>
              <a:off x="1511" y="1906"/>
              <a:ext cx="74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Line 132"/>
            <p:cNvSpPr>
              <a:spLocks noChangeShapeType="1"/>
            </p:cNvSpPr>
            <p:nvPr/>
          </p:nvSpPr>
          <p:spPr bwMode="auto">
            <a:xfrm>
              <a:off x="1511" y="1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Line 133"/>
            <p:cNvSpPr>
              <a:spLocks noChangeShapeType="1"/>
            </p:cNvSpPr>
            <p:nvPr/>
          </p:nvSpPr>
          <p:spPr bwMode="auto">
            <a:xfrm flipV="1">
              <a:off x="1705" y="1907"/>
              <a:ext cx="61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Freeform 134"/>
            <p:cNvSpPr>
              <a:spLocks/>
            </p:cNvSpPr>
            <p:nvPr/>
          </p:nvSpPr>
          <p:spPr bwMode="auto">
            <a:xfrm>
              <a:off x="1735" y="1882"/>
              <a:ext cx="65" cy="44"/>
            </a:xfrm>
            <a:custGeom>
              <a:avLst/>
              <a:gdLst>
                <a:gd name="T0" fmla="*/ 185 w 185"/>
                <a:gd name="T1" fmla="*/ 115 h 132"/>
                <a:gd name="T2" fmla="*/ 174 w 185"/>
                <a:gd name="T3" fmla="*/ 132 h 132"/>
                <a:gd name="T4" fmla="*/ 0 w 185"/>
                <a:gd name="T5" fmla="*/ 17 h 132"/>
                <a:gd name="T6" fmla="*/ 10 w 185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85" y="115"/>
                  </a:moveTo>
                  <a:lnTo>
                    <a:pt x="174" y="132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Line 135"/>
            <p:cNvSpPr>
              <a:spLocks noChangeShapeType="1"/>
            </p:cNvSpPr>
            <p:nvPr/>
          </p:nvSpPr>
          <p:spPr bwMode="auto">
            <a:xfrm flipH="1">
              <a:off x="1735" y="1882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6"/>
            <p:cNvSpPr>
              <a:spLocks noChangeShapeType="1"/>
            </p:cNvSpPr>
            <p:nvPr/>
          </p:nvSpPr>
          <p:spPr bwMode="auto">
            <a:xfrm flipH="1" flipV="1">
              <a:off x="1837" y="1912"/>
              <a:ext cx="35" cy="6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7"/>
            <p:cNvSpPr>
              <a:spLocks/>
            </p:cNvSpPr>
            <p:nvPr/>
          </p:nvSpPr>
          <p:spPr bwMode="auto">
            <a:xfrm>
              <a:off x="1801" y="1891"/>
              <a:ext cx="69" cy="37"/>
            </a:xfrm>
            <a:custGeom>
              <a:avLst/>
              <a:gdLst>
                <a:gd name="T0" fmla="*/ 188 w 196"/>
                <a:gd name="T1" fmla="*/ 0 h 111"/>
                <a:gd name="T2" fmla="*/ 196 w 196"/>
                <a:gd name="T3" fmla="*/ 17 h 111"/>
                <a:gd name="T4" fmla="*/ 9 w 196"/>
                <a:gd name="T5" fmla="*/ 111 h 111"/>
                <a:gd name="T6" fmla="*/ 0 w 196"/>
                <a:gd name="T7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88" y="0"/>
                  </a:moveTo>
                  <a:lnTo>
                    <a:pt x="196" y="17"/>
                  </a:lnTo>
                  <a:lnTo>
                    <a:pt x="9" y="111"/>
                  </a:lnTo>
                  <a:lnTo>
                    <a:pt x="0" y="9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Line 138"/>
            <p:cNvSpPr>
              <a:spLocks noChangeShapeType="1"/>
            </p:cNvSpPr>
            <p:nvPr/>
          </p:nvSpPr>
          <p:spPr bwMode="auto">
            <a:xfrm>
              <a:off x="1801" y="1922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Freeform 139"/>
            <p:cNvSpPr>
              <a:spLocks/>
            </p:cNvSpPr>
            <p:nvPr/>
          </p:nvSpPr>
          <p:spPr bwMode="auto">
            <a:xfrm>
              <a:off x="2126" y="1897"/>
              <a:ext cx="35" cy="87"/>
            </a:xfrm>
            <a:custGeom>
              <a:avLst/>
              <a:gdLst>
                <a:gd name="T0" fmla="*/ 0 w 100"/>
                <a:gd name="T1" fmla="*/ 260 h 260"/>
                <a:gd name="T2" fmla="*/ 0 w 100"/>
                <a:gd name="T3" fmla="*/ 72 h 260"/>
                <a:gd name="T4" fmla="*/ 100 w 100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60">
                  <a:moveTo>
                    <a:pt x="0" y="260"/>
                  </a:moveTo>
                  <a:lnTo>
                    <a:pt x="0" y="72"/>
                  </a:lnTo>
                  <a:lnTo>
                    <a:pt x="1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0"/>
            <p:cNvSpPr>
              <a:spLocks/>
            </p:cNvSpPr>
            <p:nvPr/>
          </p:nvSpPr>
          <p:spPr bwMode="auto">
            <a:xfrm>
              <a:off x="2140" y="1865"/>
              <a:ext cx="49" cy="61"/>
            </a:xfrm>
            <a:custGeom>
              <a:avLst/>
              <a:gdLst>
                <a:gd name="T0" fmla="*/ 140 w 140"/>
                <a:gd name="T1" fmla="*/ 171 h 181"/>
                <a:gd name="T2" fmla="*/ 123 w 140"/>
                <a:gd name="T3" fmla="*/ 181 h 181"/>
                <a:gd name="T4" fmla="*/ 0 w 140"/>
                <a:gd name="T5" fmla="*/ 11 h 181"/>
                <a:gd name="T6" fmla="*/ 17 w 140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40" y="171"/>
                  </a:moveTo>
                  <a:lnTo>
                    <a:pt x="123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Line 141"/>
            <p:cNvSpPr>
              <a:spLocks noChangeShapeType="1"/>
            </p:cNvSpPr>
            <p:nvPr/>
          </p:nvSpPr>
          <p:spPr bwMode="auto">
            <a:xfrm flipH="1">
              <a:off x="2140" y="186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Freeform 142"/>
            <p:cNvSpPr>
              <a:spLocks/>
            </p:cNvSpPr>
            <p:nvPr/>
          </p:nvSpPr>
          <p:spPr bwMode="auto">
            <a:xfrm>
              <a:off x="1669" y="2200"/>
              <a:ext cx="260" cy="216"/>
            </a:xfrm>
            <a:custGeom>
              <a:avLst/>
              <a:gdLst>
                <a:gd name="T0" fmla="*/ 0 w 735"/>
                <a:gd name="T1" fmla="*/ 0 h 648"/>
                <a:gd name="T2" fmla="*/ 230 w 735"/>
                <a:gd name="T3" fmla="*/ 303 h 648"/>
                <a:gd name="T4" fmla="*/ 735 w 735"/>
                <a:gd name="T5" fmla="*/ 648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5" h="648">
                  <a:moveTo>
                    <a:pt x="0" y="0"/>
                  </a:moveTo>
                  <a:lnTo>
                    <a:pt x="230" y="303"/>
                  </a:lnTo>
                  <a:lnTo>
                    <a:pt x="735" y="64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143"/>
            <p:cNvSpPr>
              <a:spLocks/>
            </p:cNvSpPr>
            <p:nvPr/>
          </p:nvSpPr>
          <p:spPr bwMode="auto">
            <a:xfrm>
              <a:off x="1875" y="2373"/>
              <a:ext cx="54" cy="43"/>
            </a:xfrm>
            <a:custGeom>
              <a:avLst/>
              <a:gdLst>
                <a:gd name="T0" fmla="*/ 54 w 54"/>
                <a:gd name="T1" fmla="*/ 43 h 43"/>
                <a:gd name="T2" fmla="*/ 21 w 54"/>
                <a:gd name="T3" fmla="*/ 0 h 43"/>
                <a:gd name="T4" fmla="*/ 21 w 54"/>
                <a:gd name="T5" fmla="*/ 22 h 43"/>
                <a:gd name="T6" fmla="*/ 0 w 54"/>
                <a:gd name="T7" fmla="*/ 30 h 43"/>
                <a:gd name="T8" fmla="*/ 54 w 54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54" y="43"/>
                  </a:moveTo>
                  <a:lnTo>
                    <a:pt x="21" y="0"/>
                  </a:lnTo>
                  <a:lnTo>
                    <a:pt x="21" y="22"/>
                  </a:lnTo>
                  <a:lnTo>
                    <a:pt x="0" y="30"/>
                  </a:lnTo>
                  <a:lnTo>
                    <a:pt x="54" y="4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4"/>
            <p:cNvSpPr>
              <a:spLocks/>
            </p:cNvSpPr>
            <p:nvPr/>
          </p:nvSpPr>
          <p:spPr bwMode="auto">
            <a:xfrm>
              <a:off x="3575" y="1596"/>
              <a:ext cx="64" cy="525"/>
            </a:xfrm>
            <a:custGeom>
              <a:avLst/>
              <a:gdLst>
                <a:gd name="T0" fmla="*/ 30 w 183"/>
                <a:gd name="T1" fmla="*/ 1574 h 1574"/>
                <a:gd name="T2" fmla="*/ 0 w 183"/>
                <a:gd name="T3" fmla="*/ 151 h 1574"/>
                <a:gd name="T4" fmla="*/ 183 w 183"/>
                <a:gd name="T5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574">
                  <a:moveTo>
                    <a:pt x="30" y="1574"/>
                  </a:moveTo>
                  <a:lnTo>
                    <a:pt x="0" y="151"/>
                  </a:lnTo>
                  <a:lnTo>
                    <a:pt x="18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Freeform 145"/>
            <p:cNvSpPr>
              <a:spLocks/>
            </p:cNvSpPr>
            <p:nvPr/>
          </p:nvSpPr>
          <p:spPr bwMode="auto">
            <a:xfrm>
              <a:off x="3616" y="1565"/>
              <a:ext cx="52" cy="58"/>
            </a:xfrm>
            <a:custGeom>
              <a:avLst/>
              <a:gdLst>
                <a:gd name="T0" fmla="*/ 147 w 147"/>
                <a:gd name="T1" fmla="*/ 162 h 175"/>
                <a:gd name="T2" fmla="*/ 132 w 147"/>
                <a:gd name="T3" fmla="*/ 175 h 175"/>
                <a:gd name="T4" fmla="*/ 0 w 147"/>
                <a:gd name="T5" fmla="*/ 13 h 175"/>
                <a:gd name="T6" fmla="*/ 15 w 147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47" y="162"/>
                  </a:moveTo>
                  <a:lnTo>
                    <a:pt x="132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Line 146"/>
            <p:cNvSpPr>
              <a:spLocks noChangeShapeType="1"/>
            </p:cNvSpPr>
            <p:nvPr/>
          </p:nvSpPr>
          <p:spPr bwMode="auto">
            <a:xfrm flipH="1">
              <a:off x="3616" y="156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Freeform 147"/>
            <p:cNvSpPr>
              <a:spLocks/>
            </p:cNvSpPr>
            <p:nvPr/>
          </p:nvSpPr>
          <p:spPr bwMode="auto">
            <a:xfrm>
              <a:off x="2556" y="2248"/>
              <a:ext cx="70" cy="56"/>
            </a:xfrm>
            <a:custGeom>
              <a:avLst/>
              <a:gdLst>
                <a:gd name="T0" fmla="*/ 0 w 198"/>
                <a:gd name="T1" fmla="*/ 0 h 168"/>
                <a:gd name="T2" fmla="*/ 198 w 198"/>
                <a:gd name="T3" fmla="*/ 168 h 168"/>
                <a:gd name="T4" fmla="*/ 151 w 198"/>
                <a:gd name="T5" fmla="*/ 1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8">
                  <a:moveTo>
                    <a:pt x="0" y="0"/>
                  </a:moveTo>
                  <a:lnTo>
                    <a:pt x="198" y="168"/>
                  </a:lnTo>
                  <a:lnTo>
                    <a:pt x="151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Arc 148"/>
            <p:cNvSpPr>
              <a:spLocks/>
            </p:cNvSpPr>
            <p:nvPr/>
          </p:nvSpPr>
          <p:spPr bwMode="auto">
            <a:xfrm>
              <a:off x="2620" y="2146"/>
              <a:ext cx="555" cy="16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3 h 21600"/>
                <a:gd name="T2" fmla="*/ 3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32"/>
                  </a:moveTo>
                  <a:cubicBezTo>
                    <a:pt x="21526" y="11995"/>
                    <a:pt x="11901" y="21578"/>
                    <a:pt x="38" y="21599"/>
                  </a:cubicBezTo>
                </a:path>
                <a:path w="21600" h="21600" stroke="0" extrusionOk="0">
                  <a:moveTo>
                    <a:pt x="21599" y="132"/>
                  </a:moveTo>
                  <a:cubicBezTo>
                    <a:pt x="21526" y="11995"/>
                    <a:pt x="11901" y="21578"/>
                    <a:pt x="3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49"/>
            <p:cNvSpPr>
              <a:spLocks/>
            </p:cNvSpPr>
            <p:nvPr/>
          </p:nvSpPr>
          <p:spPr bwMode="auto">
            <a:xfrm>
              <a:off x="3157" y="2147"/>
              <a:ext cx="37" cy="49"/>
            </a:xfrm>
            <a:custGeom>
              <a:avLst/>
              <a:gdLst>
                <a:gd name="T0" fmla="*/ 19 w 37"/>
                <a:gd name="T1" fmla="*/ 0 h 49"/>
                <a:gd name="T2" fmla="*/ 0 w 37"/>
                <a:gd name="T3" fmla="*/ 49 h 49"/>
                <a:gd name="T4" fmla="*/ 19 w 37"/>
                <a:gd name="T5" fmla="*/ 36 h 49"/>
                <a:gd name="T6" fmla="*/ 37 w 37"/>
                <a:gd name="T7" fmla="*/ 49 h 49"/>
                <a:gd name="T8" fmla="*/ 19 w 37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9">
                  <a:moveTo>
                    <a:pt x="19" y="0"/>
                  </a:moveTo>
                  <a:lnTo>
                    <a:pt x="0" y="49"/>
                  </a:lnTo>
                  <a:lnTo>
                    <a:pt x="19" y="36"/>
                  </a:lnTo>
                  <a:lnTo>
                    <a:pt x="37" y="4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50"/>
            <p:cNvSpPr>
              <a:spLocks noChangeShapeType="1"/>
            </p:cNvSpPr>
            <p:nvPr/>
          </p:nvSpPr>
          <p:spPr bwMode="auto">
            <a:xfrm flipV="1">
              <a:off x="1682" y="1710"/>
              <a:ext cx="444" cy="6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51"/>
            <p:cNvSpPr>
              <a:spLocks/>
            </p:cNvSpPr>
            <p:nvPr/>
          </p:nvSpPr>
          <p:spPr bwMode="auto">
            <a:xfrm>
              <a:off x="2083" y="1710"/>
              <a:ext cx="43" cy="52"/>
            </a:xfrm>
            <a:custGeom>
              <a:avLst/>
              <a:gdLst>
                <a:gd name="T0" fmla="*/ 43 w 43"/>
                <a:gd name="T1" fmla="*/ 0 h 52"/>
                <a:gd name="T2" fmla="*/ 0 w 43"/>
                <a:gd name="T3" fmla="*/ 33 h 52"/>
                <a:gd name="T4" fmla="*/ 23 w 43"/>
                <a:gd name="T5" fmla="*/ 31 h 52"/>
                <a:gd name="T6" fmla="*/ 32 w 43"/>
                <a:gd name="T7" fmla="*/ 52 h 52"/>
                <a:gd name="T8" fmla="*/ 43 w 4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43" y="0"/>
                  </a:moveTo>
                  <a:lnTo>
                    <a:pt x="0" y="33"/>
                  </a:lnTo>
                  <a:lnTo>
                    <a:pt x="23" y="31"/>
                  </a:lnTo>
                  <a:lnTo>
                    <a:pt x="32" y="52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3" name="Rectangle 152">
            <a:hlinkClick r:id="rId2" action="ppaction://hlinkfile"/>
          </p:cNvPr>
          <p:cNvSpPr/>
          <p:nvPr/>
        </p:nvSpPr>
        <p:spPr>
          <a:xfrm>
            <a:off x="4572000" y="8314422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430212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8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9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1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2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3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4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5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6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7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8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9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0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1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2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3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4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5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6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7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8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9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0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1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2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3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4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5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6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7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8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9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0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1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2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3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4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5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6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7" name="Oval 69"/>
            <p:cNvSpPr>
              <a:spLocks noChangeArrowheads="1"/>
            </p:cNvSpPr>
            <p:nvPr/>
          </p:nvSpPr>
          <p:spPr bwMode="auto">
            <a:xfrm>
              <a:off x="3160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8" name="Rectangle 70"/>
            <p:cNvSpPr>
              <a:spLocks noChangeArrowheads="1"/>
            </p:cNvSpPr>
            <p:nvPr/>
          </p:nvSpPr>
          <p:spPr bwMode="auto">
            <a:xfrm>
              <a:off x="1219" y="186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9" name="Oval 71"/>
            <p:cNvSpPr>
              <a:spLocks noChangeArrowheads="1"/>
            </p:cNvSpPr>
            <p:nvPr/>
          </p:nvSpPr>
          <p:spPr bwMode="auto">
            <a:xfrm>
              <a:off x="1214" y="21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0" name="Rectangle 72"/>
            <p:cNvSpPr>
              <a:spLocks noChangeArrowheads="1"/>
            </p:cNvSpPr>
            <p:nvPr/>
          </p:nvSpPr>
          <p:spPr bwMode="auto">
            <a:xfrm>
              <a:off x="1631" y="187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1" name="Oval 73"/>
            <p:cNvSpPr>
              <a:spLocks noChangeArrowheads="1"/>
            </p:cNvSpPr>
            <p:nvPr/>
          </p:nvSpPr>
          <p:spPr bwMode="auto">
            <a:xfrm>
              <a:off x="1449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2" name="Rectangle 74"/>
            <p:cNvSpPr>
              <a:spLocks noChangeArrowheads="1"/>
            </p:cNvSpPr>
            <p:nvPr/>
          </p:nvSpPr>
          <p:spPr bwMode="auto">
            <a:xfrm>
              <a:off x="2005" y="187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3" name="Rectangle 75"/>
            <p:cNvSpPr>
              <a:spLocks noChangeArrowheads="1"/>
            </p:cNvSpPr>
            <p:nvPr/>
          </p:nvSpPr>
          <p:spPr bwMode="auto">
            <a:xfrm>
              <a:off x="1695" y="2122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4" name="Line 76"/>
            <p:cNvSpPr>
              <a:spLocks noChangeShapeType="1"/>
            </p:cNvSpPr>
            <p:nvPr/>
          </p:nvSpPr>
          <p:spPr bwMode="auto">
            <a:xfrm>
              <a:off x="1695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5" name="Line 77"/>
            <p:cNvSpPr>
              <a:spLocks noChangeShapeType="1"/>
            </p:cNvSpPr>
            <p:nvPr/>
          </p:nvSpPr>
          <p:spPr bwMode="auto">
            <a:xfrm flipV="1">
              <a:off x="1695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6" name="Rectangle 78"/>
            <p:cNvSpPr>
              <a:spLocks noChangeArrowheads="1"/>
            </p:cNvSpPr>
            <p:nvPr/>
          </p:nvSpPr>
          <p:spPr bwMode="auto">
            <a:xfrm>
              <a:off x="1492" y="164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7" name="Oval 79"/>
            <p:cNvSpPr>
              <a:spLocks noChangeArrowheads="1"/>
            </p:cNvSpPr>
            <p:nvPr/>
          </p:nvSpPr>
          <p:spPr bwMode="auto">
            <a:xfrm>
              <a:off x="1935" y="2122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8" name="Rectangle 80"/>
            <p:cNvSpPr>
              <a:spLocks noChangeArrowheads="1"/>
            </p:cNvSpPr>
            <p:nvPr/>
          </p:nvSpPr>
          <p:spPr bwMode="auto">
            <a:xfrm>
              <a:off x="2160" y="163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9" name="Oval 81"/>
            <p:cNvSpPr>
              <a:spLocks noChangeArrowheads="1"/>
            </p:cNvSpPr>
            <p:nvPr/>
          </p:nvSpPr>
          <p:spPr bwMode="auto">
            <a:xfrm>
              <a:off x="2187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0" name="Rectangle 82"/>
            <p:cNvSpPr>
              <a:spLocks noChangeArrowheads="1"/>
            </p:cNvSpPr>
            <p:nvPr/>
          </p:nvSpPr>
          <p:spPr bwMode="auto">
            <a:xfrm>
              <a:off x="3000" y="16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61" name="Oval 83"/>
            <p:cNvSpPr>
              <a:spLocks noChangeArrowheads="1"/>
            </p:cNvSpPr>
            <p:nvPr/>
          </p:nvSpPr>
          <p:spPr bwMode="auto">
            <a:xfrm>
              <a:off x="3625" y="2267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2" name="Rectangle 84"/>
            <p:cNvSpPr>
              <a:spLocks noChangeArrowheads="1"/>
            </p:cNvSpPr>
            <p:nvPr/>
          </p:nvSpPr>
          <p:spPr bwMode="auto">
            <a:xfrm>
              <a:off x="2267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63" name="Oval 85"/>
            <p:cNvSpPr>
              <a:spLocks noChangeArrowheads="1"/>
            </p:cNvSpPr>
            <p:nvPr/>
          </p:nvSpPr>
          <p:spPr bwMode="auto">
            <a:xfrm>
              <a:off x="1695" y="2245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4" name="Rectangle 86"/>
            <p:cNvSpPr>
              <a:spLocks noChangeArrowheads="1"/>
            </p:cNvSpPr>
            <p:nvPr/>
          </p:nvSpPr>
          <p:spPr bwMode="auto">
            <a:xfrm>
              <a:off x="438" y="128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65" name="Oval 87"/>
            <p:cNvSpPr>
              <a:spLocks noChangeArrowheads="1"/>
            </p:cNvSpPr>
            <p:nvPr/>
          </p:nvSpPr>
          <p:spPr bwMode="auto">
            <a:xfrm>
              <a:off x="1695" y="254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6" name="Rectangle 88"/>
            <p:cNvSpPr>
              <a:spLocks noChangeArrowheads="1"/>
            </p:cNvSpPr>
            <p:nvPr/>
          </p:nvSpPr>
          <p:spPr bwMode="auto">
            <a:xfrm>
              <a:off x="3770" y="159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67" name="Oval 89"/>
            <p:cNvSpPr>
              <a:spLocks noChangeArrowheads="1"/>
            </p:cNvSpPr>
            <p:nvPr/>
          </p:nvSpPr>
          <p:spPr bwMode="auto">
            <a:xfrm>
              <a:off x="2566" y="227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8" name="Rectangle 90"/>
            <p:cNvSpPr>
              <a:spLocks noChangeArrowheads="1"/>
            </p:cNvSpPr>
            <p:nvPr/>
          </p:nvSpPr>
          <p:spPr bwMode="auto">
            <a:xfrm>
              <a:off x="1794" y="1069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69" name="Oval 91"/>
            <p:cNvSpPr>
              <a:spLocks noChangeArrowheads="1"/>
            </p:cNvSpPr>
            <p:nvPr/>
          </p:nvSpPr>
          <p:spPr bwMode="auto">
            <a:xfrm>
              <a:off x="524" y="2117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70" name="Rectangle 92"/>
            <p:cNvSpPr>
              <a:spLocks noChangeArrowheads="1"/>
            </p:cNvSpPr>
            <p:nvPr/>
          </p:nvSpPr>
          <p:spPr bwMode="auto">
            <a:xfrm>
              <a:off x="3326" y="115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1" name="Rectangle 93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2" name="Rectangle 94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3" name="Rectangle 95"/>
            <p:cNvSpPr>
              <a:spLocks noChangeArrowheads="1"/>
            </p:cNvSpPr>
            <p:nvPr/>
          </p:nvSpPr>
          <p:spPr bwMode="auto">
            <a:xfrm>
              <a:off x="1888" y="267"/>
              <a:ext cx="185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 Rt. Spread 32 Dive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4" name="Rectangle 96"/>
            <p:cNvSpPr>
              <a:spLocks noChangeArrowheads="1"/>
            </p:cNvSpPr>
            <p:nvPr/>
          </p:nvSpPr>
          <p:spPr bwMode="auto">
            <a:xfrm>
              <a:off x="373" y="2845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5" name="Rectangle 97"/>
            <p:cNvSpPr>
              <a:spLocks noChangeArrowheads="1"/>
            </p:cNvSpPr>
            <p:nvPr/>
          </p:nvSpPr>
          <p:spPr bwMode="auto">
            <a:xfrm>
              <a:off x="491" y="2845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out:Zone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6" name="Rectangle 98"/>
            <p:cNvSpPr>
              <a:spLocks noChangeArrowheads="1"/>
            </p:cNvSpPr>
            <p:nvPr/>
          </p:nvSpPr>
          <p:spPr bwMode="auto">
            <a:xfrm>
              <a:off x="373" y="30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7" name="Rectangle 99"/>
            <p:cNvSpPr>
              <a:spLocks noChangeArrowheads="1"/>
            </p:cNvSpPr>
            <p:nvPr/>
          </p:nvSpPr>
          <p:spPr bwMode="auto">
            <a:xfrm>
              <a:off x="502" y="3048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8" name="Rectangle 100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79" name="Rectangle 101"/>
            <p:cNvSpPr>
              <a:spLocks noChangeArrowheads="1"/>
            </p:cNvSpPr>
            <p:nvPr/>
          </p:nvSpPr>
          <p:spPr bwMode="auto">
            <a:xfrm>
              <a:off x="496" y="3251"/>
              <a:ext cx="164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0" name="Rectangle 102"/>
            <p:cNvSpPr>
              <a:spLocks noChangeArrowheads="1"/>
            </p:cNvSpPr>
            <p:nvPr/>
          </p:nvSpPr>
          <p:spPr bwMode="auto">
            <a:xfrm>
              <a:off x="373" y="345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1" name="Rectangle 103"/>
            <p:cNvSpPr>
              <a:spLocks noChangeArrowheads="1"/>
            </p:cNvSpPr>
            <p:nvPr/>
          </p:nvSpPr>
          <p:spPr bwMode="auto">
            <a:xfrm>
              <a:off x="491" y="3454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2" name="Rectangle 104"/>
            <p:cNvSpPr>
              <a:spLocks noChangeArrowheads="1"/>
            </p:cNvSpPr>
            <p:nvPr/>
          </p:nvSpPr>
          <p:spPr bwMode="auto">
            <a:xfrm>
              <a:off x="373" y="365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3" name="Rectangle 105"/>
            <p:cNvSpPr>
              <a:spLocks noChangeArrowheads="1"/>
            </p:cNvSpPr>
            <p:nvPr/>
          </p:nvSpPr>
          <p:spPr bwMode="auto">
            <a:xfrm>
              <a:off x="480" y="3658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4" name="Rectangle 106"/>
            <p:cNvSpPr>
              <a:spLocks noChangeArrowheads="1"/>
            </p:cNvSpPr>
            <p:nvPr/>
          </p:nvSpPr>
          <p:spPr bwMode="auto">
            <a:xfrm>
              <a:off x="373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5" name="Rectangle 107"/>
            <p:cNvSpPr>
              <a:spLocks noChangeArrowheads="1"/>
            </p:cNvSpPr>
            <p:nvPr/>
          </p:nvSpPr>
          <p:spPr bwMode="auto">
            <a:xfrm>
              <a:off x="480" y="3861"/>
              <a:ext cx="7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skinny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6" name="Rectangle 108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7" name="Rectangle 109"/>
            <p:cNvSpPr>
              <a:spLocks noChangeArrowheads="1"/>
            </p:cNvSpPr>
            <p:nvPr/>
          </p:nvSpPr>
          <p:spPr bwMode="auto">
            <a:xfrm>
              <a:off x="475" y="4064"/>
              <a:ext cx="57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streak.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8" name="Rectangle 110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89" name="Rectangle 111"/>
            <p:cNvSpPr>
              <a:spLocks noChangeArrowheads="1"/>
            </p:cNvSpPr>
            <p:nvPr/>
          </p:nvSpPr>
          <p:spPr bwMode="auto">
            <a:xfrm>
              <a:off x="496" y="4267"/>
              <a:ext cx="16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fake 32. 2 steps throw  to RH/LH.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0" name="Rectangle 112"/>
            <p:cNvSpPr>
              <a:spLocks noChangeArrowheads="1"/>
            </p:cNvSpPr>
            <p:nvPr/>
          </p:nvSpPr>
          <p:spPr bwMode="auto">
            <a:xfrm>
              <a:off x="373" y="447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1" name="Rectangle 113"/>
            <p:cNvSpPr>
              <a:spLocks noChangeArrowheads="1"/>
            </p:cNvSpPr>
            <p:nvPr/>
          </p:nvSpPr>
          <p:spPr bwMode="auto">
            <a:xfrm>
              <a:off x="502" y="4470"/>
              <a:ext cx="327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Drop step. Run a seam looking over inside shoulder.Stay away from ILB.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2" name="Rectangle 114"/>
            <p:cNvSpPr>
              <a:spLocks noChangeArrowheads="1"/>
            </p:cNvSpPr>
            <p:nvPr/>
          </p:nvSpPr>
          <p:spPr bwMode="auto">
            <a:xfrm>
              <a:off x="373" y="467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3" name="Rectangle 115"/>
            <p:cNvSpPr>
              <a:spLocks noChangeArrowheads="1"/>
            </p:cNvSpPr>
            <p:nvPr/>
          </p:nvSpPr>
          <p:spPr bwMode="auto">
            <a:xfrm>
              <a:off x="491" y="4674"/>
              <a:ext cx="13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a 3 yard hitch.You are outlet.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4" name="Rectangle 116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5" name="Rectangle 117"/>
            <p:cNvSpPr>
              <a:spLocks noChangeArrowheads="1"/>
            </p:cNvSpPr>
            <p:nvPr/>
          </p:nvSpPr>
          <p:spPr bwMode="auto">
            <a:xfrm>
              <a:off x="480" y="4877"/>
              <a:ext cx="6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32 Give.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6" name="Rectangle 118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97" name="Line 119"/>
            <p:cNvSpPr>
              <a:spLocks noChangeShapeType="1"/>
            </p:cNvSpPr>
            <p:nvPr/>
          </p:nvSpPr>
          <p:spPr bwMode="auto">
            <a:xfrm flipV="1">
              <a:off x="3222" y="947"/>
              <a:ext cx="86" cy="11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98" name="Freeform 120"/>
            <p:cNvSpPr>
              <a:spLocks/>
            </p:cNvSpPr>
            <p:nvPr/>
          </p:nvSpPr>
          <p:spPr bwMode="auto">
            <a:xfrm>
              <a:off x="3286" y="947"/>
              <a:ext cx="37" cy="53"/>
            </a:xfrm>
            <a:custGeom>
              <a:avLst/>
              <a:gdLst>
                <a:gd name="T0" fmla="*/ 22 w 37"/>
                <a:gd name="T1" fmla="*/ 0 h 53"/>
                <a:gd name="T2" fmla="*/ 0 w 37"/>
                <a:gd name="T3" fmla="*/ 51 h 53"/>
                <a:gd name="T4" fmla="*/ 20 w 37"/>
                <a:gd name="T5" fmla="*/ 38 h 53"/>
                <a:gd name="T6" fmla="*/ 37 w 37"/>
                <a:gd name="T7" fmla="*/ 53 h 53"/>
                <a:gd name="T8" fmla="*/ 22 w 3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22" y="0"/>
                  </a:moveTo>
                  <a:lnTo>
                    <a:pt x="0" y="51"/>
                  </a:lnTo>
                  <a:lnTo>
                    <a:pt x="20" y="38"/>
                  </a:lnTo>
                  <a:lnTo>
                    <a:pt x="37" y="53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99" name="Arc 121"/>
            <p:cNvSpPr>
              <a:spLocks/>
            </p:cNvSpPr>
            <p:nvPr/>
          </p:nvSpPr>
          <p:spPr bwMode="auto">
            <a:xfrm>
              <a:off x="2644" y="1571"/>
              <a:ext cx="172" cy="83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0" name="Freeform 122"/>
            <p:cNvSpPr>
              <a:spLocks/>
            </p:cNvSpPr>
            <p:nvPr/>
          </p:nvSpPr>
          <p:spPr bwMode="auto">
            <a:xfrm>
              <a:off x="2796" y="1571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8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1" name="Freeform 123"/>
            <p:cNvSpPr>
              <a:spLocks/>
            </p:cNvSpPr>
            <p:nvPr/>
          </p:nvSpPr>
          <p:spPr bwMode="auto">
            <a:xfrm>
              <a:off x="590" y="644"/>
              <a:ext cx="649" cy="1476"/>
            </a:xfrm>
            <a:custGeom>
              <a:avLst/>
              <a:gdLst>
                <a:gd name="T0" fmla="*/ 0 w 1820"/>
                <a:gd name="T1" fmla="*/ 4138 h 4138"/>
                <a:gd name="T2" fmla="*/ 1820 w 1820"/>
                <a:gd name="T3" fmla="*/ 2105 h 4138"/>
                <a:gd name="T4" fmla="*/ 1820 w 1820"/>
                <a:gd name="T5" fmla="*/ 0 h 4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0" h="4138">
                  <a:moveTo>
                    <a:pt x="0" y="4138"/>
                  </a:moveTo>
                  <a:lnTo>
                    <a:pt x="1820" y="2105"/>
                  </a:lnTo>
                  <a:lnTo>
                    <a:pt x="18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2" name="Freeform 124"/>
            <p:cNvSpPr>
              <a:spLocks/>
            </p:cNvSpPr>
            <p:nvPr/>
          </p:nvSpPr>
          <p:spPr bwMode="auto">
            <a:xfrm>
              <a:off x="1220" y="644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3" name="Freeform 125"/>
            <p:cNvSpPr>
              <a:spLocks/>
            </p:cNvSpPr>
            <p:nvPr/>
          </p:nvSpPr>
          <p:spPr bwMode="auto">
            <a:xfrm>
              <a:off x="3706" y="1984"/>
              <a:ext cx="115" cy="287"/>
            </a:xfrm>
            <a:custGeom>
              <a:avLst/>
              <a:gdLst>
                <a:gd name="T0" fmla="*/ 0 w 324"/>
                <a:gd name="T1" fmla="*/ 805 h 805"/>
                <a:gd name="T2" fmla="*/ 324 w 324"/>
                <a:gd name="T3" fmla="*/ 0 h 805"/>
                <a:gd name="T4" fmla="*/ 71 w 324"/>
                <a:gd name="T5" fmla="*/ 98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4" h="805">
                  <a:moveTo>
                    <a:pt x="0" y="805"/>
                  </a:moveTo>
                  <a:lnTo>
                    <a:pt x="324" y="0"/>
                  </a:lnTo>
                  <a:lnTo>
                    <a:pt x="71" y="9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4" name="Freeform 126"/>
            <p:cNvSpPr>
              <a:spLocks/>
            </p:cNvSpPr>
            <p:nvPr/>
          </p:nvSpPr>
          <p:spPr bwMode="auto">
            <a:xfrm>
              <a:off x="3731" y="1983"/>
              <a:ext cx="55" cy="36"/>
            </a:xfrm>
            <a:custGeom>
              <a:avLst/>
              <a:gdLst>
                <a:gd name="T0" fmla="*/ 0 w 55"/>
                <a:gd name="T1" fmla="*/ 36 h 36"/>
                <a:gd name="T2" fmla="*/ 55 w 55"/>
                <a:gd name="T3" fmla="*/ 35 h 36"/>
                <a:gd name="T4" fmla="*/ 36 w 55"/>
                <a:gd name="T5" fmla="*/ 22 h 36"/>
                <a:gd name="T6" fmla="*/ 42 w 55"/>
                <a:gd name="T7" fmla="*/ 0 h 36"/>
                <a:gd name="T8" fmla="*/ 0 w 5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0" y="36"/>
                  </a:moveTo>
                  <a:lnTo>
                    <a:pt x="55" y="35"/>
                  </a:lnTo>
                  <a:lnTo>
                    <a:pt x="36" y="22"/>
                  </a:lnTo>
                  <a:lnTo>
                    <a:pt x="42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5" name="Line 127"/>
            <p:cNvSpPr>
              <a:spLocks noChangeShapeType="1"/>
            </p:cNvSpPr>
            <p:nvPr/>
          </p:nvSpPr>
          <p:spPr bwMode="auto">
            <a:xfrm>
              <a:off x="1842" y="2429"/>
              <a:ext cx="112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6" name="Line 128"/>
            <p:cNvSpPr>
              <a:spLocks noChangeShapeType="1"/>
            </p:cNvSpPr>
            <p:nvPr/>
          </p:nvSpPr>
          <p:spPr bwMode="auto">
            <a:xfrm flipV="1">
              <a:off x="1805" y="2092"/>
              <a:ext cx="390" cy="4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7" name="Freeform 129"/>
            <p:cNvSpPr>
              <a:spLocks/>
            </p:cNvSpPr>
            <p:nvPr/>
          </p:nvSpPr>
          <p:spPr bwMode="auto">
            <a:xfrm>
              <a:off x="2147" y="2092"/>
              <a:ext cx="48" cy="52"/>
            </a:xfrm>
            <a:custGeom>
              <a:avLst/>
              <a:gdLst>
                <a:gd name="T0" fmla="*/ 48 w 48"/>
                <a:gd name="T1" fmla="*/ 0 h 52"/>
                <a:gd name="T2" fmla="*/ 0 w 48"/>
                <a:gd name="T3" fmla="*/ 27 h 52"/>
                <a:gd name="T4" fmla="*/ 23 w 48"/>
                <a:gd name="T5" fmla="*/ 29 h 52"/>
                <a:gd name="T6" fmla="*/ 28 w 48"/>
                <a:gd name="T7" fmla="*/ 52 h 52"/>
                <a:gd name="T8" fmla="*/ 48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48" y="0"/>
                  </a:moveTo>
                  <a:lnTo>
                    <a:pt x="0" y="27"/>
                  </a:lnTo>
                  <a:lnTo>
                    <a:pt x="23" y="29"/>
                  </a:lnTo>
                  <a:lnTo>
                    <a:pt x="28" y="5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8" name="Freeform 130"/>
            <p:cNvSpPr>
              <a:spLocks/>
            </p:cNvSpPr>
            <p:nvPr/>
          </p:nvSpPr>
          <p:spPr bwMode="auto">
            <a:xfrm>
              <a:off x="1792" y="2365"/>
              <a:ext cx="37" cy="64"/>
            </a:xfrm>
            <a:custGeom>
              <a:avLst/>
              <a:gdLst>
                <a:gd name="T0" fmla="*/ 0 w 104"/>
                <a:gd name="T1" fmla="*/ 0 h 180"/>
                <a:gd name="T2" fmla="*/ 104 w 104"/>
                <a:gd name="T3" fmla="*/ 180 h 180"/>
                <a:gd name="T4" fmla="*/ 104 w 104"/>
                <a:gd name="T5" fmla="*/ 15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80">
                  <a:moveTo>
                    <a:pt x="0" y="0"/>
                  </a:moveTo>
                  <a:lnTo>
                    <a:pt x="104" y="180"/>
                  </a:lnTo>
                  <a:lnTo>
                    <a:pt x="104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9" name="Freeform 131"/>
            <p:cNvSpPr>
              <a:spLocks/>
            </p:cNvSpPr>
            <p:nvPr/>
          </p:nvSpPr>
          <p:spPr bwMode="auto">
            <a:xfrm>
              <a:off x="2273" y="2044"/>
              <a:ext cx="48" cy="86"/>
            </a:xfrm>
            <a:custGeom>
              <a:avLst/>
              <a:gdLst>
                <a:gd name="T0" fmla="*/ 0 w 134"/>
                <a:gd name="T1" fmla="*/ 239 h 239"/>
                <a:gd name="T2" fmla="*/ 134 w 134"/>
                <a:gd name="T3" fmla="*/ 105 h 239"/>
                <a:gd name="T4" fmla="*/ 134 w 13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9">
                  <a:moveTo>
                    <a:pt x="0" y="239"/>
                  </a:moveTo>
                  <a:lnTo>
                    <a:pt x="134" y="105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0" name="Freeform 132"/>
            <p:cNvSpPr>
              <a:spLocks/>
            </p:cNvSpPr>
            <p:nvPr/>
          </p:nvSpPr>
          <p:spPr bwMode="auto">
            <a:xfrm>
              <a:off x="2284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1" name="Line 133"/>
            <p:cNvSpPr>
              <a:spLocks noChangeShapeType="1"/>
            </p:cNvSpPr>
            <p:nvPr/>
          </p:nvSpPr>
          <p:spPr bwMode="auto">
            <a:xfrm>
              <a:off x="2284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2" name="Freeform 134"/>
            <p:cNvSpPr>
              <a:spLocks/>
            </p:cNvSpPr>
            <p:nvPr/>
          </p:nvSpPr>
          <p:spPr bwMode="auto">
            <a:xfrm>
              <a:off x="2032" y="2044"/>
              <a:ext cx="70" cy="86"/>
            </a:xfrm>
            <a:custGeom>
              <a:avLst/>
              <a:gdLst>
                <a:gd name="T0" fmla="*/ 0 w 194"/>
                <a:gd name="T1" fmla="*/ 239 h 239"/>
                <a:gd name="T2" fmla="*/ 194 w 194"/>
                <a:gd name="T3" fmla="*/ 134 h 239"/>
                <a:gd name="T4" fmla="*/ 194 w 194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39">
                  <a:moveTo>
                    <a:pt x="0" y="239"/>
                  </a:moveTo>
                  <a:lnTo>
                    <a:pt x="194" y="134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3" name="Freeform 135"/>
            <p:cNvSpPr>
              <a:spLocks/>
            </p:cNvSpPr>
            <p:nvPr/>
          </p:nvSpPr>
          <p:spPr bwMode="auto">
            <a:xfrm>
              <a:off x="2065" y="203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4" name="Line 136"/>
            <p:cNvSpPr>
              <a:spLocks noChangeShapeType="1"/>
            </p:cNvSpPr>
            <p:nvPr/>
          </p:nvSpPr>
          <p:spPr bwMode="auto">
            <a:xfrm>
              <a:off x="2065" y="203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5" name="Freeform 137"/>
            <p:cNvSpPr>
              <a:spLocks/>
            </p:cNvSpPr>
            <p:nvPr/>
          </p:nvSpPr>
          <p:spPr bwMode="auto">
            <a:xfrm>
              <a:off x="1807" y="2033"/>
              <a:ext cx="70" cy="86"/>
            </a:xfrm>
            <a:custGeom>
              <a:avLst/>
              <a:gdLst>
                <a:gd name="T0" fmla="*/ 0 w 196"/>
                <a:gd name="T1" fmla="*/ 240 h 240"/>
                <a:gd name="T2" fmla="*/ 196 w 196"/>
                <a:gd name="T3" fmla="*/ 121 h 240"/>
                <a:gd name="T4" fmla="*/ 196 w 196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240">
                  <a:moveTo>
                    <a:pt x="0" y="240"/>
                  </a:moveTo>
                  <a:lnTo>
                    <a:pt x="196" y="121"/>
                  </a:lnTo>
                  <a:lnTo>
                    <a:pt x="19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6" name="Freeform 138"/>
            <p:cNvSpPr>
              <a:spLocks/>
            </p:cNvSpPr>
            <p:nvPr/>
          </p:nvSpPr>
          <p:spPr bwMode="auto">
            <a:xfrm>
              <a:off x="1841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7" name="Line 139"/>
            <p:cNvSpPr>
              <a:spLocks noChangeShapeType="1"/>
            </p:cNvSpPr>
            <p:nvPr/>
          </p:nvSpPr>
          <p:spPr bwMode="auto">
            <a:xfrm>
              <a:off x="1841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8" name="Freeform 140"/>
            <p:cNvSpPr>
              <a:spLocks/>
            </p:cNvSpPr>
            <p:nvPr/>
          </p:nvSpPr>
          <p:spPr bwMode="auto">
            <a:xfrm>
              <a:off x="1556" y="2028"/>
              <a:ext cx="70" cy="107"/>
            </a:xfrm>
            <a:custGeom>
              <a:avLst/>
              <a:gdLst>
                <a:gd name="T0" fmla="*/ 0 w 194"/>
                <a:gd name="T1" fmla="*/ 301 h 301"/>
                <a:gd name="T2" fmla="*/ 194 w 194"/>
                <a:gd name="T3" fmla="*/ 180 h 301"/>
                <a:gd name="T4" fmla="*/ 194 w 194"/>
                <a:gd name="T5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301">
                  <a:moveTo>
                    <a:pt x="0" y="301"/>
                  </a:moveTo>
                  <a:lnTo>
                    <a:pt x="194" y="180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9" name="Freeform 141"/>
            <p:cNvSpPr>
              <a:spLocks/>
            </p:cNvSpPr>
            <p:nvPr/>
          </p:nvSpPr>
          <p:spPr bwMode="auto">
            <a:xfrm>
              <a:off x="1589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0" name="Line 142"/>
            <p:cNvSpPr>
              <a:spLocks noChangeShapeType="1"/>
            </p:cNvSpPr>
            <p:nvPr/>
          </p:nvSpPr>
          <p:spPr bwMode="auto">
            <a:xfrm>
              <a:off x="1589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1" name="Freeform 143"/>
            <p:cNvSpPr>
              <a:spLocks/>
            </p:cNvSpPr>
            <p:nvPr/>
          </p:nvSpPr>
          <p:spPr bwMode="auto">
            <a:xfrm>
              <a:off x="1315" y="2050"/>
              <a:ext cx="70" cy="85"/>
            </a:xfrm>
            <a:custGeom>
              <a:avLst/>
              <a:gdLst>
                <a:gd name="T0" fmla="*/ 0 w 195"/>
                <a:gd name="T1" fmla="*/ 240 h 240"/>
                <a:gd name="T2" fmla="*/ 195 w 195"/>
                <a:gd name="T3" fmla="*/ 150 h 240"/>
                <a:gd name="T4" fmla="*/ 195 w 195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40">
                  <a:moveTo>
                    <a:pt x="0" y="240"/>
                  </a:moveTo>
                  <a:lnTo>
                    <a:pt x="195" y="150"/>
                  </a:lnTo>
                  <a:lnTo>
                    <a:pt x="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2" name="Freeform 144"/>
            <p:cNvSpPr>
              <a:spLocks/>
            </p:cNvSpPr>
            <p:nvPr/>
          </p:nvSpPr>
          <p:spPr bwMode="auto">
            <a:xfrm>
              <a:off x="1348" y="204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3" name="Line 145"/>
            <p:cNvSpPr>
              <a:spLocks noChangeShapeType="1"/>
            </p:cNvSpPr>
            <p:nvPr/>
          </p:nvSpPr>
          <p:spPr bwMode="auto">
            <a:xfrm>
              <a:off x="2988" y="505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31775" y="412071"/>
            <a:ext cx="12733336" cy="8294688"/>
            <a:chOff x="146" y="219"/>
            <a:chExt cx="8021" cy="5225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4" y="228"/>
              <a:ext cx="3961" cy="5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54" y="249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993" y="249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54" y="242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993" y="242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54" y="23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993" y="23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54" y="22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993" y="22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54" y="2203"/>
              <a:ext cx="388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607" y="218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589" y="218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54" y="21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993" y="21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54" y="20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993" y="20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54" y="19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993" y="19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54" y="19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993" y="19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54" y="1833"/>
              <a:ext cx="388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607" y="181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589" y="181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154" y="17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993" y="17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54" y="16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1"/>
            <p:cNvSpPr>
              <a:spLocks noChangeShapeType="1"/>
            </p:cNvSpPr>
            <p:nvPr/>
          </p:nvSpPr>
          <p:spPr bwMode="auto">
            <a:xfrm>
              <a:off x="3993" y="16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2"/>
            <p:cNvSpPr>
              <a:spLocks noChangeShapeType="1"/>
            </p:cNvSpPr>
            <p:nvPr/>
          </p:nvSpPr>
          <p:spPr bwMode="auto">
            <a:xfrm>
              <a:off x="154" y="16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3"/>
            <p:cNvSpPr>
              <a:spLocks noChangeShapeType="1"/>
            </p:cNvSpPr>
            <p:nvPr/>
          </p:nvSpPr>
          <p:spPr bwMode="auto">
            <a:xfrm>
              <a:off x="3993" y="16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4"/>
            <p:cNvSpPr>
              <a:spLocks noChangeShapeType="1"/>
            </p:cNvSpPr>
            <p:nvPr/>
          </p:nvSpPr>
          <p:spPr bwMode="auto">
            <a:xfrm>
              <a:off x="154" y="15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5"/>
            <p:cNvSpPr>
              <a:spLocks noChangeShapeType="1"/>
            </p:cNvSpPr>
            <p:nvPr/>
          </p:nvSpPr>
          <p:spPr bwMode="auto">
            <a:xfrm>
              <a:off x="3993" y="15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6"/>
            <p:cNvSpPr>
              <a:spLocks noChangeShapeType="1"/>
            </p:cNvSpPr>
            <p:nvPr/>
          </p:nvSpPr>
          <p:spPr bwMode="auto">
            <a:xfrm>
              <a:off x="154" y="1467"/>
              <a:ext cx="388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7"/>
            <p:cNvSpPr>
              <a:spLocks noChangeShapeType="1"/>
            </p:cNvSpPr>
            <p:nvPr/>
          </p:nvSpPr>
          <p:spPr bwMode="auto">
            <a:xfrm>
              <a:off x="1607" y="144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8"/>
            <p:cNvSpPr>
              <a:spLocks noChangeShapeType="1"/>
            </p:cNvSpPr>
            <p:nvPr/>
          </p:nvSpPr>
          <p:spPr bwMode="auto">
            <a:xfrm>
              <a:off x="2589" y="144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39"/>
            <p:cNvSpPr>
              <a:spLocks noChangeShapeType="1"/>
            </p:cNvSpPr>
            <p:nvPr/>
          </p:nvSpPr>
          <p:spPr bwMode="auto">
            <a:xfrm>
              <a:off x="154" y="13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0"/>
            <p:cNvSpPr>
              <a:spLocks noChangeShapeType="1"/>
            </p:cNvSpPr>
            <p:nvPr/>
          </p:nvSpPr>
          <p:spPr bwMode="auto">
            <a:xfrm>
              <a:off x="3993" y="13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1"/>
            <p:cNvSpPr>
              <a:spLocks noChangeShapeType="1"/>
            </p:cNvSpPr>
            <p:nvPr/>
          </p:nvSpPr>
          <p:spPr bwMode="auto">
            <a:xfrm>
              <a:off x="154" y="13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2"/>
            <p:cNvSpPr>
              <a:spLocks noChangeShapeType="1"/>
            </p:cNvSpPr>
            <p:nvPr/>
          </p:nvSpPr>
          <p:spPr bwMode="auto">
            <a:xfrm>
              <a:off x="3993" y="13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3"/>
            <p:cNvSpPr>
              <a:spLocks noChangeShapeType="1"/>
            </p:cNvSpPr>
            <p:nvPr/>
          </p:nvSpPr>
          <p:spPr bwMode="auto">
            <a:xfrm>
              <a:off x="154" y="124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4"/>
            <p:cNvSpPr>
              <a:spLocks noChangeShapeType="1"/>
            </p:cNvSpPr>
            <p:nvPr/>
          </p:nvSpPr>
          <p:spPr bwMode="auto">
            <a:xfrm>
              <a:off x="3993" y="124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5"/>
            <p:cNvSpPr>
              <a:spLocks noChangeShapeType="1"/>
            </p:cNvSpPr>
            <p:nvPr/>
          </p:nvSpPr>
          <p:spPr bwMode="auto">
            <a:xfrm>
              <a:off x="154" y="11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6"/>
            <p:cNvSpPr>
              <a:spLocks noChangeShapeType="1"/>
            </p:cNvSpPr>
            <p:nvPr/>
          </p:nvSpPr>
          <p:spPr bwMode="auto">
            <a:xfrm>
              <a:off x="3993" y="11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7"/>
            <p:cNvSpPr>
              <a:spLocks noChangeShapeType="1"/>
            </p:cNvSpPr>
            <p:nvPr/>
          </p:nvSpPr>
          <p:spPr bwMode="auto">
            <a:xfrm>
              <a:off x="154" y="1097"/>
              <a:ext cx="388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8"/>
            <p:cNvSpPr>
              <a:spLocks noChangeShapeType="1"/>
            </p:cNvSpPr>
            <p:nvPr/>
          </p:nvSpPr>
          <p:spPr bwMode="auto">
            <a:xfrm>
              <a:off x="1607" y="1075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49"/>
            <p:cNvSpPr>
              <a:spLocks noChangeShapeType="1"/>
            </p:cNvSpPr>
            <p:nvPr/>
          </p:nvSpPr>
          <p:spPr bwMode="auto">
            <a:xfrm>
              <a:off x="2589" y="1075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0"/>
            <p:cNvSpPr>
              <a:spLocks noChangeShapeType="1"/>
            </p:cNvSpPr>
            <p:nvPr/>
          </p:nvSpPr>
          <p:spPr bwMode="auto">
            <a:xfrm>
              <a:off x="154" y="10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1"/>
            <p:cNvSpPr>
              <a:spLocks noChangeShapeType="1"/>
            </p:cNvSpPr>
            <p:nvPr/>
          </p:nvSpPr>
          <p:spPr bwMode="auto">
            <a:xfrm>
              <a:off x="3993" y="10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2"/>
            <p:cNvSpPr>
              <a:spLocks noChangeShapeType="1"/>
            </p:cNvSpPr>
            <p:nvPr/>
          </p:nvSpPr>
          <p:spPr bwMode="auto">
            <a:xfrm>
              <a:off x="154" y="9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3"/>
            <p:cNvSpPr>
              <a:spLocks noChangeShapeType="1"/>
            </p:cNvSpPr>
            <p:nvPr/>
          </p:nvSpPr>
          <p:spPr bwMode="auto">
            <a:xfrm>
              <a:off x="3993" y="9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4"/>
            <p:cNvSpPr>
              <a:spLocks noChangeShapeType="1"/>
            </p:cNvSpPr>
            <p:nvPr/>
          </p:nvSpPr>
          <p:spPr bwMode="auto">
            <a:xfrm>
              <a:off x="154" y="87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5"/>
            <p:cNvSpPr>
              <a:spLocks noChangeShapeType="1"/>
            </p:cNvSpPr>
            <p:nvPr/>
          </p:nvSpPr>
          <p:spPr bwMode="auto">
            <a:xfrm>
              <a:off x="3993" y="87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6"/>
            <p:cNvSpPr>
              <a:spLocks noChangeShapeType="1"/>
            </p:cNvSpPr>
            <p:nvPr/>
          </p:nvSpPr>
          <p:spPr bwMode="auto">
            <a:xfrm>
              <a:off x="154" y="8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7"/>
            <p:cNvSpPr>
              <a:spLocks noChangeShapeType="1"/>
            </p:cNvSpPr>
            <p:nvPr/>
          </p:nvSpPr>
          <p:spPr bwMode="auto">
            <a:xfrm>
              <a:off x="3993" y="8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8"/>
            <p:cNvSpPr>
              <a:spLocks noChangeShapeType="1"/>
            </p:cNvSpPr>
            <p:nvPr/>
          </p:nvSpPr>
          <p:spPr bwMode="auto">
            <a:xfrm>
              <a:off x="154" y="732"/>
              <a:ext cx="388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59"/>
            <p:cNvSpPr>
              <a:spLocks noChangeShapeType="1"/>
            </p:cNvSpPr>
            <p:nvPr/>
          </p:nvSpPr>
          <p:spPr bwMode="auto">
            <a:xfrm>
              <a:off x="1607" y="71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0"/>
            <p:cNvSpPr>
              <a:spLocks noChangeShapeType="1"/>
            </p:cNvSpPr>
            <p:nvPr/>
          </p:nvSpPr>
          <p:spPr bwMode="auto">
            <a:xfrm>
              <a:off x="2589" y="71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1"/>
            <p:cNvSpPr>
              <a:spLocks noChangeShapeType="1"/>
            </p:cNvSpPr>
            <p:nvPr/>
          </p:nvSpPr>
          <p:spPr bwMode="auto">
            <a:xfrm>
              <a:off x="154" y="6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2"/>
            <p:cNvSpPr>
              <a:spLocks noChangeShapeType="1"/>
            </p:cNvSpPr>
            <p:nvPr/>
          </p:nvSpPr>
          <p:spPr bwMode="auto">
            <a:xfrm>
              <a:off x="3993" y="6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3"/>
            <p:cNvSpPr>
              <a:spLocks noChangeShapeType="1"/>
            </p:cNvSpPr>
            <p:nvPr/>
          </p:nvSpPr>
          <p:spPr bwMode="auto">
            <a:xfrm>
              <a:off x="154" y="5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4"/>
            <p:cNvSpPr>
              <a:spLocks noChangeShapeType="1"/>
            </p:cNvSpPr>
            <p:nvPr/>
          </p:nvSpPr>
          <p:spPr bwMode="auto">
            <a:xfrm>
              <a:off x="3993" y="5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5"/>
            <p:cNvSpPr>
              <a:spLocks noChangeShapeType="1"/>
            </p:cNvSpPr>
            <p:nvPr/>
          </p:nvSpPr>
          <p:spPr bwMode="auto">
            <a:xfrm>
              <a:off x="154" y="5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6"/>
            <p:cNvSpPr>
              <a:spLocks noChangeShapeType="1"/>
            </p:cNvSpPr>
            <p:nvPr/>
          </p:nvSpPr>
          <p:spPr bwMode="auto">
            <a:xfrm>
              <a:off x="3993" y="5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Line 67"/>
            <p:cNvSpPr>
              <a:spLocks noChangeShapeType="1"/>
            </p:cNvSpPr>
            <p:nvPr/>
          </p:nvSpPr>
          <p:spPr bwMode="auto">
            <a:xfrm>
              <a:off x="154" y="4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Line 68"/>
            <p:cNvSpPr>
              <a:spLocks noChangeShapeType="1"/>
            </p:cNvSpPr>
            <p:nvPr/>
          </p:nvSpPr>
          <p:spPr bwMode="auto">
            <a:xfrm>
              <a:off x="3993" y="4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Rectangle 69"/>
            <p:cNvSpPr>
              <a:spLocks noChangeArrowheads="1"/>
            </p:cNvSpPr>
            <p:nvPr/>
          </p:nvSpPr>
          <p:spPr bwMode="auto">
            <a:xfrm>
              <a:off x="146" y="366"/>
              <a:ext cx="3897" cy="219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Oval 70"/>
            <p:cNvSpPr>
              <a:spLocks noChangeArrowheads="1"/>
            </p:cNvSpPr>
            <p:nvPr/>
          </p:nvSpPr>
          <p:spPr bwMode="auto">
            <a:xfrm>
              <a:off x="796" y="1849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Rectangle 71"/>
            <p:cNvSpPr>
              <a:spLocks noChangeArrowheads="1"/>
            </p:cNvSpPr>
            <p:nvPr/>
          </p:nvSpPr>
          <p:spPr bwMode="auto">
            <a:xfrm>
              <a:off x="1372" y="1645"/>
              <a:ext cx="15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8" name="Oval 72"/>
            <p:cNvSpPr>
              <a:spLocks noChangeArrowheads="1"/>
            </p:cNvSpPr>
            <p:nvPr/>
          </p:nvSpPr>
          <p:spPr bwMode="auto">
            <a:xfrm>
              <a:off x="1140" y="1849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Rectangle 73"/>
            <p:cNvSpPr>
              <a:spLocks noChangeArrowheads="1"/>
            </p:cNvSpPr>
            <p:nvPr/>
          </p:nvSpPr>
          <p:spPr bwMode="auto">
            <a:xfrm>
              <a:off x="1819" y="1656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0" name="Oval 74"/>
            <p:cNvSpPr>
              <a:spLocks noChangeArrowheads="1"/>
            </p:cNvSpPr>
            <p:nvPr/>
          </p:nvSpPr>
          <p:spPr bwMode="auto">
            <a:xfrm>
              <a:off x="1407" y="1849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Rectangle 75"/>
            <p:cNvSpPr>
              <a:spLocks noChangeArrowheads="1"/>
            </p:cNvSpPr>
            <p:nvPr/>
          </p:nvSpPr>
          <p:spPr bwMode="auto">
            <a:xfrm>
              <a:off x="2300" y="1667"/>
              <a:ext cx="157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2" name="Rectangle 76"/>
            <p:cNvSpPr>
              <a:spLocks noChangeArrowheads="1"/>
            </p:cNvSpPr>
            <p:nvPr/>
          </p:nvSpPr>
          <p:spPr bwMode="auto">
            <a:xfrm>
              <a:off x="1674" y="1849"/>
              <a:ext cx="108" cy="10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77"/>
            <p:cNvSpPr>
              <a:spLocks noChangeShapeType="1"/>
            </p:cNvSpPr>
            <p:nvPr/>
          </p:nvSpPr>
          <p:spPr bwMode="auto">
            <a:xfrm>
              <a:off x="1674" y="1849"/>
              <a:ext cx="104" cy="10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Line 78"/>
            <p:cNvSpPr>
              <a:spLocks noChangeShapeType="1"/>
            </p:cNvSpPr>
            <p:nvPr/>
          </p:nvSpPr>
          <p:spPr bwMode="auto">
            <a:xfrm flipV="1">
              <a:off x="1674" y="1849"/>
              <a:ext cx="104" cy="10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Rectangle 79"/>
            <p:cNvSpPr>
              <a:spLocks noChangeArrowheads="1"/>
            </p:cNvSpPr>
            <p:nvPr/>
          </p:nvSpPr>
          <p:spPr bwMode="auto">
            <a:xfrm>
              <a:off x="3091" y="1492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6" name="Oval 80"/>
            <p:cNvSpPr>
              <a:spLocks noChangeArrowheads="1"/>
            </p:cNvSpPr>
            <p:nvPr/>
          </p:nvSpPr>
          <p:spPr bwMode="auto">
            <a:xfrm>
              <a:off x="1942" y="1849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Rectangle 81"/>
            <p:cNvSpPr>
              <a:spLocks noChangeArrowheads="1"/>
            </p:cNvSpPr>
            <p:nvPr/>
          </p:nvSpPr>
          <p:spPr bwMode="auto">
            <a:xfrm>
              <a:off x="668" y="1623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8" name="Oval 82"/>
            <p:cNvSpPr>
              <a:spLocks noChangeArrowheads="1"/>
            </p:cNvSpPr>
            <p:nvPr/>
          </p:nvSpPr>
          <p:spPr bwMode="auto">
            <a:xfrm>
              <a:off x="2209" y="1849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Rectangle 83"/>
            <p:cNvSpPr>
              <a:spLocks noChangeArrowheads="1"/>
            </p:cNvSpPr>
            <p:nvPr/>
          </p:nvSpPr>
          <p:spPr bwMode="auto">
            <a:xfrm>
              <a:off x="2059" y="1470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0" name="Oval 84"/>
            <p:cNvSpPr>
              <a:spLocks noChangeArrowheads="1"/>
            </p:cNvSpPr>
            <p:nvPr/>
          </p:nvSpPr>
          <p:spPr bwMode="auto">
            <a:xfrm>
              <a:off x="3410" y="2045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Rectangle 85"/>
            <p:cNvSpPr>
              <a:spLocks noChangeArrowheads="1"/>
            </p:cNvSpPr>
            <p:nvPr/>
          </p:nvSpPr>
          <p:spPr bwMode="auto">
            <a:xfrm>
              <a:off x="913" y="1656"/>
              <a:ext cx="165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2" name="Oval 86"/>
            <p:cNvSpPr>
              <a:spLocks noChangeArrowheads="1"/>
            </p:cNvSpPr>
            <p:nvPr/>
          </p:nvSpPr>
          <p:spPr bwMode="auto">
            <a:xfrm>
              <a:off x="1674" y="2018"/>
              <a:ext cx="108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Rectangle 87"/>
            <p:cNvSpPr>
              <a:spLocks noChangeArrowheads="1"/>
            </p:cNvSpPr>
            <p:nvPr/>
          </p:nvSpPr>
          <p:spPr bwMode="auto">
            <a:xfrm>
              <a:off x="908" y="1078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4" name="Oval 88"/>
            <p:cNvSpPr>
              <a:spLocks noChangeArrowheads="1"/>
            </p:cNvSpPr>
            <p:nvPr/>
          </p:nvSpPr>
          <p:spPr bwMode="auto">
            <a:xfrm>
              <a:off x="1674" y="2312"/>
              <a:ext cx="108" cy="107"/>
            </a:xfrm>
            <a:prstGeom prst="ellipse">
              <a:avLst/>
            </a:prstGeom>
            <a:solidFill>
              <a:srgbClr val="00000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Rectangle 89"/>
            <p:cNvSpPr>
              <a:spLocks noChangeArrowheads="1"/>
            </p:cNvSpPr>
            <p:nvPr/>
          </p:nvSpPr>
          <p:spPr bwMode="auto">
            <a:xfrm>
              <a:off x="3429" y="1160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6" name="Oval 90"/>
            <p:cNvSpPr>
              <a:spLocks noChangeArrowheads="1"/>
            </p:cNvSpPr>
            <p:nvPr/>
          </p:nvSpPr>
          <p:spPr bwMode="auto">
            <a:xfrm>
              <a:off x="2449" y="2045"/>
              <a:ext cx="107" cy="10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Rectangle 91"/>
            <p:cNvSpPr>
              <a:spLocks noChangeArrowheads="1"/>
            </p:cNvSpPr>
            <p:nvPr/>
          </p:nvSpPr>
          <p:spPr bwMode="auto">
            <a:xfrm>
              <a:off x="1394" y="1454"/>
              <a:ext cx="17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Oval 92"/>
            <p:cNvSpPr>
              <a:spLocks noChangeArrowheads="1"/>
            </p:cNvSpPr>
            <p:nvPr/>
          </p:nvSpPr>
          <p:spPr bwMode="auto">
            <a:xfrm>
              <a:off x="3061" y="1843"/>
              <a:ext cx="107" cy="10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Rectangle 93"/>
            <p:cNvSpPr>
              <a:spLocks noChangeArrowheads="1"/>
            </p:cNvSpPr>
            <p:nvPr/>
          </p:nvSpPr>
          <p:spPr bwMode="auto">
            <a:xfrm>
              <a:off x="1893" y="942"/>
              <a:ext cx="261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4"/>
            <p:cNvSpPr>
              <a:spLocks noChangeArrowheads="1"/>
            </p:cNvSpPr>
            <p:nvPr/>
          </p:nvSpPr>
          <p:spPr bwMode="auto">
            <a:xfrm>
              <a:off x="210" y="2640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5"/>
            <p:cNvSpPr>
              <a:spLocks noChangeArrowheads="1"/>
            </p:cNvSpPr>
            <p:nvPr/>
          </p:nvSpPr>
          <p:spPr bwMode="auto">
            <a:xfrm>
              <a:off x="1504" y="219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6"/>
            <p:cNvSpPr>
              <a:spLocks noChangeArrowheads="1"/>
            </p:cNvSpPr>
            <p:nvPr/>
          </p:nvSpPr>
          <p:spPr bwMode="auto">
            <a:xfrm>
              <a:off x="1887" y="219"/>
              <a:ext cx="189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32 Wham Pass 2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7"/>
            <p:cNvSpPr>
              <a:spLocks noChangeArrowheads="1"/>
            </p:cNvSpPr>
            <p:nvPr/>
          </p:nvSpPr>
          <p:spPr bwMode="auto">
            <a:xfrm>
              <a:off x="212" y="2897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8"/>
            <p:cNvSpPr>
              <a:spLocks noChangeArrowheads="1"/>
            </p:cNvSpPr>
            <p:nvPr/>
          </p:nvSpPr>
          <p:spPr bwMode="auto">
            <a:xfrm>
              <a:off x="384" y="2897"/>
              <a:ext cx="6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99"/>
            <p:cNvSpPr>
              <a:spLocks noChangeArrowheads="1"/>
            </p:cNvSpPr>
            <p:nvPr/>
          </p:nvSpPr>
          <p:spPr bwMode="auto">
            <a:xfrm>
              <a:off x="212" y="3104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0"/>
            <p:cNvSpPr>
              <a:spLocks noChangeArrowheads="1"/>
            </p:cNvSpPr>
            <p:nvPr/>
          </p:nvSpPr>
          <p:spPr bwMode="auto">
            <a:xfrm>
              <a:off x="384" y="3104"/>
              <a:ext cx="6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1"/>
            <p:cNvSpPr>
              <a:spLocks noChangeArrowheads="1"/>
            </p:cNvSpPr>
            <p:nvPr/>
          </p:nvSpPr>
          <p:spPr bwMode="auto">
            <a:xfrm>
              <a:off x="212" y="3311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2"/>
            <p:cNvSpPr>
              <a:spLocks noChangeArrowheads="1"/>
            </p:cNvSpPr>
            <p:nvPr/>
          </p:nvSpPr>
          <p:spPr bwMode="auto">
            <a:xfrm>
              <a:off x="384" y="3311"/>
              <a:ext cx="72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3"/>
            <p:cNvSpPr>
              <a:spLocks noChangeArrowheads="1"/>
            </p:cNvSpPr>
            <p:nvPr/>
          </p:nvSpPr>
          <p:spPr bwMode="auto">
            <a:xfrm>
              <a:off x="212" y="3518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4"/>
            <p:cNvSpPr>
              <a:spLocks noChangeArrowheads="1"/>
            </p:cNvSpPr>
            <p:nvPr/>
          </p:nvSpPr>
          <p:spPr bwMode="auto">
            <a:xfrm>
              <a:off x="374" y="3518"/>
              <a:ext cx="10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5"/>
            <p:cNvSpPr>
              <a:spLocks noChangeArrowheads="1"/>
            </p:cNvSpPr>
            <p:nvPr/>
          </p:nvSpPr>
          <p:spPr bwMode="auto">
            <a:xfrm>
              <a:off x="212" y="3725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6"/>
            <p:cNvSpPr>
              <a:spLocks noChangeArrowheads="1"/>
            </p:cNvSpPr>
            <p:nvPr/>
          </p:nvSpPr>
          <p:spPr bwMode="auto">
            <a:xfrm>
              <a:off x="384" y="3725"/>
              <a:ext cx="10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7"/>
            <p:cNvSpPr>
              <a:spLocks noChangeArrowheads="1"/>
            </p:cNvSpPr>
            <p:nvPr/>
          </p:nvSpPr>
          <p:spPr bwMode="auto">
            <a:xfrm>
              <a:off x="212" y="3932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8"/>
            <p:cNvSpPr>
              <a:spLocks noChangeArrowheads="1"/>
            </p:cNvSpPr>
            <p:nvPr/>
          </p:nvSpPr>
          <p:spPr bwMode="auto">
            <a:xfrm>
              <a:off x="384" y="3932"/>
              <a:ext cx="104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09"/>
            <p:cNvSpPr>
              <a:spLocks noChangeArrowheads="1"/>
            </p:cNvSpPr>
            <p:nvPr/>
          </p:nvSpPr>
          <p:spPr bwMode="auto">
            <a:xfrm>
              <a:off x="212" y="4140"/>
              <a:ext cx="1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0"/>
            <p:cNvSpPr>
              <a:spLocks noChangeArrowheads="1"/>
            </p:cNvSpPr>
            <p:nvPr/>
          </p:nvSpPr>
          <p:spPr bwMode="auto">
            <a:xfrm>
              <a:off x="396" y="4140"/>
              <a:ext cx="12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Inside pass 1 technique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1"/>
            <p:cNvSpPr>
              <a:spLocks noChangeArrowheads="1"/>
            </p:cNvSpPr>
            <p:nvPr/>
          </p:nvSpPr>
          <p:spPr bwMode="auto">
            <a:xfrm>
              <a:off x="212" y="434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2"/>
            <p:cNvSpPr>
              <a:spLocks noChangeArrowheads="1"/>
            </p:cNvSpPr>
            <p:nvPr/>
          </p:nvSpPr>
          <p:spPr bwMode="auto">
            <a:xfrm>
              <a:off x="427" y="4347"/>
              <a:ext cx="240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:Wham reverse pivot. No poke. Throw to Outside friend.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3"/>
            <p:cNvSpPr>
              <a:spLocks noChangeArrowheads="1"/>
            </p:cNvSpPr>
            <p:nvPr/>
          </p:nvSpPr>
          <p:spPr bwMode="auto">
            <a:xfrm>
              <a:off x="212" y="4554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4"/>
            <p:cNvSpPr>
              <a:spLocks noChangeArrowheads="1"/>
            </p:cNvSpPr>
            <p:nvPr/>
          </p:nvSpPr>
          <p:spPr bwMode="auto">
            <a:xfrm>
              <a:off x="384" y="4554"/>
              <a:ext cx="180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:Inside friend. Block most dangerous man.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5"/>
            <p:cNvSpPr>
              <a:spLocks noChangeArrowheads="1"/>
            </p:cNvSpPr>
            <p:nvPr/>
          </p:nvSpPr>
          <p:spPr bwMode="auto">
            <a:xfrm>
              <a:off x="212" y="4761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6"/>
            <p:cNvSpPr>
              <a:spLocks noChangeArrowheads="1"/>
            </p:cNvSpPr>
            <p:nvPr/>
          </p:nvSpPr>
          <p:spPr bwMode="auto">
            <a:xfrm>
              <a:off x="384" y="4761"/>
              <a:ext cx="12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Wham motion. Block wham.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7"/>
            <p:cNvSpPr>
              <a:spLocks noChangeArrowheads="1"/>
            </p:cNvSpPr>
            <p:nvPr/>
          </p:nvSpPr>
          <p:spPr bwMode="auto">
            <a:xfrm>
              <a:off x="212" y="4968"/>
              <a:ext cx="17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Rectangle 118"/>
            <p:cNvSpPr>
              <a:spLocks noChangeArrowheads="1"/>
            </p:cNvSpPr>
            <p:nvPr/>
          </p:nvSpPr>
          <p:spPr bwMode="auto">
            <a:xfrm>
              <a:off x="384" y="4968"/>
              <a:ext cx="57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wham.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5" name="Rectangle 119"/>
            <p:cNvSpPr>
              <a:spLocks noChangeArrowheads="1"/>
            </p:cNvSpPr>
            <p:nvPr/>
          </p:nvSpPr>
          <p:spPr bwMode="auto">
            <a:xfrm>
              <a:off x="212" y="5175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6" name="Freeform 120"/>
            <p:cNvSpPr>
              <a:spLocks/>
            </p:cNvSpPr>
            <p:nvPr/>
          </p:nvSpPr>
          <p:spPr bwMode="auto">
            <a:xfrm>
              <a:off x="1869" y="1786"/>
              <a:ext cx="612" cy="398"/>
            </a:xfrm>
            <a:custGeom>
              <a:avLst/>
              <a:gdLst>
                <a:gd name="T0" fmla="*/ 1683 w 1683"/>
                <a:gd name="T1" fmla="*/ 1039 h 1097"/>
                <a:gd name="T2" fmla="*/ 1649 w 1683"/>
                <a:gd name="T3" fmla="*/ 1097 h 1097"/>
                <a:gd name="T4" fmla="*/ 1596 w 1683"/>
                <a:gd name="T5" fmla="*/ 973 h 1097"/>
                <a:gd name="T6" fmla="*/ 1529 w 1683"/>
                <a:gd name="T7" fmla="*/ 1089 h 1097"/>
                <a:gd name="T8" fmla="*/ 1476 w 1683"/>
                <a:gd name="T9" fmla="*/ 966 h 1097"/>
                <a:gd name="T10" fmla="*/ 1409 w 1683"/>
                <a:gd name="T11" fmla="*/ 1082 h 1097"/>
                <a:gd name="T12" fmla="*/ 1357 w 1683"/>
                <a:gd name="T13" fmla="*/ 959 h 1097"/>
                <a:gd name="T14" fmla="*/ 1290 w 1683"/>
                <a:gd name="T15" fmla="*/ 1075 h 1097"/>
                <a:gd name="T16" fmla="*/ 1237 w 1683"/>
                <a:gd name="T17" fmla="*/ 952 h 1097"/>
                <a:gd name="T18" fmla="*/ 1170 w 1683"/>
                <a:gd name="T19" fmla="*/ 1068 h 1097"/>
                <a:gd name="T20" fmla="*/ 1117 w 1683"/>
                <a:gd name="T21" fmla="*/ 945 h 1097"/>
                <a:gd name="T22" fmla="*/ 1050 w 1683"/>
                <a:gd name="T23" fmla="*/ 1061 h 1097"/>
                <a:gd name="T24" fmla="*/ 997 w 1683"/>
                <a:gd name="T25" fmla="*/ 938 h 1097"/>
                <a:gd name="T26" fmla="*/ 930 w 1683"/>
                <a:gd name="T27" fmla="*/ 1054 h 1097"/>
                <a:gd name="T28" fmla="*/ 878 w 1683"/>
                <a:gd name="T29" fmla="*/ 930 h 1097"/>
                <a:gd name="T30" fmla="*/ 810 w 1683"/>
                <a:gd name="T31" fmla="*/ 1047 h 1097"/>
                <a:gd name="T32" fmla="*/ 758 w 1683"/>
                <a:gd name="T33" fmla="*/ 923 h 1097"/>
                <a:gd name="T34" fmla="*/ 691 w 1683"/>
                <a:gd name="T35" fmla="*/ 1039 h 1097"/>
                <a:gd name="T36" fmla="*/ 664 w 1683"/>
                <a:gd name="T37" fmla="*/ 978 h 1097"/>
                <a:gd name="T38" fmla="*/ 644 w 1683"/>
                <a:gd name="T39" fmla="*/ 977 h 1097"/>
                <a:gd name="T40" fmla="*/ 0 w 1683"/>
                <a:gd name="T41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83" h="1097">
                  <a:moveTo>
                    <a:pt x="1683" y="1039"/>
                  </a:moveTo>
                  <a:lnTo>
                    <a:pt x="1649" y="1097"/>
                  </a:lnTo>
                  <a:lnTo>
                    <a:pt x="1596" y="973"/>
                  </a:lnTo>
                  <a:lnTo>
                    <a:pt x="1529" y="1089"/>
                  </a:lnTo>
                  <a:lnTo>
                    <a:pt x="1476" y="966"/>
                  </a:lnTo>
                  <a:lnTo>
                    <a:pt x="1409" y="1082"/>
                  </a:lnTo>
                  <a:lnTo>
                    <a:pt x="1357" y="959"/>
                  </a:lnTo>
                  <a:lnTo>
                    <a:pt x="1290" y="1075"/>
                  </a:lnTo>
                  <a:lnTo>
                    <a:pt x="1237" y="952"/>
                  </a:lnTo>
                  <a:lnTo>
                    <a:pt x="1170" y="1068"/>
                  </a:lnTo>
                  <a:lnTo>
                    <a:pt x="1117" y="945"/>
                  </a:lnTo>
                  <a:lnTo>
                    <a:pt x="1050" y="1061"/>
                  </a:lnTo>
                  <a:lnTo>
                    <a:pt x="997" y="938"/>
                  </a:lnTo>
                  <a:lnTo>
                    <a:pt x="930" y="1054"/>
                  </a:lnTo>
                  <a:lnTo>
                    <a:pt x="878" y="930"/>
                  </a:lnTo>
                  <a:lnTo>
                    <a:pt x="810" y="1047"/>
                  </a:lnTo>
                  <a:lnTo>
                    <a:pt x="758" y="923"/>
                  </a:lnTo>
                  <a:lnTo>
                    <a:pt x="691" y="1039"/>
                  </a:lnTo>
                  <a:lnTo>
                    <a:pt x="664" y="978"/>
                  </a:lnTo>
                  <a:lnTo>
                    <a:pt x="644" y="97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Freeform 121"/>
            <p:cNvSpPr>
              <a:spLocks/>
            </p:cNvSpPr>
            <p:nvPr/>
          </p:nvSpPr>
          <p:spPr bwMode="auto">
            <a:xfrm>
              <a:off x="1833" y="1758"/>
              <a:ext cx="68" cy="48"/>
            </a:xfrm>
            <a:custGeom>
              <a:avLst/>
              <a:gdLst>
                <a:gd name="T0" fmla="*/ 175 w 186"/>
                <a:gd name="T1" fmla="*/ 0 h 132"/>
                <a:gd name="T2" fmla="*/ 186 w 186"/>
                <a:gd name="T3" fmla="*/ 17 h 132"/>
                <a:gd name="T4" fmla="*/ 11 w 186"/>
                <a:gd name="T5" fmla="*/ 132 h 132"/>
                <a:gd name="T6" fmla="*/ 0 w 186"/>
                <a:gd name="T7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32">
                  <a:moveTo>
                    <a:pt x="175" y="0"/>
                  </a:moveTo>
                  <a:lnTo>
                    <a:pt x="186" y="17"/>
                  </a:lnTo>
                  <a:lnTo>
                    <a:pt x="11" y="132"/>
                  </a:lnTo>
                  <a:lnTo>
                    <a:pt x="0" y="1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Line 122"/>
            <p:cNvSpPr>
              <a:spLocks noChangeShapeType="1"/>
            </p:cNvSpPr>
            <p:nvPr/>
          </p:nvSpPr>
          <p:spPr bwMode="auto">
            <a:xfrm>
              <a:off x="1833" y="1800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3"/>
            <p:cNvSpPr>
              <a:spLocks/>
            </p:cNvSpPr>
            <p:nvPr/>
          </p:nvSpPr>
          <p:spPr bwMode="auto">
            <a:xfrm>
              <a:off x="1028" y="1079"/>
              <a:ext cx="967" cy="699"/>
            </a:xfrm>
            <a:custGeom>
              <a:avLst/>
              <a:gdLst>
                <a:gd name="T0" fmla="*/ 0 w 2658"/>
                <a:gd name="T1" fmla="*/ 1925 h 1925"/>
                <a:gd name="T2" fmla="*/ 2658 w 2658"/>
                <a:gd name="T3" fmla="*/ 228 h 1925"/>
                <a:gd name="T4" fmla="*/ 2658 w 2658"/>
                <a:gd name="T5" fmla="*/ 0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8" h="1925">
                  <a:moveTo>
                    <a:pt x="0" y="1925"/>
                  </a:moveTo>
                  <a:lnTo>
                    <a:pt x="2658" y="228"/>
                  </a:lnTo>
                  <a:lnTo>
                    <a:pt x="26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Freeform 124"/>
            <p:cNvSpPr>
              <a:spLocks/>
            </p:cNvSpPr>
            <p:nvPr/>
          </p:nvSpPr>
          <p:spPr bwMode="auto">
            <a:xfrm>
              <a:off x="1957" y="107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Line 125"/>
            <p:cNvSpPr>
              <a:spLocks noChangeShapeType="1"/>
            </p:cNvSpPr>
            <p:nvPr/>
          </p:nvSpPr>
          <p:spPr bwMode="auto">
            <a:xfrm>
              <a:off x="1957" y="10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Arc 126"/>
            <p:cNvSpPr>
              <a:spLocks/>
            </p:cNvSpPr>
            <p:nvPr/>
          </p:nvSpPr>
          <p:spPr bwMode="auto">
            <a:xfrm>
              <a:off x="854" y="1801"/>
              <a:ext cx="178" cy="16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2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2"/>
                    <a:pt x="12002" y="21533"/>
                    <a:pt x="12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2"/>
                    <a:pt x="12002" y="21533"/>
                    <a:pt x="12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Freeform 127"/>
            <p:cNvSpPr>
              <a:spLocks/>
            </p:cNvSpPr>
            <p:nvPr/>
          </p:nvSpPr>
          <p:spPr bwMode="auto">
            <a:xfrm>
              <a:off x="995" y="1794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Line 128"/>
            <p:cNvSpPr>
              <a:spLocks noChangeShapeType="1"/>
            </p:cNvSpPr>
            <p:nvPr/>
          </p:nvSpPr>
          <p:spPr bwMode="auto">
            <a:xfrm>
              <a:off x="995" y="179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Arc 129"/>
            <p:cNvSpPr>
              <a:spLocks/>
            </p:cNvSpPr>
            <p:nvPr/>
          </p:nvSpPr>
          <p:spPr bwMode="auto">
            <a:xfrm>
              <a:off x="1679" y="2081"/>
              <a:ext cx="188" cy="10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0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9" y="21600"/>
                    <a:pt x="112" y="12053"/>
                    <a:pt x="-1" y="205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9" y="21600"/>
                    <a:pt x="112" y="12053"/>
                    <a:pt x="-1" y="20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Arc 130"/>
            <p:cNvSpPr>
              <a:spLocks/>
            </p:cNvSpPr>
            <p:nvPr/>
          </p:nvSpPr>
          <p:spPr bwMode="auto">
            <a:xfrm>
              <a:off x="1867" y="2187"/>
              <a:ext cx="95" cy="11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25 w 21825"/>
                <a:gd name="T1" fmla="*/ 21599 h 21600"/>
                <a:gd name="T2" fmla="*/ 0 w 21825"/>
                <a:gd name="T3" fmla="*/ 188 h 21600"/>
                <a:gd name="T4" fmla="*/ 21599 w 218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5" h="21600" fill="none" extrusionOk="0">
                  <a:moveTo>
                    <a:pt x="21824" y="21598"/>
                  </a:moveTo>
                  <a:cubicBezTo>
                    <a:pt x="21749" y="21599"/>
                    <a:pt x="21674" y="21599"/>
                    <a:pt x="21599" y="21600"/>
                  </a:cubicBezTo>
                  <a:cubicBezTo>
                    <a:pt x="9743" y="21600"/>
                    <a:pt x="103" y="12043"/>
                    <a:pt x="-1" y="188"/>
                  </a:cubicBezTo>
                </a:path>
                <a:path w="21825" h="21600" stroke="0" extrusionOk="0">
                  <a:moveTo>
                    <a:pt x="21824" y="21598"/>
                  </a:moveTo>
                  <a:cubicBezTo>
                    <a:pt x="21749" y="21599"/>
                    <a:pt x="21674" y="21599"/>
                    <a:pt x="21599" y="21600"/>
                  </a:cubicBezTo>
                  <a:cubicBezTo>
                    <a:pt x="9743" y="21600"/>
                    <a:pt x="103" y="12043"/>
                    <a:pt x="-1" y="18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Freeform 131"/>
            <p:cNvSpPr>
              <a:spLocks/>
            </p:cNvSpPr>
            <p:nvPr/>
          </p:nvSpPr>
          <p:spPr bwMode="auto">
            <a:xfrm>
              <a:off x="1907" y="2285"/>
              <a:ext cx="55" cy="38"/>
            </a:xfrm>
            <a:custGeom>
              <a:avLst/>
              <a:gdLst>
                <a:gd name="T0" fmla="*/ 55 w 55"/>
                <a:gd name="T1" fmla="*/ 19 h 38"/>
                <a:gd name="T2" fmla="*/ 0 w 55"/>
                <a:gd name="T3" fmla="*/ 0 h 38"/>
                <a:gd name="T4" fmla="*/ 14 w 55"/>
                <a:gd name="T5" fmla="*/ 19 h 38"/>
                <a:gd name="T6" fmla="*/ 0 w 55"/>
                <a:gd name="T7" fmla="*/ 38 h 38"/>
                <a:gd name="T8" fmla="*/ 55 w 55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55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5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Freeform 132"/>
            <p:cNvSpPr>
              <a:spLocks/>
            </p:cNvSpPr>
            <p:nvPr/>
          </p:nvSpPr>
          <p:spPr bwMode="auto">
            <a:xfrm>
              <a:off x="1761" y="1543"/>
              <a:ext cx="223" cy="811"/>
            </a:xfrm>
            <a:custGeom>
              <a:avLst/>
              <a:gdLst>
                <a:gd name="T0" fmla="*/ 0 w 612"/>
                <a:gd name="T1" fmla="*/ 2232 h 2232"/>
                <a:gd name="T2" fmla="*/ 260 w 612"/>
                <a:gd name="T3" fmla="*/ 2155 h 2232"/>
                <a:gd name="T4" fmla="*/ 612 w 612"/>
                <a:gd name="T5" fmla="*/ 0 h 2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2" h="2232">
                  <a:moveTo>
                    <a:pt x="0" y="2232"/>
                  </a:moveTo>
                  <a:lnTo>
                    <a:pt x="260" y="2155"/>
                  </a:lnTo>
                  <a:lnTo>
                    <a:pt x="6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Freeform 133"/>
            <p:cNvSpPr>
              <a:spLocks/>
            </p:cNvSpPr>
            <p:nvPr/>
          </p:nvSpPr>
          <p:spPr bwMode="auto">
            <a:xfrm>
              <a:off x="1956" y="1543"/>
              <a:ext cx="38" cy="57"/>
            </a:xfrm>
            <a:custGeom>
              <a:avLst/>
              <a:gdLst>
                <a:gd name="T0" fmla="*/ 28 w 38"/>
                <a:gd name="T1" fmla="*/ 0 h 57"/>
                <a:gd name="T2" fmla="*/ 0 w 38"/>
                <a:gd name="T3" fmla="*/ 50 h 57"/>
                <a:gd name="T4" fmla="*/ 22 w 38"/>
                <a:gd name="T5" fmla="*/ 40 h 57"/>
                <a:gd name="T6" fmla="*/ 38 w 38"/>
                <a:gd name="T7" fmla="*/ 57 h 57"/>
                <a:gd name="T8" fmla="*/ 28 w 3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0" y="50"/>
                  </a:lnTo>
                  <a:lnTo>
                    <a:pt x="22" y="40"/>
                  </a:lnTo>
                  <a:lnTo>
                    <a:pt x="38" y="5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Freeform 134"/>
            <p:cNvSpPr>
              <a:spLocks/>
            </p:cNvSpPr>
            <p:nvPr/>
          </p:nvSpPr>
          <p:spPr bwMode="auto">
            <a:xfrm>
              <a:off x="3330" y="1410"/>
              <a:ext cx="111" cy="772"/>
            </a:xfrm>
            <a:custGeom>
              <a:avLst/>
              <a:gdLst>
                <a:gd name="T0" fmla="*/ 305 w 305"/>
                <a:gd name="T1" fmla="*/ 2047 h 2123"/>
                <a:gd name="T2" fmla="*/ 0 w 305"/>
                <a:gd name="T3" fmla="*/ 2123 h 2123"/>
                <a:gd name="T4" fmla="*/ 184 w 305"/>
                <a:gd name="T5" fmla="*/ 0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" h="2123">
                  <a:moveTo>
                    <a:pt x="305" y="2047"/>
                  </a:moveTo>
                  <a:lnTo>
                    <a:pt x="0" y="2123"/>
                  </a:lnTo>
                  <a:lnTo>
                    <a:pt x="1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5"/>
            <p:cNvSpPr>
              <a:spLocks/>
            </p:cNvSpPr>
            <p:nvPr/>
          </p:nvSpPr>
          <p:spPr bwMode="auto">
            <a:xfrm>
              <a:off x="3373" y="1410"/>
              <a:ext cx="38" cy="56"/>
            </a:xfrm>
            <a:custGeom>
              <a:avLst/>
              <a:gdLst>
                <a:gd name="T0" fmla="*/ 24 w 38"/>
                <a:gd name="T1" fmla="*/ 0 h 56"/>
                <a:gd name="T2" fmla="*/ 0 w 38"/>
                <a:gd name="T3" fmla="*/ 53 h 56"/>
                <a:gd name="T4" fmla="*/ 21 w 38"/>
                <a:gd name="T5" fmla="*/ 40 h 56"/>
                <a:gd name="T6" fmla="*/ 38 w 38"/>
                <a:gd name="T7" fmla="*/ 56 h 56"/>
                <a:gd name="T8" fmla="*/ 24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24" y="0"/>
                  </a:moveTo>
                  <a:lnTo>
                    <a:pt x="0" y="53"/>
                  </a:lnTo>
                  <a:lnTo>
                    <a:pt x="21" y="40"/>
                  </a:lnTo>
                  <a:lnTo>
                    <a:pt x="38" y="5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Line 136"/>
            <p:cNvSpPr>
              <a:spLocks noChangeShapeType="1"/>
            </p:cNvSpPr>
            <p:nvPr/>
          </p:nvSpPr>
          <p:spPr bwMode="auto">
            <a:xfrm flipV="1">
              <a:off x="1213" y="1747"/>
              <a:ext cx="0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Freeform 137"/>
            <p:cNvSpPr>
              <a:spLocks/>
            </p:cNvSpPr>
            <p:nvPr/>
          </p:nvSpPr>
          <p:spPr bwMode="auto">
            <a:xfrm>
              <a:off x="1175" y="1740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Line 138"/>
            <p:cNvSpPr>
              <a:spLocks noChangeShapeType="1"/>
            </p:cNvSpPr>
            <p:nvPr/>
          </p:nvSpPr>
          <p:spPr bwMode="auto">
            <a:xfrm>
              <a:off x="1175" y="17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Line 139"/>
            <p:cNvSpPr>
              <a:spLocks noChangeShapeType="1"/>
            </p:cNvSpPr>
            <p:nvPr/>
          </p:nvSpPr>
          <p:spPr bwMode="auto">
            <a:xfrm flipV="1">
              <a:off x="1469" y="1758"/>
              <a:ext cx="0" cy="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Freeform 140"/>
            <p:cNvSpPr>
              <a:spLocks/>
            </p:cNvSpPr>
            <p:nvPr/>
          </p:nvSpPr>
          <p:spPr bwMode="auto">
            <a:xfrm>
              <a:off x="1431" y="1751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Line 141"/>
            <p:cNvSpPr>
              <a:spLocks noChangeShapeType="1"/>
            </p:cNvSpPr>
            <p:nvPr/>
          </p:nvSpPr>
          <p:spPr bwMode="auto">
            <a:xfrm>
              <a:off x="1431" y="17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42"/>
            <p:cNvSpPr>
              <a:spLocks noChangeShapeType="1"/>
            </p:cNvSpPr>
            <p:nvPr/>
          </p:nvSpPr>
          <p:spPr bwMode="auto">
            <a:xfrm flipV="1">
              <a:off x="2265" y="1791"/>
              <a:ext cx="33" cy="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Freeform 143"/>
            <p:cNvSpPr>
              <a:spLocks/>
            </p:cNvSpPr>
            <p:nvPr/>
          </p:nvSpPr>
          <p:spPr bwMode="auto">
            <a:xfrm>
              <a:off x="2265" y="1767"/>
              <a:ext cx="69" cy="42"/>
            </a:xfrm>
            <a:custGeom>
              <a:avLst/>
              <a:gdLst>
                <a:gd name="T0" fmla="*/ 191 w 191"/>
                <a:gd name="T1" fmla="*/ 97 h 115"/>
                <a:gd name="T2" fmla="*/ 183 w 191"/>
                <a:gd name="T3" fmla="*/ 115 h 115"/>
                <a:gd name="T4" fmla="*/ 0 w 191"/>
                <a:gd name="T5" fmla="*/ 17 h 115"/>
                <a:gd name="T6" fmla="*/ 8 w 191"/>
                <a:gd name="T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115">
                  <a:moveTo>
                    <a:pt x="191" y="97"/>
                  </a:moveTo>
                  <a:lnTo>
                    <a:pt x="183" y="115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Line 144"/>
            <p:cNvSpPr>
              <a:spLocks noChangeShapeType="1"/>
            </p:cNvSpPr>
            <p:nvPr/>
          </p:nvSpPr>
          <p:spPr bwMode="auto">
            <a:xfrm flipH="1">
              <a:off x="2265" y="1767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Line 145"/>
            <p:cNvSpPr>
              <a:spLocks noChangeShapeType="1"/>
            </p:cNvSpPr>
            <p:nvPr/>
          </p:nvSpPr>
          <p:spPr bwMode="auto">
            <a:xfrm flipV="1">
              <a:off x="2009" y="1652"/>
              <a:ext cx="77" cy="2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Freeform 146"/>
            <p:cNvSpPr>
              <a:spLocks/>
            </p:cNvSpPr>
            <p:nvPr/>
          </p:nvSpPr>
          <p:spPr bwMode="auto">
            <a:xfrm>
              <a:off x="2051" y="1632"/>
              <a:ext cx="73" cy="35"/>
            </a:xfrm>
            <a:custGeom>
              <a:avLst/>
              <a:gdLst>
                <a:gd name="T0" fmla="*/ 202 w 202"/>
                <a:gd name="T1" fmla="*/ 76 h 96"/>
                <a:gd name="T2" fmla="*/ 196 w 202"/>
                <a:gd name="T3" fmla="*/ 96 h 96"/>
                <a:gd name="T4" fmla="*/ 0 w 202"/>
                <a:gd name="T5" fmla="*/ 19 h 96"/>
                <a:gd name="T6" fmla="*/ 6 w 202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96">
                  <a:moveTo>
                    <a:pt x="202" y="76"/>
                  </a:moveTo>
                  <a:lnTo>
                    <a:pt x="196" y="96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Line 147"/>
            <p:cNvSpPr>
              <a:spLocks noChangeShapeType="1"/>
            </p:cNvSpPr>
            <p:nvPr/>
          </p:nvSpPr>
          <p:spPr bwMode="auto">
            <a:xfrm flipH="1">
              <a:off x="2051" y="163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Line 148"/>
            <p:cNvSpPr>
              <a:spLocks noChangeShapeType="1"/>
            </p:cNvSpPr>
            <p:nvPr/>
          </p:nvSpPr>
          <p:spPr bwMode="auto">
            <a:xfrm flipV="1">
              <a:off x="1767" y="1782"/>
              <a:ext cx="22" cy="7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Freeform 149"/>
            <p:cNvSpPr>
              <a:spLocks/>
            </p:cNvSpPr>
            <p:nvPr/>
          </p:nvSpPr>
          <p:spPr bwMode="auto">
            <a:xfrm>
              <a:off x="1753" y="1765"/>
              <a:ext cx="74" cy="28"/>
            </a:xfrm>
            <a:custGeom>
              <a:avLst/>
              <a:gdLst>
                <a:gd name="T0" fmla="*/ 204 w 204"/>
                <a:gd name="T1" fmla="*/ 60 h 79"/>
                <a:gd name="T2" fmla="*/ 200 w 204"/>
                <a:gd name="T3" fmla="*/ 79 h 79"/>
                <a:gd name="T4" fmla="*/ 0 w 204"/>
                <a:gd name="T5" fmla="*/ 19 h 79"/>
                <a:gd name="T6" fmla="*/ 4 w 204"/>
                <a:gd name="T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79">
                  <a:moveTo>
                    <a:pt x="204" y="60"/>
                  </a:moveTo>
                  <a:lnTo>
                    <a:pt x="200" y="79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Line 150"/>
            <p:cNvSpPr>
              <a:spLocks noChangeShapeType="1"/>
            </p:cNvSpPr>
            <p:nvPr/>
          </p:nvSpPr>
          <p:spPr bwMode="auto">
            <a:xfrm flipH="1">
              <a:off x="1753" y="1765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Freeform 151"/>
            <p:cNvSpPr>
              <a:spLocks/>
            </p:cNvSpPr>
            <p:nvPr/>
          </p:nvSpPr>
          <p:spPr bwMode="auto">
            <a:xfrm>
              <a:off x="3119" y="1327"/>
              <a:ext cx="372" cy="522"/>
            </a:xfrm>
            <a:custGeom>
              <a:avLst/>
              <a:gdLst>
                <a:gd name="T0" fmla="*/ 0 w 1024"/>
                <a:gd name="T1" fmla="*/ 1437 h 1437"/>
                <a:gd name="T2" fmla="*/ 903 w 1024"/>
                <a:gd name="T3" fmla="*/ 581 h 1437"/>
                <a:gd name="T4" fmla="*/ 1024 w 1024"/>
                <a:gd name="T5" fmla="*/ 0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4" h="1437">
                  <a:moveTo>
                    <a:pt x="0" y="1437"/>
                  </a:moveTo>
                  <a:lnTo>
                    <a:pt x="903" y="581"/>
                  </a:lnTo>
                  <a:lnTo>
                    <a:pt x="10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Freeform 152"/>
            <p:cNvSpPr>
              <a:spLocks/>
            </p:cNvSpPr>
            <p:nvPr/>
          </p:nvSpPr>
          <p:spPr bwMode="auto">
            <a:xfrm>
              <a:off x="3454" y="1312"/>
              <a:ext cx="76" cy="22"/>
            </a:xfrm>
            <a:custGeom>
              <a:avLst/>
              <a:gdLst>
                <a:gd name="T0" fmla="*/ 209 w 209"/>
                <a:gd name="T1" fmla="*/ 43 h 62"/>
                <a:gd name="T2" fmla="*/ 205 w 209"/>
                <a:gd name="T3" fmla="*/ 62 h 62"/>
                <a:gd name="T4" fmla="*/ 0 w 209"/>
                <a:gd name="T5" fmla="*/ 19 h 62"/>
                <a:gd name="T6" fmla="*/ 4 w 209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2">
                  <a:moveTo>
                    <a:pt x="209" y="43"/>
                  </a:moveTo>
                  <a:lnTo>
                    <a:pt x="205" y="62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Line 153"/>
            <p:cNvSpPr>
              <a:spLocks noChangeShapeType="1"/>
            </p:cNvSpPr>
            <p:nvPr/>
          </p:nvSpPr>
          <p:spPr bwMode="auto">
            <a:xfrm flipH="1">
              <a:off x="3454" y="1312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Line 154"/>
            <p:cNvSpPr>
              <a:spLocks noChangeShapeType="1"/>
            </p:cNvSpPr>
            <p:nvPr/>
          </p:nvSpPr>
          <p:spPr bwMode="auto">
            <a:xfrm flipH="1">
              <a:off x="3123" y="1636"/>
              <a:ext cx="6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Line 155"/>
            <p:cNvSpPr>
              <a:spLocks noChangeShapeType="1"/>
            </p:cNvSpPr>
            <p:nvPr/>
          </p:nvSpPr>
          <p:spPr bwMode="auto">
            <a:xfrm flipH="1">
              <a:off x="3112" y="1765"/>
              <a:ext cx="6" cy="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2" name="Freeform 156"/>
            <p:cNvSpPr>
              <a:spLocks/>
            </p:cNvSpPr>
            <p:nvPr/>
          </p:nvSpPr>
          <p:spPr bwMode="auto">
            <a:xfrm>
              <a:off x="3091" y="1627"/>
              <a:ext cx="76" cy="12"/>
            </a:xfrm>
            <a:custGeom>
              <a:avLst/>
              <a:gdLst>
                <a:gd name="T0" fmla="*/ 209 w 209"/>
                <a:gd name="T1" fmla="*/ 13 h 32"/>
                <a:gd name="T2" fmla="*/ 209 w 209"/>
                <a:gd name="T3" fmla="*/ 32 h 32"/>
                <a:gd name="T4" fmla="*/ 0 w 209"/>
                <a:gd name="T5" fmla="*/ 19 h 32"/>
                <a:gd name="T6" fmla="*/ 0 w 20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13"/>
                  </a:moveTo>
                  <a:lnTo>
                    <a:pt x="209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3" name="Line 157"/>
            <p:cNvSpPr>
              <a:spLocks noChangeShapeType="1"/>
            </p:cNvSpPr>
            <p:nvPr/>
          </p:nvSpPr>
          <p:spPr bwMode="auto">
            <a:xfrm>
              <a:off x="8167" y="3949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0" name="Rectangle 159">
            <a:hlinkClick r:id="rId2" action="ppaction://hlinkfile"/>
          </p:cNvPr>
          <p:cNvSpPr/>
          <p:nvPr/>
        </p:nvSpPr>
        <p:spPr>
          <a:xfrm>
            <a:off x="4572000" y="8415338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247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152400"/>
            <a:ext cx="6376988" cy="8686800"/>
            <a:chOff x="144" y="96"/>
            <a:chExt cx="4017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96"/>
              <a:ext cx="3984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3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0" y="238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3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0" y="23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2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0" y="22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1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0" y="21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092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07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9" y="207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20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0" y="20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19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0" y="19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18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0" y="18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7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0" y="17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72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7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9" y="17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6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0" y="16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5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0" y="15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50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2"/>
            <p:cNvSpPr>
              <a:spLocks noChangeShapeType="1"/>
            </p:cNvSpPr>
            <p:nvPr/>
          </p:nvSpPr>
          <p:spPr bwMode="auto">
            <a:xfrm>
              <a:off x="4040" y="150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33"/>
            <p:cNvSpPr>
              <a:spLocks noChangeShapeType="1"/>
            </p:cNvSpPr>
            <p:nvPr/>
          </p:nvSpPr>
          <p:spPr bwMode="auto">
            <a:xfrm>
              <a:off x="179" y="14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34"/>
            <p:cNvSpPr>
              <a:spLocks noChangeShapeType="1"/>
            </p:cNvSpPr>
            <p:nvPr/>
          </p:nvSpPr>
          <p:spPr bwMode="auto">
            <a:xfrm>
              <a:off x="4040" y="14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35"/>
            <p:cNvSpPr>
              <a:spLocks noChangeShapeType="1"/>
            </p:cNvSpPr>
            <p:nvPr/>
          </p:nvSpPr>
          <p:spPr bwMode="auto">
            <a:xfrm>
              <a:off x="179" y="136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36"/>
            <p:cNvSpPr>
              <a:spLocks noChangeShapeType="1"/>
            </p:cNvSpPr>
            <p:nvPr/>
          </p:nvSpPr>
          <p:spPr bwMode="auto">
            <a:xfrm>
              <a:off x="1640" y="134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37"/>
            <p:cNvSpPr>
              <a:spLocks noChangeShapeType="1"/>
            </p:cNvSpPr>
            <p:nvPr/>
          </p:nvSpPr>
          <p:spPr bwMode="auto">
            <a:xfrm>
              <a:off x="2629" y="134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38"/>
            <p:cNvSpPr>
              <a:spLocks noChangeShapeType="1"/>
            </p:cNvSpPr>
            <p:nvPr/>
          </p:nvSpPr>
          <p:spPr bwMode="auto">
            <a:xfrm>
              <a:off x="179" y="12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39"/>
            <p:cNvSpPr>
              <a:spLocks noChangeShapeType="1"/>
            </p:cNvSpPr>
            <p:nvPr/>
          </p:nvSpPr>
          <p:spPr bwMode="auto">
            <a:xfrm>
              <a:off x="4040" y="12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40"/>
            <p:cNvSpPr>
              <a:spLocks noChangeShapeType="1"/>
            </p:cNvSpPr>
            <p:nvPr/>
          </p:nvSpPr>
          <p:spPr bwMode="auto">
            <a:xfrm>
              <a:off x="179" y="12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41"/>
            <p:cNvSpPr>
              <a:spLocks noChangeShapeType="1"/>
            </p:cNvSpPr>
            <p:nvPr/>
          </p:nvSpPr>
          <p:spPr bwMode="auto">
            <a:xfrm>
              <a:off x="4040" y="12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42"/>
            <p:cNvSpPr>
              <a:spLocks noChangeShapeType="1"/>
            </p:cNvSpPr>
            <p:nvPr/>
          </p:nvSpPr>
          <p:spPr bwMode="auto">
            <a:xfrm>
              <a:off x="179" y="11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3"/>
            <p:cNvSpPr>
              <a:spLocks noChangeShapeType="1"/>
            </p:cNvSpPr>
            <p:nvPr/>
          </p:nvSpPr>
          <p:spPr bwMode="auto">
            <a:xfrm>
              <a:off x="4040" y="11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44"/>
            <p:cNvSpPr>
              <a:spLocks noChangeShapeType="1"/>
            </p:cNvSpPr>
            <p:nvPr/>
          </p:nvSpPr>
          <p:spPr bwMode="auto">
            <a:xfrm>
              <a:off x="179" y="10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45"/>
            <p:cNvSpPr>
              <a:spLocks noChangeShapeType="1"/>
            </p:cNvSpPr>
            <p:nvPr/>
          </p:nvSpPr>
          <p:spPr bwMode="auto">
            <a:xfrm>
              <a:off x="4040" y="10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46"/>
            <p:cNvSpPr>
              <a:spLocks noChangeShapeType="1"/>
            </p:cNvSpPr>
            <p:nvPr/>
          </p:nvSpPr>
          <p:spPr bwMode="auto">
            <a:xfrm>
              <a:off x="179" y="99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47"/>
            <p:cNvSpPr>
              <a:spLocks noChangeShapeType="1"/>
            </p:cNvSpPr>
            <p:nvPr/>
          </p:nvSpPr>
          <p:spPr bwMode="auto">
            <a:xfrm>
              <a:off x="1640" y="97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48"/>
            <p:cNvSpPr>
              <a:spLocks noChangeShapeType="1"/>
            </p:cNvSpPr>
            <p:nvPr/>
          </p:nvSpPr>
          <p:spPr bwMode="auto">
            <a:xfrm>
              <a:off x="2629" y="97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49"/>
            <p:cNvSpPr>
              <a:spLocks noChangeShapeType="1"/>
            </p:cNvSpPr>
            <p:nvPr/>
          </p:nvSpPr>
          <p:spPr bwMode="auto">
            <a:xfrm>
              <a:off x="179" y="9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50"/>
            <p:cNvSpPr>
              <a:spLocks noChangeShapeType="1"/>
            </p:cNvSpPr>
            <p:nvPr/>
          </p:nvSpPr>
          <p:spPr bwMode="auto">
            <a:xfrm>
              <a:off x="4040" y="9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51"/>
            <p:cNvSpPr>
              <a:spLocks noChangeShapeType="1"/>
            </p:cNvSpPr>
            <p:nvPr/>
          </p:nvSpPr>
          <p:spPr bwMode="auto">
            <a:xfrm>
              <a:off x="179" y="84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52"/>
            <p:cNvSpPr>
              <a:spLocks noChangeShapeType="1"/>
            </p:cNvSpPr>
            <p:nvPr/>
          </p:nvSpPr>
          <p:spPr bwMode="auto">
            <a:xfrm>
              <a:off x="4040" y="84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3"/>
            <p:cNvSpPr>
              <a:spLocks noChangeShapeType="1"/>
            </p:cNvSpPr>
            <p:nvPr/>
          </p:nvSpPr>
          <p:spPr bwMode="auto">
            <a:xfrm>
              <a:off x="179" y="7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54"/>
            <p:cNvSpPr>
              <a:spLocks noChangeShapeType="1"/>
            </p:cNvSpPr>
            <p:nvPr/>
          </p:nvSpPr>
          <p:spPr bwMode="auto">
            <a:xfrm>
              <a:off x="4040" y="7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55"/>
            <p:cNvSpPr>
              <a:spLocks noChangeShapeType="1"/>
            </p:cNvSpPr>
            <p:nvPr/>
          </p:nvSpPr>
          <p:spPr bwMode="auto">
            <a:xfrm>
              <a:off x="179" y="7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56"/>
            <p:cNvSpPr>
              <a:spLocks noChangeShapeType="1"/>
            </p:cNvSpPr>
            <p:nvPr/>
          </p:nvSpPr>
          <p:spPr bwMode="auto">
            <a:xfrm>
              <a:off x="4040" y="70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57"/>
            <p:cNvSpPr>
              <a:spLocks noChangeShapeType="1"/>
            </p:cNvSpPr>
            <p:nvPr/>
          </p:nvSpPr>
          <p:spPr bwMode="auto">
            <a:xfrm>
              <a:off x="179" y="63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58"/>
            <p:cNvSpPr>
              <a:spLocks noChangeShapeType="1"/>
            </p:cNvSpPr>
            <p:nvPr/>
          </p:nvSpPr>
          <p:spPr bwMode="auto">
            <a:xfrm>
              <a:off x="1640" y="61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59"/>
            <p:cNvSpPr>
              <a:spLocks noChangeShapeType="1"/>
            </p:cNvSpPr>
            <p:nvPr/>
          </p:nvSpPr>
          <p:spPr bwMode="auto">
            <a:xfrm>
              <a:off x="2629" y="61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60"/>
            <p:cNvSpPr>
              <a:spLocks noChangeShapeType="1"/>
            </p:cNvSpPr>
            <p:nvPr/>
          </p:nvSpPr>
          <p:spPr bwMode="auto">
            <a:xfrm>
              <a:off x="179" y="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61"/>
            <p:cNvSpPr>
              <a:spLocks noChangeShapeType="1"/>
            </p:cNvSpPr>
            <p:nvPr/>
          </p:nvSpPr>
          <p:spPr bwMode="auto">
            <a:xfrm>
              <a:off x="4040" y="5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62"/>
            <p:cNvSpPr>
              <a:spLocks noChangeShapeType="1"/>
            </p:cNvSpPr>
            <p:nvPr/>
          </p:nvSpPr>
          <p:spPr bwMode="auto">
            <a:xfrm>
              <a:off x="179" y="48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3"/>
            <p:cNvSpPr>
              <a:spLocks noChangeShapeType="1"/>
            </p:cNvSpPr>
            <p:nvPr/>
          </p:nvSpPr>
          <p:spPr bwMode="auto">
            <a:xfrm>
              <a:off x="4040" y="48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64"/>
            <p:cNvSpPr>
              <a:spLocks noChangeShapeType="1"/>
            </p:cNvSpPr>
            <p:nvPr/>
          </p:nvSpPr>
          <p:spPr bwMode="auto">
            <a:xfrm>
              <a:off x="179" y="4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65"/>
            <p:cNvSpPr>
              <a:spLocks noChangeShapeType="1"/>
            </p:cNvSpPr>
            <p:nvPr/>
          </p:nvSpPr>
          <p:spPr bwMode="auto">
            <a:xfrm>
              <a:off x="4040" y="4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66"/>
            <p:cNvSpPr>
              <a:spLocks noChangeShapeType="1"/>
            </p:cNvSpPr>
            <p:nvPr/>
          </p:nvSpPr>
          <p:spPr bwMode="auto">
            <a:xfrm>
              <a:off x="179" y="3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67"/>
            <p:cNvSpPr>
              <a:spLocks noChangeShapeType="1"/>
            </p:cNvSpPr>
            <p:nvPr/>
          </p:nvSpPr>
          <p:spPr bwMode="auto">
            <a:xfrm>
              <a:off x="4040" y="3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Rectangle 68"/>
            <p:cNvSpPr>
              <a:spLocks noChangeArrowheads="1"/>
            </p:cNvSpPr>
            <p:nvPr/>
          </p:nvSpPr>
          <p:spPr bwMode="auto">
            <a:xfrm>
              <a:off x="171" y="269"/>
              <a:ext cx="3920" cy="218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Oval 69"/>
            <p:cNvSpPr>
              <a:spLocks noChangeArrowheads="1"/>
            </p:cNvSpPr>
            <p:nvPr/>
          </p:nvSpPr>
          <p:spPr bwMode="auto">
            <a:xfrm>
              <a:off x="3032" y="1805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Rectangle 70"/>
            <p:cNvSpPr>
              <a:spLocks noChangeArrowheads="1"/>
            </p:cNvSpPr>
            <p:nvPr/>
          </p:nvSpPr>
          <p:spPr bwMode="auto">
            <a:xfrm>
              <a:off x="902" y="1589"/>
              <a:ext cx="1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08" name="Oval 71"/>
            <p:cNvSpPr>
              <a:spLocks noChangeArrowheads="1"/>
            </p:cNvSpPr>
            <p:nvPr/>
          </p:nvSpPr>
          <p:spPr bwMode="auto">
            <a:xfrm>
              <a:off x="995" y="1816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Rectangle 72"/>
            <p:cNvSpPr>
              <a:spLocks noChangeArrowheads="1"/>
            </p:cNvSpPr>
            <p:nvPr/>
          </p:nvSpPr>
          <p:spPr bwMode="auto">
            <a:xfrm>
              <a:off x="1412" y="1556"/>
              <a:ext cx="2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0" name="Oval 73"/>
            <p:cNvSpPr>
              <a:spLocks noChangeArrowheads="1"/>
            </p:cNvSpPr>
            <p:nvPr/>
          </p:nvSpPr>
          <p:spPr bwMode="auto">
            <a:xfrm>
              <a:off x="1242" y="1805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Rectangle 74"/>
            <p:cNvSpPr>
              <a:spLocks noChangeArrowheads="1"/>
            </p:cNvSpPr>
            <p:nvPr/>
          </p:nvSpPr>
          <p:spPr bwMode="auto">
            <a:xfrm>
              <a:off x="1791" y="1540"/>
              <a:ext cx="18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2" name="Rectangle 75"/>
            <p:cNvSpPr>
              <a:spLocks noChangeArrowheads="1"/>
            </p:cNvSpPr>
            <p:nvPr/>
          </p:nvSpPr>
          <p:spPr bwMode="auto">
            <a:xfrm>
              <a:off x="1494" y="1805"/>
              <a:ext cx="130" cy="12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Line 76"/>
            <p:cNvSpPr>
              <a:spLocks noChangeShapeType="1"/>
            </p:cNvSpPr>
            <p:nvPr/>
          </p:nvSpPr>
          <p:spPr bwMode="auto">
            <a:xfrm>
              <a:off x="1494" y="1805"/>
              <a:ext cx="127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77"/>
            <p:cNvSpPr>
              <a:spLocks noChangeShapeType="1"/>
            </p:cNvSpPr>
            <p:nvPr/>
          </p:nvSpPr>
          <p:spPr bwMode="auto">
            <a:xfrm flipV="1">
              <a:off x="1494" y="1805"/>
              <a:ext cx="127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Rectangle 78"/>
            <p:cNvSpPr>
              <a:spLocks noChangeArrowheads="1"/>
            </p:cNvSpPr>
            <p:nvPr/>
          </p:nvSpPr>
          <p:spPr bwMode="auto">
            <a:xfrm>
              <a:off x="1055" y="1318"/>
              <a:ext cx="2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6" name="Oval 79"/>
            <p:cNvSpPr>
              <a:spLocks noChangeArrowheads="1"/>
            </p:cNvSpPr>
            <p:nvPr/>
          </p:nvSpPr>
          <p:spPr bwMode="auto">
            <a:xfrm>
              <a:off x="1747" y="1805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Rectangle 80"/>
            <p:cNvSpPr>
              <a:spLocks noChangeArrowheads="1"/>
            </p:cNvSpPr>
            <p:nvPr/>
          </p:nvSpPr>
          <p:spPr bwMode="auto">
            <a:xfrm>
              <a:off x="1829" y="1307"/>
              <a:ext cx="2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8" name="Oval 81"/>
            <p:cNvSpPr>
              <a:spLocks noChangeArrowheads="1"/>
            </p:cNvSpPr>
            <p:nvPr/>
          </p:nvSpPr>
          <p:spPr bwMode="auto">
            <a:xfrm>
              <a:off x="2016" y="1805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Rectangle 82"/>
            <p:cNvSpPr>
              <a:spLocks noChangeArrowheads="1"/>
            </p:cNvSpPr>
            <p:nvPr/>
          </p:nvSpPr>
          <p:spPr bwMode="auto">
            <a:xfrm>
              <a:off x="2861" y="1280"/>
              <a:ext cx="2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0" name="Oval 83"/>
            <p:cNvSpPr>
              <a:spLocks noChangeArrowheads="1"/>
            </p:cNvSpPr>
            <p:nvPr/>
          </p:nvSpPr>
          <p:spPr bwMode="auto">
            <a:xfrm>
              <a:off x="3520" y="1956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Rectangle 84"/>
            <p:cNvSpPr>
              <a:spLocks noChangeArrowheads="1"/>
            </p:cNvSpPr>
            <p:nvPr/>
          </p:nvSpPr>
          <p:spPr bwMode="auto">
            <a:xfrm>
              <a:off x="2098" y="1551"/>
              <a:ext cx="1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2" name="Oval 85"/>
            <p:cNvSpPr>
              <a:spLocks noChangeArrowheads="1"/>
            </p:cNvSpPr>
            <p:nvPr/>
          </p:nvSpPr>
          <p:spPr bwMode="auto">
            <a:xfrm>
              <a:off x="1489" y="2281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3" name="Rectangle 86"/>
            <p:cNvSpPr>
              <a:spLocks noChangeArrowheads="1"/>
            </p:cNvSpPr>
            <p:nvPr/>
          </p:nvSpPr>
          <p:spPr bwMode="auto">
            <a:xfrm>
              <a:off x="336" y="1178"/>
              <a:ext cx="2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4" name="Oval 87"/>
            <p:cNvSpPr>
              <a:spLocks noChangeArrowheads="1"/>
            </p:cNvSpPr>
            <p:nvPr/>
          </p:nvSpPr>
          <p:spPr bwMode="auto">
            <a:xfrm>
              <a:off x="1851" y="2265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Rectangle 88"/>
            <p:cNvSpPr>
              <a:spLocks noChangeArrowheads="1"/>
            </p:cNvSpPr>
            <p:nvPr/>
          </p:nvSpPr>
          <p:spPr bwMode="auto">
            <a:xfrm>
              <a:off x="3668" y="1264"/>
              <a:ext cx="2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6" name="Oval 89"/>
            <p:cNvSpPr>
              <a:spLocks noChangeArrowheads="1"/>
            </p:cNvSpPr>
            <p:nvPr/>
          </p:nvSpPr>
          <p:spPr bwMode="auto">
            <a:xfrm>
              <a:off x="2411" y="1967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7" name="Rectangle 90"/>
            <p:cNvSpPr>
              <a:spLocks noChangeArrowheads="1"/>
            </p:cNvSpPr>
            <p:nvPr/>
          </p:nvSpPr>
          <p:spPr bwMode="auto">
            <a:xfrm>
              <a:off x="1607" y="723"/>
              <a:ext cx="30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8" name="Oval 91"/>
            <p:cNvSpPr>
              <a:spLocks noChangeArrowheads="1"/>
            </p:cNvSpPr>
            <p:nvPr/>
          </p:nvSpPr>
          <p:spPr bwMode="auto">
            <a:xfrm>
              <a:off x="215" y="1799"/>
              <a:ext cx="130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9" name="Rectangle 92"/>
            <p:cNvSpPr>
              <a:spLocks noChangeArrowheads="1"/>
            </p:cNvSpPr>
            <p:nvPr/>
          </p:nvSpPr>
          <p:spPr bwMode="auto">
            <a:xfrm>
              <a:off x="3207" y="810"/>
              <a:ext cx="31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0" name="Rectangle 93"/>
            <p:cNvSpPr>
              <a:spLocks noChangeArrowheads="1"/>
            </p:cNvSpPr>
            <p:nvPr/>
          </p:nvSpPr>
          <p:spPr bwMode="auto">
            <a:xfrm>
              <a:off x="235" y="2294"/>
              <a:ext cx="34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1" name="Rectangle 94"/>
            <p:cNvSpPr>
              <a:spLocks noChangeArrowheads="1"/>
            </p:cNvSpPr>
            <p:nvPr/>
          </p:nvSpPr>
          <p:spPr bwMode="auto">
            <a:xfrm>
              <a:off x="1537" y="123"/>
              <a:ext cx="40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2" name="Rectangle 95"/>
            <p:cNvSpPr>
              <a:spLocks noChangeArrowheads="1"/>
            </p:cNvSpPr>
            <p:nvPr/>
          </p:nvSpPr>
          <p:spPr bwMode="auto">
            <a:xfrm>
              <a:off x="1922" y="123"/>
              <a:ext cx="180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Gun 32 Bubble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3" name="Rectangle 96"/>
            <p:cNvSpPr>
              <a:spLocks noChangeArrowheads="1"/>
            </p:cNvSpPr>
            <p:nvPr/>
          </p:nvSpPr>
          <p:spPr bwMode="auto">
            <a:xfrm>
              <a:off x="222" y="2492"/>
              <a:ext cx="20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4" name="Rectangle 97"/>
            <p:cNvSpPr>
              <a:spLocks noChangeArrowheads="1"/>
            </p:cNvSpPr>
            <p:nvPr/>
          </p:nvSpPr>
          <p:spPr bwMode="auto">
            <a:xfrm>
              <a:off x="384" y="2492"/>
              <a:ext cx="7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5" name="Rectangle 98"/>
            <p:cNvSpPr>
              <a:spLocks noChangeArrowheads="1"/>
            </p:cNvSpPr>
            <p:nvPr/>
          </p:nvSpPr>
          <p:spPr bwMode="auto">
            <a:xfrm>
              <a:off x="222" y="2719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6" name="Rectangle 99"/>
            <p:cNvSpPr>
              <a:spLocks noChangeArrowheads="1"/>
            </p:cNvSpPr>
            <p:nvPr/>
          </p:nvSpPr>
          <p:spPr bwMode="auto">
            <a:xfrm>
              <a:off x="394" y="2726"/>
              <a:ext cx="75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Rectangle 100"/>
            <p:cNvSpPr>
              <a:spLocks noChangeArrowheads="1"/>
            </p:cNvSpPr>
            <p:nvPr/>
          </p:nvSpPr>
          <p:spPr bwMode="auto">
            <a:xfrm>
              <a:off x="222" y="2946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Rectangle 101"/>
            <p:cNvSpPr>
              <a:spLocks noChangeArrowheads="1"/>
            </p:cNvSpPr>
            <p:nvPr/>
          </p:nvSpPr>
          <p:spPr bwMode="auto">
            <a:xfrm>
              <a:off x="384" y="2946"/>
              <a:ext cx="8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Rectangle 102"/>
            <p:cNvSpPr>
              <a:spLocks noChangeArrowheads="1"/>
            </p:cNvSpPr>
            <p:nvPr/>
          </p:nvSpPr>
          <p:spPr bwMode="auto">
            <a:xfrm>
              <a:off x="222" y="3173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Rectangle 103"/>
            <p:cNvSpPr>
              <a:spLocks noChangeArrowheads="1"/>
            </p:cNvSpPr>
            <p:nvPr/>
          </p:nvSpPr>
          <p:spPr bwMode="auto">
            <a:xfrm>
              <a:off x="432" y="3173"/>
              <a:ext cx="3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Rectangle 104"/>
            <p:cNvSpPr>
              <a:spLocks noChangeArrowheads="1"/>
            </p:cNvSpPr>
            <p:nvPr/>
          </p:nvSpPr>
          <p:spPr bwMode="auto">
            <a:xfrm>
              <a:off x="222" y="3401"/>
              <a:ext cx="20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Rectangle 105"/>
            <p:cNvSpPr>
              <a:spLocks noChangeArrowheads="1"/>
            </p:cNvSpPr>
            <p:nvPr/>
          </p:nvSpPr>
          <p:spPr bwMode="auto">
            <a:xfrm>
              <a:off x="432" y="3401"/>
              <a:ext cx="3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3" name="Rectangle 106"/>
            <p:cNvSpPr>
              <a:spLocks noChangeArrowheads="1"/>
            </p:cNvSpPr>
            <p:nvPr/>
          </p:nvSpPr>
          <p:spPr bwMode="auto">
            <a:xfrm>
              <a:off x="222" y="3628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4" name="Rectangle 107"/>
            <p:cNvSpPr>
              <a:spLocks noChangeArrowheads="1"/>
            </p:cNvSpPr>
            <p:nvPr/>
          </p:nvSpPr>
          <p:spPr bwMode="auto">
            <a:xfrm>
              <a:off x="425" y="3628"/>
              <a:ext cx="336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#2 from sideline(most dangerous threat). If man over you is most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5" name="Rectangle 108"/>
            <p:cNvSpPr>
              <a:spLocks noChangeArrowheads="1"/>
            </p:cNvSpPr>
            <p:nvPr/>
          </p:nvSpPr>
          <p:spPr bwMode="auto">
            <a:xfrm>
              <a:off x="222" y="3741"/>
              <a:ext cx="11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dangerous call "Dallas."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Rectangle 109"/>
            <p:cNvSpPr>
              <a:spLocks noChangeArrowheads="1"/>
            </p:cNvSpPr>
            <p:nvPr/>
          </p:nvSpPr>
          <p:spPr bwMode="auto">
            <a:xfrm>
              <a:off x="222" y="3968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Rectangle 110"/>
            <p:cNvSpPr>
              <a:spLocks noChangeArrowheads="1"/>
            </p:cNvSpPr>
            <p:nvPr/>
          </p:nvSpPr>
          <p:spPr bwMode="auto">
            <a:xfrm>
              <a:off x="432" y="3968"/>
              <a:ext cx="282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from sideline. "Dallas" double-team man over SE.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Rectangle 111"/>
            <p:cNvSpPr>
              <a:spLocks noChangeArrowheads="1"/>
            </p:cNvSpPr>
            <p:nvPr/>
          </p:nvSpPr>
          <p:spPr bwMode="auto">
            <a:xfrm>
              <a:off x="222" y="4196"/>
              <a:ext cx="20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Rectangle 112"/>
            <p:cNvSpPr>
              <a:spLocks noChangeArrowheads="1"/>
            </p:cNvSpPr>
            <p:nvPr/>
          </p:nvSpPr>
          <p:spPr bwMode="auto">
            <a:xfrm>
              <a:off x="384" y="4196"/>
              <a:ext cx="95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Up @ Hole.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Rectangle 113"/>
            <p:cNvSpPr>
              <a:spLocks noChangeArrowheads="1"/>
            </p:cNvSpPr>
            <p:nvPr/>
          </p:nvSpPr>
          <p:spPr bwMode="auto">
            <a:xfrm>
              <a:off x="222" y="4423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114"/>
            <p:cNvSpPr>
              <a:spLocks noChangeArrowheads="1"/>
            </p:cNvSpPr>
            <p:nvPr/>
          </p:nvSpPr>
          <p:spPr bwMode="auto">
            <a:xfrm>
              <a:off x="384" y="4423"/>
              <a:ext cx="37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Read defender over PS Wing. If outside: tap butt at LOS and give to FB. If head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2" name="Rectangle 115"/>
            <p:cNvSpPr>
              <a:spLocks noChangeArrowheads="1"/>
            </p:cNvSpPr>
            <p:nvPr/>
          </p:nvSpPr>
          <p:spPr bwMode="auto">
            <a:xfrm>
              <a:off x="222" y="4536"/>
              <a:ext cx="13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up or inside: Throw Bubble.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3" name="Rectangle 116"/>
            <p:cNvSpPr>
              <a:spLocks noChangeArrowheads="1"/>
            </p:cNvSpPr>
            <p:nvPr/>
          </p:nvSpPr>
          <p:spPr bwMode="auto">
            <a:xfrm>
              <a:off x="222" y="4763"/>
              <a:ext cx="2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4" name="Rectangle 117"/>
            <p:cNvSpPr>
              <a:spLocks noChangeArrowheads="1"/>
            </p:cNvSpPr>
            <p:nvPr/>
          </p:nvSpPr>
          <p:spPr bwMode="auto">
            <a:xfrm>
              <a:off x="384" y="4763"/>
              <a:ext cx="329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Receiver. Drop step, crossover, turn for ball. Run bubble screen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Rectangle 118"/>
            <p:cNvSpPr>
              <a:spLocks noChangeArrowheads="1"/>
            </p:cNvSpPr>
            <p:nvPr/>
          </p:nvSpPr>
          <p:spPr bwMode="auto">
            <a:xfrm>
              <a:off x="222" y="4991"/>
              <a:ext cx="19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Rectangle 119"/>
            <p:cNvSpPr>
              <a:spLocks noChangeArrowheads="1"/>
            </p:cNvSpPr>
            <p:nvPr/>
          </p:nvSpPr>
          <p:spPr bwMode="auto">
            <a:xfrm>
              <a:off x="384" y="4991"/>
              <a:ext cx="366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Lateral Step towards QB. Pocket open. Attack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ILB. Make him tackle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Rectangle 120"/>
            <p:cNvSpPr>
              <a:spLocks noChangeArrowheads="1"/>
            </p:cNvSpPr>
            <p:nvPr/>
          </p:nvSpPr>
          <p:spPr bwMode="auto">
            <a:xfrm>
              <a:off x="222" y="5104"/>
              <a:ext cx="27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you.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8" name="Rectangle 121"/>
            <p:cNvSpPr>
              <a:spLocks noChangeArrowheads="1"/>
            </p:cNvSpPr>
            <p:nvPr/>
          </p:nvSpPr>
          <p:spPr bwMode="auto">
            <a:xfrm>
              <a:off x="222" y="5331"/>
              <a:ext cx="84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9" name="Freeform 122"/>
            <p:cNvSpPr>
              <a:spLocks/>
            </p:cNvSpPr>
            <p:nvPr/>
          </p:nvSpPr>
          <p:spPr bwMode="auto">
            <a:xfrm>
              <a:off x="3028" y="1399"/>
              <a:ext cx="72" cy="408"/>
            </a:xfrm>
            <a:custGeom>
              <a:avLst/>
              <a:gdLst>
                <a:gd name="T0" fmla="*/ 183 w 198"/>
                <a:gd name="T1" fmla="*/ 1131 h 1131"/>
                <a:gd name="T2" fmla="*/ 198 w 198"/>
                <a:gd name="T3" fmla="*/ 106 h 1131"/>
                <a:gd name="T4" fmla="*/ 0 w 198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131">
                  <a:moveTo>
                    <a:pt x="183" y="1131"/>
                  </a:moveTo>
                  <a:lnTo>
                    <a:pt x="198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0" name="Freeform 123"/>
            <p:cNvSpPr>
              <a:spLocks/>
            </p:cNvSpPr>
            <p:nvPr/>
          </p:nvSpPr>
          <p:spPr bwMode="auto">
            <a:xfrm>
              <a:off x="3004" y="1362"/>
              <a:ext cx="42" cy="71"/>
            </a:xfrm>
            <a:custGeom>
              <a:avLst/>
              <a:gdLst>
                <a:gd name="T0" fmla="*/ 98 w 115"/>
                <a:gd name="T1" fmla="*/ 0 h 196"/>
                <a:gd name="T2" fmla="*/ 115 w 115"/>
                <a:gd name="T3" fmla="*/ 9 h 196"/>
                <a:gd name="T4" fmla="*/ 17 w 115"/>
                <a:gd name="T5" fmla="*/ 196 h 196"/>
                <a:gd name="T6" fmla="*/ 0 w 115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98" y="0"/>
                  </a:moveTo>
                  <a:lnTo>
                    <a:pt x="115" y="9"/>
                  </a:lnTo>
                  <a:lnTo>
                    <a:pt x="17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1" name="Line 124"/>
            <p:cNvSpPr>
              <a:spLocks noChangeShapeType="1"/>
            </p:cNvSpPr>
            <p:nvPr/>
          </p:nvSpPr>
          <p:spPr bwMode="auto">
            <a:xfrm>
              <a:off x="3004" y="143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2" name="Line 125"/>
            <p:cNvSpPr>
              <a:spLocks noChangeShapeType="1"/>
            </p:cNvSpPr>
            <p:nvPr/>
          </p:nvSpPr>
          <p:spPr bwMode="auto">
            <a:xfrm flipV="1">
              <a:off x="315" y="1015"/>
              <a:ext cx="1208" cy="8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3" name="Arc 126"/>
            <p:cNvSpPr>
              <a:spLocks/>
            </p:cNvSpPr>
            <p:nvPr/>
          </p:nvSpPr>
          <p:spPr bwMode="auto">
            <a:xfrm>
              <a:off x="1522" y="929"/>
              <a:ext cx="142" cy="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70"/>
                    <a:pt x="12021" y="21515"/>
                    <a:pt x="152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70"/>
                    <a:pt x="12021" y="21515"/>
                    <a:pt x="15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4" name="Freeform 127"/>
            <p:cNvSpPr>
              <a:spLocks/>
            </p:cNvSpPr>
            <p:nvPr/>
          </p:nvSpPr>
          <p:spPr bwMode="auto">
            <a:xfrm>
              <a:off x="1627" y="922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5" name="Line 128"/>
            <p:cNvSpPr>
              <a:spLocks noChangeShapeType="1"/>
            </p:cNvSpPr>
            <p:nvPr/>
          </p:nvSpPr>
          <p:spPr bwMode="auto">
            <a:xfrm>
              <a:off x="1627" y="9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6" name="Freeform 129"/>
            <p:cNvSpPr>
              <a:spLocks/>
            </p:cNvSpPr>
            <p:nvPr/>
          </p:nvSpPr>
          <p:spPr bwMode="auto">
            <a:xfrm>
              <a:off x="1621" y="2256"/>
              <a:ext cx="138" cy="103"/>
            </a:xfrm>
            <a:custGeom>
              <a:avLst/>
              <a:gdLst>
                <a:gd name="T0" fmla="*/ 0 w 375"/>
                <a:gd name="T1" fmla="*/ 179 h 285"/>
                <a:gd name="T2" fmla="*/ 239 w 375"/>
                <a:gd name="T3" fmla="*/ 0 h 285"/>
                <a:gd name="T4" fmla="*/ 375 w 375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285">
                  <a:moveTo>
                    <a:pt x="0" y="179"/>
                  </a:moveTo>
                  <a:lnTo>
                    <a:pt x="239" y="0"/>
                  </a:lnTo>
                  <a:lnTo>
                    <a:pt x="375" y="28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7" name="Freeform 130"/>
            <p:cNvSpPr>
              <a:spLocks/>
            </p:cNvSpPr>
            <p:nvPr/>
          </p:nvSpPr>
          <p:spPr bwMode="auto">
            <a:xfrm>
              <a:off x="1717" y="2302"/>
              <a:ext cx="42" cy="57"/>
            </a:xfrm>
            <a:custGeom>
              <a:avLst/>
              <a:gdLst>
                <a:gd name="T0" fmla="*/ 42 w 42"/>
                <a:gd name="T1" fmla="*/ 57 h 57"/>
                <a:gd name="T2" fmla="*/ 36 w 42"/>
                <a:gd name="T3" fmla="*/ 0 h 57"/>
                <a:gd name="T4" fmla="*/ 24 w 42"/>
                <a:gd name="T5" fmla="*/ 21 h 57"/>
                <a:gd name="T6" fmla="*/ 0 w 42"/>
                <a:gd name="T7" fmla="*/ 17 h 57"/>
                <a:gd name="T8" fmla="*/ 42 w 42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7">
                  <a:moveTo>
                    <a:pt x="42" y="57"/>
                  </a:moveTo>
                  <a:lnTo>
                    <a:pt x="36" y="0"/>
                  </a:lnTo>
                  <a:lnTo>
                    <a:pt x="24" y="21"/>
                  </a:lnTo>
                  <a:lnTo>
                    <a:pt x="0" y="17"/>
                  </a:lnTo>
                  <a:lnTo>
                    <a:pt x="42" y="5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8" name="Freeform 131"/>
            <p:cNvSpPr>
              <a:spLocks/>
            </p:cNvSpPr>
            <p:nvPr/>
          </p:nvSpPr>
          <p:spPr bwMode="auto">
            <a:xfrm>
              <a:off x="1753" y="1104"/>
              <a:ext cx="110" cy="1217"/>
            </a:xfrm>
            <a:custGeom>
              <a:avLst/>
              <a:gdLst>
                <a:gd name="T0" fmla="*/ 300 w 300"/>
                <a:gd name="T1" fmla="*/ 3374 h 3374"/>
                <a:gd name="T2" fmla="*/ 15 w 300"/>
                <a:gd name="T3" fmla="*/ 3374 h 3374"/>
                <a:gd name="T4" fmla="*/ 0 w 300"/>
                <a:gd name="T5" fmla="*/ 0 h 3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0" h="3374">
                  <a:moveTo>
                    <a:pt x="300" y="3374"/>
                  </a:moveTo>
                  <a:lnTo>
                    <a:pt x="15" y="337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9" name="Freeform 132"/>
            <p:cNvSpPr>
              <a:spLocks/>
            </p:cNvSpPr>
            <p:nvPr/>
          </p:nvSpPr>
          <p:spPr bwMode="auto">
            <a:xfrm>
              <a:off x="1734" y="1104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0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0" name="Line 133"/>
            <p:cNvSpPr>
              <a:spLocks noChangeShapeType="1"/>
            </p:cNvSpPr>
            <p:nvPr/>
          </p:nvSpPr>
          <p:spPr bwMode="auto">
            <a:xfrm flipH="1" flipV="1">
              <a:off x="1533" y="1715"/>
              <a:ext cx="39" cy="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1" name="Freeform 134"/>
            <p:cNvSpPr>
              <a:spLocks/>
            </p:cNvSpPr>
            <p:nvPr/>
          </p:nvSpPr>
          <p:spPr bwMode="auto">
            <a:xfrm>
              <a:off x="1495" y="1692"/>
              <a:ext cx="73" cy="40"/>
            </a:xfrm>
            <a:custGeom>
              <a:avLst/>
              <a:gdLst>
                <a:gd name="T0" fmla="*/ 192 w 200"/>
                <a:gd name="T1" fmla="*/ 0 h 109"/>
                <a:gd name="T2" fmla="*/ 200 w 200"/>
                <a:gd name="T3" fmla="*/ 19 h 109"/>
                <a:gd name="T4" fmla="*/ 9 w 200"/>
                <a:gd name="T5" fmla="*/ 109 h 109"/>
                <a:gd name="T6" fmla="*/ 0 w 200"/>
                <a:gd name="T7" fmla="*/ 9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9">
                  <a:moveTo>
                    <a:pt x="192" y="0"/>
                  </a:moveTo>
                  <a:lnTo>
                    <a:pt x="200" y="19"/>
                  </a:lnTo>
                  <a:lnTo>
                    <a:pt x="9" y="109"/>
                  </a:lnTo>
                  <a:lnTo>
                    <a:pt x="0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2" name="Line 135"/>
            <p:cNvSpPr>
              <a:spLocks noChangeShapeType="1"/>
            </p:cNvSpPr>
            <p:nvPr/>
          </p:nvSpPr>
          <p:spPr bwMode="auto">
            <a:xfrm>
              <a:off x="1495" y="1725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" name="Line 136"/>
            <p:cNvSpPr>
              <a:spLocks noChangeShapeType="1"/>
            </p:cNvSpPr>
            <p:nvPr/>
          </p:nvSpPr>
          <p:spPr bwMode="auto">
            <a:xfrm flipV="1">
              <a:off x="1830" y="1694"/>
              <a:ext cx="11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4" name="Freeform 137"/>
            <p:cNvSpPr>
              <a:spLocks/>
            </p:cNvSpPr>
            <p:nvPr/>
          </p:nvSpPr>
          <p:spPr bwMode="auto">
            <a:xfrm>
              <a:off x="1802" y="1684"/>
              <a:ext cx="77" cy="13"/>
            </a:xfrm>
            <a:custGeom>
              <a:avLst/>
              <a:gdLst>
                <a:gd name="T0" fmla="*/ 209 w 209"/>
                <a:gd name="T1" fmla="*/ 17 h 36"/>
                <a:gd name="T2" fmla="*/ 209 w 209"/>
                <a:gd name="T3" fmla="*/ 36 h 36"/>
                <a:gd name="T4" fmla="*/ 0 w 209"/>
                <a:gd name="T5" fmla="*/ 19 h 36"/>
                <a:gd name="T6" fmla="*/ 0 w 209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6">
                  <a:moveTo>
                    <a:pt x="209" y="17"/>
                  </a:moveTo>
                  <a:lnTo>
                    <a:pt x="209" y="36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" name="Line 138"/>
            <p:cNvSpPr>
              <a:spLocks noChangeShapeType="1"/>
            </p:cNvSpPr>
            <p:nvPr/>
          </p:nvSpPr>
          <p:spPr bwMode="auto">
            <a:xfrm>
              <a:off x="1802" y="168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Arc 139"/>
            <p:cNvSpPr>
              <a:spLocks/>
            </p:cNvSpPr>
            <p:nvPr/>
          </p:nvSpPr>
          <p:spPr bwMode="auto">
            <a:xfrm>
              <a:off x="1124" y="1724"/>
              <a:ext cx="110" cy="11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0 h 21599"/>
                <a:gd name="T2" fmla="*/ 19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80"/>
                  </a:moveTo>
                  <a:cubicBezTo>
                    <a:pt x="21501" y="11963"/>
                    <a:pt x="11976" y="21493"/>
                    <a:pt x="193" y="21599"/>
                  </a:cubicBezTo>
                </a:path>
                <a:path w="21599" h="21599" stroke="0" extrusionOk="0">
                  <a:moveTo>
                    <a:pt x="21599" y="180"/>
                  </a:moveTo>
                  <a:cubicBezTo>
                    <a:pt x="21501" y="11963"/>
                    <a:pt x="11976" y="21493"/>
                    <a:pt x="19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Freeform 140"/>
            <p:cNvSpPr>
              <a:spLocks/>
            </p:cNvSpPr>
            <p:nvPr/>
          </p:nvSpPr>
          <p:spPr bwMode="auto">
            <a:xfrm>
              <a:off x="1197" y="171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" name="Line 141"/>
            <p:cNvSpPr>
              <a:spLocks noChangeShapeType="1"/>
            </p:cNvSpPr>
            <p:nvPr/>
          </p:nvSpPr>
          <p:spPr bwMode="auto">
            <a:xfrm>
              <a:off x="1197" y="17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9" name="Arc 142"/>
            <p:cNvSpPr>
              <a:spLocks/>
            </p:cNvSpPr>
            <p:nvPr/>
          </p:nvSpPr>
          <p:spPr bwMode="auto">
            <a:xfrm>
              <a:off x="1371" y="1724"/>
              <a:ext cx="100" cy="1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8 h 21599"/>
                <a:gd name="T2" fmla="*/ 214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07"/>
                  </a:moveTo>
                  <a:cubicBezTo>
                    <a:pt x="21485" y="11972"/>
                    <a:pt x="11978" y="21482"/>
                    <a:pt x="213" y="21598"/>
                  </a:cubicBezTo>
                </a:path>
                <a:path w="21599" h="21599" stroke="0" extrusionOk="0">
                  <a:moveTo>
                    <a:pt x="21598" y="207"/>
                  </a:moveTo>
                  <a:cubicBezTo>
                    <a:pt x="21485" y="11972"/>
                    <a:pt x="11978" y="21482"/>
                    <a:pt x="21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0" name="Freeform 143"/>
            <p:cNvSpPr>
              <a:spLocks/>
            </p:cNvSpPr>
            <p:nvPr/>
          </p:nvSpPr>
          <p:spPr bwMode="auto">
            <a:xfrm>
              <a:off x="1434" y="171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1" name="Line 144"/>
            <p:cNvSpPr>
              <a:spLocks noChangeShapeType="1"/>
            </p:cNvSpPr>
            <p:nvPr/>
          </p:nvSpPr>
          <p:spPr bwMode="auto">
            <a:xfrm>
              <a:off x="1434" y="17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2" name="Freeform 145"/>
            <p:cNvSpPr>
              <a:spLocks/>
            </p:cNvSpPr>
            <p:nvPr/>
          </p:nvSpPr>
          <p:spPr bwMode="auto">
            <a:xfrm>
              <a:off x="2073" y="1709"/>
              <a:ext cx="36" cy="93"/>
            </a:xfrm>
            <a:custGeom>
              <a:avLst/>
              <a:gdLst>
                <a:gd name="T0" fmla="*/ 0 w 100"/>
                <a:gd name="T1" fmla="*/ 260 h 260"/>
                <a:gd name="T2" fmla="*/ 0 w 100"/>
                <a:gd name="T3" fmla="*/ 72 h 260"/>
                <a:gd name="T4" fmla="*/ 100 w 100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60">
                  <a:moveTo>
                    <a:pt x="0" y="260"/>
                  </a:moveTo>
                  <a:lnTo>
                    <a:pt x="0" y="72"/>
                  </a:lnTo>
                  <a:lnTo>
                    <a:pt x="1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3" name="Freeform 146"/>
            <p:cNvSpPr>
              <a:spLocks/>
            </p:cNvSpPr>
            <p:nvPr/>
          </p:nvSpPr>
          <p:spPr bwMode="auto">
            <a:xfrm>
              <a:off x="2087" y="1674"/>
              <a:ext cx="51" cy="65"/>
            </a:xfrm>
            <a:custGeom>
              <a:avLst/>
              <a:gdLst>
                <a:gd name="T0" fmla="*/ 140 w 140"/>
                <a:gd name="T1" fmla="*/ 171 h 181"/>
                <a:gd name="T2" fmla="*/ 123 w 140"/>
                <a:gd name="T3" fmla="*/ 181 h 181"/>
                <a:gd name="T4" fmla="*/ 0 w 140"/>
                <a:gd name="T5" fmla="*/ 11 h 181"/>
                <a:gd name="T6" fmla="*/ 17 w 140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40" y="171"/>
                  </a:moveTo>
                  <a:lnTo>
                    <a:pt x="123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4" name="Line 147"/>
            <p:cNvSpPr>
              <a:spLocks noChangeShapeType="1"/>
            </p:cNvSpPr>
            <p:nvPr/>
          </p:nvSpPr>
          <p:spPr bwMode="auto">
            <a:xfrm flipH="1">
              <a:off x="2087" y="167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5" name="Freeform 148"/>
            <p:cNvSpPr>
              <a:spLocks/>
            </p:cNvSpPr>
            <p:nvPr/>
          </p:nvSpPr>
          <p:spPr bwMode="auto">
            <a:xfrm>
              <a:off x="3576" y="1383"/>
              <a:ext cx="67" cy="568"/>
            </a:xfrm>
            <a:custGeom>
              <a:avLst/>
              <a:gdLst>
                <a:gd name="T0" fmla="*/ 30 w 183"/>
                <a:gd name="T1" fmla="*/ 1574 h 1574"/>
                <a:gd name="T2" fmla="*/ 0 w 183"/>
                <a:gd name="T3" fmla="*/ 151 h 1574"/>
                <a:gd name="T4" fmla="*/ 183 w 183"/>
                <a:gd name="T5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574">
                  <a:moveTo>
                    <a:pt x="30" y="1574"/>
                  </a:moveTo>
                  <a:lnTo>
                    <a:pt x="0" y="151"/>
                  </a:lnTo>
                  <a:lnTo>
                    <a:pt x="18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6" name="Freeform 149"/>
            <p:cNvSpPr>
              <a:spLocks/>
            </p:cNvSpPr>
            <p:nvPr/>
          </p:nvSpPr>
          <p:spPr bwMode="auto">
            <a:xfrm>
              <a:off x="3618" y="1349"/>
              <a:ext cx="54" cy="63"/>
            </a:xfrm>
            <a:custGeom>
              <a:avLst/>
              <a:gdLst>
                <a:gd name="T0" fmla="*/ 147 w 147"/>
                <a:gd name="T1" fmla="*/ 162 h 175"/>
                <a:gd name="T2" fmla="*/ 132 w 147"/>
                <a:gd name="T3" fmla="*/ 175 h 175"/>
                <a:gd name="T4" fmla="*/ 0 w 147"/>
                <a:gd name="T5" fmla="*/ 13 h 175"/>
                <a:gd name="T6" fmla="*/ 15 w 147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47" y="162"/>
                  </a:moveTo>
                  <a:lnTo>
                    <a:pt x="132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7" name="Line 150"/>
            <p:cNvSpPr>
              <a:spLocks noChangeShapeType="1"/>
            </p:cNvSpPr>
            <p:nvPr/>
          </p:nvSpPr>
          <p:spPr bwMode="auto">
            <a:xfrm flipH="1">
              <a:off x="3618" y="1349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8" name="Freeform 151"/>
            <p:cNvSpPr>
              <a:spLocks/>
            </p:cNvSpPr>
            <p:nvPr/>
          </p:nvSpPr>
          <p:spPr bwMode="auto">
            <a:xfrm>
              <a:off x="2519" y="2088"/>
              <a:ext cx="72" cy="60"/>
            </a:xfrm>
            <a:custGeom>
              <a:avLst/>
              <a:gdLst>
                <a:gd name="T0" fmla="*/ 0 w 198"/>
                <a:gd name="T1" fmla="*/ 0 h 168"/>
                <a:gd name="T2" fmla="*/ 198 w 198"/>
                <a:gd name="T3" fmla="*/ 168 h 168"/>
                <a:gd name="T4" fmla="*/ 151 w 198"/>
                <a:gd name="T5" fmla="*/ 15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8">
                  <a:moveTo>
                    <a:pt x="0" y="0"/>
                  </a:moveTo>
                  <a:lnTo>
                    <a:pt x="198" y="168"/>
                  </a:lnTo>
                  <a:lnTo>
                    <a:pt x="151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9" name="Arc 152"/>
            <p:cNvSpPr>
              <a:spLocks/>
            </p:cNvSpPr>
            <p:nvPr/>
          </p:nvSpPr>
          <p:spPr bwMode="auto">
            <a:xfrm>
              <a:off x="2585" y="1978"/>
              <a:ext cx="575" cy="1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3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4"/>
                    <a:pt x="11951" y="21579"/>
                    <a:pt x="3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4"/>
                    <a:pt x="11951" y="21579"/>
                    <a:pt x="3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0" name="Freeform 153"/>
            <p:cNvSpPr>
              <a:spLocks/>
            </p:cNvSpPr>
            <p:nvPr/>
          </p:nvSpPr>
          <p:spPr bwMode="auto">
            <a:xfrm>
              <a:off x="3142" y="1978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248400" cy="8610600"/>
            <a:chOff x="192" y="144"/>
            <a:chExt cx="3936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1" y="25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1" y="24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4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1" y="24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3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1" y="23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54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0" y="2231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47" y="2231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1" y="21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209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20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1" y="20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1" y="19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6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0" y="184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47" y="184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1" y="17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7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1" y="17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2"/>
            <p:cNvSpPr>
              <a:spLocks noChangeShapeType="1"/>
            </p:cNvSpPr>
            <p:nvPr/>
          </p:nvSpPr>
          <p:spPr bwMode="auto">
            <a:xfrm>
              <a:off x="4041" y="16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3"/>
            <p:cNvSpPr>
              <a:spLocks noChangeShapeType="1"/>
            </p:cNvSpPr>
            <p:nvPr/>
          </p:nvSpPr>
          <p:spPr bwMode="auto">
            <a:xfrm>
              <a:off x="227" y="15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4"/>
            <p:cNvSpPr>
              <a:spLocks noChangeShapeType="1"/>
            </p:cNvSpPr>
            <p:nvPr/>
          </p:nvSpPr>
          <p:spPr bwMode="auto">
            <a:xfrm>
              <a:off x="4041" y="15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5"/>
            <p:cNvSpPr>
              <a:spLocks noChangeShapeType="1"/>
            </p:cNvSpPr>
            <p:nvPr/>
          </p:nvSpPr>
          <p:spPr bwMode="auto">
            <a:xfrm>
              <a:off x="227" y="148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6"/>
            <p:cNvSpPr>
              <a:spLocks noChangeShapeType="1"/>
            </p:cNvSpPr>
            <p:nvPr/>
          </p:nvSpPr>
          <p:spPr bwMode="auto">
            <a:xfrm>
              <a:off x="1670" y="1459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7"/>
            <p:cNvSpPr>
              <a:spLocks noChangeShapeType="1"/>
            </p:cNvSpPr>
            <p:nvPr/>
          </p:nvSpPr>
          <p:spPr bwMode="auto">
            <a:xfrm>
              <a:off x="2647" y="1459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8"/>
            <p:cNvSpPr>
              <a:spLocks noChangeShapeType="1"/>
            </p:cNvSpPr>
            <p:nvPr/>
          </p:nvSpPr>
          <p:spPr bwMode="auto">
            <a:xfrm>
              <a:off x="227" y="14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9"/>
            <p:cNvSpPr>
              <a:spLocks noChangeShapeType="1"/>
            </p:cNvSpPr>
            <p:nvPr/>
          </p:nvSpPr>
          <p:spPr bwMode="auto">
            <a:xfrm>
              <a:off x="4041" y="14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40"/>
            <p:cNvSpPr>
              <a:spLocks noChangeShapeType="1"/>
            </p:cNvSpPr>
            <p:nvPr/>
          </p:nvSpPr>
          <p:spPr bwMode="auto">
            <a:xfrm>
              <a:off x="227" y="13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1"/>
            <p:cNvSpPr>
              <a:spLocks noChangeShapeType="1"/>
            </p:cNvSpPr>
            <p:nvPr/>
          </p:nvSpPr>
          <p:spPr bwMode="auto">
            <a:xfrm>
              <a:off x="4041" y="132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2"/>
            <p:cNvSpPr>
              <a:spLocks noChangeShapeType="1"/>
            </p:cNvSpPr>
            <p:nvPr/>
          </p:nvSpPr>
          <p:spPr bwMode="auto">
            <a:xfrm>
              <a:off x="227" y="124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3"/>
            <p:cNvSpPr>
              <a:spLocks noChangeShapeType="1"/>
            </p:cNvSpPr>
            <p:nvPr/>
          </p:nvSpPr>
          <p:spPr bwMode="auto">
            <a:xfrm>
              <a:off x="4041" y="124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4"/>
            <p:cNvSpPr>
              <a:spLocks noChangeShapeType="1"/>
            </p:cNvSpPr>
            <p:nvPr/>
          </p:nvSpPr>
          <p:spPr bwMode="auto">
            <a:xfrm>
              <a:off x="227" y="11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5"/>
            <p:cNvSpPr>
              <a:spLocks noChangeShapeType="1"/>
            </p:cNvSpPr>
            <p:nvPr/>
          </p:nvSpPr>
          <p:spPr bwMode="auto">
            <a:xfrm>
              <a:off x="4041" y="11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6"/>
            <p:cNvSpPr>
              <a:spLocks noChangeShapeType="1"/>
            </p:cNvSpPr>
            <p:nvPr/>
          </p:nvSpPr>
          <p:spPr bwMode="auto">
            <a:xfrm>
              <a:off x="227" y="1093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7"/>
            <p:cNvSpPr>
              <a:spLocks noChangeShapeType="1"/>
            </p:cNvSpPr>
            <p:nvPr/>
          </p:nvSpPr>
          <p:spPr bwMode="auto">
            <a:xfrm>
              <a:off x="1670" y="1070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8"/>
            <p:cNvSpPr>
              <a:spLocks noChangeShapeType="1"/>
            </p:cNvSpPr>
            <p:nvPr/>
          </p:nvSpPr>
          <p:spPr bwMode="auto">
            <a:xfrm>
              <a:off x="2647" y="1070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9"/>
            <p:cNvSpPr>
              <a:spLocks noChangeShapeType="1"/>
            </p:cNvSpPr>
            <p:nvPr/>
          </p:nvSpPr>
          <p:spPr bwMode="auto">
            <a:xfrm>
              <a:off x="227" y="10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50"/>
            <p:cNvSpPr>
              <a:spLocks noChangeShapeType="1"/>
            </p:cNvSpPr>
            <p:nvPr/>
          </p:nvSpPr>
          <p:spPr bwMode="auto">
            <a:xfrm>
              <a:off x="4041" y="10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1"/>
            <p:cNvSpPr>
              <a:spLocks noChangeShapeType="1"/>
            </p:cNvSpPr>
            <p:nvPr/>
          </p:nvSpPr>
          <p:spPr bwMode="auto">
            <a:xfrm>
              <a:off x="227" y="9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2"/>
            <p:cNvSpPr>
              <a:spLocks noChangeShapeType="1"/>
            </p:cNvSpPr>
            <p:nvPr/>
          </p:nvSpPr>
          <p:spPr bwMode="auto">
            <a:xfrm>
              <a:off x="4041" y="9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3"/>
            <p:cNvSpPr>
              <a:spLocks noChangeShapeType="1"/>
            </p:cNvSpPr>
            <p:nvPr/>
          </p:nvSpPr>
          <p:spPr bwMode="auto">
            <a:xfrm>
              <a:off x="227" y="8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4"/>
            <p:cNvSpPr>
              <a:spLocks noChangeShapeType="1"/>
            </p:cNvSpPr>
            <p:nvPr/>
          </p:nvSpPr>
          <p:spPr bwMode="auto">
            <a:xfrm>
              <a:off x="4041" y="8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5"/>
            <p:cNvSpPr>
              <a:spLocks noChangeShapeType="1"/>
            </p:cNvSpPr>
            <p:nvPr/>
          </p:nvSpPr>
          <p:spPr bwMode="auto">
            <a:xfrm>
              <a:off x="227" y="7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6"/>
            <p:cNvSpPr>
              <a:spLocks noChangeShapeType="1"/>
            </p:cNvSpPr>
            <p:nvPr/>
          </p:nvSpPr>
          <p:spPr bwMode="auto">
            <a:xfrm>
              <a:off x="4041" y="78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7"/>
            <p:cNvSpPr>
              <a:spLocks noChangeShapeType="1"/>
            </p:cNvSpPr>
            <p:nvPr/>
          </p:nvSpPr>
          <p:spPr bwMode="auto">
            <a:xfrm>
              <a:off x="227" y="71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8"/>
            <p:cNvSpPr>
              <a:spLocks noChangeShapeType="1"/>
            </p:cNvSpPr>
            <p:nvPr/>
          </p:nvSpPr>
          <p:spPr bwMode="auto">
            <a:xfrm>
              <a:off x="1670" y="687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9"/>
            <p:cNvSpPr>
              <a:spLocks noChangeShapeType="1"/>
            </p:cNvSpPr>
            <p:nvPr/>
          </p:nvSpPr>
          <p:spPr bwMode="auto">
            <a:xfrm>
              <a:off x="2647" y="687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60"/>
            <p:cNvSpPr>
              <a:spLocks noChangeShapeType="1"/>
            </p:cNvSpPr>
            <p:nvPr/>
          </p:nvSpPr>
          <p:spPr bwMode="auto">
            <a:xfrm>
              <a:off x="227" y="6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1"/>
            <p:cNvSpPr>
              <a:spLocks noChangeShapeType="1"/>
            </p:cNvSpPr>
            <p:nvPr/>
          </p:nvSpPr>
          <p:spPr bwMode="auto">
            <a:xfrm>
              <a:off x="4041" y="6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2"/>
            <p:cNvSpPr>
              <a:spLocks noChangeShapeType="1"/>
            </p:cNvSpPr>
            <p:nvPr/>
          </p:nvSpPr>
          <p:spPr bwMode="auto">
            <a:xfrm>
              <a:off x="227" y="5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3"/>
            <p:cNvSpPr>
              <a:spLocks noChangeShapeType="1"/>
            </p:cNvSpPr>
            <p:nvPr/>
          </p:nvSpPr>
          <p:spPr bwMode="auto">
            <a:xfrm>
              <a:off x="4041" y="5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4"/>
            <p:cNvSpPr>
              <a:spLocks noChangeShapeType="1"/>
            </p:cNvSpPr>
            <p:nvPr/>
          </p:nvSpPr>
          <p:spPr bwMode="auto">
            <a:xfrm>
              <a:off x="227" y="4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5"/>
            <p:cNvSpPr>
              <a:spLocks noChangeShapeType="1"/>
            </p:cNvSpPr>
            <p:nvPr/>
          </p:nvSpPr>
          <p:spPr bwMode="auto">
            <a:xfrm>
              <a:off x="4041" y="4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6"/>
            <p:cNvSpPr>
              <a:spLocks noChangeShapeType="1"/>
            </p:cNvSpPr>
            <p:nvPr/>
          </p:nvSpPr>
          <p:spPr bwMode="auto">
            <a:xfrm>
              <a:off x="227" y="4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7"/>
            <p:cNvSpPr>
              <a:spLocks noChangeShapeType="1"/>
            </p:cNvSpPr>
            <p:nvPr/>
          </p:nvSpPr>
          <p:spPr bwMode="auto">
            <a:xfrm>
              <a:off x="4041" y="4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Rectangle 68"/>
            <p:cNvSpPr>
              <a:spLocks noChangeArrowheads="1"/>
            </p:cNvSpPr>
            <p:nvPr/>
          </p:nvSpPr>
          <p:spPr bwMode="auto">
            <a:xfrm>
              <a:off x="219" y="327"/>
              <a:ext cx="3872" cy="230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Oval 69"/>
            <p:cNvSpPr>
              <a:spLocks noChangeArrowheads="1"/>
            </p:cNvSpPr>
            <p:nvPr/>
          </p:nvSpPr>
          <p:spPr bwMode="auto">
            <a:xfrm>
              <a:off x="3224" y="1951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Rectangle 70"/>
            <p:cNvSpPr>
              <a:spLocks noChangeArrowheads="1"/>
            </p:cNvSpPr>
            <p:nvPr/>
          </p:nvSpPr>
          <p:spPr bwMode="auto">
            <a:xfrm>
              <a:off x="1119" y="1722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2" name="Oval 71"/>
            <p:cNvSpPr>
              <a:spLocks noChangeArrowheads="1"/>
            </p:cNvSpPr>
            <p:nvPr/>
          </p:nvSpPr>
          <p:spPr bwMode="auto">
            <a:xfrm>
              <a:off x="1212" y="1962"/>
              <a:ext cx="128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Rectangle 72"/>
            <p:cNvSpPr>
              <a:spLocks noChangeArrowheads="1"/>
            </p:cNvSpPr>
            <p:nvPr/>
          </p:nvSpPr>
          <p:spPr bwMode="auto">
            <a:xfrm>
              <a:off x="1618" y="1688"/>
              <a:ext cx="20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4" name="Oval 73"/>
            <p:cNvSpPr>
              <a:spLocks noChangeArrowheads="1"/>
            </p:cNvSpPr>
            <p:nvPr/>
          </p:nvSpPr>
          <p:spPr bwMode="auto">
            <a:xfrm>
              <a:off x="1456" y="1951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Rectangle 74"/>
            <p:cNvSpPr>
              <a:spLocks noChangeArrowheads="1"/>
            </p:cNvSpPr>
            <p:nvPr/>
          </p:nvSpPr>
          <p:spPr bwMode="auto">
            <a:xfrm>
              <a:off x="1998" y="1671"/>
              <a:ext cx="19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6" name="Rectangle 75"/>
            <p:cNvSpPr>
              <a:spLocks noChangeArrowheads="1"/>
            </p:cNvSpPr>
            <p:nvPr/>
          </p:nvSpPr>
          <p:spPr bwMode="auto">
            <a:xfrm>
              <a:off x="1705" y="1951"/>
              <a:ext cx="128" cy="13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Line 76"/>
            <p:cNvSpPr>
              <a:spLocks noChangeShapeType="1"/>
            </p:cNvSpPr>
            <p:nvPr/>
          </p:nvSpPr>
          <p:spPr bwMode="auto">
            <a:xfrm>
              <a:off x="1705" y="1951"/>
              <a:ext cx="125" cy="1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7"/>
            <p:cNvSpPr>
              <a:spLocks noChangeShapeType="1"/>
            </p:cNvSpPr>
            <p:nvPr/>
          </p:nvSpPr>
          <p:spPr bwMode="auto">
            <a:xfrm flipV="1">
              <a:off x="1705" y="1951"/>
              <a:ext cx="125" cy="1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Rectangle 78"/>
            <p:cNvSpPr>
              <a:spLocks noChangeArrowheads="1"/>
            </p:cNvSpPr>
            <p:nvPr/>
          </p:nvSpPr>
          <p:spPr bwMode="auto">
            <a:xfrm>
              <a:off x="1266" y="1436"/>
              <a:ext cx="20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0" name="Oval 79"/>
            <p:cNvSpPr>
              <a:spLocks noChangeArrowheads="1"/>
            </p:cNvSpPr>
            <p:nvPr/>
          </p:nvSpPr>
          <p:spPr bwMode="auto">
            <a:xfrm>
              <a:off x="1955" y="1951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1" name="Rectangle 80"/>
            <p:cNvSpPr>
              <a:spLocks noChangeArrowheads="1"/>
            </p:cNvSpPr>
            <p:nvPr/>
          </p:nvSpPr>
          <p:spPr bwMode="auto">
            <a:xfrm>
              <a:off x="2036" y="1425"/>
              <a:ext cx="20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2" name="Oval 81"/>
            <p:cNvSpPr>
              <a:spLocks noChangeArrowheads="1"/>
            </p:cNvSpPr>
            <p:nvPr/>
          </p:nvSpPr>
          <p:spPr bwMode="auto">
            <a:xfrm>
              <a:off x="2215" y="1951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3" name="Rectangle 82"/>
            <p:cNvSpPr>
              <a:spLocks noChangeArrowheads="1"/>
            </p:cNvSpPr>
            <p:nvPr/>
          </p:nvSpPr>
          <p:spPr bwMode="auto">
            <a:xfrm>
              <a:off x="3055" y="1396"/>
              <a:ext cx="20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4" name="Oval 83"/>
            <p:cNvSpPr>
              <a:spLocks noChangeArrowheads="1"/>
            </p:cNvSpPr>
            <p:nvPr/>
          </p:nvSpPr>
          <p:spPr bwMode="auto">
            <a:xfrm>
              <a:off x="3706" y="2111"/>
              <a:ext cx="129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5" name="Rectangle 84"/>
            <p:cNvSpPr>
              <a:spLocks noChangeArrowheads="1"/>
            </p:cNvSpPr>
            <p:nvPr/>
          </p:nvSpPr>
          <p:spPr bwMode="auto">
            <a:xfrm>
              <a:off x="2296" y="1682"/>
              <a:ext cx="20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6" name="Oval 85"/>
            <p:cNvSpPr>
              <a:spLocks noChangeArrowheads="1"/>
            </p:cNvSpPr>
            <p:nvPr/>
          </p:nvSpPr>
          <p:spPr bwMode="auto">
            <a:xfrm>
              <a:off x="1700" y="2454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7" name="Rectangle 86"/>
            <p:cNvSpPr>
              <a:spLocks noChangeArrowheads="1"/>
            </p:cNvSpPr>
            <p:nvPr/>
          </p:nvSpPr>
          <p:spPr bwMode="auto">
            <a:xfrm>
              <a:off x="561" y="1288"/>
              <a:ext cx="20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8" name="Oval 87"/>
            <p:cNvSpPr>
              <a:spLocks noChangeArrowheads="1"/>
            </p:cNvSpPr>
            <p:nvPr/>
          </p:nvSpPr>
          <p:spPr bwMode="auto">
            <a:xfrm>
              <a:off x="2058" y="2437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9" name="Rectangle 88"/>
            <p:cNvSpPr>
              <a:spLocks noChangeArrowheads="1"/>
            </p:cNvSpPr>
            <p:nvPr/>
          </p:nvSpPr>
          <p:spPr bwMode="auto">
            <a:xfrm>
              <a:off x="3853" y="1379"/>
              <a:ext cx="209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0" name="Oval 89"/>
            <p:cNvSpPr>
              <a:spLocks noChangeArrowheads="1"/>
            </p:cNvSpPr>
            <p:nvPr/>
          </p:nvSpPr>
          <p:spPr bwMode="auto">
            <a:xfrm>
              <a:off x="2605" y="2122"/>
              <a:ext cx="129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1" name="Rectangle 90"/>
            <p:cNvSpPr>
              <a:spLocks noChangeArrowheads="1"/>
            </p:cNvSpPr>
            <p:nvPr/>
          </p:nvSpPr>
          <p:spPr bwMode="auto">
            <a:xfrm>
              <a:off x="1811" y="807"/>
              <a:ext cx="30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2" name="Oval 91"/>
            <p:cNvSpPr>
              <a:spLocks noChangeArrowheads="1"/>
            </p:cNvSpPr>
            <p:nvPr/>
          </p:nvSpPr>
          <p:spPr bwMode="auto">
            <a:xfrm>
              <a:off x="441" y="1945"/>
              <a:ext cx="129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3" name="Rectangle 92"/>
            <p:cNvSpPr>
              <a:spLocks noChangeArrowheads="1"/>
            </p:cNvSpPr>
            <p:nvPr/>
          </p:nvSpPr>
          <p:spPr bwMode="auto">
            <a:xfrm>
              <a:off x="3397" y="899"/>
              <a:ext cx="31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4" name="Rectangle 93"/>
            <p:cNvSpPr>
              <a:spLocks noChangeArrowheads="1"/>
            </p:cNvSpPr>
            <p:nvPr/>
          </p:nvSpPr>
          <p:spPr bwMode="auto">
            <a:xfrm>
              <a:off x="282" y="2468"/>
              <a:ext cx="31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5" name="Rectangle 94"/>
            <p:cNvSpPr>
              <a:spLocks noChangeArrowheads="1"/>
            </p:cNvSpPr>
            <p:nvPr/>
          </p:nvSpPr>
          <p:spPr bwMode="auto">
            <a:xfrm>
              <a:off x="1568" y="173"/>
              <a:ext cx="40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5"/>
            <p:cNvSpPr>
              <a:spLocks noChangeArrowheads="1"/>
            </p:cNvSpPr>
            <p:nvPr/>
          </p:nvSpPr>
          <p:spPr bwMode="auto">
            <a:xfrm>
              <a:off x="1948" y="173"/>
              <a:ext cx="196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Gun 32 Bubble Go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6"/>
            <p:cNvSpPr>
              <a:spLocks noChangeArrowheads="1"/>
            </p:cNvSpPr>
            <p:nvPr/>
          </p:nvSpPr>
          <p:spPr bwMode="auto">
            <a:xfrm>
              <a:off x="269" y="2677"/>
              <a:ext cx="20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7"/>
            <p:cNvSpPr>
              <a:spLocks noChangeArrowheads="1"/>
            </p:cNvSpPr>
            <p:nvPr/>
          </p:nvSpPr>
          <p:spPr bwMode="auto">
            <a:xfrm>
              <a:off x="432" y="2677"/>
              <a:ext cx="5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8"/>
            <p:cNvSpPr>
              <a:spLocks noChangeArrowheads="1"/>
            </p:cNvSpPr>
            <p:nvPr/>
          </p:nvSpPr>
          <p:spPr bwMode="auto">
            <a:xfrm>
              <a:off x="269" y="2918"/>
              <a:ext cx="21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9"/>
            <p:cNvSpPr>
              <a:spLocks noChangeArrowheads="1"/>
            </p:cNvSpPr>
            <p:nvPr/>
          </p:nvSpPr>
          <p:spPr bwMode="auto">
            <a:xfrm>
              <a:off x="432" y="2918"/>
              <a:ext cx="5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100"/>
            <p:cNvSpPr>
              <a:spLocks noChangeArrowheads="1"/>
            </p:cNvSpPr>
            <p:nvPr/>
          </p:nvSpPr>
          <p:spPr bwMode="auto">
            <a:xfrm>
              <a:off x="269" y="3158"/>
              <a:ext cx="21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1"/>
            <p:cNvSpPr>
              <a:spLocks noChangeArrowheads="1"/>
            </p:cNvSpPr>
            <p:nvPr/>
          </p:nvSpPr>
          <p:spPr bwMode="auto">
            <a:xfrm>
              <a:off x="480" y="3158"/>
              <a:ext cx="5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2"/>
            <p:cNvSpPr>
              <a:spLocks noChangeArrowheads="1"/>
            </p:cNvSpPr>
            <p:nvPr/>
          </p:nvSpPr>
          <p:spPr bwMode="auto">
            <a:xfrm>
              <a:off x="269" y="3398"/>
              <a:ext cx="21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3"/>
            <p:cNvSpPr>
              <a:spLocks noChangeArrowheads="1"/>
            </p:cNvSpPr>
            <p:nvPr/>
          </p:nvSpPr>
          <p:spPr bwMode="auto">
            <a:xfrm>
              <a:off x="480" y="3398"/>
              <a:ext cx="5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4"/>
            <p:cNvSpPr>
              <a:spLocks noChangeArrowheads="1"/>
            </p:cNvSpPr>
            <p:nvPr/>
          </p:nvSpPr>
          <p:spPr bwMode="auto">
            <a:xfrm>
              <a:off x="269" y="3638"/>
              <a:ext cx="20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5"/>
            <p:cNvSpPr>
              <a:spLocks noChangeArrowheads="1"/>
            </p:cNvSpPr>
            <p:nvPr/>
          </p:nvSpPr>
          <p:spPr bwMode="auto">
            <a:xfrm>
              <a:off x="480" y="3638"/>
              <a:ext cx="5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6"/>
            <p:cNvSpPr>
              <a:spLocks noChangeArrowheads="1"/>
            </p:cNvSpPr>
            <p:nvPr/>
          </p:nvSpPr>
          <p:spPr bwMode="auto">
            <a:xfrm>
              <a:off x="269" y="3878"/>
              <a:ext cx="25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7"/>
            <p:cNvSpPr>
              <a:spLocks noChangeArrowheads="1"/>
            </p:cNvSpPr>
            <p:nvPr/>
          </p:nvSpPr>
          <p:spPr bwMode="auto">
            <a:xfrm>
              <a:off x="505" y="3878"/>
              <a:ext cx="88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5 Yard Hitch.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8"/>
            <p:cNvSpPr>
              <a:spLocks noChangeArrowheads="1"/>
            </p:cNvSpPr>
            <p:nvPr/>
          </p:nvSpPr>
          <p:spPr bwMode="auto">
            <a:xfrm>
              <a:off x="269" y="4118"/>
              <a:ext cx="21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9"/>
            <p:cNvSpPr>
              <a:spLocks noChangeArrowheads="1"/>
            </p:cNvSpPr>
            <p:nvPr/>
          </p:nvSpPr>
          <p:spPr bwMode="auto">
            <a:xfrm>
              <a:off x="480" y="4118"/>
              <a:ext cx="129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Dallas. Get Vertical.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10"/>
            <p:cNvSpPr>
              <a:spLocks noChangeArrowheads="1"/>
            </p:cNvSpPr>
            <p:nvPr/>
          </p:nvSpPr>
          <p:spPr bwMode="auto">
            <a:xfrm>
              <a:off x="269" y="4358"/>
              <a:ext cx="20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1"/>
            <p:cNvSpPr>
              <a:spLocks noChangeArrowheads="1"/>
            </p:cNvSpPr>
            <p:nvPr/>
          </p:nvSpPr>
          <p:spPr bwMode="auto">
            <a:xfrm>
              <a:off x="480" y="4358"/>
              <a:ext cx="135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on Backside Hash.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2"/>
            <p:cNvSpPr>
              <a:spLocks noChangeArrowheads="1"/>
            </p:cNvSpPr>
            <p:nvPr/>
          </p:nvSpPr>
          <p:spPr bwMode="auto">
            <a:xfrm>
              <a:off x="269" y="4599"/>
              <a:ext cx="21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3"/>
            <p:cNvSpPr>
              <a:spLocks noChangeArrowheads="1"/>
            </p:cNvSpPr>
            <p:nvPr/>
          </p:nvSpPr>
          <p:spPr bwMode="auto">
            <a:xfrm>
              <a:off x="502" y="4599"/>
              <a:ext cx="276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Quick Fake to the FB. Pump Bubble. Look Deep to short.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4"/>
            <p:cNvSpPr>
              <a:spLocks noChangeArrowheads="1"/>
            </p:cNvSpPr>
            <p:nvPr/>
          </p:nvSpPr>
          <p:spPr bwMode="auto">
            <a:xfrm>
              <a:off x="269" y="4839"/>
              <a:ext cx="21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5"/>
            <p:cNvSpPr>
              <a:spLocks noChangeArrowheads="1"/>
            </p:cNvSpPr>
            <p:nvPr/>
          </p:nvSpPr>
          <p:spPr bwMode="auto">
            <a:xfrm>
              <a:off x="497" y="4839"/>
              <a:ext cx="334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crossover, turn for ball. Run bubble screen route to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6"/>
            <p:cNvSpPr>
              <a:spLocks noChangeArrowheads="1"/>
            </p:cNvSpPr>
            <p:nvPr/>
          </p:nvSpPr>
          <p:spPr bwMode="auto">
            <a:xfrm>
              <a:off x="269" y="5079"/>
              <a:ext cx="19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7"/>
            <p:cNvSpPr>
              <a:spLocks noChangeArrowheads="1"/>
            </p:cNvSpPr>
            <p:nvPr/>
          </p:nvSpPr>
          <p:spPr bwMode="auto">
            <a:xfrm>
              <a:off x="480" y="5079"/>
              <a:ext cx="312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Lateral Step towards QB. Pocket open. Attack. Protect Backside.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8"/>
            <p:cNvSpPr>
              <a:spLocks noChangeArrowheads="1"/>
            </p:cNvSpPr>
            <p:nvPr/>
          </p:nvSpPr>
          <p:spPr bwMode="auto">
            <a:xfrm>
              <a:off x="269" y="5319"/>
              <a:ext cx="8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Freeform 119"/>
            <p:cNvSpPr>
              <a:spLocks/>
            </p:cNvSpPr>
            <p:nvPr/>
          </p:nvSpPr>
          <p:spPr bwMode="auto">
            <a:xfrm>
              <a:off x="1829" y="2428"/>
              <a:ext cx="135" cy="109"/>
            </a:xfrm>
            <a:custGeom>
              <a:avLst/>
              <a:gdLst>
                <a:gd name="T0" fmla="*/ 0 w 375"/>
                <a:gd name="T1" fmla="*/ 179 h 285"/>
                <a:gd name="T2" fmla="*/ 239 w 375"/>
                <a:gd name="T3" fmla="*/ 0 h 285"/>
                <a:gd name="T4" fmla="*/ 375 w 375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285">
                  <a:moveTo>
                    <a:pt x="0" y="179"/>
                  </a:moveTo>
                  <a:lnTo>
                    <a:pt x="239" y="0"/>
                  </a:lnTo>
                  <a:lnTo>
                    <a:pt x="375" y="28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1" name="Freeform 120"/>
            <p:cNvSpPr>
              <a:spLocks/>
            </p:cNvSpPr>
            <p:nvPr/>
          </p:nvSpPr>
          <p:spPr bwMode="auto">
            <a:xfrm>
              <a:off x="1923" y="2476"/>
              <a:ext cx="41" cy="61"/>
            </a:xfrm>
            <a:custGeom>
              <a:avLst/>
              <a:gdLst>
                <a:gd name="T0" fmla="*/ 41 w 41"/>
                <a:gd name="T1" fmla="*/ 61 h 61"/>
                <a:gd name="T2" fmla="*/ 36 w 41"/>
                <a:gd name="T3" fmla="*/ 0 h 61"/>
                <a:gd name="T4" fmla="*/ 24 w 41"/>
                <a:gd name="T5" fmla="*/ 23 h 61"/>
                <a:gd name="T6" fmla="*/ 0 w 41"/>
                <a:gd name="T7" fmla="*/ 18 h 61"/>
                <a:gd name="T8" fmla="*/ 41 w 41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1">
                  <a:moveTo>
                    <a:pt x="41" y="61"/>
                  </a:moveTo>
                  <a:lnTo>
                    <a:pt x="36" y="0"/>
                  </a:lnTo>
                  <a:lnTo>
                    <a:pt x="24" y="23"/>
                  </a:lnTo>
                  <a:lnTo>
                    <a:pt x="0" y="18"/>
                  </a:lnTo>
                  <a:lnTo>
                    <a:pt x="41" y="6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2" name="Freeform 121"/>
            <p:cNvSpPr>
              <a:spLocks/>
            </p:cNvSpPr>
            <p:nvPr/>
          </p:nvSpPr>
          <p:spPr bwMode="auto">
            <a:xfrm>
              <a:off x="1649" y="2157"/>
              <a:ext cx="424" cy="321"/>
            </a:xfrm>
            <a:custGeom>
              <a:avLst/>
              <a:gdLst>
                <a:gd name="T0" fmla="*/ 1171 w 1171"/>
                <a:gd name="T1" fmla="*/ 825 h 842"/>
                <a:gd name="T2" fmla="*/ 781 w 1171"/>
                <a:gd name="T3" fmla="*/ 842 h 842"/>
                <a:gd name="T4" fmla="*/ 749 w 1171"/>
                <a:gd name="T5" fmla="*/ 151 h 842"/>
                <a:gd name="T6" fmla="*/ 0 w 1171"/>
                <a:gd name="T7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1" h="842">
                  <a:moveTo>
                    <a:pt x="1171" y="825"/>
                  </a:moveTo>
                  <a:lnTo>
                    <a:pt x="781" y="842"/>
                  </a:lnTo>
                  <a:lnTo>
                    <a:pt x="749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3" name="Freeform 122"/>
            <p:cNvSpPr>
              <a:spLocks/>
            </p:cNvSpPr>
            <p:nvPr/>
          </p:nvSpPr>
          <p:spPr bwMode="auto">
            <a:xfrm>
              <a:off x="1635" y="2116"/>
              <a:ext cx="21" cy="81"/>
            </a:xfrm>
            <a:custGeom>
              <a:avLst/>
              <a:gdLst>
                <a:gd name="T0" fmla="*/ 39 w 58"/>
                <a:gd name="T1" fmla="*/ 0 h 211"/>
                <a:gd name="T2" fmla="*/ 58 w 58"/>
                <a:gd name="T3" fmla="*/ 2 h 211"/>
                <a:gd name="T4" fmla="*/ 20 w 58"/>
                <a:gd name="T5" fmla="*/ 211 h 211"/>
                <a:gd name="T6" fmla="*/ 0 w 58"/>
                <a:gd name="T7" fmla="*/ 20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11">
                  <a:moveTo>
                    <a:pt x="39" y="0"/>
                  </a:moveTo>
                  <a:lnTo>
                    <a:pt x="58" y="2"/>
                  </a:lnTo>
                  <a:lnTo>
                    <a:pt x="20" y="211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Line 123"/>
            <p:cNvSpPr>
              <a:spLocks noChangeShapeType="1"/>
            </p:cNvSpPr>
            <p:nvPr/>
          </p:nvSpPr>
          <p:spPr bwMode="auto">
            <a:xfrm>
              <a:off x="1635" y="2196"/>
              <a:ext cx="8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Arc 124"/>
            <p:cNvSpPr>
              <a:spLocks/>
            </p:cNvSpPr>
            <p:nvPr/>
          </p:nvSpPr>
          <p:spPr bwMode="auto">
            <a:xfrm>
              <a:off x="1356" y="1927"/>
              <a:ext cx="75" cy="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3 h 21598"/>
                <a:gd name="T2" fmla="*/ 283 w 21599"/>
                <a:gd name="T3" fmla="*/ 21598 h 21598"/>
                <a:gd name="T4" fmla="*/ 0 w 21599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8" fill="none" extrusionOk="0">
                  <a:moveTo>
                    <a:pt x="21598" y="232"/>
                  </a:moveTo>
                  <a:cubicBezTo>
                    <a:pt x="21472" y="11960"/>
                    <a:pt x="12010" y="21444"/>
                    <a:pt x="283" y="21598"/>
                  </a:cubicBezTo>
                </a:path>
                <a:path w="21599" h="21598" stroke="0" extrusionOk="0">
                  <a:moveTo>
                    <a:pt x="21598" y="232"/>
                  </a:moveTo>
                  <a:cubicBezTo>
                    <a:pt x="21472" y="11960"/>
                    <a:pt x="12010" y="21444"/>
                    <a:pt x="28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Freeform 125"/>
            <p:cNvSpPr>
              <a:spLocks/>
            </p:cNvSpPr>
            <p:nvPr/>
          </p:nvSpPr>
          <p:spPr bwMode="auto">
            <a:xfrm>
              <a:off x="1395" y="1920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Line 126"/>
            <p:cNvSpPr>
              <a:spLocks noChangeShapeType="1"/>
            </p:cNvSpPr>
            <p:nvPr/>
          </p:nvSpPr>
          <p:spPr bwMode="auto">
            <a:xfrm>
              <a:off x="1395" y="192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Arc 127"/>
            <p:cNvSpPr>
              <a:spLocks/>
            </p:cNvSpPr>
            <p:nvPr/>
          </p:nvSpPr>
          <p:spPr bwMode="auto">
            <a:xfrm>
              <a:off x="1595" y="1916"/>
              <a:ext cx="63" cy="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87 h 21597"/>
                <a:gd name="T2" fmla="*/ 333 w 21598"/>
                <a:gd name="T3" fmla="*/ 21597 h 21597"/>
                <a:gd name="T4" fmla="*/ 0 w 21598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7" fill="none" extrusionOk="0">
                  <a:moveTo>
                    <a:pt x="21598" y="287"/>
                  </a:moveTo>
                  <a:cubicBezTo>
                    <a:pt x="21442" y="11973"/>
                    <a:pt x="12019" y="21417"/>
                    <a:pt x="333" y="21597"/>
                  </a:cubicBezTo>
                </a:path>
                <a:path w="21598" h="21597" stroke="0" extrusionOk="0">
                  <a:moveTo>
                    <a:pt x="21598" y="287"/>
                  </a:moveTo>
                  <a:cubicBezTo>
                    <a:pt x="21442" y="11973"/>
                    <a:pt x="12019" y="21417"/>
                    <a:pt x="333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Freeform 128"/>
            <p:cNvSpPr>
              <a:spLocks/>
            </p:cNvSpPr>
            <p:nvPr/>
          </p:nvSpPr>
          <p:spPr bwMode="auto">
            <a:xfrm>
              <a:off x="1632" y="1884"/>
              <a:ext cx="60" cy="59"/>
            </a:xfrm>
            <a:custGeom>
              <a:avLst/>
              <a:gdLst>
                <a:gd name="T0" fmla="*/ 166 w 166"/>
                <a:gd name="T1" fmla="*/ 140 h 155"/>
                <a:gd name="T2" fmla="*/ 153 w 166"/>
                <a:gd name="T3" fmla="*/ 155 h 155"/>
                <a:gd name="T4" fmla="*/ 0 w 166"/>
                <a:gd name="T5" fmla="*/ 14 h 155"/>
                <a:gd name="T6" fmla="*/ 13 w 166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55">
                  <a:moveTo>
                    <a:pt x="166" y="140"/>
                  </a:moveTo>
                  <a:lnTo>
                    <a:pt x="153" y="155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Line 129"/>
            <p:cNvSpPr>
              <a:spLocks noChangeShapeType="1"/>
            </p:cNvSpPr>
            <p:nvPr/>
          </p:nvSpPr>
          <p:spPr bwMode="auto">
            <a:xfrm flipH="1">
              <a:off x="1632" y="1884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Arc 130"/>
            <p:cNvSpPr>
              <a:spLocks/>
            </p:cNvSpPr>
            <p:nvPr/>
          </p:nvSpPr>
          <p:spPr bwMode="auto">
            <a:xfrm>
              <a:off x="1860" y="1916"/>
              <a:ext cx="70" cy="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72 h 21598"/>
                <a:gd name="T2" fmla="*/ 301 w 21597"/>
                <a:gd name="T3" fmla="*/ 21598 h 21598"/>
                <a:gd name="T4" fmla="*/ 0 w 21597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598" fill="none" extrusionOk="0">
                  <a:moveTo>
                    <a:pt x="21596" y="371"/>
                  </a:moveTo>
                  <a:cubicBezTo>
                    <a:pt x="21395" y="12037"/>
                    <a:pt x="11967" y="21435"/>
                    <a:pt x="300" y="21597"/>
                  </a:cubicBezTo>
                </a:path>
                <a:path w="21597" h="21598" stroke="0" extrusionOk="0">
                  <a:moveTo>
                    <a:pt x="21596" y="371"/>
                  </a:moveTo>
                  <a:cubicBezTo>
                    <a:pt x="21395" y="12037"/>
                    <a:pt x="11967" y="21435"/>
                    <a:pt x="300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Freeform 131"/>
            <p:cNvSpPr>
              <a:spLocks/>
            </p:cNvSpPr>
            <p:nvPr/>
          </p:nvSpPr>
          <p:spPr bwMode="auto">
            <a:xfrm>
              <a:off x="1909" y="1880"/>
              <a:ext cx="51" cy="68"/>
            </a:xfrm>
            <a:custGeom>
              <a:avLst/>
              <a:gdLst>
                <a:gd name="T0" fmla="*/ 142 w 142"/>
                <a:gd name="T1" fmla="*/ 166 h 179"/>
                <a:gd name="T2" fmla="*/ 127 w 142"/>
                <a:gd name="T3" fmla="*/ 179 h 179"/>
                <a:gd name="T4" fmla="*/ 0 w 142"/>
                <a:gd name="T5" fmla="*/ 13 h 179"/>
                <a:gd name="T6" fmla="*/ 14 w 142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79">
                  <a:moveTo>
                    <a:pt x="142" y="166"/>
                  </a:moveTo>
                  <a:lnTo>
                    <a:pt x="127" y="179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Line 132"/>
            <p:cNvSpPr>
              <a:spLocks noChangeShapeType="1"/>
            </p:cNvSpPr>
            <p:nvPr/>
          </p:nvSpPr>
          <p:spPr bwMode="auto">
            <a:xfrm flipH="1">
              <a:off x="1909" y="188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Arc 133"/>
            <p:cNvSpPr>
              <a:spLocks/>
            </p:cNvSpPr>
            <p:nvPr/>
          </p:nvSpPr>
          <p:spPr bwMode="auto">
            <a:xfrm>
              <a:off x="2088" y="1910"/>
              <a:ext cx="69" cy="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8 w 21598"/>
                <a:gd name="T1" fmla="*/ 286 h 21598"/>
                <a:gd name="T2" fmla="*/ 303 w 21598"/>
                <a:gd name="T3" fmla="*/ 21598 h 21598"/>
                <a:gd name="T4" fmla="*/ 0 w 21598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598" fill="none" extrusionOk="0">
                  <a:moveTo>
                    <a:pt x="21598" y="286"/>
                  </a:moveTo>
                  <a:cubicBezTo>
                    <a:pt x="21443" y="11984"/>
                    <a:pt x="12001" y="21433"/>
                    <a:pt x="302" y="21597"/>
                  </a:cubicBezTo>
                </a:path>
                <a:path w="21598" h="21598" stroke="0" extrusionOk="0">
                  <a:moveTo>
                    <a:pt x="21598" y="286"/>
                  </a:moveTo>
                  <a:cubicBezTo>
                    <a:pt x="21443" y="11984"/>
                    <a:pt x="12001" y="21433"/>
                    <a:pt x="302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Freeform 134"/>
            <p:cNvSpPr>
              <a:spLocks/>
            </p:cNvSpPr>
            <p:nvPr/>
          </p:nvSpPr>
          <p:spPr bwMode="auto">
            <a:xfrm>
              <a:off x="2132" y="1876"/>
              <a:ext cx="59" cy="63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Line 135"/>
            <p:cNvSpPr>
              <a:spLocks noChangeShapeType="1"/>
            </p:cNvSpPr>
            <p:nvPr/>
          </p:nvSpPr>
          <p:spPr bwMode="auto">
            <a:xfrm flipH="1">
              <a:off x="2132" y="1876"/>
              <a:ext cx="6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Arc 136"/>
            <p:cNvSpPr>
              <a:spLocks/>
            </p:cNvSpPr>
            <p:nvPr/>
          </p:nvSpPr>
          <p:spPr bwMode="auto">
            <a:xfrm>
              <a:off x="2327" y="1881"/>
              <a:ext cx="69" cy="1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6 h 21598"/>
                <a:gd name="T2" fmla="*/ 305 w 21599"/>
                <a:gd name="T3" fmla="*/ 21598 h 21598"/>
                <a:gd name="T4" fmla="*/ 0 w 21599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8" fill="none" extrusionOk="0">
                  <a:moveTo>
                    <a:pt x="21599" y="176"/>
                  </a:moveTo>
                  <a:cubicBezTo>
                    <a:pt x="21503" y="11917"/>
                    <a:pt x="12045" y="21432"/>
                    <a:pt x="304" y="21597"/>
                  </a:cubicBezTo>
                </a:path>
                <a:path w="21599" h="21598" stroke="0" extrusionOk="0">
                  <a:moveTo>
                    <a:pt x="21599" y="176"/>
                  </a:moveTo>
                  <a:cubicBezTo>
                    <a:pt x="21503" y="11917"/>
                    <a:pt x="12045" y="21432"/>
                    <a:pt x="304" y="2159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Freeform 137"/>
            <p:cNvSpPr>
              <a:spLocks/>
            </p:cNvSpPr>
            <p:nvPr/>
          </p:nvSpPr>
          <p:spPr bwMode="auto">
            <a:xfrm>
              <a:off x="2366" y="1855"/>
              <a:ext cx="68" cy="49"/>
            </a:xfrm>
            <a:custGeom>
              <a:avLst/>
              <a:gdLst>
                <a:gd name="T0" fmla="*/ 189 w 189"/>
                <a:gd name="T1" fmla="*/ 111 h 128"/>
                <a:gd name="T2" fmla="*/ 179 w 189"/>
                <a:gd name="T3" fmla="*/ 128 h 128"/>
                <a:gd name="T4" fmla="*/ 0 w 189"/>
                <a:gd name="T5" fmla="*/ 17 h 128"/>
                <a:gd name="T6" fmla="*/ 10 w 189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8">
                  <a:moveTo>
                    <a:pt x="189" y="111"/>
                  </a:moveTo>
                  <a:lnTo>
                    <a:pt x="179" y="128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Line 138"/>
            <p:cNvSpPr>
              <a:spLocks noChangeShapeType="1"/>
            </p:cNvSpPr>
            <p:nvPr/>
          </p:nvSpPr>
          <p:spPr bwMode="auto">
            <a:xfrm flipH="1">
              <a:off x="2366" y="1855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Freeform 139"/>
            <p:cNvSpPr>
              <a:spLocks/>
            </p:cNvSpPr>
            <p:nvPr/>
          </p:nvSpPr>
          <p:spPr bwMode="auto">
            <a:xfrm>
              <a:off x="581" y="441"/>
              <a:ext cx="608" cy="1493"/>
            </a:xfrm>
            <a:custGeom>
              <a:avLst/>
              <a:gdLst>
                <a:gd name="T0" fmla="*/ 0 w 1681"/>
                <a:gd name="T1" fmla="*/ 3917 h 3917"/>
                <a:gd name="T2" fmla="*/ 1621 w 1681"/>
                <a:gd name="T3" fmla="*/ 2085 h 3917"/>
                <a:gd name="T4" fmla="*/ 1681 w 1681"/>
                <a:gd name="T5" fmla="*/ 0 h 3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1" h="3917">
                  <a:moveTo>
                    <a:pt x="0" y="3917"/>
                  </a:moveTo>
                  <a:lnTo>
                    <a:pt x="1621" y="2085"/>
                  </a:lnTo>
                  <a:lnTo>
                    <a:pt x="168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Freeform 140"/>
            <p:cNvSpPr>
              <a:spLocks/>
            </p:cNvSpPr>
            <p:nvPr/>
          </p:nvSpPr>
          <p:spPr bwMode="auto">
            <a:xfrm>
              <a:off x="1168" y="441"/>
              <a:ext cx="39" cy="58"/>
            </a:xfrm>
            <a:custGeom>
              <a:avLst/>
              <a:gdLst>
                <a:gd name="T0" fmla="*/ 21 w 39"/>
                <a:gd name="T1" fmla="*/ 0 h 58"/>
                <a:gd name="T2" fmla="*/ 0 w 39"/>
                <a:gd name="T3" fmla="*/ 56 h 58"/>
                <a:gd name="T4" fmla="*/ 20 w 39"/>
                <a:gd name="T5" fmla="*/ 42 h 58"/>
                <a:gd name="T6" fmla="*/ 39 w 39"/>
                <a:gd name="T7" fmla="*/ 58 h 58"/>
                <a:gd name="T8" fmla="*/ 21 w 3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8">
                  <a:moveTo>
                    <a:pt x="21" y="0"/>
                  </a:moveTo>
                  <a:lnTo>
                    <a:pt x="0" y="56"/>
                  </a:lnTo>
                  <a:lnTo>
                    <a:pt x="20" y="42"/>
                  </a:lnTo>
                  <a:lnTo>
                    <a:pt x="39" y="58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Line 141"/>
            <p:cNvSpPr>
              <a:spLocks noChangeShapeType="1"/>
            </p:cNvSpPr>
            <p:nvPr/>
          </p:nvSpPr>
          <p:spPr bwMode="auto">
            <a:xfrm>
              <a:off x="2718" y="2249"/>
              <a:ext cx="76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Arc 142"/>
            <p:cNvSpPr>
              <a:spLocks/>
            </p:cNvSpPr>
            <p:nvPr/>
          </p:nvSpPr>
          <p:spPr bwMode="auto">
            <a:xfrm>
              <a:off x="2795" y="2333"/>
              <a:ext cx="785" cy="74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598 w 21598"/>
                <a:gd name="T1" fmla="*/ 21600 h 21600"/>
                <a:gd name="T2" fmla="*/ 0 w 21598"/>
                <a:gd name="T3" fmla="*/ 294 h 21600"/>
                <a:gd name="T4" fmla="*/ 21598 w 215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21598" y="21600"/>
                  </a:moveTo>
                  <a:cubicBezTo>
                    <a:pt x="9783" y="21600"/>
                    <a:pt x="160" y="12107"/>
                    <a:pt x="0" y="293"/>
                  </a:cubicBezTo>
                </a:path>
                <a:path w="21598" h="21600" stroke="0" extrusionOk="0">
                  <a:moveTo>
                    <a:pt x="21598" y="21600"/>
                  </a:moveTo>
                  <a:cubicBezTo>
                    <a:pt x="9783" y="21600"/>
                    <a:pt x="160" y="12107"/>
                    <a:pt x="0" y="293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Arc 143"/>
            <p:cNvSpPr>
              <a:spLocks/>
            </p:cNvSpPr>
            <p:nvPr/>
          </p:nvSpPr>
          <p:spPr bwMode="auto">
            <a:xfrm>
              <a:off x="3579" y="2047"/>
              <a:ext cx="444" cy="3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0 h 21600"/>
                <a:gd name="T2" fmla="*/ 4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59"/>
                  </a:moveTo>
                  <a:cubicBezTo>
                    <a:pt x="21566" y="11947"/>
                    <a:pt x="11935" y="21573"/>
                    <a:pt x="47" y="21599"/>
                  </a:cubicBezTo>
                </a:path>
                <a:path w="21600" h="21600" stroke="0" extrusionOk="0">
                  <a:moveTo>
                    <a:pt x="21599" y="59"/>
                  </a:moveTo>
                  <a:cubicBezTo>
                    <a:pt x="21566" y="11947"/>
                    <a:pt x="11935" y="21573"/>
                    <a:pt x="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Freeform 144"/>
            <p:cNvSpPr>
              <a:spLocks/>
            </p:cNvSpPr>
            <p:nvPr/>
          </p:nvSpPr>
          <p:spPr bwMode="auto">
            <a:xfrm>
              <a:off x="4006" y="2048"/>
              <a:ext cx="38" cy="57"/>
            </a:xfrm>
            <a:custGeom>
              <a:avLst/>
              <a:gdLst>
                <a:gd name="T0" fmla="*/ 19 w 38"/>
                <a:gd name="T1" fmla="*/ 0 h 57"/>
                <a:gd name="T2" fmla="*/ 0 w 38"/>
                <a:gd name="T3" fmla="*/ 57 h 57"/>
                <a:gd name="T4" fmla="*/ 19 w 38"/>
                <a:gd name="T5" fmla="*/ 42 h 57"/>
                <a:gd name="T6" fmla="*/ 38 w 38"/>
                <a:gd name="T7" fmla="*/ 57 h 57"/>
                <a:gd name="T8" fmla="*/ 19 w 3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7">
                  <a:moveTo>
                    <a:pt x="19" y="0"/>
                  </a:moveTo>
                  <a:lnTo>
                    <a:pt x="0" y="57"/>
                  </a:lnTo>
                  <a:lnTo>
                    <a:pt x="19" y="42"/>
                  </a:lnTo>
                  <a:lnTo>
                    <a:pt x="38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Line 145"/>
            <p:cNvSpPr>
              <a:spLocks noChangeShapeType="1"/>
            </p:cNvSpPr>
            <p:nvPr/>
          </p:nvSpPr>
          <p:spPr bwMode="auto">
            <a:xfrm flipH="1" flipV="1">
              <a:off x="3260" y="1562"/>
              <a:ext cx="38" cy="4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7" name="Arc 146"/>
            <p:cNvSpPr>
              <a:spLocks/>
            </p:cNvSpPr>
            <p:nvPr/>
          </p:nvSpPr>
          <p:spPr bwMode="auto">
            <a:xfrm>
              <a:off x="3205" y="1432"/>
              <a:ext cx="54" cy="130"/>
            </a:xfrm>
            <a:custGeom>
              <a:avLst/>
              <a:gdLst>
                <a:gd name="G0" fmla="+- 0 0 0"/>
                <a:gd name="G1" fmla="+- 21596 0 0"/>
                <a:gd name="G2" fmla="+- 21600 0 0"/>
                <a:gd name="T0" fmla="*/ 398 w 21600"/>
                <a:gd name="T1" fmla="*/ 0 h 21596"/>
                <a:gd name="T2" fmla="*/ 21600 w 21600"/>
                <a:gd name="T3" fmla="*/ 21596 h 21596"/>
                <a:gd name="T4" fmla="*/ 0 w 21600"/>
                <a:gd name="T5" fmla="*/ 21596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6" fill="none" extrusionOk="0">
                  <a:moveTo>
                    <a:pt x="398" y="-1"/>
                  </a:moveTo>
                  <a:cubicBezTo>
                    <a:pt x="12170" y="216"/>
                    <a:pt x="21600" y="9821"/>
                    <a:pt x="21600" y="21596"/>
                  </a:cubicBezTo>
                </a:path>
                <a:path w="21600" h="21596" stroke="0" extrusionOk="0">
                  <a:moveTo>
                    <a:pt x="398" y="-1"/>
                  </a:moveTo>
                  <a:cubicBezTo>
                    <a:pt x="12170" y="216"/>
                    <a:pt x="21600" y="9821"/>
                    <a:pt x="21600" y="21596"/>
                  </a:cubicBezTo>
                  <a:lnTo>
                    <a:pt x="0" y="215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8" name="Arc 147"/>
            <p:cNvSpPr>
              <a:spLocks/>
            </p:cNvSpPr>
            <p:nvPr/>
          </p:nvSpPr>
          <p:spPr bwMode="auto">
            <a:xfrm>
              <a:off x="3146" y="1431"/>
              <a:ext cx="59" cy="14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968"/>
                <a:gd name="T1" fmla="*/ 21745 h 21745"/>
                <a:gd name="T2" fmla="*/ 21968 w 21968"/>
                <a:gd name="T3" fmla="*/ 3 h 21745"/>
                <a:gd name="T4" fmla="*/ 21600 w 21968"/>
                <a:gd name="T5" fmla="*/ 21600 h 2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68" h="21745" fill="none" extrusionOk="0">
                  <a:moveTo>
                    <a:pt x="0" y="21744"/>
                  </a:moveTo>
                  <a:cubicBezTo>
                    <a:pt x="0" y="21696"/>
                    <a:pt x="0" y="2164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2" y="-1"/>
                    <a:pt x="21845" y="1"/>
                    <a:pt x="21967" y="3"/>
                  </a:cubicBezTo>
                </a:path>
                <a:path w="21968" h="21745" stroke="0" extrusionOk="0">
                  <a:moveTo>
                    <a:pt x="0" y="21744"/>
                  </a:moveTo>
                  <a:cubicBezTo>
                    <a:pt x="0" y="21696"/>
                    <a:pt x="0" y="2164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722" y="-1"/>
                    <a:pt x="21845" y="1"/>
                    <a:pt x="21967" y="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9" name="Freeform 148"/>
            <p:cNvSpPr>
              <a:spLocks/>
            </p:cNvSpPr>
            <p:nvPr/>
          </p:nvSpPr>
          <p:spPr bwMode="auto">
            <a:xfrm>
              <a:off x="3146" y="1519"/>
              <a:ext cx="39" cy="61"/>
            </a:xfrm>
            <a:custGeom>
              <a:avLst/>
              <a:gdLst>
                <a:gd name="T0" fmla="*/ 0 w 39"/>
                <a:gd name="T1" fmla="*/ 61 h 61"/>
                <a:gd name="T2" fmla="*/ 39 w 39"/>
                <a:gd name="T3" fmla="*/ 16 h 61"/>
                <a:gd name="T4" fmla="*/ 16 w 39"/>
                <a:gd name="T5" fmla="*/ 22 h 61"/>
                <a:gd name="T6" fmla="*/ 3 w 39"/>
                <a:gd name="T7" fmla="*/ 0 h 61"/>
                <a:gd name="T8" fmla="*/ 0 w 39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1">
                  <a:moveTo>
                    <a:pt x="0" y="61"/>
                  </a:moveTo>
                  <a:lnTo>
                    <a:pt x="39" y="16"/>
                  </a:lnTo>
                  <a:lnTo>
                    <a:pt x="16" y="22"/>
                  </a:lnTo>
                  <a:lnTo>
                    <a:pt x="3" y="0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0" name="Freeform 149"/>
            <p:cNvSpPr>
              <a:spLocks/>
            </p:cNvSpPr>
            <p:nvPr/>
          </p:nvSpPr>
          <p:spPr bwMode="auto">
            <a:xfrm>
              <a:off x="3358" y="470"/>
              <a:ext cx="374" cy="1647"/>
            </a:xfrm>
            <a:custGeom>
              <a:avLst/>
              <a:gdLst>
                <a:gd name="T0" fmla="*/ 1035 w 1035"/>
                <a:gd name="T1" fmla="*/ 4320 h 4320"/>
                <a:gd name="T2" fmla="*/ 0 w 1035"/>
                <a:gd name="T3" fmla="*/ 2955 h 4320"/>
                <a:gd name="T4" fmla="*/ 30 w 1035"/>
                <a:gd name="T5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5" h="4320">
                  <a:moveTo>
                    <a:pt x="1035" y="4320"/>
                  </a:moveTo>
                  <a:lnTo>
                    <a:pt x="0" y="2955"/>
                  </a:lnTo>
                  <a:lnTo>
                    <a:pt x="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1" name="Freeform 150"/>
            <p:cNvSpPr>
              <a:spLocks/>
            </p:cNvSpPr>
            <p:nvPr/>
          </p:nvSpPr>
          <p:spPr bwMode="auto">
            <a:xfrm>
              <a:off x="3349" y="470"/>
              <a:ext cx="38" cy="57"/>
            </a:xfrm>
            <a:custGeom>
              <a:avLst/>
              <a:gdLst>
                <a:gd name="T0" fmla="*/ 20 w 38"/>
                <a:gd name="T1" fmla="*/ 0 h 57"/>
                <a:gd name="T2" fmla="*/ 0 w 38"/>
                <a:gd name="T3" fmla="*/ 57 h 57"/>
                <a:gd name="T4" fmla="*/ 20 w 38"/>
                <a:gd name="T5" fmla="*/ 43 h 57"/>
                <a:gd name="T6" fmla="*/ 38 w 38"/>
                <a:gd name="T7" fmla="*/ 57 h 57"/>
                <a:gd name="T8" fmla="*/ 20 w 3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7">
                  <a:moveTo>
                    <a:pt x="20" y="0"/>
                  </a:moveTo>
                  <a:lnTo>
                    <a:pt x="0" y="57"/>
                  </a:lnTo>
                  <a:lnTo>
                    <a:pt x="20" y="43"/>
                  </a:lnTo>
                  <a:lnTo>
                    <a:pt x="38" y="5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381000"/>
            <a:ext cx="6256337" cy="8332788"/>
            <a:chOff x="283" y="240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240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1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8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1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8" y="2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1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8" y="23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1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8" y="22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18" y="2176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14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58" y="21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1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8" y="21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1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8" y="20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1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8" y="19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1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8" y="18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18" y="1823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14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58" y="180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1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8" y="17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1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8" y="1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2" name="Line 31"/>
            <p:cNvSpPr>
              <a:spLocks noChangeShapeType="1"/>
            </p:cNvSpPr>
            <p:nvPr/>
          </p:nvSpPr>
          <p:spPr bwMode="auto">
            <a:xfrm>
              <a:off x="31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3" name="Line 32"/>
            <p:cNvSpPr>
              <a:spLocks noChangeShapeType="1"/>
            </p:cNvSpPr>
            <p:nvPr/>
          </p:nvSpPr>
          <p:spPr bwMode="auto">
            <a:xfrm>
              <a:off x="4008" y="160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5" name="Line 33"/>
            <p:cNvSpPr>
              <a:spLocks noChangeShapeType="1"/>
            </p:cNvSpPr>
            <p:nvPr/>
          </p:nvSpPr>
          <p:spPr bwMode="auto">
            <a:xfrm>
              <a:off x="31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6" name="Line 34"/>
            <p:cNvSpPr>
              <a:spLocks noChangeShapeType="1"/>
            </p:cNvSpPr>
            <p:nvPr/>
          </p:nvSpPr>
          <p:spPr bwMode="auto">
            <a:xfrm>
              <a:off x="4008" y="15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7" name="Line 35"/>
            <p:cNvSpPr>
              <a:spLocks noChangeShapeType="1"/>
            </p:cNvSpPr>
            <p:nvPr/>
          </p:nvSpPr>
          <p:spPr bwMode="auto">
            <a:xfrm>
              <a:off x="318" y="147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8" name="Line 36"/>
            <p:cNvSpPr>
              <a:spLocks noChangeShapeType="1"/>
            </p:cNvSpPr>
            <p:nvPr/>
          </p:nvSpPr>
          <p:spPr bwMode="auto">
            <a:xfrm>
              <a:off x="1714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9" name="Line 37"/>
            <p:cNvSpPr>
              <a:spLocks noChangeShapeType="1"/>
            </p:cNvSpPr>
            <p:nvPr/>
          </p:nvSpPr>
          <p:spPr bwMode="auto">
            <a:xfrm>
              <a:off x="2658" y="144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0" name="Line 38"/>
            <p:cNvSpPr>
              <a:spLocks noChangeShapeType="1"/>
            </p:cNvSpPr>
            <p:nvPr/>
          </p:nvSpPr>
          <p:spPr bwMode="auto">
            <a:xfrm>
              <a:off x="31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1" name="Line 39"/>
            <p:cNvSpPr>
              <a:spLocks noChangeShapeType="1"/>
            </p:cNvSpPr>
            <p:nvPr/>
          </p:nvSpPr>
          <p:spPr bwMode="auto">
            <a:xfrm>
              <a:off x="4008" y="1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2" name="Line 40"/>
            <p:cNvSpPr>
              <a:spLocks noChangeShapeType="1"/>
            </p:cNvSpPr>
            <p:nvPr/>
          </p:nvSpPr>
          <p:spPr bwMode="auto">
            <a:xfrm>
              <a:off x="31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3" name="Line 41"/>
            <p:cNvSpPr>
              <a:spLocks noChangeShapeType="1"/>
            </p:cNvSpPr>
            <p:nvPr/>
          </p:nvSpPr>
          <p:spPr bwMode="auto">
            <a:xfrm>
              <a:off x="4008" y="13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4" name="Line 42"/>
            <p:cNvSpPr>
              <a:spLocks noChangeShapeType="1"/>
            </p:cNvSpPr>
            <p:nvPr/>
          </p:nvSpPr>
          <p:spPr bwMode="auto">
            <a:xfrm>
              <a:off x="31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5" name="Line 43"/>
            <p:cNvSpPr>
              <a:spLocks noChangeShapeType="1"/>
            </p:cNvSpPr>
            <p:nvPr/>
          </p:nvSpPr>
          <p:spPr bwMode="auto">
            <a:xfrm>
              <a:off x="4008" y="12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6" name="Line 44"/>
            <p:cNvSpPr>
              <a:spLocks noChangeShapeType="1"/>
            </p:cNvSpPr>
            <p:nvPr/>
          </p:nvSpPr>
          <p:spPr bwMode="auto">
            <a:xfrm>
              <a:off x="31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7" name="Line 45"/>
            <p:cNvSpPr>
              <a:spLocks noChangeShapeType="1"/>
            </p:cNvSpPr>
            <p:nvPr/>
          </p:nvSpPr>
          <p:spPr bwMode="auto">
            <a:xfrm>
              <a:off x="4008" y="11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8" name="Line 46"/>
            <p:cNvSpPr>
              <a:spLocks noChangeShapeType="1"/>
            </p:cNvSpPr>
            <p:nvPr/>
          </p:nvSpPr>
          <p:spPr bwMode="auto">
            <a:xfrm>
              <a:off x="318" y="111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9" name="Line 47"/>
            <p:cNvSpPr>
              <a:spLocks noChangeShapeType="1"/>
            </p:cNvSpPr>
            <p:nvPr/>
          </p:nvSpPr>
          <p:spPr bwMode="auto">
            <a:xfrm>
              <a:off x="1714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0" name="Line 48"/>
            <p:cNvSpPr>
              <a:spLocks noChangeShapeType="1"/>
            </p:cNvSpPr>
            <p:nvPr/>
          </p:nvSpPr>
          <p:spPr bwMode="auto">
            <a:xfrm>
              <a:off x="2658" y="10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1" name="Line 49"/>
            <p:cNvSpPr>
              <a:spLocks noChangeShapeType="1"/>
            </p:cNvSpPr>
            <p:nvPr/>
          </p:nvSpPr>
          <p:spPr bwMode="auto">
            <a:xfrm>
              <a:off x="31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2" name="Line 50"/>
            <p:cNvSpPr>
              <a:spLocks noChangeShapeType="1"/>
            </p:cNvSpPr>
            <p:nvPr/>
          </p:nvSpPr>
          <p:spPr bwMode="auto">
            <a:xfrm>
              <a:off x="4008" y="1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3" name="Line 51"/>
            <p:cNvSpPr>
              <a:spLocks noChangeShapeType="1"/>
            </p:cNvSpPr>
            <p:nvPr/>
          </p:nvSpPr>
          <p:spPr bwMode="auto">
            <a:xfrm>
              <a:off x="31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4" name="Line 52"/>
            <p:cNvSpPr>
              <a:spLocks noChangeShapeType="1"/>
            </p:cNvSpPr>
            <p:nvPr/>
          </p:nvSpPr>
          <p:spPr bwMode="auto">
            <a:xfrm>
              <a:off x="4008" y="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5" name="Line 53"/>
            <p:cNvSpPr>
              <a:spLocks noChangeShapeType="1"/>
            </p:cNvSpPr>
            <p:nvPr/>
          </p:nvSpPr>
          <p:spPr bwMode="auto">
            <a:xfrm>
              <a:off x="31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6" name="Line 54"/>
            <p:cNvSpPr>
              <a:spLocks noChangeShapeType="1"/>
            </p:cNvSpPr>
            <p:nvPr/>
          </p:nvSpPr>
          <p:spPr bwMode="auto">
            <a:xfrm>
              <a:off x="400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7" name="Line 55"/>
            <p:cNvSpPr>
              <a:spLocks noChangeShapeType="1"/>
            </p:cNvSpPr>
            <p:nvPr/>
          </p:nvSpPr>
          <p:spPr bwMode="auto">
            <a:xfrm>
              <a:off x="31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8" name="Line 56"/>
            <p:cNvSpPr>
              <a:spLocks noChangeShapeType="1"/>
            </p:cNvSpPr>
            <p:nvPr/>
          </p:nvSpPr>
          <p:spPr bwMode="auto">
            <a:xfrm>
              <a:off x="4008" y="8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9" name="Line 57"/>
            <p:cNvSpPr>
              <a:spLocks noChangeShapeType="1"/>
            </p:cNvSpPr>
            <p:nvPr/>
          </p:nvSpPr>
          <p:spPr bwMode="auto">
            <a:xfrm>
              <a:off x="318" y="759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0" name="Line 58"/>
            <p:cNvSpPr>
              <a:spLocks noChangeShapeType="1"/>
            </p:cNvSpPr>
            <p:nvPr/>
          </p:nvSpPr>
          <p:spPr bwMode="auto">
            <a:xfrm>
              <a:off x="1714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1" name="Line 59"/>
            <p:cNvSpPr>
              <a:spLocks noChangeShapeType="1"/>
            </p:cNvSpPr>
            <p:nvPr/>
          </p:nvSpPr>
          <p:spPr bwMode="auto">
            <a:xfrm>
              <a:off x="2658" y="737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2" name="Line 60"/>
            <p:cNvSpPr>
              <a:spLocks noChangeShapeType="1"/>
            </p:cNvSpPr>
            <p:nvPr/>
          </p:nvSpPr>
          <p:spPr bwMode="auto">
            <a:xfrm>
              <a:off x="31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3" name="Line 61"/>
            <p:cNvSpPr>
              <a:spLocks noChangeShapeType="1"/>
            </p:cNvSpPr>
            <p:nvPr/>
          </p:nvSpPr>
          <p:spPr bwMode="auto">
            <a:xfrm>
              <a:off x="4008" y="6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4" name="Line 62"/>
            <p:cNvSpPr>
              <a:spLocks noChangeShapeType="1"/>
            </p:cNvSpPr>
            <p:nvPr/>
          </p:nvSpPr>
          <p:spPr bwMode="auto">
            <a:xfrm>
              <a:off x="31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5" name="Line 63"/>
            <p:cNvSpPr>
              <a:spLocks noChangeShapeType="1"/>
            </p:cNvSpPr>
            <p:nvPr/>
          </p:nvSpPr>
          <p:spPr bwMode="auto">
            <a:xfrm>
              <a:off x="4008" y="62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6" name="Line 64"/>
            <p:cNvSpPr>
              <a:spLocks noChangeShapeType="1"/>
            </p:cNvSpPr>
            <p:nvPr/>
          </p:nvSpPr>
          <p:spPr bwMode="auto">
            <a:xfrm>
              <a:off x="31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7" name="Line 65"/>
            <p:cNvSpPr>
              <a:spLocks noChangeShapeType="1"/>
            </p:cNvSpPr>
            <p:nvPr/>
          </p:nvSpPr>
          <p:spPr bwMode="auto">
            <a:xfrm>
              <a:off x="4008" y="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8" name="Line 66"/>
            <p:cNvSpPr>
              <a:spLocks noChangeShapeType="1"/>
            </p:cNvSpPr>
            <p:nvPr/>
          </p:nvSpPr>
          <p:spPr bwMode="auto">
            <a:xfrm>
              <a:off x="31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9" name="Line 67"/>
            <p:cNvSpPr>
              <a:spLocks noChangeShapeType="1"/>
            </p:cNvSpPr>
            <p:nvPr/>
          </p:nvSpPr>
          <p:spPr bwMode="auto">
            <a:xfrm>
              <a:off x="4008" y="4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0" name="Rectangle 68"/>
            <p:cNvSpPr>
              <a:spLocks noChangeArrowheads="1"/>
            </p:cNvSpPr>
            <p:nvPr/>
          </p:nvSpPr>
          <p:spPr bwMode="auto">
            <a:xfrm>
              <a:off x="310" y="408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1" name="Oval 69"/>
            <p:cNvSpPr>
              <a:spLocks noChangeArrowheads="1"/>
            </p:cNvSpPr>
            <p:nvPr/>
          </p:nvSpPr>
          <p:spPr bwMode="auto">
            <a:xfrm>
              <a:off x="3748" y="2267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2" name="Rectangle 70"/>
            <p:cNvSpPr>
              <a:spLocks noChangeArrowheads="1"/>
            </p:cNvSpPr>
            <p:nvPr/>
          </p:nvSpPr>
          <p:spPr bwMode="auto">
            <a:xfrm>
              <a:off x="2288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3" name="Oval 71"/>
            <p:cNvSpPr>
              <a:spLocks noChangeArrowheads="1"/>
            </p:cNvSpPr>
            <p:nvPr/>
          </p:nvSpPr>
          <p:spPr bwMode="auto">
            <a:xfrm>
              <a:off x="2422" y="21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4" name="Rectangle 72"/>
            <p:cNvSpPr>
              <a:spLocks noChangeArrowheads="1"/>
            </p:cNvSpPr>
            <p:nvPr/>
          </p:nvSpPr>
          <p:spPr bwMode="auto">
            <a:xfrm>
              <a:off x="1887" y="186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5" name="Oval 73"/>
            <p:cNvSpPr>
              <a:spLocks noChangeArrowheads="1"/>
            </p:cNvSpPr>
            <p:nvPr/>
          </p:nvSpPr>
          <p:spPr bwMode="auto">
            <a:xfrm>
              <a:off x="2187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6" name="Rectangle 74"/>
            <p:cNvSpPr>
              <a:spLocks noChangeArrowheads="1"/>
            </p:cNvSpPr>
            <p:nvPr/>
          </p:nvSpPr>
          <p:spPr bwMode="auto">
            <a:xfrm>
              <a:off x="1422" y="186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7" name="Rectangle 75"/>
            <p:cNvSpPr>
              <a:spLocks noChangeArrowheads="1"/>
            </p:cNvSpPr>
            <p:nvPr/>
          </p:nvSpPr>
          <p:spPr bwMode="auto">
            <a:xfrm>
              <a:off x="1946" y="2122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8" name="Line 76"/>
            <p:cNvSpPr>
              <a:spLocks noChangeShapeType="1"/>
            </p:cNvSpPr>
            <p:nvPr/>
          </p:nvSpPr>
          <p:spPr bwMode="auto">
            <a:xfrm>
              <a:off x="1946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9" name="Line 77"/>
            <p:cNvSpPr>
              <a:spLocks noChangeShapeType="1"/>
            </p:cNvSpPr>
            <p:nvPr/>
          </p:nvSpPr>
          <p:spPr bwMode="auto">
            <a:xfrm flipV="1">
              <a:off x="1946" y="2122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0" name="Rectangle 78"/>
            <p:cNvSpPr>
              <a:spLocks noChangeArrowheads="1"/>
            </p:cNvSpPr>
            <p:nvPr/>
          </p:nvSpPr>
          <p:spPr bwMode="auto">
            <a:xfrm>
              <a:off x="3048" y="163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1" name="Oval 79"/>
            <p:cNvSpPr>
              <a:spLocks noChangeArrowheads="1"/>
            </p:cNvSpPr>
            <p:nvPr/>
          </p:nvSpPr>
          <p:spPr bwMode="auto">
            <a:xfrm>
              <a:off x="1706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2" name="Rectangle 80"/>
            <p:cNvSpPr>
              <a:spLocks noChangeArrowheads="1"/>
            </p:cNvSpPr>
            <p:nvPr/>
          </p:nvSpPr>
          <p:spPr bwMode="auto">
            <a:xfrm>
              <a:off x="2401" y="167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3" name="Oval 81"/>
            <p:cNvSpPr>
              <a:spLocks noChangeArrowheads="1"/>
            </p:cNvSpPr>
            <p:nvPr/>
          </p:nvSpPr>
          <p:spPr bwMode="auto">
            <a:xfrm>
              <a:off x="1449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4" name="Rectangle 82"/>
            <p:cNvSpPr>
              <a:spLocks noChangeArrowheads="1"/>
            </p:cNvSpPr>
            <p:nvPr/>
          </p:nvSpPr>
          <p:spPr bwMode="auto">
            <a:xfrm>
              <a:off x="1695" y="167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5" name="Oval 83"/>
            <p:cNvSpPr>
              <a:spLocks noChangeArrowheads="1"/>
            </p:cNvSpPr>
            <p:nvPr/>
          </p:nvSpPr>
          <p:spPr bwMode="auto">
            <a:xfrm>
              <a:off x="850" y="2122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6" name="Rectangle 84"/>
            <p:cNvSpPr>
              <a:spLocks noChangeArrowheads="1"/>
            </p:cNvSpPr>
            <p:nvPr/>
          </p:nvSpPr>
          <p:spPr bwMode="auto">
            <a:xfrm>
              <a:off x="2572" y="186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7" name="Oval 85"/>
            <p:cNvSpPr>
              <a:spLocks noChangeArrowheads="1"/>
            </p:cNvSpPr>
            <p:nvPr/>
          </p:nvSpPr>
          <p:spPr bwMode="auto">
            <a:xfrm>
              <a:off x="2171" y="247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8" name="Rectangle 86"/>
            <p:cNvSpPr>
              <a:spLocks noChangeArrowheads="1"/>
            </p:cNvSpPr>
            <p:nvPr/>
          </p:nvSpPr>
          <p:spPr bwMode="auto">
            <a:xfrm>
              <a:off x="3829" y="160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9" name="Oval 87"/>
            <p:cNvSpPr>
              <a:spLocks noChangeArrowheads="1"/>
            </p:cNvSpPr>
            <p:nvPr/>
          </p:nvSpPr>
          <p:spPr bwMode="auto">
            <a:xfrm>
              <a:off x="1946" y="2540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0" name="Rectangle 88"/>
            <p:cNvSpPr>
              <a:spLocks noChangeArrowheads="1"/>
            </p:cNvSpPr>
            <p:nvPr/>
          </p:nvSpPr>
          <p:spPr bwMode="auto">
            <a:xfrm>
              <a:off x="679" y="160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1" name="Oval 89"/>
            <p:cNvSpPr>
              <a:spLocks noChangeArrowheads="1"/>
            </p:cNvSpPr>
            <p:nvPr/>
          </p:nvSpPr>
          <p:spPr bwMode="auto">
            <a:xfrm>
              <a:off x="2786" y="2336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2" name="Rectangle 90"/>
            <p:cNvSpPr>
              <a:spLocks noChangeArrowheads="1"/>
            </p:cNvSpPr>
            <p:nvPr/>
          </p:nvSpPr>
          <p:spPr bwMode="auto">
            <a:xfrm>
              <a:off x="3072" y="1053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3" name="Oval 91"/>
            <p:cNvSpPr>
              <a:spLocks noChangeArrowheads="1"/>
            </p:cNvSpPr>
            <p:nvPr/>
          </p:nvSpPr>
          <p:spPr bwMode="auto">
            <a:xfrm>
              <a:off x="3288" y="2128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4" name="Rectangle 92"/>
            <p:cNvSpPr>
              <a:spLocks noChangeArrowheads="1"/>
            </p:cNvSpPr>
            <p:nvPr/>
          </p:nvSpPr>
          <p:spPr bwMode="auto">
            <a:xfrm>
              <a:off x="1700" y="105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5" name="Rectangle 93"/>
            <p:cNvSpPr>
              <a:spLocks noChangeArrowheads="1"/>
            </p:cNvSpPr>
            <p:nvPr/>
          </p:nvSpPr>
          <p:spPr bwMode="auto">
            <a:xfrm>
              <a:off x="373" y="284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6" name="Rectangle 94"/>
            <p:cNvSpPr>
              <a:spLocks noChangeArrowheads="1"/>
            </p:cNvSpPr>
            <p:nvPr/>
          </p:nvSpPr>
          <p:spPr bwMode="auto">
            <a:xfrm>
              <a:off x="480" y="2845"/>
              <a:ext cx="3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7" name="Rectangle 95"/>
            <p:cNvSpPr>
              <a:spLocks noChangeArrowheads="1"/>
            </p:cNvSpPr>
            <p:nvPr/>
          </p:nvSpPr>
          <p:spPr bwMode="auto">
            <a:xfrm>
              <a:off x="373" y="304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8" name="Rectangle 96"/>
            <p:cNvSpPr>
              <a:spLocks noChangeArrowheads="1"/>
            </p:cNvSpPr>
            <p:nvPr/>
          </p:nvSpPr>
          <p:spPr bwMode="auto">
            <a:xfrm>
              <a:off x="491" y="3048"/>
              <a:ext cx="3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9" name="Rectangle 97"/>
            <p:cNvSpPr>
              <a:spLocks noChangeArrowheads="1"/>
            </p:cNvSpPr>
            <p:nvPr/>
          </p:nvSpPr>
          <p:spPr bwMode="auto">
            <a:xfrm>
              <a:off x="373" y="32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0" name="Rectangle 98"/>
            <p:cNvSpPr>
              <a:spLocks noChangeArrowheads="1"/>
            </p:cNvSpPr>
            <p:nvPr/>
          </p:nvSpPr>
          <p:spPr bwMode="auto">
            <a:xfrm>
              <a:off x="496" y="3251"/>
              <a:ext cx="6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1" name="Rectangle 99"/>
            <p:cNvSpPr>
              <a:spLocks noChangeArrowheads="1"/>
            </p:cNvSpPr>
            <p:nvPr/>
          </p:nvSpPr>
          <p:spPr bwMode="auto">
            <a:xfrm>
              <a:off x="373" y="345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2" name="Rectangle 100"/>
            <p:cNvSpPr>
              <a:spLocks noChangeArrowheads="1"/>
            </p:cNvSpPr>
            <p:nvPr/>
          </p:nvSpPr>
          <p:spPr bwMode="auto">
            <a:xfrm>
              <a:off x="502" y="3454"/>
              <a:ext cx="7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3" name="Rectangle 101"/>
            <p:cNvSpPr>
              <a:spLocks noChangeArrowheads="1"/>
            </p:cNvSpPr>
            <p:nvPr/>
          </p:nvSpPr>
          <p:spPr bwMode="auto">
            <a:xfrm>
              <a:off x="373" y="3658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4" name="Rectangle 102"/>
            <p:cNvSpPr>
              <a:spLocks noChangeArrowheads="1"/>
            </p:cNvSpPr>
            <p:nvPr/>
          </p:nvSpPr>
          <p:spPr bwMode="auto">
            <a:xfrm>
              <a:off x="491" y="3658"/>
              <a:ext cx="7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5" name="Rectangle 103"/>
            <p:cNvSpPr>
              <a:spLocks noChangeArrowheads="1"/>
            </p:cNvSpPr>
            <p:nvPr/>
          </p:nvSpPr>
          <p:spPr bwMode="auto">
            <a:xfrm>
              <a:off x="373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6" name="Rectangle 104"/>
            <p:cNvSpPr>
              <a:spLocks noChangeArrowheads="1"/>
            </p:cNvSpPr>
            <p:nvPr/>
          </p:nvSpPr>
          <p:spPr bwMode="auto">
            <a:xfrm>
              <a:off x="480" y="3861"/>
              <a:ext cx="22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14-12yd backside curl/in pattern between the LB's.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7" name="Rectangle 105"/>
            <p:cNvSpPr>
              <a:spLocks noChangeArrowheads="1"/>
            </p:cNvSpPr>
            <p:nvPr/>
          </p:nvSpPr>
          <p:spPr bwMode="auto">
            <a:xfrm>
              <a:off x="373" y="4064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8" name="Rectangle 106"/>
            <p:cNvSpPr>
              <a:spLocks noChangeArrowheads="1"/>
            </p:cNvSpPr>
            <p:nvPr/>
          </p:nvSpPr>
          <p:spPr bwMode="auto">
            <a:xfrm>
              <a:off x="475" y="4064"/>
              <a:ext cx="7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9" name="Rectangle 107"/>
            <p:cNvSpPr>
              <a:spLocks noChangeArrowheads="1"/>
            </p:cNvSpPr>
            <p:nvPr/>
          </p:nvSpPr>
          <p:spPr bwMode="auto">
            <a:xfrm>
              <a:off x="373" y="426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0" name="Rectangle 108"/>
            <p:cNvSpPr>
              <a:spLocks noChangeArrowheads="1"/>
            </p:cNvSpPr>
            <p:nvPr/>
          </p:nvSpPr>
          <p:spPr bwMode="auto">
            <a:xfrm>
              <a:off x="496" y="4267"/>
              <a:ext cx="2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:3 Step drop after snap. Read Frontside Post/Hook to Curl/Diagonal.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1" name="Rectangle 109"/>
            <p:cNvSpPr>
              <a:spLocks noChangeArrowheads="1"/>
            </p:cNvSpPr>
            <p:nvPr/>
          </p:nvSpPr>
          <p:spPr bwMode="auto">
            <a:xfrm>
              <a:off x="373" y="44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2" name="Rectangle 110"/>
            <p:cNvSpPr>
              <a:spLocks noChangeArrowheads="1"/>
            </p:cNvSpPr>
            <p:nvPr/>
          </p:nvSpPr>
          <p:spPr bwMode="auto">
            <a:xfrm>
              <a:off x="491" y="4470"/>
              <a:ext cx="17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Run a diagonal 5-6yds deep under RH &amp;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3" name="Rectangle 111"/>
            <p:cNvSpPr>
              <a:spLocks noChangeArrowheads="1"/>
            </p:cNvSpPr>
            <p:nvPr/>
          </p:nvSpPr>
          <p:spPr bwMode="auto">
            <a:xfrm>
              <a:off x="373" y="46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4" name="Rectangle 112"/>
            <p:cNvSpPr>
              <a:spLocks noChangeArrowheads="1"/>
            </p:cNvSpPr>
            <p:nvPr/>
          </p:nvSpPr>
          <p:spPr bwMode="auto">
            <a:xfrm>
              <a:off x="502" y="4674"/>
              <a:ext cx="15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a hook 12 yds deep to the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5" name="Rectangle 113"/>
            <p:cNvSpPr>
              <a:spLocks noChangeArrowheads="1"/>
            </p:cNvSpPr>
            <p:nvPr/>
          </p:nvSpPr>
          <p:spPr bwMode="auto">
            <a:xfrm>
              <a:off x="373" y="487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6" name="Rectangle 114"/>
            <p:cNvSpPr>
              <a:spLocks noChangeArrowheads="1"/>
            </p:cNvSpPr>
            <p:nvPr/>
          </p:nvSpPr>
          <p:spPr bwMode="auto">
            <a:xfrm>
              <a:off x="480" y="4877"/>
              <a:ext cx="186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outside PST. Double read inside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7" name="Rectangle 115"/>
            <p:cNvSpPr>
              <a:spLocks noChangeArrowheads="1"/>
            </p:cNvSpPr>
            <p:nvPr/>
          </p:nvSpPr>
          <p:spPr bwMode="auto">
            <a:xfrm>
              <a:off x="373" y="508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8" name="Rectangle 116"/>
            <p:cNvSpPr>
              <a:spLocks noChangeArrowheads="1"/>
            </p:cNvSpPr>
            <p:nvPr/>
          </p:nvSpPr>
          <p:spPr bwMode="auto">
            <a:xfrm>
              <a:off x="371" y="2597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9" name="Rectangle 117"/>
            <p:cNvSpPr>
              <a:spLocks noChangeArrowheads="1"/>
            </p:cNvSpPr>
            <p:nvPr/>
          </p:nvSpPr>
          <p:spPr bwMode="auto">
            <a:xfrm>
              <a:off x="1615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0" name="Rectangle 118"/>
            <p:cNvSpPr>
              <a:spLocks noChangeArrowheads="1"/>
            </p:cNvSpPr>
            <p:nvPr/>
          </p:nvSpPr>
          <p:spPr bwMode="auto">
            <a:xfrm>
              <a:off x="1888" y="267"/>
              <a:ext cx="20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Frnds.Rt.Gun 76 Motion Diagonal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1" name="Freeform 119"/>
            <p:cNvSpPr>
              <a:spLocks/>
            </p:cNvSpPr>
            <p:nvPr/>
          </p:nvSpPr>
          <p:spPr bwMode="auto">
            <a:xfrm>
              <a:off x="2509" y="2033"/>
              <a:ext cx="91" cy="97"/>
            </a:xfrm>
            <a:custGeom>
              <a:avLst/>
              <a:gdLst>
                <a:gd name="T0" fmla="*/ 0 w 255"/>
                <a:gd name="T1" fmla="*/ 270 h 270"/>
                <a:gd name="T2" fmla="*/ 255 w 255"/>
                <a:gd name="T3" fmla="*/ 150 h 270"/>
                <a:gd name="T4" fmla="*/ 255 w 255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270">
                  <a:moveTo>
                    <a:pt x="0" y="270"/>
                  </a:moveTo>
                  <a:lnTo>
                    <a:pt x="255" y="150"/>
                  </a:lnTo>
                  <a:lnTo>
                    <a:pt x="25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2" name="Freeform 120"/>
            <p:cNvSpPr>
              <a:spLocks/>
            </p:cNvSpPr>
            <p:nvPr/>
          </p:nvSpPr>
          <p:spPr bwMode="auto">
            <a:xfrm>
              <a:off x="2564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3" name="Line 121"/>
            <p:cNvSpPr>
              <a:spLocks noChangeShapeType="1"/>
            </p:cNvSpPr>
            <p:nvPr/>
          </p:nvSpPr>
          <p:spPr bwMode="auto">
            <a:xfrm>
              <a:off x="2564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4" name="Line 122"/>
            <p:cNvSpPr>
              <a:spLocks noChangeShapeType="1"/>
            </p:cNvSpPr>
            <p:nvPr/>
          </p:nvSpPr>
          <p:spPr bwMode="auto">
            <a:xfrm>
              <a:off x="2029" y="2659"/>
              <a:ext cx="187" cy="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5" name="Line 123"/>
            <p:cNvSpPr>
              <a:spLocks noChangeShapeType="1"/>
            </p:cNvSpPr>
            <p:nvPr/>
          </p:nvSpPr>
          <p:spPr bwMode="auto">
            <a:xfrm flipV="1">
              <a:off x="2275" y="2279"/>
              <a:ext cx="321" cy="2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6" name="Freeform 124"/>
            <p:cNvSpPr>
              <a:spLocks/>
            </p:cNvSpPr>
            <p:nvPr/>
          </p:nvSpPr>
          <p:spPr bwMode="auto">
            <a:xfrm>
              <a:off x="2576" y="2245"/>
              <a:ext cx="46" cy="65"/>
            </a:xfrm>
            <a:custGeom>
              <a:avLst/>
              <a:gdLst>
                <a:gd name="T0" fmla="*/ 129 w 129"/>
                <a:gd name="T1" fmla="*/ 172 h 182"/>
                <a:gd name="T2" fmla="*/ 113 w 129"/>
                <a:gd name="T3" fmla="*/ 182 h 182"/>
                <a:gd name="T4" fmla="*/ 0 w 129"/>
                <a:gd name="T5" fmla="*/ 11 h 182"/>
                <a:gd name="T6" fmla="*/ 16 w 129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2">
                  <a:moveTo>
                    <a:pt x="129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7" name="Line 125"/>
            <p:cNvSpPr>
              <a:spLocks noChangeShapeType="1"/>
            </p:cNvSpPr>
            <p:nvPr/>
          </p:nvSpPr>
          <p:spPr bwMode="auto">
            <a:xfrm flipH="1">
              <a:off x="2576" y="224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8" name="Arc 126"/>
            <p:cNvSpPr>
              <a:spLocks/>
            </p:cNvSpPr>
            <p:nvPr/>
          </p:nvSpPr>
          <p:spPr bwMode="auto">
            <a:xfrm>
              <a:off x="1525" y="2060"/>
              <a:ext cx="141" cy="257"/>
            </a:xfrm>
            <a:custGeom>
              <a:avLst/>
              <a:gdLst>
                <a:gd name="G0" fmla="+- 155 0 0"/>
                <a:gd name="G1" fmla="+- 0 0 0"/>
                <a:gd name="G2" fmla="+- 21600 0 0"/>
                <a:gd name="T0" fmla="*/ 21755 w 21755"/>
                <a:gd name="T1" fmla="*/ 0 h 21600"/>
                <a:gd name="T2" fmla="*/ 0 w 21755"/>
                <a:gd name="T3" fmla="*/ 21599 h 21600"/>
                <a:gd name="T4" fmla="*/ 155 w 217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5" h="21600" fill="none" extrusionOk="0">
                  <a:moveTo>
                    <a:pt x="21755" y="0"/>
                  </a:moveTo>
                  <a:cubicBezTo>
                    <a:pt x="21755" y="11929"/>
                    <a:pt x="12084" y="21600"/>
                    <a:pt x="155" y="21600"/>
                  </a:cubicBezTo>
                  <a:cubicBezTo>
                    <a:pt x="103" y="21600"/>
                    <a:pt x="51" y="21599"/>
                    <a:pt x="-1" y="21599"/>
                  </a:cubicBezTo>
                </a:path>
                <a:path w="21755" h="21600" stroke="0" extrusionOk="0">
                  <a:moveTo>
                    <a:pt x="21755" y="0"/>
                  </a:moveTo>
                  <a:cubicBezTo>
                    <a:pt x="21755" y="11929"/>
                    <a:pt x="12084" y="21600"/>
                    <a:pt x="155" y="21600"/>
                  </a:cubicBezTo>
                  <a:cubicBezTo>
                    <a:pt x="103" y="21600"/>
                    <a:pt x="51" y="21599"/>
                    <a:pt x="-1" y="21599"/>
                  </a:cubicBezTo>
                  <a:lnTo>
                    <a:pt x="15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9" name="Freeform 127"/>
            <p:cNvSpPr>
              <a:spLocks/>
            </p:cNvSpPr>
            <p:nvPr/>
          </p:nvSpPr>
          <p:spPr bwMode="auto">
            <a:xfrm>
              <a:off x="1518" y="2281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0" name="Line 128"/>
            <p:cNvSpPr>
              <a:spLocks noChangeShapeType="1"/>
            </p:cNvSpPr>
            <p:nvPr/>
          </p:nvSpPr>
          <p:spPr bwMode="auto">
            <a:xfrm>
              <a:off x="1518" y="235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1" name="Arc 129"/>
            <p:cNvSpPr>
              <a:spLocks/>
            </p:cNvSpPr>
            <p:nvPr/>
          </p:nvSpPr>
          <p:spPr bwMode="auto">
            <a:xfrm>
              <a:off x="1530" y="2060"/>
              <a:ext cx="136" cy="193"/>
            </a:xfrm>
            <a:custGeom>
              <a:avLst/>
              <a:gdLst>
                <a:gd name="G0" fmla="+- 161 0 0"/>
                <a:gd name="G1" fmla="+- 0 0 0"/>
                <a:gd name="G2" fmla="+- 21600 0 0"/>
                <a:gd name="T0" fmla="*/ 21761 w 21761"/>
                <a:gd name="T1" fmla="*/ 0 h 21600"/>
                <a:gd name="T2" fmla="*/ 0 w 21761"/>
                <a:gd name="T3" fmla="*/ 21599 h 21600"/>
                <a:gd name="T4" fmla="*/ 161 w 217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1" h="21600" fill="none" extrusionOk="0">
                  <a:moveTo>
                    <a:pt x="21761" y="0"/>
                  </a:moveTo>
                  <a:cubicBezTo>
                    <a:pt x="21761" y="11929"/>
                    <a:pt x="12090" y="21600"/>
                    <a:pt x="161" y="21600"/>
                  </a:cubicBezTo>
                  <a:cubicBezTo>
                    <a:pt x="107" y="21600"/>
                    <a:pt x="53" y="21599"/>
                    <a:pt x="-1" y="21599"/>
                  </a:cubicBezTo>
                </a:path>
                <a:path w="21761" h="21600" stroke="0" extrusionOk="0">
                  <a:moveTo>
                    <a:pt x="21761" y="0"/>
                  </a:moveTo>
                  <a:cubicBezTo>
                    <a:pt x="21761" y="11929"/>
                    <a:pt x="12090" y="21600"/>
                    <a:pt x="161" y="21600"/>
                  </a:cubicBezTo>
                  <a:cubicBezTo>
                    <a:pt x="107" y="21600"/>
                    <a:pt x="53" y="21599"/>
                    <a:pt x="-1" y="21599"/>
                  </a:cubicBezTo>
                  <a:lnTo>
                    <a:pt x="16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2" name="Freeform 130"/>
            <p:cNvSpPr>
              <a:spLocks/>
            </p:cNvSpPr>
            <p:nvPr/>
          </p:nvSpPr>
          <p:spPr bwMode="auto">
            <a:xfrm>
              <a:off x="1628" y="205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3" name="Line 131"/>
            <p:cNvSpPr>
              <a:spLocks noChangeShapeType="1"/>
            </p:cNvSpPr>
            <p:nvPr/>
          </p:nvSpPr>
          <p:spPr bwMode="auto">
            <a:xfrm>
              <a:off x="1628" y="20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4" name="Arc 132"/>
            <p:cNvSpPr>
              <a:spLocks/>
            </p:cNvSpPr>
            <p:nvPr/>
          </p:nvSpPr>
          <p:spPr bwMode="auto">
            <a:xfrm>
              <a:off x="1760" y="2060"/>
              <a:ext cx="129" cy="262"/>
            </a:xfrm>
            <a:custGeom>
              <a:avLst/>
              <a:gdLst>
                <a:gd name="G0" fmla="+- 168 0 0"/>
                <a:gd name="G1" fmla="+- 0 0 0"/>
                <a:gd name="G2" fmla="+- 21600 0 0"/>
                <a:gd name="T0" fmla="*/ 21768 w 21768"/>
                <a:gd name="T1" fmla="*/ 0 h 21600"/>
                <a:gd name="T2" fmla="*/ 0 w 21768"/>
                <a:gd name="T3" fmla="*/ 21599 h 21600"/>
                <a:gd name="T4" fmla="*/ 168 w 217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8" h="21600" fill="none" extrusionOk="0">
                  <a:moveTo>
                    <a:pt x="21768" y="0"/>
                  </a:moveTo>
                  <a:cubicBezTo>
                    <a:pt x="21768" y="11929"/>
                    <a:pt x="12097" y="21600"/>
                    <a:pt x="168" y="21600"/>
                  </a:cubicBezTo>
                  <a:cubicBezTo>
                    <a:pt x="111" y="21600"/>
                    <a:pt x="55" y="21599"/>
                    <a:pt x="-1" y="21599"/>
                  </a:cubicBezTo>
                </a:path>
                <a:path w="21768" h="21600" stroke="0" extrusionOk="0">
                  <a:moveTo>
                    <a:pt x="21768" y="0"/>
                  </a:moveTo>
                  <a:cubicBezTo>
                    <a:pt x="21768" y="11929"/>
                    <a:pt x="12097" y="21600"/>
                    <a:pt x="168" y="21600"/>
                  </a:cubicBezTo>
                  <a:cubicBezTo>
                    <a:pt x="111" y="21600"/>
                    <a:pt x="55" y="21599"/>
                    <a:pt x="-1" y="21599"/>
                  </a:cubicBezTo>
                  <a:lnTo>
                    <a:pt x="16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5" name="Freeform 133"/>
            <p:cNvSpPr>
              <a:spLocks/>
            </p:cNvSpPr>
            <p:nvPr/>
          </p:nvSpPr>
          <p:spPr bwMode="auto">
            <a:xfrm>
              <a:off x="1754" y="2286"/>
              <a:ext cx="6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6" name="Line 134"/>
            <p:cNvSpPr>
              <a:spLocks noChangeShapeType="1"/>
            </p:cNvSpPr>
            <p:nvPr/>
          </p:nvSpPr>
          <p:spPr bwMode="auto">
            <a:xfrm>
              <a:off x="1754" y="2359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7" name="Arc 135"/>
            <p:cNvSpPr>
              <a:spLocks/>
            </p:cNvSpPr>
            <p:nvPr/>
          </p:nvSpPr>
          <p:spPr bwMode="auto">
            <a:xfrm>
              <a:off x="1777" y="2060"/>
              <a:ext cx="107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8" name="Freeform 136"/>
            <p:cNvSpPr>
              <a:spLocks/>
            </p:cNvSpPr>
            <p:nvPr/>
          </p:nvSpPr>
          <p:spPr bwMode="auto">
            <a:xfrm>
              <a:off x="1847" y="2053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9" name="Line 137"/>
            <p:cNvSpPr>
              <a:spLocks noChangeShapeType="1"/>
            </p:cNvSpPr>
            <p:nvPr/>
          </p:nvSpPr>
          <p:spPr bwMode="auto">
            <a:xfrm>
              <a:off x="1847" y="20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0" name="Freeform 138"/>
            <p:cNvSpPr>
              <a:spLocks/>
            </p:cNvSpPr>
            <p:nvPr/>
          </p:nvSpPr>
          <p:spPr bwMode="auto">
            <a:xfrm>
              <a:off x="2038" y="2028"/>
              <a:ext cx="70" cy="91"/>
            </a:xfrm>
            <a:custGeom>
              <a:avLst/>
              <a:gdLst>
                <a:gd name="T0" fmla="*/ 0 w 194"/>
                <a:gd name="T1" fmla="*/ 255 h 255"/>
                <a:gd name="T2" fmla="*/ 194 w 194"/>
                <a:gd name="T3" fmla="*/ 136 h 255"/>
                <a:gd name="T4" fmla="*/ 194 w 194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55">
                  <a:moveTo>
                    <a:pt x="0" y="255"/>
                  </a:moveTo>
                  <a:lnTo>
                    <a:pt x="194" y="136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1" name="Freeform 139"/>
            <p:cNvSpPr>
              <a:spLocks/>
            </p:cNvSpPr>
            <p:nvPr/>
          </p:nvSpPr>
          <p:spPr bwMode="auto">
            <a:xfrm>
              <a:off x="2071" y="202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2" name="Line 140"/>
            <p:cNvSpPr>
              <a:spLocks noChangeShapeType="1"/>
            </p:cNvSpPr>
            <p:nvPr/>
          </p:nvSpPr>
          <p:spPr bwMode="auto">
            <a:xfrm>
              <a:off x="2071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3" name="Freeform 141"/>
            <p:cNvSpPr>
              <a:spLocks/>
            </p:cNvSpPr>
            <p:nvPr/>
          </p:nvSpPr>
          <p:spPr bwMode="auto">
            <a:xfrm>
              <a:off x="2274" y="2033"/>
              <a:ext cx="69" cy="91"/>
            </a:xfrm>
            <a:custGeom>
              <a:avLst/>
              <a:gdLst>
                <a:gd name="T0" fmla="*/ 0 w 195"/>
                <a:gd name="T1" fmla="*/ 255 h 255"/>
                <a:gd name="T2" fmla="*/ 195 w 195"/>
                <a:gd name="T3" fmla="*/ 136 h 255"/>
                <a:gd name="T4" fmla="*/ 195 w 195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255">
                  <a:moveTo>
                    <a:pt x="0" y="255"/>
                  </a:moveTo>
                  <a:lnTo>
                    <a:pt x="195" y="136"/>
                  </a:lnTo>
                  <a:lnTo>
                    <a:pt x="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4" name="Freeform 142"/>
            <p:cNvSpPr>
              <a:spLocks/>
            </p:cNvSpPr>
            <p:nvPr/>
          </p:nvSpPr>
          <p:spPr bwMode="auto">
            <a:xfrm>
              <a:off x="2307" y="20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5" name="Line 143"/>
            <p:cNvSpPr>
              <a:spLocks noChangeShapeType="1"/>
            </p:cNvSpPr>
            <p:nvPr/>
          </p:nvSpPr>
          <p:spPr bwMode="auto">
            <a:xfrm>
              <a:off x="2307" y="20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6" name="Freeform 144"/>
            <p:cNvSpPr>
              <a:spLocks/>
            </p:cNvSpPr>
            <p:nvPr/>
          </p:nvSpPr>
          <p:spPr bwMode="auto">
            <a:xfrm>
              <a:off x="2847" y="1167"/>
              <a:ext cx="144" cy="1171"/>
            </a:xfrm>
            <a:custGeom>
              <a:avLst/>
              <a:gdLst>
                <a:gd name="T0" fmla="*/ 17 w 406"/>
                <a:gd name="T1" fmla="*/ 3284 h 3284"/>
                <a:gd name="T2" fmla="*/ 0 w 406"/>
                <a:gd name="T3" fmla="*/ 0 h 3284"/>
                <a:gd name="T4" fmla="*/ 406 w 406"/>
                <a:gd name="T5" fmla="*/ 314 h 3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6" h="3284">
                  <a:moveTo>
                    <a:pt x="17" y="3284"/>
                  </a:moveTo>
                  <a:lnTo>
                    <a:pt x="0" y="0"/>
                  </a:lnTo>
                  <a:lnTo>
                    <a:pt x="406" y="3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7" name="Freeform 145"/>
            <p:cNvSpPr>
              <a:spLocks/>
            </p:cNvSpPr>
            <p:nvPr/>
          </p:nvSpPr>
          <p:spPr bwMode="auto">
            <a:xfrm>
              <a:off x="2938" y="1232"/>
              <a:ext cx="53" cy="47"/>
            </a:xfrm>
            <a:custGeom>
              <a:avLst/>
              <a:gdLst>
                <a:gd name="T0" fmla="*/ 53 w 53"/>
                <a:gd name="T1" fmla="*/ 47 h 47"/>
                <a:gd name="T2" fmla="*/ 24 w 53"/>
                <a:gd name="T3" fmla="*/ 0 h 47"/>
                <a:gd name="T4" fmla="*/ 23 w 53"/>
                <a:gd name="T5" fmla="*/ 23 h 47"/>
                <a:gd name="T6" fmla="*/ 0 w 53"/>
                <a:gd name="T7" fmla="*/ 31 h 47"/>
                <a:gd name="T8" fmla="*/ 53 w 53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7">
                  <a:moveTo>
                    <a:pt x="53" y="47"/>
                  </a:moveTo>
                  <a:lnTo>
                    <a:pt x="24" y="0"/>
                  </a:lnTo>
                  <a:lnTo>
                    <a:pt x="23" y="23"/>
                  </a:lnTo>
                  <a:lnTo>
                    <a:pt x="0" y="31"/>
                  </a:lnTo>
                  <a:lnTo>
                    <a:pt x="53" y="4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8" name="Freeform 146"/>
            <p:cNvSpPr>
              <a:spLocks/>
            </p:cNvSpPr>
            <p:nvPr/>
          </p:nvSpPr>
          <p:spPr bwMode="auto">
            <a:xfrm>
              <a:off x="3168" y="713"/>
              <a:ext cx="636" cy="1556"/>
            </a:xfrm>
            <a:custGeom>
              <a:avLst/>
              <a:gdLst>
                <a:gd name="T0" fmla="*/ 1785 w 1785"/>
                <a:gd name="T1" fmla="*/ 4364 h 4364"/>
                <a:gd name="T2" fmla="*/ 1785 w 1785"/>
                <a:gd name="T3" fmla="*/ 1829 h 4364"/>
                <a:gd name="T4" fmla="*/ 0 w 1785"/>
                <a:gd name="T5" fmla="*/ 0 h 4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5" h="4364">
                  <a:moveTo>
                    <a:pt x="1785" y="4364"/>
                  </a:moveTo>
                  <a:lnTo>
                    <a:pt x="1785" y="18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9" name="Freeform 147"/>
            <p:cNvSpPr>
              <a:spLocks/>
            </p:cNvSpPr>
            <p:nvPr/>
          </p:nvSpPr>
          <p:spPr bwMode="auto">
            <a:xfrm>
              <a:off x="3168" y="713"/>
              <a:ext cx="50" cy="51"/>
            </a:xfrm>
            <a:custGeom>
              <a:avLst/>
              <a:gdLst>
                <a:gd name="T0" fmla="*/ 0 w 50"/>
                <a:gd name="T1" fmla="*/ 0 h 51"/>
                <a:gd name="T2" fmla="*/ 22 w 50"/>
                <a:gd name="T3" fmla="*/ 51 h 51"/>
                <a:gd name="T4" fmla="*/ 27 w 50"/>
                <a:gd name="T5" fmla="*/ 28 h 51"/>
                <a:gd name="T6" fmla="*/ 50 w 50"/>
                <a:gd name="T7" fmla="*/ 24 h 51"/>
                <a:gd name="T8" fmla="*/ 0 w 5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1">
                  <a:moveTo>
                    <a:pt x="0" y="0"/>
                  </a:moveTo>
                  <a:lnTo>
                    <a:pt x="22" y="51"/>
                  </a:lnTo>
                  <a:lnTo>
                    <a:pt x="27" y="28"/>
                  </a:lnTo>
                  <a:lnTo>
                    <a:pt x="50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0" name="Arc 148"/>
            <p:cNvSpPr>
              <a:spLocks/>
            </p:cNvSpPr>
            <p:nvPr/>
          </p:nvSpPr>
          <p:spPr bwMode="auto">
            <a:xfrm>
              <a:off x="1328" y="1638"/>
              <a:ext cx="2033" cy="481"/>
            </a:xfrm>
            <a:custGeom>
              <a:avLst/>
              <a:gdLst>
                <a:gd name="G0" fmla="+- 11 0 0"/>
                <a:gd name="G1" fmla="+- 21600 0 0"/>
                <a:gd name="G2" fmla="+- 21600 0 0"/>
                <a:gd name="T0" fmla="*/ 0 w 21611"/>
                <a:gd name="T1" fmla="*/ 0 h 21600"/>
                <a:gd name="T2" fmla="*/ 21611 w 21611"/>
                <a:gd name="T3" fmla="*/ 21600 h 21600"/>
                <a:gd name="T4" fmla="*/ 11 w 2161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1" h="21600" fill="none" extrusionOk="0">
                  <a:moveTo>
                    <a:pt x="0" y="0"/>
                  </a:moveTo>
                  <a:cubicBezTo>
                    <a:pt x="3" y="0"/>
                    <a:pt x="7" y="-1"/>
                    <a:pt x="11" y="0"/>
                  </a:cubicBezTo>
                  <a:cubicBezTo>
                    <a:pt x="11940" y="0"/>
                    <a:pt x="21611" y="9670"/>
                    <a:pt x="21611" y="21600"/>
                  </a:cubicBezTo>
                </a:path>
                <a:path w="21611" h="21600" stroke="0" extrusionOk="0">
                  <a:moveTo>
                    <a:pt x="0" y="0"/>
                  </a:moveTo>
                  <a:cubicBezTo>
                    <a:pt x="3" y="0"/>
                    <a:pt x="7" y="-1"/>
                    <a:pt x="11" y="0"/>
                  </a:cubicBezTo>
                  <a:cubicBezTo>
                    <a:pt x="11940" y="0"/>
                    <a:pt x="21611" y="9670"/>
                    <a:pt x="21611" y="21600"/>
                  </a:cubicBezTo>
                  <a:lnTo>
                    <a:pt x="11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1" name="Freeform 149"/>
            <p:cNvSpPr>
              <a:spLocks/>
            </p:cNvSpPr>
            <p:nvPr/>
          </p:nvSpPr>
          <p:spPr bwMode="auto">
            <a:xfrm>
              <a:off x="1328" y="1619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2" name="Arc 150"/>
            <p:cNvSpPr>
              <a:spLocks/>
            </p:cNvSpPr>
            <p:nvPr/>
          </p:nvSpPr>
          <p:spPr bwMode="auto">
            <a:xfrm>
              <a:off x="900" y="1237"/>
              <a:ext cx="6" cy="888"/>
            </a:xfrm>
            <a:custGeom>
              <a:avLst/>
              <a:gdLst>
                <a:gd name="G0" fmla="+- 3862 0 0"/>
                <a:gd name="G1" fmla="+- 21600 0 0"/>
                <a:gd name="G2" fmla="+- 21600 0 0"/>
                <a:gd name="T0" fmla="*/ 0 w 25462"/>
                <a:gd name="T1" fmla="*/ 348 h 21600"/>
                <a:gd name="T2" fmla="*/ 25462 w 25462"/>
                <a:gd name="T3" fmla="*/ 21573 h 21600"/>
                <a:gd name="T4" fmla="*/ 3862 w 2546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62" h="21600" fill="none" extrusionOk="0">
                  <a:moveTo>
                    <a:pt x="0" y="348"/>
                  </a:moveTo>
                  <a:cubicBezTo>
                    <a:pt x="1274" y="116"/>
                    <a:pt x="2566" y="-1"/>
                    <a:pt x="3862" y="0"/>
                  </a:cubicBezTo>
                  <a:cubicBezTo>
                    <a:pt x="15780" y="0"/>
                    <a:pt x="25447" y="9654"/>
                    <a:pt x="25461" y="21573"/>
                  </a:cubicBezTo>
                </a:path>
                <a:path w="25462" h="21600" stroke="0" extrusionOk="0">
                  <a:moveTo>
                    <a:pt x="0" y="348"/>
                  </a:moveTo>
                  <a:cubicBezTo>
                    <a:pt x="1274" y="116"/>
                    <a:pt x="2566" y="-1"/>
                    <a:pt x="3862" y="0"/>
                  </a:cubicBezTo>
                  <a:cubicBezTo>
                    <a:pt x="15780" y="0"/>
                    <a:pt x="25447" y="9654"/>
                    <a:pt x="25461" y="21573"/>
                  </a:cubicBezTo>
                  <a:lnTo>
                    <a:pt x="386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3" name="Arc 151"/>
            <p:cNvSpPr>
              <a:spLocks/>
            </p:cNvSpPr>
            <p:nvPr/>
          </p:nvSpPr>
          <p:spPr bwMode="auto">
            <a:xfrm>
              <a:off x="900" y="1044"/>
              <a:ext cx="113" cy="19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4" name="Arc 152"/>
            <p:cNvSpPr>
              <a:spLocks/>
            </p:cNvSpPr>
            <p:nvPr/>
          </p:nvSpPr>
          <p:spPr bwMode="auto">
            <a:xfrm>
              <a:off x="1013" y="1044"/>
              <a:ext cx="321" cy="188"/>
            </a:xfrm>
            <a:custGeom>
              <a:avLst/>
              <a:gdLst>
                <a:gd name="G0" fmla="+- 67 0 0"/>
                <a:gd name="G1" fmla="+- 21600 0 0"/>
                <a:gd name="G2" fmla="+- 21600 0 0"/>
                <a:gd name="T0" fmla="*/ 0 w 21667"/>
                <a:gd name="T1" fmla="*/ 0 h 21600"/>
                <a:gd name="T2" fmla="*/ 21667 w 21667"/>
                <a:gd name="T3" fmla="*/ 21485 h 21600"/>
                <a:gd name="T4" fmla="*/ 67 w 2166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7" h="21600" fill="none" extrusionOk="0">
                  <a:moveTo>
                    <a:pt x="0" y="0"/>
                  </a:moveTo>
                  <a:cubicBezTo>
                    <a:pt x="22" y="0"/>
                    <a:pt x="44" y="-1"/>
                    <a:pt x="67" y="0"/>
                  </a:cubicBezTo>
                  <a:cubicBezTo>
                    <a:pt x="11951" y="0"/>
                    <a:pt x="21603" y="9600"/>
                    <a:pt x="21666" y="21485"/>
                  </a:cubicBezTo>
                </a:path>
                <a:path w="21667" h="21600" stroke="0" extrusionOk="0">
                  <a:moveTo>
                    <a:pt x="0" y="0"/>
                  </a:moveTo>
                  <a:cubicBezTo>
                    <a:pt x="22" y="0"/>
                    <a:pt x="44" y="-1"/>
                    <a:pt x="67" y="0"/>
                  </a:cubicBezTo>
                  <a:cubicBezTo>
                    <a:pt x="11951" y="0"/>
                    <a:pt x="21603" y="9600"/>
                    <a:pt x="21666" y="21485"/>
                  </a:cubicBezTo>
                  <a:lnTo>
                    <a:pt x="6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5" name="Arc 153"/>
            <p:cNvSpPr>
              <a:spLocks/>
            </p:cNvSpPr>
            <p:nvPr/>
          </p:nvSpPr>
          <p:spPr bwMode="auto">
            <a:xfrm>
              <a:off x="1334" y="1231"/>
              <a:ext cx="279" cy="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6" name="Freeform 154"/>
            <p:cNvSpPr>
              <a:spLocks/>
            </p:cNvSpPr>
            <p:nvPr/>
          </p:nvSpPr>
          <p:spPr bwMode="auto">
            <a:xfrm>
              <a:off x="1560" y="1217"/>
              <a:ext cx="52" cy="38"/>
            </a:xfrm>
            <a:custGeom>
              <a:avLst/>
              <a:gdLst>
                <a:gd name="T0" fmla="*/ 52 w 52"/>
                <a:gd name="T1" fmla="*/ 20 h 38"/>
                <a:gd name="T2" fmla="*/ 1 w 52"/>
                <a:gd name="T3" fmla="*/ 0 h 38"/>
                <a:gd name="T4" fmla="*/ 14 w 52"/>
                <a:gd name="T5" fmla="*/ 20 h 38"/>
                <a:gd name="T6" fmla="*/ 0 w 52"/>
                <a:gd name="T7" fmla="*/ 38 h 38"/>
                <a:gd name="T8" fmla="*/ 52 w 52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52" y="20"/>
                  </a:moveTo>
                  <a:lnTo>
                    <a:pt x="1" y="0"/>
                  </a:lnTo>
                  <a:lnTo>
                    <a:pt x="14" y="20"/>
                  </a:lnTo>
                  <a:lnTo>
                    <a:pt x="0" y="38"/>
                  </a:lnTo>
                  <a:lnTo>
                    <a:pt x="52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6200" y="228600"/>
            <a:ext cx="6934200" cy="9982200"/>
            <a:chOff x="48" y="144"/>
            <a:chExt cx="4368" cy="628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" y="144"/>
              <a:ext cx="4368" cy="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84" y="24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41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84" y="234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88" y="234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84" y="226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88" y="226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84" y="219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88" y="219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84" y="2121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599" y="210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24" y="210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84" y="204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88" y="204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84" y="197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88" y="197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84" y="190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88" y="190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84" y="183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88" y="183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84" y="1760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599" y="174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24" y="174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84" y="168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88" y="168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84" y="161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88" y="161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84" y="154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88" y="154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84" y="147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88" y="147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84" y="1400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599" y="13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24" y="13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84" y="132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88" y="132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84" y="125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88" y="125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84" y="117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88" y="117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84" y="110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88" y="110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84" y="1035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599" y="101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24" y="101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84" y="96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88" y="96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84" y="89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88" y="89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84" y="81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88" y="81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84" y="74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88" y="74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84" y="674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599" y="65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24" y="65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84" y="60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88" y="60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84" y="53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88" y="53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84" y="45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88" y="45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84" y="38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88" y="38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75" y="314"/>
              <a:ext cx="4068" cy="216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490" y="1997"/>
              <a:ext cx="131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512" y="1596"/>
              <a:ext cx="18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293" y="1848"/>
              <a:ext cx="132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1736" y="1601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037" y="1843"/>
              <a:ext cx="131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168" y="1580"/>
              <a:ext cx="18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1774" y="1843"/>
              <a:ext cx="132" cy="12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1774" y="1843"/>
              <a:ext cx="126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1774" y="1843"/>
              <a:ext cx="126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878" y="1369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1512" y="1843"/>
              <a:ext cx="131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053" y="1390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234" y="1843"/>
              <a:ext cx="131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365" y="1400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507" y="1827"/>
              <a:ext cx="131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1195" y="1596"/>
              <a:ext cx="1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1796" y="2301"/>
              <a:ext cx="131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468" y="1343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201" y="2270"/>
              <a:ext cx="131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98" y="1390"/>
              <a:ext cx="2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2687" y="2064"/>
              <a:ext cx="131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97" y="901"/>
              <a:ext cx="29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3042" y="1858"/>
              <a:ext cx="131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867" y="901"/>
              <a:ext cx="30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142" y="2553"/>
              <a:ext cx="32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492" y="170"/>
              <a:ext cx="40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770" y="170"/>
              <a:ext cx="193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Gun 76 TE Delay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44" y="2806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291" y="2811"/>
              <a:ext cx="46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144" y="3048"/>
              <a:ext cx="23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308" y="3053"/>
              <a:ext cx="46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144" y="3290"/>
              <a:ext cx="2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313" y="3295"/>
              <a:ext cx="8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144" y="3532"/>
              <a:ext cx="2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313" y="3537"/>
              <a:ext cx="9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144" y="3774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297" y="3779"/>
              <a:ext cx="9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Roll. Big on Big.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144" y="4015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291" y="4021"/>
              <a:ext cx="190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drag 5-6yds. under the LB's.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144" y="4257"/>
              <a:ext cx="21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286" y="4263"/>
              <a:ext cx="161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deep out cut 14-12yds.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144" y="4499"/>
              <a:ext cx="23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313" y="4504"/>
              <a:ext cx="290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drop. Read 3 level vertical: Out/Flag/TE Delay.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144" y="4741"/>
              <a:ext cx="23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308" y="4746"/>
              <a:ext cx="178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deep flag over the out cut.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144" y="4983"/>
              <a:ext cx="2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313" y="4988"/>
              <a:ext cx="159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a fly. Control ths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144" y="5225"/>
              <a:ext cx="21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302" y="5230"/>
              <a:ext cx="251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inside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144" y="5467"/>
              <a:ext cx="94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Line 119"/>
            <p:cNvSpPr>
              <a:spLocks noChangeShapeType="1"/>
            </p:cNvSpPr>
            <p:nvPr/>
          </p:nvSpPr>
          <p:spPr bwMode="auto">
            <a:xfrm flipV="1">
              <a:off x="2259" y="1921"/>
              <a:ext cx="361" cy="3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2591" y="1889"/>
              <a:ext cx="63" cy="59"/>
            </a:xfrm>
            <a:custGeom>
              <a:avLst/>
              <a:gdLst>
                <a:gd name="T0" fmla="*/ 171 w 171"/>
                <a:gd name="T1" fmla="*/ 155 h 171"/>
                <a:gd name="T2" fmla="*/ 156 w 171"/>
                <a:gd name="T3" fmla="*/ 171 h 171"/>
                <a:gd name="T4" fmla="*/ 0 w 171"/>
                <a:gd name="T5" fmla="*/ 16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6" y="171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21"/>
            <p:cNvSpPr>
              <a:spLocks noChangeShapeType="1"/>
            </p:cNvSpPr>
            <p:nvPr/>
          </p:nvSpPr>
          <p:spPr bwMode="auto">
            <a:xfrm flipH="1">
              <a:off x="2591" y="1889"/>
              <a:ext cx="6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Arc 122"/>
            <p:cNvSpPr>
              <a:spLocks/>
            </p:cNvSpPr>
            <p:nvPr/>
          </p:nvSpPr>
          <p:spPr bwMode="auto">
            <a:xfrm>
              <a:off x="574" y="1470"/>
              <a:ext cx="1955" cy="35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473" y="1451"/>
              <a:ext cx="56" cy="38"/>
            </a:xfrm>
            <a:custGeom>
              <a:avLst/>
              <a:gdLst>
                <a:gd name="T0" fmla="*/ 56 w 56"/>
                <a:gd name="T1" fmla="*/ 19 h 38"/>
                <a:gd name="T2" fmla="*/ 0 w 56"/>
                <a:gd name="T3" fmla="*/ 0 h 38"/>
                <a:gd name="T4" fmla="*/ 14 w 56"/>
                <a:gd name="T5" fmla="*/ 19 h 38"/>
                <a:gd name="T6" fmla="*/ 0 w 56"/>
                <a:gd name="T7" fmla="*/ 38 h 38"/>
                <a:gd name="T8" fmla="*/ 56 w 56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8">
                  <a:moveTo>
                    <a:pt x="56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6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3109" y="199"/>
              <a:ext cx="524" cy="1663"/>
            </a:xfrm>
            <a:custGeom>
              <a:avLst/>
              <a:gdLst>
                <a:gd name="T0" fmla="*/ 0 w 1439"/>
                <a:gd name="T1" fmla="*/ 4846 h 4846"/>
                <a:gd name="T2" fmla="*/ 60 w 1439"/>
                <a:gd name="T3" fmla="*/ 1951 h 4846"/>
                <a:gd name="T4" fmla="*/ 1439 w 1439"/>
                <a:gd name="T5" fmla="*/ 0 h 4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9" h="4846">
                  <a:moveTo>
                    <a:pt x="0" y="4846"/>
                  </a:moveTo>
                  <a:lnTo>
                    <a:pt x="60" y="1951"/>
                  </a:lnTo>
                  <a:lnTo>
                    <a:pt x="14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3583" y="199"/>
              <a:ext cx="50" cy="54"/>
            </a:xfrm>
            <a:custGeom>
              <a:avLst/>
              <a:gdLst>
                <a:gd name="T0" fmla="*/ 50 w 50"/>
                <a:gd name="T1" fmla="*/ 0 h 54"/>
                <a:gd name="T2" fmla="*/ 0 w 50"/>
                <a:gd name="T3" fmla="*/ 31 h 54"/>
                <a:gd name="T4" fmla="*/ 26 w 50"/>
                <a:gd name="T5" fmla="*/ 31 h 54"/>
                <a:gd name="T6" fmla="*/ 35 w 50"/>
                <a:gd name="T7" fmla="*/ 54 h 54"/>
                <a:gd name="T8" fmla="*/ 50 w 5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4">
                  <a:moveTo>
                    <a:pt x="50" y="0"/>
                  </a:moveTo>
                  <a:lnTo>
                    <a:pt x="0" y="31"/>
                  </a:lnTo>
                  <a:lnTo>
                    <a:pt x="26" y="31"/>
                  </a:lnTo>
                  <a:lnTo>
                    <a:pt x="35" y="5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6"/>
            <p:cNvSpPr>
              <a:spLocks noChangeShapeType="1"/>
            </p:cNvSpPr>
            <p:nvPr/>
          </p:nvSpPr>
          <p:spPr bwMode="auto">
            <a:xfrm flipV="1">
              <a:off x="2752" y="298"/>
              <a:ext cx="12" cy="17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743" y="298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0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3565" y="992"/>
              <a:ext cx="203" cy="995"/>
            </a:xfrm>
            <a:custGeom>
              <a:avLst/>
              <a:gdLst>
                <a:gd name="T0" fmla="*/ 0 w 557"/>
                <a:gd name="T1" fmla="*/ 2899 h 2899"/>
                <a:gd name="T2" fmla="*/ 65 w 557"/>
                <a:gd name="T3" fmla="*/ 0 h 2899"/>
                <a:gd name="T4" fmla="*/ 557 w 557"/>
                <a:gd name="T5" fmla="*/ 446 h 2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7" h="2899">
                  <a:moveTo>
                    <a:pt x="0" y="2899"/>
                  </a:moveTo>
                  <a:lnTo>
                    <a:pt x="65" y="0"/>
                  </a:lnTo>
                  <a:lnTo>
                    <a:pt x="557" y="4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3712" y="1095"/>
              <a:ext cx="56" cy="50"/>
            </a:xfrm>
            <a:custGeom>
              <a:avLst/>
              <a:gdLst>
                <a:gd name="T0" fmla="*/ 56 w 56"/>
                <a:gd name="T1" fmla="*/ 50 h 50"/>
                <a:gd name="T2" fmla="*/ 28 w 56"/>
                <a:gd name="T3" fmla="*/ 0 h 50"/>
                <a:gd name="T4" fmla="*/ 25 w 56"/>
                <a:gd name="T5" fmla="*/ 24 h 50"/>
                <a:gd name="T6" fmla="*/ 0 w 56"/>
                <a:gd name="T7" fmla="*/ 29 h 50"/>
                <a:gd name="T8" fmla="*/ 56 w 56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0">
                  <a:moveTo>
                    <a:pt x="56" y="50"/>
                  </a:moveTo>
                  <a:lnTo>
                    <a:pt x="28" y="0"/>
                  </a:lnTo>
                  <a:lnTo>
                    <a:pt x="25" y="24"/>
                  </a:lnTo>
                  <a:lnTo>
                    <a:pt x="0" y="29"/>
                  </a:lnTo>
                  <a:lnTo>
                    <a:pt x="56" y="5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2381" y="1747"/>
              <a:ext cx="99" cy="99"/>
            </a:xfrm>
            <a:custGeom>
              <a:avLst/>
              <a:gdLst>
                <a:gd name="T0" fmla="*/ 0 w 271"/>
                <a:gd name="T1" fmla="*/ 287 h 287"/>
                <a:gd name="T2" fmla="*/ 271 w 271"/>
                <a:gd name="T3" fmla="*/ 160 h 287"/>
                <a:gd name="T4" fmla="*/ 271 w 271"/>
                <a:gd name="T5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1" h="287">
                  <a:moveTo>
                    <a:pt x="0" y="287"/>
                  </a:moveTo>
                  <a:lnTo>
                    <a:pt x="271" y="160"/>
                  </a:lnTo>
                  <a:lnTo>
                    <a:pt x="2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440" y="1740"/>
              <a:ext cx="80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>
              <a:off x="2440" y="17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2126" y="1747"/>
              <a:ext cx="75" cy="93"/>
            </a:xfrm>
            <a:custGeom>
              <a:avLst/>
              <a:gdLst>
                <a:gd name="T0" fmla="*/ 0 w 206"/>
                <a:gd name="T1" fmla="*/ 271 h 271"/>
                <a:gd name="T2" fmla="*/ 206 w 206"/>
                <a:gd name="T3" fmla="*/ 144 h 271"/>
                <a:gd name="T4" fmla="*/ 206 w 206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" h="271">
                  <a:moveTo>
                    <a:pt x="0" y="271"/>
                  </a:moveTo>
                  <a:lnTo>
                    <a:pt x="206" y="144"/>
                  </a:lnTo>
                  <a:lnTo>
                    <a:pt x="2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2161" y="1740"/>
              <a:ext cx="80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5"/>
            <p:cNvSpPr>
              <a:spLocks noChangeShapeType="1"/>
            </p:cNvSpPr>
            <p:nvPr/>
          </p:nvSpPr>
          <p:spPr bwMode="auto">
            <a:xfrm>
              <a:off x="2161" y="17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870" y="1742"/>
              <a:ext cx="76" cy="93"/>
            </a:xfrm>
            <a:custGeom>
              <a:avLst/>
              <a:gdLst>
                <a:gd name="T0" fmla="*/ 0 w 207"/>
                <a:gd name="T1" fmla="*/ 270 h 270"/>
                <a:gd name="T2" fmla="*/ 207 w 207"/>
                <a:gd name="T3" fmla="*/ 144 h 270"/>
                <a:gd name="T4" fmla="*/ 207 w 207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" h="270">
                  <a:moveTo>
                    <a:pt x="0" y="270"/>
                  </a:moveTo>
                  <a:lnTo>
                    <a:pt x="207" y="144"/>
                  </a:lnTo>
                  <a:lnTo>
                    <a:pt x="20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1906" y="1735"/>
              <a:ext cx="79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8"/>
            <p:cNvSpPr>
              <a:spLocks noChangeShapeType="1"/>
            </p:cNvSpPr>
            <p:nvPr/>
          </p:nvSpPr>
          <p:spPr bwMode="auto">
            <a:xfrm>
              <a:off x="1906" y="17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Arc 139"/>
            <p:cNvSpPr>
              <a:spLocks/>
            </p:cNvSpPr>
            <p:nvPr/>
          </p:nvSpPr>
          <p:spPr bwMode="auto">
            <a:xfrm>
              <a:off x="1586" y="1775"/>
              <a:ext cx="116" cy="198"/>
            </a:xfrm>
            <a:custGeom>
              <a:avLst/>
              <a:gdLst>
                <a:gd name="G0" fmla="+- 187 0 0"/>
                <a:gd name="G1" fmla="+- 0 0 0"/>
                <a:gd name="G2" fmla="+- 21600 0 0"/>
                <a:gd name="T0" fmla="*/ 21787 w 21787"/>
                <a:gd name="T1" fmla="*/ 0 h 21600"/>
                <a:gd name="T2" fmla="*/ 0 w 21787"/>
                <a:gd name="T3" fmla="*/ 21599 h 21600"/>
                <a:gd name="T4" fmla="*/ 187 w 217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7" h="21600" fill="none" extrusionOk="0">
                  <a:moveTo>
                    <a:pt x="21787" y="0"/>
                  </a:moveTo>
                  <a:cubicBezTo>
                    <a:pt x="21787" y="11929"/>
                    <a:pt x="12116" y="21600"/>
                    <a:pt x="187" y="21600"/>
                  </a:cubicBezTo>
                  <a:cubicBezTo>
                    <a:pt x="124" y="21600"/>
                    <a:pt x="62" y="21599"/>
                    <a:pt x="-1" y="21599"/>
                  </a:cubicBezTo>
                </a:path>
                <a:path w="21787" h="21600" stroke="0" extrusionOk="0">
                  <a:moveTo>
                    <a:pt x="21787" y="0"/>
                  </a:moveTo>
                  <a:cubicBezTo>
                    <a:pt x="21787" y="11929"/>
                    <a:pt x="12116" y="21600"/>
                    <a:pt x="187" y="21600"/>
                  </a:cubicBezTo>
                  <a:cubicBezTo>
                    <a:pt x="124" y="21600"/>
                    <a:pt x="62" y="21599"/>
                    <a:pt x="-1" y="21599"/>
                  </a:cubicBezTo>
                  <a:lnTo>
                    <a:pt x="18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1663" y="1768"/>
              <a:ext cx="79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>
              <a:off x="1663" y="17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Arc 142"/>
            <p:cNvSpPr>
              <a:spLocks/>
            </p:cNvSpPr>
            <p:nvPr/>
          </p:nvSpPr>
          <p:spPr bwMode="auto">
            <a:xfrm>
              <a:off x="1569" y="1775"/>
              <a:ext cx="140" cy="2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561" y="2006"/>
              <a:ext cx="8" cy="74"/>
            </a:xfrm>
            <a:custGeom>
              <a:avLst/>
              <a:gdLst>
                <a:gd name="T0" fmla="*/ 0 w 20"/>
                <a:gd name="T1" fmla="*/ 0 h 217"/>
                <a:gd name="T2" fmla="*/ 20 w 20"/>
                <a:gd name="T3" fmla="*/ 0 h 217"/>
                <a:gd name="T4" fmla="*/ 20 w 20"/>
                <a:gd name="T5" fmla="*/ 217 h 217"/>
                <a:gd name="T6" fmla="*/ 0 w 20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7">
                  <a:moveTo>
                    <a:pt x="0" y="0"/>
                  </a:moveTo>
                  <a:lnTo>
                    <a:pt x="20" y="0"/>
                  </a:lnTo>
                  <a:lnTo>
                    <a:pt x="20" y="217"/>
                  </a:lnTo>
                  <a:lnTo>
                    <a:pt x="0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>
              <a:off x="1561" y="2080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Arc 145"/>
            <p:cNvSpPr>
              <a:spLocks/>
            </p:cNvSpPr>
            <p:nvPr/>
          </p:nvSpPr>
          <p:spPr bwMode="auto">
            <a:xfrm>
              <a:off x="1319" y="1775"/>
              <a:ext cx="146" cy="1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425" y="1768"/>
              <a:ext cx="79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>
              <a:off x="1425" y="17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Arc 148"/>
            <p:cNvSpPr>
              <a:spLocks/>
            </p:cNvSpPr>
            <p:nvPr/>
          </p:nvSpPr>
          <p:spPr bwMode="auto">
            <a:xfrm>
              <a:off x="1313" y="1775"/>
              <a:ext cx="151" cy="2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1306" y="2000"/>
              <a:ext cx="7" cy="75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>
              <a:off x="1306" y="207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1"/>
            <p:cNvSpPr>
              <a:spLocks noChangeShapeType="1"/>
            </p:cNvSpPr>
            <p:nvPr/>
          </p:nvSpPr>
          <p:spPr bwMode="auto">
            <a:xfrm>
              <a:off x="5163" y="6490"/>
              <a:ext cx="828" cy="2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3" name="Rectangle 15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152400" y="280988"/>
            <a:ext cx="6497638" cy="8634412"/>
            <a:chOff x="138" y="177"/>
            <a:chExt cx="4093" cy="5439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38" y="177"/>
              <a:ext cx="3863" cy="5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72" y="25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916" y="25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72" y="243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916" y="243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172" y="23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916" y="23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172" y="22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916" y="22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72" y="2223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589" y="220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547" y="220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172" y="21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916" y="214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172" y="20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916" y="20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172" y="20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916" y="20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172" y="19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916" y="19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72" y="1861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1589" y="184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547" y="184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172" y="17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916" y="17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72" y="17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1"/>
            <p:cNvSpPr>
              <a:spLocks noChangeShapeType="1"/>
            </p:cNvSpPr>
            <p:nvPr/>
          </p:nvSpPr>
          <p:spPr bwMode="auto">
            <a:xfrm>
              <a:off x="3916" y="17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2"/>
            <p:cNvSpPr>
              <a:spLocks noChangeShapeType="1"/>
            </p:cNvSpPr>
            <p:nvPr/>
          </p:nvSpPr>
          <p:spPr bwMode="auto">
            <a:xfrm>
              <a:off x="172" y="16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3"/>
            <p:cNvSpPr>
              <a:spLocks noChangeShapeType="1"/>
            </p:cNvSpPr>
            <p:nvPr/>
          </p:nvSpPr>
          <p:spPr bwMode="auto">
            <a:xfrm>
              <a:off x="3916" y="16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4"/>
            <p:cNvSpPr>
              <a:spLocks noChangeShapeType="1"/>
            </p:cNvSpPr>
            <p:nvPr/>
          </p:nvSpPr>
          <p:spPr bwMode="auto">
            <a:xfrm>
              <a:off x="172" y="15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5"/>
            <p:cNvSpPr>
              <a:spLocks noChangeShapeType="1"/>
            </p:cNvSpPr>
            <p:nvPr/>
          </p:nvSpPr>
          <p:spPr bwMode="auto">
            <a:xfrm>
              <a:off x="3916" y="15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6"/>
            <p:cNvSpPr>
              <a:spLocks noChangeShapeType="1"/>
            </p:cNvSpPr>
            <p:nvPr/>
          </p:nvSpPr>
          <p:spPr bwMode="auto">
            <a:xfrm>
              <a:off x="172" y="1505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7"/>
            <p:cNvSpPr>
              <a:spLocks noChangeShapeType="1"/>
            </p:cNvSpPr>
            <p:nvPr/>
          </p:nvSpPr>
          <p:spPr bwMode="auto">
            <a:xfrm>
              <a:off x="1589" y="148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8"/>
            <p:cNvSpPr>
              <a:spLocks noChangeShapeType="1"/>
            </p:cNvSpPr>
            <p:nvPr/>
          </p:nvSpPr>
          <p:spPr bwMode="auto">
            <a:xfrm>
              <a:off x="2547" y="148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39"/>
            <p:cNvSpPr>
              <a:spLocks noChangeShapeType="1"/>
            </p:cNvSpPr>
            <p:nvPr/>
          </p:nvSpPr>
          <p:spPr bwMode="auto">
            <a:xfrm>
              <a:off x="172" y="14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0"/>
            <p:cNvSpPr>
              <a:spLocks noChangeShapeType="1"/>
            </p:cNvSpPr>
            <p:nvPr/>
          </p:nvSpPr>
          <p:spPr bwMode="auto">
            <a:xfrm>
              <a:off x="3916" y="14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1"/>
            <p:cNvSpPr>
              <a:spLocks noChangeShapeType="1"/>
            </p:cNvSpPr>
            <p:nvPr/>
          </p:nvSpPr>
          <p:spPr bwMode="auto">
            <a:xfrm>
              <a:off x="172" y="13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2"/>
            <p:cNvSpPr>
              <a:spLocks noChangeShapeType="1"/>
            </p:cNvSpPr>
            <p:nvPr/>
          </p:nvSpPr>
          <p:spPr bwMode="auto">
            <a:xfrm>
              <a:off x="3916" y="13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3"/>
            <p:cNvSpPr>
              <a:spLocks noChangeShapeType="1"/>
            </p:cNvSpPr>
            <p:nvPr/>
          </p:nvSpPr>
          <p:spPr bwMode="auto">
            <a:xfrm>
              <a:off x="172" y="12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4"/>
            <p:cNvSpPr>
              <a:spLocks noChangeShapeType="1"/>
            </p:cNvSpPr>
            <p:nvPr/>
          </p:nvSpPr>
          <p:spPr bwMode="auto">
            <a:xfrm>
              <a:off x="3916" y="12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5"/>
            <p:cNvSpPr>
              <a:spLocks noChangeShapeType="1"/>
            </p:cNvSpPr>
            <p:nvPr/>
          </p:nvSpPr>
          <p:spPr bwMode="auto">
            <a:xfrm>
              <a:off x="172" y="12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6"/>
            <p:cNvSpPr>
              <a:spLocks noChangeShapeType="1"/>
            </p:cNvSpPr>
            <p:nvPr/>
          </p:nvSpPr>
          <p:spPr bwMode="auto">
            <a:xfrm>
              <a:off x="3916" y="12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7"/>
            <p:cNvSpPr>
              <a:spLocks noChangeShapeType="1"/>
            </p:cNvSpPr>
            <p:nvPr/>
          </p:nvSpPr>
          <p:spPr bwMode="auto">
            <a:xfrm>
              <a:off x="172" y="1144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8"/>
            <p:cNvSpPr>
              <a:spLocks noChangeShapeType="1"/>
            </p:cNvSpPr>
            <p:nvPr/>
          </p:nvSpPr>
          <p:spPr bwMode="auto">
            <a:xfrm>
              <a:off x="1589" y="11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49"/>
            <p:cNvSpPr>
              <a:spLocks noChangeShapeType="1"/>
            </p:cNvSpPr>
            <p:nvPr/>
          </p:nvSpPr>
          <p:spPr bwMode="auto">
            <a:xfrm>
              <a:off x="2547" y="11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0"/>
            <p:cNvSpPr>
              <a:spLocks noChangeShapeType="1"/>
            </p:cNvSpPr>
            <p:nvPr/>
          </p:nvSpPr>
          <p:spPr bwMode="auto">
            <a:xfrm>
              <a:off x="172" y="10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1"/>
            <p:cNvSpPr>
              <a:spLocks noChangeShapeType="1"/>
            </p:cNvSpPr>
            <p:nvPr/>
          </p:nvSpPr>
          <p:spPr bwMode="auto">
            <a:xfrm>
              <a:off x="3916" y="10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2"/>
            <p:cNvSpPr>
              <a:spLocks noChangeShapeType="1"/>
            </p:cNvSpPr>
            <p:nvPr/>
          </p:nvSpPr>
          <p:spPr bwMode="auto">
            <a:xfrm>
              <a:off x="172" y="10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3"/>
            <p:cNvSpPr>
              <a:spLocks noChangeShapeType="1"/>
            </p:cNvSpPr>
            <p:nvPr/>
          </p:nvSpPr>
          <p:spPr bwMode="auto">
            <a:xfrm>
              <a:off x="3916" y="10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4"/>
            <p:cNvSpPr>
              <a:spLocks noChangeShapeType="1"/>
            </p:cNvSpPr>
            <p:nvPr/>
          </p:nvSpPr>
          <p:spPr bwMode="auto">
            <a:xfrm>
              <a:off x="172" y="9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5"/>
            <p:cNvSpPr>
              <a:spLocks noChangeShapeType="1"/>
            </p:cNvSpPr>
            <p:nvPr/>
          </p:nvSpPr>
          <p:spPr bwMode="auto">
            <a:xfrm>
              <a:off x="3916" y="9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6"/>
            <p:cNvSpPr>
              <a:spLocks noChangeShapeType="1"/>
            </p:cNvSpPr>
            <p:nvPr/>
          </p:nvSpPr>
          <p:spPr bwMode="auto">
            <a:xfrm>
              <a:off x="172" y="8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7"/>
            <p:cNvSpPr>
              <a:spLocks noChangeShapeType="1"/>
            </p:cNvSpPr>
            <p:nvPr/>
          </p:nvSpPr>
          <p:spPr bwMode="auto">
            <a:xfrm>
              <a:off x="3916" y="8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8"/>
            <p:cNvSpPr>
              <a:spLocks noChangeShapeType="1"/>
            </p:cNvSpPr>
            <p:nvPr/>
          </p:nvSpPr>
          <p:spPr bwMode="auto">
            <a:xfrm>
              <a:off x="172" y="788"/>
              <a:ext cx="379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59"/>
            <p:cNvSpPr>
              <a:spLocks noChangeShapeType="1"/>
            </p:cNvSpPr>
            <p:nvPr/>
          </p:nvSpPr>
          <p:spPr bwMode="auto">
            <a:xfrm>
              <a:off x="1589" y="76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0"/>
            <p:cNvSpPr>
              <a:spLocks noChangeShapeType="1"/>
            </p:cNvSpPr>
            <p:nvPr/>
          </p:nvSpPr>
          <p:spPr bwMode="auto">
            <a:xfrm>
              <a:off x="2547" y="76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1"/>
            <p:cNvSpPr>
              <a:spLocks noChangeShapeType="1"/>
            </p:cNvSpPr>
            <p:nvPr/>
          </p:nvSpPr>
          <p:spPr bwMode="auto">
            <a:xfrm>
              <a:off x="172" y="7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2"/>
            <p:cNvSpPr>
              <a:spLocks noChangeShapeType="1"/>
            </p:cNvSpPr>
            <p:nvPr/>
          </p:nvSpPr>
          <p:spPr bwMode="auto">
            <a:xfrm>
              <a:off x="3916" y="71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3"/>
            <p:cNvSpPr>
              <a:spLocks noChangeShapeType="1"/>
            </p:cNvSpPr>
            <p:nvPr/>
          </p:nvSpPr>
          <p:spPr bwMode="auto">
            <a:xfrm>
              <a:off x="172" y="6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4"/>
            <p:cNvSpPr>
              <a:spLocks noChangeShapeType="1"/>
            </p:cNvSpPr>
            <p:nvPr/>
          </p:nvSpPr>
          <p:spPr bwMode="auto">
            <a:xfrm>
              <a:off x="3916" y="6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5"/>
            <p:cNvSpPr>
              <a:spLocks noChangeShapeType="1"/>
            </p:cNvSpPr>
            <p:nvPr/>
          </p:nvSpPr>
          <p:spPr bwMode="auto">
            <a:xfrm>
              <a:off x="172" y="5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6"/>
            <p:cNvSpPr>
              <a:spLocks noChangeShapeType="1"/>
            </p:cNvSpPr>
            <p:nvPr/>
          </p:nvSpPr>
          <p:spPr bwMode="auto">
            <a:xfrm>
              <a:off x="3916" y="5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7"/>
            <p:cNvSpPr>
              <a:spLocks noChangeShapeType="1"/>
            </p:cNvSpPr>
            <p:nvPr/>
          </p:nvSpPr>
          <p:spPr bwMode="auto">
            <a:xfrm>
              <a:off x="172" y="5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Line 68"/>
            <p:cNvSpPr>
              <a:spLocks noChangeShapeType="1"/>
            </p:cNvSpPr>
            <p:nvPr/>
          </p:nvSpPr>
          <p:spPr bwMode="auto">
            <a:xfrm>
              <a:off x="3916" y="5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69"/>
            <p:cNvSpPr>
              <a:spLocks noChangeArrowheads="1"/>
            </p:cNvSpPr>
            <p:nvPr/>
          </p:nvSpPr>
          <p:spPr bwMode="auto">
            <a:xfrm>
              <a:off x="165" y="430"/>
              <a:ext cx="3800" cy="2144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Oval 70"/>
            <p:cNvSpPr>
              <a:spLocks noChangeArrowheads="1"/>
            </p:cNvSpPr>
            <p:nvPr/>
          </p:nvSpPr>
          <p:spPr bwMode="auto">
            <a:xfrm>
              <a:off x="3401" y="2313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1"/>
            <p:cNvSpPr>
              <a:spLocks noChangeArrowheads="1"/>
            </p:cNvSpPr>
            <p:nvPr/>
          </p:nvSpPr>
          <p:spPr bwMode="auto">
            <a:xfrm>
              <a:off x="2145" y="2005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2"/>
            <p:cNvSpPr>
              <a:spLocks noChangeArrowheads="1"/>
            </p:cNvSpPr>
            <p:nvPr/>
          </p:nvSpPr>
          <p:spPr bwMode="auto">
            <a:xfrm>
              <a:off x="2012" y="2175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3"/>
            <p:cNvSpPr>
              <a:spLocks noChangeArrowheads="1"/>
            </p:cNvSpPr>
            <p:nvPr/>
          </p:nvSpPr>
          <p:spPr bwMode="auto">
            <a:xfrm>
              <a:off x="1442" y="1920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Oval 74"/>
            <p:cNvSpPr>
              <a:spLocks noChangeArrowheads="1"/>
            </p:cNvSpPr>
            <p:nvPr/>
          </p:nvSpPr>
          <p:spPr bwMode="auto">
            <a:xfrm>
              <a:off x="1777" y="216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Rectangle 75"/>
            <p:cNvSpPr>
              <a:spLocks noChangeArrowheads="1"/>
            </p:cNvSpPr>
            <p:nvPr/>
          </p:nvSpPr>
          <p:spPr bwMode="auto">
            <a:xfrm>
              <a:off x="1873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0" name="Rectangle 76"/>
            <p:cNvSpPr>
              <a:spLocks noChangeArrowheads="1"/>
            </p:cNvSpPr>
            <p:nvPr/>
          </p:nvSpPr>
          <p:spPr bwMode="auto">
            <a:xfrm>
              <a:off x="1527" y="2169"/>
              <a:ext cx="126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7"/>
            <p:cNvSpPr>
              <a:spLocks noChangeShapeType="1"/>
            </p:cNvSpPr>
            <p:nvPr/>
          </p:nvSpPr>
          <p:spPr bwMode="auto">
            <a:xfrm>
              <a:off x="1527" y="2169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78"/>
            <p:cNvSpPr>
              <a:spLocks noChangeShapeType="1"/>
            </p:cNvSpPr>
            <p:nvPr/>
          </p:nvSpPr>
          <p:spPr bwMode="auto">
            <a:xfrm flipV="1">
              <a:off x="1527" y="2169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79"/>
            <p:cNvSpPr>
              <a:spLocks noChangeArrowheads="1"/>
            </p:cNvSpPr>
            <p:nvPr/>
          </p:nvSpPr>
          <p:spPr bwMode="auto">
            <a:xfrm>
              <a:off x="1767" y="173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0"/>
            <p:cNvSpPr>
              <a:spLocks noChangeArrowheads="1"/>
            </p:cNvSpPr>
            <p:nvPr/>
          </p:nvSpPr>
          <p:spPr bwMode="auto">
            <a:xfrm>
              <a:off x="1288" y="216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1"/>
            <p:cNvSpPr>
              <a:spLocks noChangeArrowheads="1"/>
            </p:cNvSpPr>
            <p:nvPr/>
          </p:nvSpPr>
          <p:spPr bwMode="auto">
            <a:xfrm>
              <a:off x="1288" y="171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2"/>
            <p:cNvSpPr>
              <a:spLocks noChangeArrowheads="1"/>
            </p:cNvSpPr>
            <p:nvPr/>
          </p:nvSpPr>
          <p:spPr bwMode="auto">
            <a:xfrm>
              <a:off x="1027" y="216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3"/>
            <p:cNvSpPr>
              <a:spLocks noChangeArrowheads="1"/>
            </p:cNvSpPr>
            <p:nvPr/>
          </p:nvSpPr>
          <p:spPr bwMode="auto">
            <a:xfrm>
              <a:off x="612" y="1787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4"/>
            <p:cNvSpPr>
              <a:spLocks noChangeArrowheads="1"/>
            </p:cNvSpPr>
            <p:nvPr/>
          </p:nvSpPr>
          <p:spPr bwMode="auto">
            <a:xfrm>
              <a:off x="2283" y="2228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5"/>
            <p:cNvSpPr>
              <a:spLocks noChangeArrowheads="1"/>
            </p:cNvSpPr>
            <p:nvPr/>
          </p:nvSpPr>
          <p:spPr bwMode="auto">
            <a:xfrm>
              <a:off x="926" y="1941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6"/>
            <p:cNvSpPr>
              <a:spLocks noChangeArrowheads="1"/>
            </p:cNvSpPr>
            <p:nvPr/>
          </p:nvSpPr>
          <p:spPr bwMode="auto">
            <a:xfrm>
              <a:off x="1831" y="252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7"/>
            <p:cNvSpPr>
              <a:spLocks noChangeArrowheads="1"/>
            </p:cNvSpPr>
            <p:nvPr/>
          </p:nvSpPr>
          <p:spPr bwMode="auto">
            <a:xfrm>
              <a:off x="3443" y="161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8"/>
            <p:cNvSpPr>
              <a:spLocks noChangeArrowheads="1"/>
            </p:cNvSpPr>
            <p:nvPr/>
          </p:nvSpPr>
          <p:spPr bwMode="auto">
            <a:xfrm>
              <a:off x="1527" y="251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89"/>
            <p:cNvSpPr>
              <a:spLocks noChangeArrowheads="1"/>
            </p:cNvSpPr>
            <p:nvPr/>
          </p:nvSpPr>
          <p:spPr bwMode="auto">
            <a:xfrm>
              <a:off x="489" y="150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0"/>
            <p:cNvSpPr>
              <a:spLocks noChangeArrowheads="1"/>
            </p:cNvSpPr>
            <p:nvPr/>
          </p:nvSpPr>
          <p:spPr bwMode="auto">
            <a:xfrm>
              <a:off x="2917" y="2159"/>
              <a:ext cx="125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1"/>
            <p:cNvSpPr>
              <a:spLocks noChangeArrowheads="1"/>
            </p:cNvSpPr>
            <p:nvPr/>
          </p:nvSpPr>
          <p:spPr bwMode="auto">
            <a:xfrm>
              <a:off x="1589" y="846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Oval 92"/>
            <p:cNvSpPr>
              <a:spLocks noChangeArrowheads="1"/>
            </p:cNvSpPr>
            <p:nvPr/>
          </p:nvSpPr>
          <p:spPr bwMode="auto">
            <a:xfrm>
              <a:off x="250" y="2164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Rectangle 93"/>
            <p:cNvSpPr>
              <a:spLocks noChangeArrowheads="1"/>
            </p:cNvSpPr>
            <p:nvPr/>
          </p:nvSpPr>
          <p:spPr bwMode="auto">
            <a:xfrm>
              <a:off x="2869" y="1675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4"/>
            <p:cNvSpPr>
              <a:spLocks noChangeArrowheads="1"/>
            </p:cNvSpPr>
            <p:nvPr/>
          </p:nvSpPr>
          <p:spPr bwMode="auto">
            <a:xfrm>
              <a:off x="3376" y="2647"/>
              <a:ext cx="6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 cover 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5"/>
            <p:cNvSpPr>
              <a:spLocks noChangeArrowheads="1"/>
            </p:cNvSpPr>
            <p:nvPr/>
          </p:nvSpPr>
          <p:spPr bwMode="auto">
            <a:xfrm>
              <a:off x="1211" y="204"/>
              <a:ext cx="400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6"/>
            <p:cNvSpPr>
              <a:spLocks noChangeArrowheads="1"/>
            </p:cNvSpPr>
            <p:nvPr/>
          </p:nvSpPr>
          <p:spPr bwMode="auto">
            <a:xfrm>
              <a:off x="1584" y="204"/>
              <a:ext cx="193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Gun 78 Curl + Out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7"/>
            <p:cNvSpPr>
              <a:spLocks noChangeArrowheads="1"/>
            </p:cNvSpPr>
            <p:nvPr/>
          </p:nvSpPr>
          <p:spPr bwMode="auto">
            <a:xfrm>
              <a:off x="410" y="2814"/>
              <a:ext cx="20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8"/>
            <p:cNvSpPr>
              <a:spLocks noChangeArrowheads="1"/>
            </p:cNvSpPr>
            <p:nvPr/>
          </p:nvSpPr>
          <p:spPr bwMode="auto">
            <a:xfrm>
              <a:off x="585" y="2814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9"/>
            <p:cNvSpPr>
              <a:spLocks noChangeArrowheads="1"/>
            </p:cNvSpPr>
            <p:nvPr/>
          </p:nvSpPr>
          <p:spPr bwMode="auto">
            <a:xfrm>
              <a:off x="410" y="3037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0"/>
            <p:cNvSpPr>
              <a:spLocks noChangeArrowheads="1"/>
            </p:cNvSpPr>
            <p:nvPr/>
          </p:nvSpPr>
          <p:spPr bwMode="auto">
            <a:xfrm>
              <a:off x="585" y="3037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1"/>
            <p:cNvSpPr>
              <a:spLocks noChangeArrowheads="1"/>
            </p:cNvSpPr>
            <p:nvPr/>
          </p:nvSpPr>
          <p:spPr bwMode="auto">
            <a:xfrm>
              <a:off x="410" y="3260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2"/>
            <p:cNvSpPr>
              <a:spLocks noChangeArrowheads="1"/>
            </p:cNvSpPr>
            <p:nvPr/>
          </p:nvSpPr>
          <p:spPr bwMode="auto">
            <a:xfrm>
              <a:off x="618" y="3260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3"/>
            <p:cNvSpPr>
              <a:spLocks noChangeArrowheads="1"/>
            </p:cNvSpPr>
            <p:nvPr/>
          </p:nvSpPr>
          <p:spPr bwMode="auto">
            <a:xfrm>
              <a:off x="410" y="3484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4"/>
            <p:cNvSpPr>
              <a:spLocks noChangeArrowheads="1"/>
            </p:cNvSpPr>
            <p:nvPr/>
          </p:nvSpPr>
          <p:spPr bwMode="auto">
            <a:xfrm>
              <a:off x="585" y="3484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5"/>
            <p:cNvSpPr>
              <a:spLocks noChangeArrowheads="1"/>
            </p:cNvSpPr>
            <p:nvPr/>
          </p:nvSpPr>
          <p:spPr bwMode="auto">
            <a:xfrm>
              <a:off x="410" y="3707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6"/>
            <p:cNvSpPr>
              <a:spLocks noChangeArrowheads="1"/>
            </p:cNvSpPr>
            <p:nvPr/>
          </p:nvSpPr>
          <p:spPr bwMode="auto">
            <a:xfrm>
              <a:off x="570" y="3707"/>
              <a:ext cx="5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7"/>
            <p:cNvSpPr>
              <a:spLocks noChangeArrowheads="1"/>
            </p:cNvSpPr>
            <p:nvPr/>
          </p:nvSpPr>
          <p:spPr bwMode="auto">
            <a:xfrm>
              <a:off x="410" y="3930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8"/>
            <p:cNvSpPr>
              <a:spLocks noChangeArrowheads="1"/>
            </p:cNvSpPr>
            <p:nvPr/>
          </p:nvSpPr>
          <p:spPr bwMode="auto">
            <a:xfrm>
              <a:off x="621" y="3930"/>
              <a:ext cx="162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Down first free man inside.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9"/>
            <p:cNvSpPr>
              <a:spLocks noChangeArrowheads="1"/>
            </p:cNvSpPr>
            <p:nvPr/>
          </p:nvSpPr>
          <p:spPr bwMode="auto">
            <a:xfrm>
              <a:off x="410" y="4153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0"/>
            <p:cNvSpPr>
              <a:spLocks noChangeArrowheads="1"/>
            </p:cNvSpPr>
            <p:nvPr/>
          </p:nvSpPr>
          <p:spPr bwMode="auto">
            <a:xfrm>
              <a:off x="585" y="4153"/>
              <a:ext cx="142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16-14 Curl. Think Far Hook.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1"/>
            <p:cNvSpPr>
              <a:spLocks noChangeArrowheads="1"/>
            </p:cNvSpPr>
            <p:nvPr/>
          </p:nvSpPr>
          <p:spPr bwMode="auto">
            <a:xfrm>
              <a:off x="410" y="4376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2"/>
            <p:cNvSpPr>
              <a:spLocks noChangeArrowheads="1"/>
            </p:cNvSpPr>
            <p:nvPr/>
          </p:nvSpPr>
          <p:spPr bwMode="auto">
            <a:xfrm>
              <a:off x="613" y="4376"/>
              <a:ext cx="22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Drop Step,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Corssover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and Go. Attack the flank.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3"/>
            <p:cNvSpPr>
              <a:spLocks noChangeArrowheads="1"/>
            </p:cNvSpPr>
            <p:nvPr/>
          </p:nvSpPr>
          <p:spPr bwMode="auto">
            <a:xfrm>
              <a:off x="410" y="4599"/>
              <a:ext cx="19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4"/>
            <p:cNvSpPr>
              <a:spLocks noChangeArrowheads="1"/>
            </p:cNvSpPr>
            <p:nvPr/>
          </p:nvSpPr>
          <p:spPr bwMode="auto">
            <a:xfrm>
              <a:off x="570" y="4599"/>
              <a:ext cx="100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5"/>
            <p:cNvSpPr>
              <a:spLocks noChangeArrowheads="1"/>
            </p:cNvSpPr>
            <p:nvPr/>
          </p:nvSpPr>
          <p:spPr bwMode="auto">
            <a:xfrm>
              <a:off x="410" y="4822"/>
              <a:ext cx="25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FL: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6"/>
            <p:cNvSpPr>
              <a:spLocks noChangeArrowheads="1"/>
            </p:cNvSpPr>
            <p:nvPr/>
          </p:nvSpPr>
          <p:spPr bwMode="auto">
            <a:xfrm>
              <a:off x="618" y="4822"/>
              <a:ext cx="14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8 -10 yard zip pattern. Be Slow.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7"/>
            <p:cNvSpPr>
              <a:spLocks noChangeArrowheads="1"/>
            </p:cNvSpPr>
            <p:nvPr/>
          </p:nvSpPr>
          <p:spPr bwMode="auto">
            <a:xfrm>
              <a:off x="410" y="5046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8"/>
            <p:cNvSpPr>
              <a:spLocks noChangeArrowheads="1"/>
            </p:cNvSpPr>
            <p:nvPr/>
          </p:nvSpPr>
          <p:spPr bwMode="auto">
            <a:xfrm>
              <a:off x="570" y="5046"/>
              <a:ext cx="36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Attack the flank looking for first man outside wing's block. If nothing arrow to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19"/>
            <p:cNvSpPr>
              <a:spLocks noChangeArrowheads="1"/>
            </p:cNvSpPr>
            <p:nvPr/>
          </p:nvSpPr>
          <p:spPr bwMode="auto">
            <a:xfrm>
              <a:off x="410" y="5157"/>
              <a:ext cx="41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the flat.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Rectangle 120"/>
            <p:cNvSpPr>
              <a:spLocks noChangeArrowheads="1"/>
            </p:cNvSpPr>
            <p:nvPr/>
          </p:nvSpPr>
          <p:spPr bwMode="auto">
            <a:xfrm>
              <a:off x="410" y="5380"/>
              <a:ext cx="83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5" name="Line 121"/>
            <p:cNvSpPr>
              <a:spLocks noChangeShapeType="1"/>
            </p:cNvSpPr>
            <p:nvPr/>
          </p:nvSpPr>
          <p:spPr bwMode="auto">
            <a:xfrm>
              <a:off x="1657" y="2614"/>
              <a:ext cx="152" cy="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Arc 122"/>
            <p:cNvSpPr>
              <a:spLocks/>
            </p:cNvSpPr>
            <p:nvPr/>
          </p:nvSpPr>
          <p:spPr bwMode="auto">
            <a:xfrm>
              <a:off x="1809" y="2411"/>
              <a:ext cx="1176" cy="2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3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2"/>
                  </a:moveTo>
                  <a:cubicBezTo>
                    <a:pt x="21559" y="11973"/>
                    <a:pt x="11900" y="21599"/>
                    <a:pt x="0" y="21600"/>
                  </a:cubicBezTo>
                </a:path>
                <a:path w="21600" h="21600" stroke="0" extrusionOk="0">
                  <a:moveTo>
                    <a:pt x="21599" y="72"/>
                  </a:moveTo>
                  <a:cubicBezTo>
                    <a:pt x="21559" y="11973"/>
                    <a:pt x="1190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3"/>
            <p:cNvSpPr>
              <a:spLocks/>
            </p:cNvSpPr>
            <p:nvPr/>
          </p:nvSpPr>
          <p:spPr bwMode="auto">
            <a:xfrm>
              <a:off x="2966" y="2412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4"/>
            <p:cNvSpPr>
              <a:spLocks/>
            </p:cNvSpPr>
            <p:nvPr/>
          </p:nvSpPr>
          <p:spPr bwMode="auto">
            <a:xfrm>
              <a:off x="1346" y="844"/>
              <a:ext cx="171" cy="7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26"/>
                <a:gd name="T1" fmla="*/ 21600 h 21600"/>
                <a:gd name="T2" fmla="*/ 21726 w 21726"/>
                <a:gd name="T3" fmla="*/ 0 h 21600"/>
                <a:gd name="T4" fmla="*/ 21600 w 2172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6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41" y="0"/>
                    <a:pt x="21683" y="0"/>
                    <a:pt x="21725" y="0"/>
                  </a:cubicBezTo>
                </a:path>
                <a:path w="21726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41" y="0"/>
                    <a:pt x="21683" y="0"/>
                    <a:pt x="2172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Arc 125"/>
            <p:cNvSpPr>
              <a:spLocks/>
            </p:cNvSpPr>
            <p:nvPr/>
          </p:nvSpPr>
          <p:spPr bwMode="auto">
            <a:xfrm>
              <a:off x="1516" y="845"/>
              <a:ext cx="20" cy="126"/>
            </a:xfrm>
            <a:custGeom>
              <a:avLst/>
              <a:gdLst>
                <a:gd name="G0" fmla="+- 0 0 0"/>
                <a:gd name="G1" fmla="+- 21573 0 0"/>
                <a:gd name="G2" fmla="+- 21600 0 0"/>
                <a:gd name="T0" fmla="*/ 1074 w 21600"/>
                <a:gd name="T1" fmla="*/ 0 h 21573"/>
                <a:gd name="T2" fmla="*/ 21600 w 21600"/>
                <a:gd name="T3" fmla="*/ 21573 h 21573"/>
                <a:gd name="T4" fmla="*/ 0 w 21600"/>
                <a:gd name="T5" fmla="*/ 21573 h 21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73" fill="none" extrusionOk="0">
                  <a:moveTo>
                    <a:pt x="1074" y="-1"/>
                  </a:moveTo>
                  <a:cubicBezTo>
                    <a:pt x="12571" y="572"/>
                    <a:pt x="21600" y="10061"/>
                    <a:pt x="21600" y="21573"/>
                  </a:cubicBezTo>
                </a:path>
                <a:path w="21600" h="21573" stroke="0" extrusionOk="0">
                  <a:moveTo>
                    <a:pt x="1074" y="-1"/>
                  </a:moveTo>
                  <a:cubicBezTo>
                    <a:pt x="12571" y="572"/>
                    <a:pt x="21600" y="10061"/>
                    <a:pt x="21600" y="21573"/>
                  </a:cubicBezTo>
                  <a:lnTo>
                    <a:pt x="0" y="2157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6"/>
            <p:cNvSpPr>
              <a:spLocks/>
            </p:cNvSpPr>
            <p:nvPr/>
          </p:nvSpPr>
          <p:spPr bwMode="auto">
            <a:xfrm>
              <a:off x="1511" y="916"/>
              <a:ext cx="37" cy="55"/>
            </a:xfrm>
            <a:custGeom>
              <a:avLst/>
              <a:gdLst>
                <a:gd name="T0" fmla="*/ 27 w 37"/>
                <a:gd name="T1" fmla="*/ 55 h 55"/>
                <a:gd name="T2" fmla="*/ 37 w 37"/>
                <a:gd name="T3" fmla="*/ 0 h 55"/>
                <a:gd name="T4" fmla="*/ 21 w 37"/>
                <a:gd name="T5" fmla="*/ 17 h 55"/>
                <a:gd name="T6" fmla="*/ 0 w 37"/>
                <a:gd name="T7" fmla="*/ 6 h 55"/>
                <a:gd name="T8" fmla="*/ 27 w 3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">
                  <a:moveTo>
                    <a:pt x="27" y="55"/>
                  </a:moveTo>
                  <a:lnTo>
                    <a:pt x="37" y="0"/>
                  </a:lnTo>
                  <a:lnTo>
                    <a:pt x="21" y="17"/>
                  </a:lnTo>
                  <a:lnTo>
                    <a:pt x="0" y="6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7"/>
            <p:cNvSpPr>
              <a:spLocks/>
            </p:cNvSpPr>
            <p:nvPr/>
          </p:nvSpPr>
          <p:spPr bwMode="auto">
            <a:xfrm>
              <a:off x="361" y="551"/>
              <a:ext cx="1113" cy="1620"/>
            </a:xfrm>
            <a:custGeom>
              <a:avLst/>
              <a:gdLst>
                <a:gd name="T0" fmla="*/ 0 w 3135"/>
                <a:gd name="T1" fmla="*/ 4575 h 4575"/>
                <a:gd name="T2" fmla="*/ 2475 w 3135"/>
                <a:gd name="T3" fmla="*/ 2026 h 4575"/>
                <a:gd name="T4" fmla="*/ 3135 w 3135"/>
                <a:gd name="T5" fmla="*/ 0 h 4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35" h="4575">
                  <a:moveTo>
                    <a:pt x="0" y="4575"/>
                  </a:moveTo>
                  <a:lnTo>
                    <a:pt x="2475" y="2026"/>
                  </a:lnTo>
                  <a:lnTo>
                    <a:pt x="31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8"/>
            <p:cNvSpPr>
              <a:spLocks/>
            </p:cNvSpPr>
            <p:nvPr/>
          </p:nvSpPr>
          <p:spPr bwMode="auto">
            <a:xfrm>
              <a:off x="1439" y="551"/>
              <a:ext cx="36" cy="56"/>
            </a:xfrm>
            <a:custGeom>
              <a:avLst/>
              <a:gdLst>
                <a:gd name="T0" fmla="*/ 35 w 36"/>
                <a:gd name="T1" fmla="*/ 0 h 56"/>
                <a:gd name="T2" fmla="*/ 0 w 36"/>
                <a:gd name="T3" fmla="*/ 44 h 56"/>
                <a:gd name="T4" fmla="*/ 23 w 36"/>
                <a:gd name="T5" fmla="*/ 37 h 56"/>
                <a:gd name="T6" fmla="*/ 36 w 36"/>
                <a:gd name="T7" fmla="*/ 56 h 56"/>
                <a:gd name="T8" fmla="*/ 35 w 36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6">
                  <a:moveTo>
                    <a:pt x="35" y="0"/>
                  </a:moveTo>
                  <a:lnTo>
                    <a:pt x="0" y="44"/>
                  </a:lnTo>
                  <a:lnTo>
                    <a:pt x="23" y="37"/>
                  </a:lnTo>
                  <a:lnTo>
                    <a:pt x="36" y="56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29"/>
            <p:cNvSpPr>
              <a:spLocks noChangeShapeType="1"/>
            </p:cNvSpPr>
            <p:nvPr/>
          </p:nvSpPr>
          <p:spPr bwMode="auto">
            <a:xfrm flipH="1" flipV="1">
              <a:off x="2262" y="2129"/>
              <a:ext cx="122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0"/>
            <p:cNvSpPr>
              <a:spLocks/>
            </p:cNvSpPr>
            <p:nvPr/>
          </p:nvSpPr>
          <p:spPr bwMode="auto">
            <a:xfrm>
              <a:off x="2234" y="2095"/>
              <a:ext cx="50" cy="64"/>
            </a:xfrm>
            <a:custGeom>
              <a:avLst/>
              <a:gdLst>
                <a:gd name="T0" fmla="*/ 123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3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131"/>
            <p:cNvSpPr>
              <a:spLocks noChangeShapeType="1"/>
            </p:cNvSpPr>
            <p:nvPr/>
          </p:nvSpPr>
          <p:spPr bwMode="auto">
            <a:xfrm>
              <a:off x="2234" y="215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2"/>
            <p:cNvSpPr>
              <a:spLocks/>
            </p:cNvSpPr>
            <p:nvPr/>
          </p:nvSpPr>
          <p:spPr bwMode="auto">
            <a:xfrm>
              <a:off x="3235" y="1215"/>
              <a:ext cx="224" cy="1094"/>
            </a:xfrm>
            <a:custGeom>
              <a:avLst/>
              <a:gdLst>
                <a:gd name="T0" fmla="*/ 631 w 631"/>
                <a:gd name="T1" fmla="*/ 3090 h 3090"/>
                <a:gd name="T2" fmla="*/ 631 w 631"/>
                <a:gd name="T3" fmla="*/ 886 h 3090"/>
                <a:gd name="T4" fmla="*/ 0 w 631"/>
                <a:gd name="T5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1" h="3090">
                  <a:moveTo>
                    <a:pt x="631" y="3090"/>
                  </a:moveTo>
                  <a:lnTo>
                    <a:pt x="631" y="88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Arc 133"/>
            <p:cNvSpPr>
              <a:spLocks/>
            </p:cNvSpPr>
            <p:nvPr/>
          </p:nvSpPr>
          <p:spPr bwMode="auto">
            <a:xfrm>
              <a:off x="3102" y="1146"/>
              <a:ext cx="133" cy="6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916"/>
                <a:gd name="T2" fmla="*/ 21598 w 21600"/>
                <a:gd name="T3" fmla="*/ 21916 h 21916"/>
                <a:gd name="T4" fmla="*/ 0 w 21600"/>
                <a:gd name="T5" fmla="*/ 21600 h 2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1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05"/>
                    <a:pt x="21599" y="21810"/>
                    <a:pt x="21597" y="21915"/>
                  </a:cubicBezTo>
                </a:path>
                <a:path w="21600" h="2191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05"/>
                    <a:pt x="21599" y="21810"/>
                    <a:pt x="21597" y="2191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Arc 134"/>
            <p:cNvSpPr>
              <a:spLocks/>
            </p:cNvSpPr>
            <p:nvPr/>
          </p:nvSpPr>
          <p:spPr bwMode="auto">
            <a:xfrm>
              <a:off x="3071" y="1146"/>
              <a:ext cx="31" cy="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600"/>
                <a:gd name="T1" fmla="*/ 21869 h 21869"/>
                <a:gd name="T2" fmla="*/ 21600 w 21600"/>
                <a:gd name="T3" fmla="*/ 0 h 21869"/>
                <a:gd name="T4" fmla="*/ 21600 w 21600"/>
                <a:gd name="T5" fmla="*/ 21600 h 21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69" fill="none" extrusionOk="0">
                  <a:moveTo>
                    <a:pt x="1" y="21869"/>
                  </a:moveTo>
                  <a:cubicBezTo>
                    <a:pt x="0" y="21779"/>
                    <a:pt x="0" y="2168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869" stroke="0" extrusionOk="0">
                  <a:moveTo>
                    <a:pt x="1" y="21869"/>
                  </a:moveTo>
                  <a:cubicBezTo>
                    <a:pt x="0" y="21779"/>
                    <a:pt x="0" y="2168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35"/>
            <p:cNvSpPr>
              <a:spLocks/>
            </p:cNvSpPr>
            <p:nvPr/>
          </p:nvSpPr>
          <p:spPr bwMode="auto">
            <a:xfrm>
              <a:off x="3071" y="1170"/>
              <a:ext cx="37" cy="56"/>
            </a:xfrm>
            <a:custGeom>
              <a:avLst/>
              <a:gdLst>
                <a:gd name="T0" fmla="*/ 0 w 37"/>
                <a:gd name="T1" fmla="*/ 56 h 56"/>
                <a:gd name="T2" fmla="*/ 37 w 37"/>
                <a:gd name="T3" fmla="*/ 14 h 56"/>
                <a:gd name="T4" fmla="*/ 14 w 37"/>
                <a:gd name="T5" fmla="*/ 20 h 56"/>
                <a:gd name="T6" fmla="*/ 1 w 37"/>
                <a:gd name="T7" fmla="*/ 0 h 56"/>
                <a:gd name="T8" fmla="*/ 0 w 37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6">
                  <a:moveTo>
                    <a:pt x="0" y="56"/>
                  </a:moveTo>
                  <a:lnTo>
                    <a:pt x="37" y="14"/>
                  </a:lnTo>
                  <a:lnTo>
                    <a:pt x="14" y="20"/>
                  </a:lnTo>
                  <a:lnTo>
                    <a:pt x="1" y="0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Line 136"/>
            <p:cNvSpPr>
              <a:spLocks noChangeShapeType="1"/>
            </p:cNvSpPr>
            <p:nvPr/>
          </p:nvSpPr>
          <p:spPr bwMode="auto">
            <a:xfrm flipV="1">
              <a:off x="1924" y="2406"/>
              <a:ext cx="271" cy="1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7"/>
            <p:cNvSpPr>
              <a:spLocks/>
            </p:cNvSpPr>
            <p:nvPr/>
          </p:nvSpPr>
          <p:spPr bwMode="auto">
            <a:xfrm>
              <a:off x="2181" y="2369"/>
              <a:ext cx="36" cy="72"/>
            </a:xfrm>
            <a:custGeom>
              <a:avLst/>
              <a:gdLst>
                <a:gd name="T0" fmla="*/ 100 w 100"/>
                <a:gd name="T1" fmla="*/ 196 h 203"/>
                <a:gd name="T2" fmla="*/ 81 w 100"/>
                <a:gd name="T3" fmla="*/ 203 h 203"/>
                <a:gd name="T4" fmla="*/ 0 w 100"/>
                <a:gd name="T5" fmla="*/ 7 h 203"/>
                <a:gd name="T6" fmla="*/ 19 w 100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203">
                  <a:moveTo>
                    <a:pt x="100" y="196"/>
                  </a:moveTo>
                  <a:lnTo>
                    <a:pt x="81" y="203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8"/>
            <p:cNvSpPr>
              <a:spLocks noChangeShapeType="1"/>
            </p:cNvSpPr>
            <p:nvPr/>
          </p:nvSpPr>
          <p:spPr bwMode="auto">
            <a:xfrm flipH="1">
              <a:off x="2181" y="236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39"/>
            <p:cNvSpPr>
              <a:spLocks noChangeShapeType="1"/>
            </p:cNvSpPr>
            <p:nvPr/>
          </p:nvSpPr>
          <p:spPr bwMode="auto">
            <a:xfrm flipV="1">
              <a:off x="2985" y="1502"/>
              <a:ext cx="5" cy="67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Arc 140"/>
            <p:cNvSpPr>
              <a:spLocks/>
            </p:cNvSpPr>
            <p:nvPr/>
          </p:nvSpPr>
          <p:spPr bwMode="auto">
            <a:xfrm>
              <a:off x="2990" y="1356"/>
              <a:ext cx="206" cy="14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05"/>
                <a:gd name="T1" fmla="*/ 21600 h 21600"/>
                <a:gd name="T2" fmla="*/ 21705 w 21705"/>
                <a:gd name="T3" fmla="*/ 0 h 21600"/>
                <a:gd name="T4" fmla="*/ 21600 w 2170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5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34" y="0"/>
                    <a:pt x="21669" y="0"/>
                    <a:pt x="21704" y="0"/>
                  </a:cubicBezTo>
                </a:path>
                <a:path w="21705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34" y="0"/>
                    <a:pt x="21669" y="0"/>
                    <a:pt x="21704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1"/>
            <p:cNvSpPr>
              <a:spLocks noChangeShapeType="1"/>
            </p:cNvSpPr>
            <p:nvPr/>
          </p:nvSpPr>
          <p:spPr bwMode="auto">
            <a:xfrm>
              <a:off x="3196" y="1356"/>
              <a:ext cx="521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2"/>
            <p:cNvSpPr>
              <a:spLocks/>
            </p:cNvSpPr>
            <p:nvPr/>
          </p:nvSpPr>
          <p:spPr bwMode="auto">
            <a:xfrm>
              <a:off x="3663" y="1376"/>
              <a:ext cx="54" cy="38"/>
            </a:xfrm>
            <a:custGeom>
              <a:avLst/>
              <a:gdLst>
                <a:gd name="T0" fmla="*/ 54 w 54"/>
                <a:gd name="T1" fmla="*/ 23 h 38"/>
                <a:gd name="T2" fmla="*/ 3 w 54"/>
                <a:gd name="T3" fmla="*/ 0 h 38"/>
                <a:gd name="T4" fmla="*/ 15 w 54"/>
                <a:gd name="T5" fmla="*/ 21 h 38"/>
                <a:gd name="T6" fmla="*/ 0 w 54"/>
                <a:gd name="T7" fmla="*/ 38 h 38"/>
                <a:gd name="T8" fmla="*/ 54 w 54"/>
                <a:gd name="T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54" y="23"/>
                  </a:moveTo>
                  <a:lnTo>
                    <a:pt x="3" y="0"/>
                  </a:lnTo>
                  <a:lnTo>
                    <a:pt x="15" y="21"/>
                  </a:lnTo>
                  <a:lnTo>
                    <a:pt x="0" y="38"/>
                  </a:lnTo>
                  <a:lnTo>
                    <a:pt x="54" y="2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Arc 143"/>
            <p:cNvSpPr>
              <a:spLocks/>
            </p:cNvSpPr>
            <p:nvPr/>
          </p:nvSpPr>
          <p:spPr bwMode="auto">
            <a:xfrm>
              <a:off x="2177" y="2146"/>
              <a:ext cx="1242" cy="26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83 h 21683"/>
                <a:gd name="T2" fmla="*/ 21600 w 21600"/>
                <a:gd name="T3" fmla="*/ 0 h 21683"/>
                <a:gd name="T4" fmla="*/ 21600 w 21600"/>
                <a:gd name="T5" fmla="*/ 21600 h 2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3" fill="none" extrusionOk="0">
                  <a:moveTo>
                    <a:pt x="0" y="21682"/>
                  </a:moveTo>
                  <a:cubicBezTo>
                    <a:pt x="0" y="21655"/>
                    <a:pt x="0" y="2162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83" stroke="0" extrusionOk="0">
                  <a:moveTo>
                    <a:pt x="0" y="21682"/>
                  </a:moveTo>
                  <a:cubicBezTo>
                    <a:pt x="0" y="21655"/>
                    <a:pt x="0" y="21627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4"/>
            <p:cNvSpPr>
              <a:spLocks/>
            </p:cNvSpPr>
            <p:nvPr/>
          </p:nvSpPr>
          <p:spPr bwMode="auto">
            <a:xfrm>
              <a:off x="3366" y="2127"/>
              <a:ext cx="53" cy="37"/>
            </a:xfrm>
            <a:custGeom>
              <a:avLst/>
              <a:gdLst>
                <a:gd name="T0" fmla="*/ 53 w 53"/>
                <a:gd name="T1" fmla="*/ 19 h 37"/>
                <a:gd name="T2" fmla="*/ 0 w 53"/>
                <a:gd name="T3" fmla="*/ 0 h 37"/>
                <a:gd name="T4" fmla="*/ 14 w 53"/>
                <a:gd name="T5" fmla="*/ 19 h 37"/>
                <a:gd name="T6" fmla="*/ 0 w 53"/>
                <a:gd name="T7" fmla="*/ 37 h 37"/>
                <a:gd name="T8" fmla="*/ 53 w 53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5"/>
            <p:cNvSpPr>
              <a:spLocks/>
            </p:cNvSpPr>
            <p:nvPr/>
          </p:nvSpPr>
          <p:spPr bwMode="auto">
            <a:xfrm>
              <a:off x="2031" y="2108"/>
              <a:ext cx="59" cy="65"/>
            </a:xfrm>
            <a:custGeom>
              <a:avLst/>
              <a:gdLst>
                <a:gd name="T0" fmla="*/ 168 w 168"/>
                <a:gd name="T1" fmla="*/ 184 h 184"/>
                <a:gd name="T2" fmla="*/ 168 w 168"/>
                <a:gd name="T3" fmla="*/ 15 h 184"/>
                <a:gd name="T4" fmla="*/ 0 w 168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184">
                  <a:moveTo>
                    <a:pt x="168" y="184"/>
                  </a:moveTo>
                  <a:lnTo>
                    <a:pt x="168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6"/>
            <p:cNvSpPr>
              <a:spLocks/>
            </p:cNvSpPr>
            <p:nvPr/>
          </p:nvSpPr>
          <p:spPr bwMode="auto">
            <a:xfrm>
              <a:off x="2021" y="2071"/>
              <a:ext cx="13" cy="74"/>
            </a:xfrm>
            <a:custGeom>
              <a:avLst/>
              <a:gdLst>
                <a:gd name="T0" fmla="*/ 17 w 36"/>
                <a:gd name="T1" fmla="*/ 0 h 209"/>
                <a:gd name="T2" fmla="*/ 36 w 36"/>
                <a:gd name="T3" fmla="*/ 0 h 209"/>
                <a:gd name="T4" fmla="*/ 19 w 36"/>
                <a:gd name="T5" fmla="*/ 209 h 209"/>
                <a:gd name="T6" fmla="*/ 0 w 36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09">
                  <a:moveTo>
                    <a:pt x="17" y="0"/>
                  </a:moveTo>
                  <a:lnTo>
                    <a:pt x="36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7"/>
            <p:cNvSpPr>
              <a:spLocks noChangeShapeType="1"/>
            </p:cNvSpPr>
            <p:nvPr/>
          </p:nvSpPr>
          <p:spPr bwMode="auto">
            <a:xfrm>
              <a:off x="2021" y="214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8"/>
            <p:cNvSpPr>
              <a:spLocks/>
            </p:cNvSpPr>
            <p:nvPr/>
          </p:nvSpPr>
          <p:spPr bwMode="auto">
            <a:xfrm>
              <a:off x="1776" y="2081"/>
              <a:ext cx="87" cy="81"/>
            </a:xfrm>
            <a:custGeom>
              <a:avLst/>
              <a:gdLst>
                <a:gd name="T0" fmla="*/ 228 w 245"/>
                <a:gd name="T1" fmla="*/ 230 h 230"/>
                <a:gd name="T2" fmla="*/ 245 w 245"/>
                <a:gd name="T3" fmla="*/ 0 h 230"/>
                <a:gd name="T4" fmla="*/ 0 w 245"/>
                <a:gd name="T5" fmla="*/ 1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30">
                  <a:moveTo>
                    <a:pt x="228" y="230"/>
                  </a:moveTo>
                  <a:lnTo>
                    <a:pt x="245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49"/>
            <p:cNvSpPr>
              <a:spLocks/>
            </p:cNvSpPr>
            <p:nvPr/>
          </p:nvSpPr>
          <p:spPr bwMode="auto">
            <a:xfrm>
              <a:off x="1767" y="2049"/>
              <a:ext cx="11" cy="74"/>
            </a:xfrm>
            <a:custGeom>
              <a:avLst/>
              <a:gdLst>
                <a:gd name="T0" fmla="*/ 0 w 32"/>
                <a:gd name="T1" fmla="*/ 0 h 209"/>
                <a:gd name="T2" fmla="*/ 19 w 32"/>
                <a:gd name="T3" fmla="*/ 0 h 209"/>
                <a:gd name="T4" fmla="*/ 32 w 32"/>
                <a:gd name="T5" fmla="*/ 209 h 209"/>
                <a:gd name="T6" fmla="*/ 12 w 32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0" y="0"/>
                  </a:moveTo>
                  <a:lnTo>
                    <a:pt x="19" y="0"/>
                  </a:lnTo>
                  <a:lnTo>
                    <a:pt x="32" y="209"/>
                  </a:lnTo>
                  <a:lnTo>
                    <a:pt x="12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0"/>
            <p:cNvSpPr>
              <a:spLocks noChangeShapeType="1"/>
            </p:cNvSpPr>
            <p:nvPr/>
          </p:nvSpPr>
          <p:spPr bwMode="auto">
            <a:xfrm>
              <a:off x="1771" y="21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1"/>
            <p:cNvSpPr>
              <a:spLocks/>
            </p:cNvSpPr>
            <p:nvPr/>
          </p:nvSpPr>
          <p:spPr bwMode="auto">
            <a:xfrm>
              <a:off x="1537" y="2081"/>
              <a:ext cx="76" cy="75"/>
            </a:xfrm>
            <a:custGeom>
              <a:avLst/>
              <a:gdLst>
                <a:gd name="T0" fmla="*/ 213 w 213"/>
                <a:gd name="T1" fmla="*/ 213 h 213"/>
                <a:gd name="T2" fmla="*/ 213 w 213"/>
                <a:gd name="T3" fmla="*/ 0 h 213"/>
                <a:gd name="T4" fmla="*/ 0 w 213"/>
                <a:gd name="T5" fmla="*/ 1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13">
                  <a:moveTo>
                    <a:pt x="213" y="213"/>
                  </a:moveTo>
                  <a:lnTo>
                    <a:pt x="213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52"/>
            <p:cNvSpPr>
              <a:spLocks/>
            </p:cNvSpPr>
            <p:nvPr/>
          </p:nvSpPr>
          <p:spPr bwMode="auto">
            <a:xfrm>
              <a:off x="1528" y="2049"/>
              <a:ext cx="11" cy="74"/>
            </a:xfrm>
            <a:custGeom>
              <a:avLst/>
              <a:gdLst>
                <a:gd name="T0" fmla="*/ 0 w 31"/>
                <a:gd name="T1" fmla="*/ 0 h 209"/>
                <a:gd name="T2" fmla="*/ 19 w 31"/>
                <a:gd name="T3" fmla="*/ 0 h 209"/>
                <a:gd name="T4" fmla="*/ 31 w 31"/>
                <a:gd name="T5" fmla="*/ 209 h 209"/>
                <a:gd name="T6" fmla="*/ 12 w 31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09">
                  <a:moveTo>
                    <a:pt x="0" y="0"/>
                  </a:moveTo>
                  <a:lnTo>
                    <a:pt x="19" y="0"/>
                  </a:lnTo>
                  <a:lnTo>
                    <a:pt x="31" y="209"/>
                  </a:lnTo>
                  <a:lnTo>
                    <a:pt x="12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Line 153"/>
            <p:cNvSpPr>
              <a:spLocks noChangeShapeType="1"/>
            </p:cNvSpPr>
            <p:nvPr/>
          </p:nvSpPr>
          <p:spPr bwMode="auto">
            <a:xfrm>
              <a:off x="1533" y="2123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54"/>
            <p:cNvSpPr>
              <a:spLocks/>
            </p:cNvSpPr>
            <p:nvPr/>
          </p:nvSpPr>
          <p:spPr bwMode="auto">
            <a:xfrm>
              <a:off x="1288" y="2076"/>
              <a:ext cx="75" cy="80"/>
            </a:xfrm>
            <a:custGeom>
              <a:avLst/>
              <a:gdLst>
                <a:gd name="T0" fmla="*/ 213 w 213"/>
                <a:gd name="T1" fmla="*/ 228 h 228"/>
                <a:gd name="T2" fmla="*/ 213 w 213"/>
                <a:gd name="T3" fmla="*/ 0 h 228"/>
                <a:gd name="T4" fmla="*/ 0 w 213"/>
                <a:gd name="T5" fmla="*/ 3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28">
                  <a:moveTo>
                    <a:pt x="213" y="228"/>
                  </a:moveTo>
                  <a:lnTo>
                    <a:pt x="213" y="0"/>
                  </a:lnTo>
                  <a:lnTo>
                    <a:pt x="0" y="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55"/>
            <p:cNvSpPr>
              <a:spLocks/>
            </p:cNvSpPr>
            <p:nvPr/>
          </p:nvSpPr>
          <p:spPr bwMode="auto">
            <a:xfrm>
              <a:off x="1276" y="2049"/>
              <a:ext cx="16" cy="75"/>
            </a:xfrm>
            <a:custGeom>
              <a:avLst/>
              <a:gdLst>
                <a:gd name="T0" fmla="*/ 0 w 45"/>
                <a:gd name="T1" fmla="*/ 2 h 211"/>
                <a:gd name="T2" fmla="*/ 19 w 45"/>
                <a:gd name="T3" fmla="*/ 0 h 211"/>
                <a:gd name="T4" fmla="*/ 45 w 45"/>
                <a:gd name="T5" fmla="*/ 209 h 211"/>
                <a:gd name="T6" fmla="*/ 26 w 45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1">
                  <a:moveTo>
                    <a:pt x="0" y="2"/>
                  </a:moveTo>
                  <a:lnTo>
                    <a:pt x="19" y="0"/>
                  </a:lnTo>
                  <a:lnTo>
                    <a:pt x="45" y="209"/>
                  </a:lnTo>
                  <a:lnTo>
                    <a:pt x="26" y="2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56"/>
            <p:cNvSpPr>
              <a:spLocks noChangeShapeType="1"/>
            </p:cNvSpPr>
            <p:nvPr/>
          </p:nvSpPr>
          <p:spPr bwMode="auto">
            <a:xfrm flipV="1">
              <a:off x="1286" y="2123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Freeform 157"/>
            <p:cNvSpPr>
              <a:spLocks/>
            </p:cNvSpPr>
            <p:nvPr/>
          </p:nvSpPr>
          <p:spPr bwMode="auto">
            <a:xfrm>
              <a:off x="1054" y="2081"/>
              <a:ext cx="44" cy="92"/>
            </a:xfrm>
            <a:custGeom>
              <a:avLst/>
              <a:gdLst>
                <a:gd name="T0" fmla="*/ 107 w 124"/>
                <a:gd name="T1" fmla="*/ 260 h 260"/>
                <a:gd name="T2" fmla="*/ 124 w 124"/>
                <a:gd name="T3" fmla="*/ 0 h 260"/>
                <a:gd name="T4" fmla="*/ 0 w 124"/>
                <a:gd name="T5" fmla="*/ 1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260">
                  <a:moveTo>
                    <a:pt x="107" y="260"/>
                  </a:moveTo>
                  <a:lnTo>
                    <a:pt x="124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58"/>
            <p:cNvSpPr>
              <a:spLocks/>
            </p:cNvSpPr>
            <p:nvPr/>
          </p:nvSpPr>
          <p:spPr bwMode="auto">
            <a:xfrm>
              <a:off x="1043" y="2049"/>
              <a:ext cx="16" cy="75"/>
            </a:xfrm>
            <a:custGeom>
              <a:avLst/>
              <a:gdLst>
                <a:gd name="T0" fmla="*/ 0 w 45"/>
                <a:gd name="T1" fmla="*/ 2 h 211"/>
                <a:gd name="T2" fmla="*/ 19 w 45"/>
                <a:gd name="T3" fmla="*/ 0 h 211"/>
                <a:gd name="T4" fmla="*/ 45 w 45"/>
                <a:gd name="T5" fmla="*/ 209 h 211"/>
                <a:gd name="T6" fmla="*/ 26 w 45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11">
                  <a:moveTo>
                    <a:pt x="0" y="2"/>
                  </a:moveTo>
                  <a:lnTo>
                    <a:pt x="19" y="0"/>
                  </a:lnTo>
                  <a:lnTo>
                    <a:pt x="45" y="209"/>
                  </a:lnTo>
                  <a:lnTo>
                    <a:pt x="26" y="21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Line 159"/>
            <p:cNvSpPr>
              <a:spLocks noChangeShapeType="1"/>
            </p:cNvSpPr>
            <p:nvPr/>
          </p:nvSpPr>
          <p:spPr bwMode="auto">
            <a:xfrm flipV="1">
              <a:off x="2576" y="5494"/>
              <a:ext cx="19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7057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228600"/>
            <a:ext cx="6332538" cy="8610600"/>
            <a:chOff x="240" y="144"/>
            <a:chExt cx="3989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44"/>
              <a:ext cx="3840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4" y="24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6" y="24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4" y="24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6" y="24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4" y="23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6" y="23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4" y="22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6" y="22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4" y="2194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2" y="21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35" y="21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4" y="21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6" y="21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4" y="20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6" y="20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4" y="19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6" y="19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4" y="18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6" y="18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4" y="1816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2" y="179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35" y="179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4" y="17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6" y="17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4" y="16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6" y="16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4" y="15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32"/>
            <p:cNvSpPr>
              <a:spLocks noChangeShapeType="1"/>
            </p:cNvSpPr>
            <p:nvPr/>
          </p:nvSpPr>
          <p:spPr bwMode="auto">
            <a:xfrm>
              <a:off x="3996" y="15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33"/>
            <p:cNvSpPr>
              <a:spLocks noChangeShapeType="1"/>
            </p:cNvSpPr>
            <p:nvPr/>
          </p:nvSpPr>
          <p:spPr bwMode="auto">
            <a:xfrm>
              <a:off x="274" y="15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Line 34"/>
            <p:cNvSpPr>
              <a:spLocks noChangeShapeType="1"/>
            </p:cNvSpPr>
            <p:nvPr/>
          </p:nvSpPr>
          <p:spPr bwMode="auto">
            <a:xfrm>
              <a:off x="3996" y="15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35"/>
            <p:cNvSpPr>
              <a:spLocks noChangeShapeType="1"/>
            </p:cNvSpPr>
            <p:nvPr/>
          </p:nvSpPr>
          <p:spPr bwMode="auto">
            <a:xfrm>
              <a:off x="274" y="1444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36"/>
            <p:cNvSpPr>
              <a:spLocks noChangeShapeType="1"/>
            </p:cNvSpPr>
            <p:nvPr/>
          </p:nvSpPr>
          <p:spPr bwMode="auto">
            <a:xfrm>
              <a:off x="1682" y="142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37"/>
            <p:cNvSpPr>
              <a:spLocks noChangeShapeType="1"/>
            </p:cNvSpPr>
            <p:nvPr/>
          </p:nvSpPr>
          <p:spPr bwMode="auto">
            <a:xfrm>
              <a:off x="2635" y="142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38"/>
            <p:cNvSpPr>
              <a:spLocks noChangeShapeType="1"/>
            </p:cNvSpPr>
            <p:nvPr/>
          </p:nvSpPr>
          <p:spPr bwMode="auto">
            <a:xfrm>
              <a:off x="274" y="13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39"/>
            <p:cNvSpPr>
              <a:spLocks noChangeShapeType="1"/>
            </p:cNvSpPr>
            <p:nvPr/>
          </p:nvSpPr>
          <p:spPr bwMode="auto">
            <a:xfrm>
              <a:off x="3996" y="13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40"/>
            <p:cNvSpPr>
              <a:spLocks noChangeShapeType="1"/>
            </p:cNvSpPr>
            <p:nvPr/>
          </p:nvSpPr>
          <p:spPr bwMode="auto">
            <a:xfrm>
              <a:off x="274" y="12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41"/>
            <p:cNvSpPr>
              <a:spLocks noChangeShapeType="1"/>
            </p:cNvSpPr>
            <p:nvPr/>
          </p:nvSpPr>
          <p:spPr bwMode="auto">
            <a:xfrm>
              <a:off x="3996" y="12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42"/>
            <p:cNvSpPr>
              <a:spLocks noChangeShapeType="1"/>
            </p:cNvSpPr>
            <p:nvPr/>
          </p:nvSpPr>
          <p:spPr bwMode="auto">
            <a:xfrm>
              <a:off x="274" y="12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43"/>
            <p:cNvSpPr>
              <a:spLocks noChangeShapeType="1"/>
            </p:cNvSpPr>
            <p:nvPr/>
          </p:nvSpPr>
          <p:spPr bwMode="auto">
            <a:xfrm>
              <a:off x="3996" y="12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44"/>
            <p:cNvSpPr>
              <a:spLocks noChangeShapeType="1"/>
            </p:cNvSpPr>
            <p:nvPr/>
          </p:nvSpPr>
          <p:spPr bwMode="auto">
            <a:xfrm>
              <a:off x="274" y="11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45"/>
            <p:cNvSpPr>
              <a:spLocks noChangeShapeType="1"/>
            </p:cNvSpPr>
            <p:nvPr/>
          </p:nvSpPr>
          <p:spPr bwMode="auto">
            <a:xfrm>
              <a:off x="3996" y="11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46"/>
            <p:cNvSpPr>
              <a:spLocks noChangeShapeType="1"/>
            </p:cNvSpPr>
            <p:nvPr/>
          </p:nvSpPr>
          <p:spPr bwMode="auto">
            <a:xfrm>
              <a:off x="274" y="1066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47"/>
            <p:cNvSpPr>
              <a:spLocks noChangeShapeType="1"/>
            </p:cNvSpPr>
            <p:nvPr/>
          </p:nvSpPr>
          <p:spPr bwMode="auto">
            <a:xfrm>
              <a:off x="1682" y="104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48"/>
            <p:cNvSpPr>
              <a:spLocks noChangeShapeType="1"/>
            </p:cNvSpPr>
            <p:nvPr/>
          </p:nvSpPr>
          <p:spPr bwMode="auto">
            <a:xfrm>
              <a:off x="2635" y="104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49"/>
            <p:cNvSpPr>
              <a:spLocks noChangeShapeType="1"/>
            </p:cNvSpPr>
            <p:nvPr/>
          </p:nvSpPr>
          <p:spPr bwMode="auto">
            <a:xfrm>
              <a:off x="274" y="9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50"/>
            <p:cNvSpPr>
              <a:spLocks noChangeShapeType="1"/>
            </p:cNvSpPr>
            <p:nvPr/>
          </p:nvSpPr>
          <p:spPr bwMode="auto">
            <a:xfrm>
              <a:off x="3996" y="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51"/>
            <p:cNvSpPr>
              <a:spLocks noChangeShapeType="1"/>
            </p:cNvSpPr>
            <p:nvPr/>
          </p:nvSpPr>
          <p:spPr bwMode="auto">
            <a:xfrm>
              <a:off x="274" y="9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52"/>
            <p:cNvSpPr>
              <a:spLocks noChangeShapeType="1"/>
            </p:cNvSpPr>
            <p:nvPr/>
          </p:nvSpPr>
          <p:spPr bwMode="auto">
            <a:xfrm>
              <a:off x="3996" y="9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53"/>
            <p:cNvSpPr>
              <a:spLocks noChangeShapeType="1"/>
            </p:cNvSpPr>
            <p:nvPr/>
          </p:nvSpPr>
          <p:spPr bwMode="auto">
            <a:xfrm>
              <a:off x="274" y="8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54"/>
            <p:cNvSpPr>
              <a:spLocks noChangeShapeType="1"/>
            </p:cNvSpPr>
            <p:nvPr/>
          </p:nvSpPr>
          <p:spPr bwMode="auto">
            <a:xfrm>
              <a:off x="3996" y="8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55"/>
            <p:cNvSpPr>
              <a:spLocks noChangeShapeType="1"/>
            </p:cNvSpPr>
            <p:nvPr/>
          </p:nvSpPr>
          <p:spPr bwMode="auto">
            <a:xfrm>
              <a:off x="274" y="7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56"/>
            <p:cNvSpPr>
              <a:spLocks noChangeShapeType="1"/>
            </p:cNvSpPr>
            <p:nvPr/>
          </p:nvSpPr>
          <p:spPr bwMode="auto">
            <a:xfrm>
              <a:off x="3996" y="7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57"/>
            <p:cNvSpPr>
              <a:spLocks noChangeShapeType="1"/>
            </p:cNvSpPr>
            <p:nvPr/>
          </p:nvSpPr>
          <p:spPr bwMode="auto">
            <a:xfrm>
              <a:off x="274" y="694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58"/>
            <p:cNvSpPr>
              <a:spLocks noChangeShapeType="1"/>
            </p:cNvSpPr>
            <p:nvPr/>
          </p:nvSpPr>
          <p:spPr bwMode="auto">
            <a:xfrm>
              <a:off x="1682" y="6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59"/>
            <p:cNvSpPr>
              <a:spLocks noChangeShapeType="1"/>
            </p:cNvSpPr>
            <p:nvPr/>
          </p:nvSpPr>
          <p:spPr bwMode="auto">
            <a:xfrm>
              <a:off x="2635" y="6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60"/>
            <p:cNvSpPr>
              <a:spLocks noChangeShapeType="1"/>
            </p:cNvSpPr>
            <p:nvPr/>
          </p:nvSpPr>
          <p:spPr bwMode="auto">
            <a:xfrm>
              <a:off x="274" y="6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61"/>
            <p:cNvSpPr>
              <a:spLocks noChangeShapeType="1"/>
            </p:cNvSpPr>
            <p:nvPr/>
          </p:nvSpPr>
          <p:spPr bwMode="auto">
            <a:xfrm>
              <a:off x="3996" y="6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62"/>
            <p:cNvSpPr>
              <a:spLocks noChangeShapeType="1"/>
            </p:cNvSpPr>
            <p:nvPr/>
          </p:nvSpPr>
          <p:spPr bwMode="auto">
            <a:xfrm>
              <a:off x="274" y="5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63"/>
            <p:cNvSpPr>
              <a:spLocks noChangeShapeType="1"/>
            </p:cNvSpPr>
            <p:nvPr/>
          </p:nvSpPr>
          <p:spPr bwMode="auto">
            <a:xfrm>
              <a:off x="3996" y="5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64"/>
            <p:cNvSpPr>
              <a:spLocks noChangeShapeType="1"/>
            </p:cNvSpPr>
            <p:nvPr/>
          </p:nvSpPr>
          <p:spPr bwMode="auto">
            <a:xfrm>
              <a:off x="274" y="46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Line 65"/>
            <p:cNvSpPr>
              <a:spLocks noChangeShapeType="1"/>
            </p:cNvSpPr>
            <p:nvPr/>
          </p:nvSpPr>
          <p:spPr bwMode="auto">
            <a:xfrm>
              <a:off x="3996" y="4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66"/>
            <p:cNvSpPr>
              <a:spLocks noChangeShapeType="1"/>
            </p:cNvSpPr>
            <p:nvPr/>
          </p:nvSpPr>
          <p:spPr bwMode="auto">
            <a:xfrm>
              <a:off x="274" y="3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Line 67"/>
            <p:cNvSpPr>
              <a:spLocks noChangeShapeType="1"/>
            </p:cNvSpPr>
            <p:nvPr/>
          </p:nvSpPr>
          <p:spPr bwMode="auto">
            <a:xfrm>
              <a:off x="3996" y="3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Rectangle 68"/>
            <p:cNvSpPr>
              <a:spLocks noChangeArrowheads="1"/>
            </p:cNvSpPr>
            <p:nvPr/>
          </p:nvSpPr>
          <p:spPr bwMode="auto">
            <a:xfrm>
              <a:off x="266" y="322"/>
              <a:ext cx="3778" cy="224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Oval 69"/>
            <p:cNvSpPr>
              <a:spLocks noChangeArrowheads="1"/>
            </p:cNvSpPr>
            <p:nvPr/>
          </p:nvSpPr>
          <p:spPr bwMode="auto">
            <a:xfrm>
              <a:off x="589" y="206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Rectangle 70"/>
            <p:cNvSpPr>
              <a:spLocks noChangeArrowheads="1"/>
            </p:cNvSpPr>
            <p:nvPr/>
          </p:nvSpPr>
          <p:spPr bwMode="auto">
            <a:xfrm>
              <a:off x="1552" y="1788"/>
              <a:ext cx="18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0" name="Oval 71"/>
            <p:cNvSpPr>
              <a:spLocks noChangeArrowheads="1"/>
            </p:cNvSpPr>
            <p:nvPr/>
          </p:nvSpPr>
          <p:spPr bwMode="auto">
            <a:xfrm>
              <a:off x="1700" y="2066"/>
              <a:ext cx="126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Rectangle 72"/>
            <p:cNvSpPr>
              <a:spLocks noChangeArrowheads="1"/>
            </p:cNvSpPr>
            <p:nvPr/>
          </p:nvSpPr>
          <p:spPr bwMode="auto">
            <a:xfrm>
              <a:off x="2028" y="178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2" name="Oval 73"/>
            <p:cNvSpPr>
              <a:spLocks noChangeArrowheads="1"/>
            </p:cNvSpPr>
            <p:nvPr/>
          </p:nvSpPr>
          <p:spPr bwMode="auto">
            <a:xfrm>
              <a:off x="1938" y="2061"/>
              <a:ext cx="126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Rectangle 74"/>
            <p:cNvSpPr>
              <a:spLocks noChangeArrowheads="1"/>
            </p:cNvSpPr>
            <p:nvPr/>
          </p:nvSpPr>
          <p:spPr bwMode="auto">
            <a:xfrm>
              <a:off x="2452" y="1788"/>
              <a:ext cx="18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4" name="Rectangle 75"/>
            <p:cNvSpPr>
              <a:spLocks noChangeArrowheads="1"/>
            </p:cNvSpPr>
            <p:nvPr/>
          </p:nvSpPr>
          <p:spPr bwMode="auto">
            <a:xfrm>
              <a:off x="2181" y="2061"/>
              <a:ext cx="126" cy="13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Line 76"/>
            <p:cNvSpPr>
              <a:spLocks noChangeShapeType="1"/>
            </p:cNvSpPr>
            <p:nvPr/>
          </p:nvSpPr>
          <p:spPr bwMode="auto">
            <a:xfrm>
              <a:off x="2182" y="2061"/>
              <a:ext cx="121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77"/>
            <p:cNvSpPr>
              <a:spLocks noChangeShapeType="1"/>
            </p:cNvSpPr>
            <p:nvPr/>
          </p:nvSpPr>
          <p:spPr bwMode="auto">
            <a:xfrm flipV="1">
              <a:off x="2182" y="2061"/>
              <a:ext cx="121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Rectangle 78"/>
            <p:cNvSpPr>
              <a:spLocks noChangeArrowheads="1"/>
            </p:cNvSpPr>
            <p:nvPr/>
          </p:nvSpPr>
          <p:spPr bwMode="auto">
            <a:xfrm>
              <a:off x="1229" y="1616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8" name="Oval 79"/>
            <p:cNvSpPr>
              <a:spLocks noChangeArrowheads="1"/>
            </p:cNvSpPr>
            <p:nvPr/>
          </p:nvSpPr>
          <p:spPr bwMode="auto">
            <a:xfrm>
              <a:off x="2425" y="206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Rectangle 80"/>
            <p:cNvSpPr>
              <a:spLocks noChangeArrowheads="1"/>
            </p:cNvSpPr>
            <p:nvPr/>
          </p:nvSpPr>
          <p:spPr bwMode="auto">
            <a:xfrm>
              <a:off x="2187" y="158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0" name="Oval 81"/>
            <p:cNvSpPr>
              <a:spLocks noChangeArrowheads="1"/>
            </p:cNvSpPr>
            <p:nvPr/>
          </p:nvSpPr>
          <p:spPr bwMode="auto">
            <a:xfrm>
              <a:off x="2680" y="2061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Rectangle 82"/>
            <p:cNvSpPr>
              <a:spLocks noChangeArrowheads="1"/>
            </p:cNvSpPr>
            <p:nvPr/>
          </p:nvSpPr>
          <p:spPr bwMode="auto">
            <a:xfrm>
              <a:off x="2822" y="158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2" name="Oval 83"/>
            <p:cNvSpPr>
              <a:spLocks noChangeArrowheads="1"/>
            </p:cNvSpPr>
            <p:nvPr/>
          </p:nvSpPr>
          <p:spPr bwMode="auto">
            <a:xfrm>
              <a:off x="2986" y="2216"/>
              <a:ext cx="126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Rectangle 84"/>
            <p:cNvSpPr>
              <a:spLocks noChangeArrowheads="1"/>
            </p:cNvSpPr>
            <p:nvPr/>
          </p:nvSpPr>
          <p:spPr bwMode="auto">
            <a:xfrm>
              <a:off x="2732" y="1783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4" name="Oval 85"/>
            <p:cNvSpPr>
              <a:spLocks noChangeArrowheads="1"/>
            </p:cNvSpPr>
            <p:nvPr/>
          </p:nvSpPr>
          <p:spPr bwMode="auto">
            <a:xfrm>
              <a:off x="2187" y="2450"/>
              <a:ext cx="125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Rectangle 86"/>
            <p:cNvSpPr>
              <a:spLocks noChangeArrowheads="1"/>
            </p:cNvSpPr>
            <p:nvPr/>
          </p:nvSpPr>
          <p:spPr bwMode="auto">
            <a:xfrm>
              <a:off x="594" y="158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6" name="Oval 87"/>
            <p:cNvSpPr>
              <a:spLocks noChangeArrowheads="1"/>
            </p:cNvSpPr>
            <p:nvPr/>
          </p:nvSpPr>
          <p:spPr bwMode="auto">
            <a:xfrm>
              <a:off x="1880" y="2488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Rectangle 88"/>
            <p:cNvSpPr>
              <a:spLocks noChangeArrowheads="1"/>
            </p:cNvSpPr>
            <p:nvPr/>
          </p:nvSpPr>
          <p:spPr bwMode="auto">
            <a:xfrm>
              <a:off x="3473" y="1588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8" name="Oval 89"/>
            <p:cNvSpPr>
              <a:spLocks noChangeArrowheads="1"/>
            </p:cNvSpPr>
            <p:nvPr/>
          </p:nvSpPr>
          <p:spPr bwMode="auto">
            <a:xfrm>
              <a:off x="3764" y="2216"/>
              <a:ext cx="125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Rectangle 90"/>
            <p:cNvSpPr>
              <a:spLocks noChangeArrowheads="1"/>
            </p:cNvSpPr>
            <p:nvPr/>
          </p:nvSpPr>
          <p:spPr bwMode="auto">
            <a:xfrm>
              <a:off x="1349" y="1083"/>
              <a:ext cx="29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0" name="Oval 91"/>
            <p:cNvSpPr>
              <a:spLocks noChangeArrowheads="1"/>
            </p:cNvSpPr>
            <p:nvPr/>
          </p:nvSpPr>
          <p:spPr bwMode="auto">
            <a:xfrm>
              <a:off x="3303" y="2033"/>
              <a:ext cx="126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Rectangle 92"/>
            <p:cNvSpPr>
              <a:spLocks noChangeArrowheads="1"/>
            </p:cNvSpPr>
            <p:nvPr/>
          </p:nvSpPr>
          <p:spPr bwMode="auto">
            <a:xfrm>
              <a:off x="2949" y="1083"/>
              <a:ext cx="304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2" name="Rectangle 93"/>
            <p:cNvSpPr>
              <a:spLocks noChangeArrowheads="1"/>
            </p:cNvSpPr>
            <p:nvPr/>
          </p:nvSpPr>
          <p:spPr bwMode="auto">
            <a:xfrm>
              <a:off x="3699" y="2560"/>
              <a:ext cx="32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3" name="Rectangle 94"/>
            <p:cNvSpPr>
              <a:spLocks noChangeArrowheads="1"/>
            </p:cNvSpPr>
            <p:nvPr/>
          </p:nvSpPr>
          <p:spPr bwMode="auto">
            <a:xfrm>
              <a:off x="330" y="2901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4" name="Rectangle 95"/>
            <p:cNvSpPr>
              <a:spLocks noChangeArrowheads="1"/>
            </p:cNvSpPr>
            <p:nvPr/>
          </p:nvSpPr>
          <p:spPr bwMode="auto">
            <a:xfrm>
              <a:off x="480" y="2901"/>
              <a:ext cx="18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Stay square in case of boot.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5" name="Rectangle 96"/>
            <p:cNvSpPr>
              <a:spLocks noChangeArrowheads="1"/>
            </p:cNvSpPr>
            <p:nvPr/>
          </p:nvSpPr>
          <p:spPr bwMode="auto">
            <a:xfrm>
              <a:off x="330" y="3112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6" name="Rectangle 97"/>
            <p:cNvSpPr>
              <a:spLocks noChangeArrowheads="1"/>
            </p:cNvSpPr>
            <p:nvPr/>
          </p:nvSpPr>
          <p:spPr bwMode="auto">
            <a:xfrm>
              <a:off x="504" y="3112"/>
              <a:ext cx="18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:Roll technique. Stay square in case of boot.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7" name="Rectangle 98"/>
            <p:cNvSpPr>
              <a:spLocks noChangeArrowheads="1"/>
            </p:cNvSpPr>
            <p:nvPr/>
          </p:nvSpPr>
          <p:spPr bwMode="auto">
            <a:xfrm>
              <a:off x="330" y="3323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8" name="Rectangle 99"/>
            <p:cNvSpPr>
              <a:spLocks noChangeArrowheads="1"/>
            </p:cNvSpPr>
            <p:nvPr/>
          </p:nvSpPr>
          <p:spPr bwMode="auto">
            <a:xfrm>
              <a:off x="480" y="3323"/>
              <a:ext cx="17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9" name="Rectangle 100"/>
            <p:cNvSpPr>
              <a:spLocks noChangeArrowheads="1"/>
            </p:cNvSpPr>
            <p:nvPr/>
          </p:nvSpPr>
          <p:spPr bwMode="auto">
            <a:xfrm>
              <a:off x="330" y="3534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0" name="Rectangle 101"/>
            <p:cNvSpPr>
              <a:spLocks noChangeArrowheads="1"/>
            </p:cNvSpPr>
            <p:nvPr/>
          </p:nvSpPr>
          <p:spPr bwMode="auto">
            <a:xfrm>
              <a:off x="480" y="3534"/>
              <a:ext cx="17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1" name="Rectangle 102"/>
            <p:cNvSpPr>
              <a:spLocks noChangeArrowheads="1"/>
            </p:cNvSpPr>
            <p:nvPr/>
          </p:nvSpPr>
          <p:spPr bwMode="auto">
            <a:xfrm>
              <a:off x="330" y="3745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2" name="Rectangle 103"/>
            <p:cNvSpPr>
              <a:spLocks noChangeArrowheads="1"/>
            </p:cNvSpPr>
            <p:nvPr/>
          </p:nvSpPr>
          <p:spPr bwMode="auto">
            <a:xfrm>
              <a:off x="480" y="3745"/>
              <a:ext cx="17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zone step 1st man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3" name="Rectangle 104"/>
            <p:cNvSpPr>
              <a:spLocks noChangeArrowheads="1"/>
            </p:cNvSpPr>
            <p:nvPr/>
          </p:nvSpPr>
          <p:spPr bwMode="auto">
            <a:xfrm>
              <a:off x="330" y="3957"/>
              <a:ext cx="16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4" name="Rectangle 105"/>
            <p:cNvSpPr>
              <a:spLocks noChangeArrowheads="1"/>
            </p:cNvSpPr>
            <p:nvPr/>
          </p:nvSpPr>
          <p:spPr bwMode="auto">
            <a:xfrm>
              <a:off x="480" y="3957"/>
              <a:ext cx="85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 yd. seam. Slow.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5" name="Rectangle 106"/>
            <p:cNvSpPr>
              <a:spLocks noChangeArrowheads="1"/>
            </p:cNvSpPr>
            <p:nvPr/>
          </p:nvSpPr>
          <p:spPr bwMode="auto">
            <a:xfrm>
              <a:off x="330" y="4168"/>
              <a:ext cx="23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6" name="Rectangle 107"/>
            <p:cNvSpPr>
              <a:spLocks noChangeArrowheads="1"/>
            </p:cNvSpPr>
            <p:nvPr/>
          </p:nvSpPr>
          <p:spPr bwMode="auto">
            <a:xfrm>
              <a:off x="529" y="4168"/>
              <a:ext cx="31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pattern determined by coverage.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Handsignal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QB. Zip,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Hitch,Slant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, Fade..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7" name="Rectangle 108"/>
            <p:cNvSpPr>
              <a:spLocks noChangeArrowheads="1"/>
            </p:cNvSpPr>
            <p:nvPr/>
          </p:nvSpPr>
          <p:spPr bwMode="auto">
            <a:xfrm>
              <a:off x="330" y="4379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8" name="Rectangle 109"/>
            <p:cNvSpPr>
              <a:spLocks noChangeArrowheads="1"/>
            </p:cNvSpPr>
            <p:nvPr/>
          </p:nvSpPr>
          <p:spPr bwMode="auto">
            <a:xfrm>
              <a:off x="464" y="4379"/>
              <a:ext cx="37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drop. Read whomever can get under hitch. If covered pump and go deep. If all fails boot 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9" name="Rectangle 110"/>
            <p:cNvSpPr>
              <a:spLocks noChangeArrowheads="1"/>
            </p:cNvSpPr>
            <p:nvPr/>
          </p:nvSpPr>
          <p:spPr bwMode="auto">
            <a:xfrm>
              <a:off x="330" y="4484"/>
              <a:ext cx="41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0" name="Rectangle 111"/>
            <p:cNvSpPr>
              <a:spLocks noChangeArrowheads="1"/>
            </p:cNvSpPr>
            <p:nvPr/>
          </p:nvSpPr>
          <p:spPr bwMode="auto">
            <a:xfrm>
              <a:off x="330" y="4695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1" name="Rectangle 112"/>
            <p:cNvSpPr>
              <a:spLocks noChangeArrowheads="1"/>
            </p:cNvSpPr>
            <p:nvPr/>
          </p:nvSpPr>
          <p:spPr bwMode="auto">
            <a:xfrm>
              <a:off x="504" y="4695"/>
              <a:ext cx="15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:.Block C gap 2 counts then go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2" name="Rectangle 113"/>
            <p:cNvSpPr>
              <a:spLocks noChangeArrowheads="1"/>
            </p:cNvSpPr>
            <p:nvPr/>
          </p:nvSpPr>
          <p:spPr bwMode="auto">
            <a:xfrm>
              <a:off x="330" y="4907"/>
              <a:ext cx="24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3" name="Rectangle 114"/>
            <p:cNvSpPr>
              <a:spLocks noChangeArrowheads="1"/>
            </p:cNvSpPr>
            <p:nvPr/>
          </p:nvSpPr>
          <p:spPr bwMode="auto">
            <a:xfrm>
              <a:off x="545" y="4907"/>
              <a:ext cx="132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Run a takeoff pattern. Clear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4" name="Rectangle 115"/>
            <p:cNvSpPr>
              <a:spLocks noChangeArrowheads="1"/>
            </p:cNvSpPr>
            <p:nvPr/>
          </p:nvSpPr>
          <p:spPr bwMode="auto">
            <a:xfrm>
              <a:off x="330" y="5118"/>
              <a:ext cx="16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5" name="Rectangle 116"/>
            <p:cNvSpPr>
              <a:spLocks noChangeArrowheads="1"/>
            </p:cNvSpPr>
            <p:nvPr/>
          </p:nvSpPr>
          <p:spPr bwMode="auto">
            <a:xfrm>
              <a:off x="493" y="5118"/>
              <a:ext cx="22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You must get his hands down.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6" name="Rectangle 117"/>
            <p:cNvSpPr>
              <a:spLocks noChangeArrowheads="1"/>
            </p:cNvSpPr>
            <p:nvPr/>
          </p:nvSpPr>
          <p:spPr bwMode="auto">
            <a:xfrm>
              <a:off x="330" y="5329"/>
              <a:ext cx="73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7" name="Rectangle 118"/>
            <p:cNvSpPr>
              <a:spLocks noChangeArrowheads="1"/>
            </p:cNvSpPr>
            <p:nvPr/>
          </p:nvSpPr>
          <p:spPr bwMode="auto">
            <a:xfrm>
              <a:off x="1583" y="172"/>
              <a:ext cx="407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8" name="Rectangle 119"/>
            <p:cNvSpPr>
              <a:spLocks noChangeArrowheads="1"/>
            </p:cNvSpPr>
            <p:nvPr/>
          </p:nvSpPr>
          <p:spPr bwMode="auto">
            <a:xfrm>
              <a:off x="1954" y="172"/>
              <a:ext cx="139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Friends Right Gun 91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9" name="Line 120"/>
            <p:cNvSpPr>
              <a:spLocks noChangeShapeType="1"/>
            </p:cNvSpPr>
            <p:nvPr/>
          </p:nvSpPr>
          <p:spPr bwMode="auto">
            <a:xfrm flipV="1">
              <a:off x="3848" y="466"/>
              <a:ext cx="21" cy="1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Freeform 121"/>
            <p:cNvSpPr>
              <a:spLocks/>
            </p:cNvSpPr>
            <p:nvPr/>
          </p:nvSpPr>
          <p:spPr bwMode="auto">
            <a:xfrm>
              <a:off x="3849" y="466"/>
              <a:ext cx="38" cy="55"/>
            </a:xfrm>
            <a:custGeom>
              <a:avLst/>
              <a:gdLst>
                <a:gd name="T0" fmla="*/ 20 w 38"/>
                <a:gd name="T1" fmla="*/ 0 h 55"/>
                <a:gd name="T2" fmla="*/ 0 w 38"/>
                <a:gd name="T3" fmla="*/ 55 h 55"/>
                <a:gd name="T4" fmla="*/ 20 w 38"/>
                <a:gd name="T5" fmla="*/ 41 h 55"/>
                <a:gd name="T6" fmla="*/ 38 w 38"/>
                <a:gd name="T7" fmla="*/ 55 h 55"/>
                <a:gd name="T8" fmla="*/ 20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38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Arc 122"/>
            <p:cNvSpPr>
              <a:spLocks/>
            </p:cNvSpPr>
            <p:nvPr/>
          </p:nvSpPr>
          <p:spPr bwMode="auto">
            <a:xfrm>
              <a:off x="386" y="838"/>
              <a:ext cx="269" cy="122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0 w 21680"/>
                <a:gd name="T1" fmla="*/ 21600 h 21600"/>
                <a:gd name="T2" fmla="*/ 0 w 21680"/>
                <a:gd name="T3" fmla="*/ 18 h 21600"/>
                <a:gd name="T4" fmla="*/ 21600 w 2168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0" h="21600" fill="none" extrusionOk="0">
                  <a:moveTo>
                    <a:pt x="21679" y="21599"/>
                  </a:moveTo>
                  <a:cubicBezTo>
                    <a:pt x="21653" y="21599"/>
                    <a:pt x="21626" y="21599"/>
                    <a:pt x="21600" y="21600"/>
                  </a:cubicBezTo>
                  <a:cubicBezTo>
                    <a:pt x="9677" y="21600"/>
                    <a:pt x="9" y="11940"/>
                    <a:pt x="0" y="17"/>
                  </a:cubicBezTo>
                </a:path>
                <a:path w="21680" h="21600" stroke="0" extrusionOk="0">
                  <a:moveTo>
                    <a:pt x="21679" y="21599"/>
                  </a:moveTo>
                  <a:cubicBezTo>
                    <a:pt x="21653" y="21599"/>
                    <a:pt x="21626" y="21599"/>
                    <a:pt x="21600" y="21600"/>
                  </a:cubicBezTo>
                  <a:cubicBezTo>
                    <a:pt x="9677" y="21600"/>
                    <a:pt x="9" y="11940"/>
                    <a:pt x="0" y="1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Freeform 123"/>
            <p:cNvSpPr>
              <a:spLocks/>
            </p:cNvSpPr>
            <p:nvPr/>
          </p:nvSpPr>
          <p:spPr bwMode="auto">
            <a:xfrm>
              <a:off x="367" y="839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Line 124"/>
            <p:cNvSpPr>
              <a:spLocks noChangeShapeType="1"/>
            </p:cNvSpPr>
            <p:nvPr/>
          </p:nvSpPr>
          <p:spPr bwMode="auto">
            <a:xfrm>
              <a:off x="681" y="1703"/>
              <a:ext cx="91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Freeform 125"/>
            <p:cNvSpPr>
              <a:spLocks/>
            </p:cNvSpPr>
            <p:nvPr/>
          </p:nvSpPr>
          <p:spPr bwMode="auto">
            <a:xfrm>
              <a:off x="717" y="1715"/>
              <a:ext cx="55" cy="46"/>
            </a:xfrm>
            <a:custGeom>
              <a:avLst/>
              <a:gdLst>
                <a:gd name="T0" fmla="*/ 55 w 55"/>
                <a:gd name="T1" fmla="*/ 46 h 46"/>
                <a:gd name="T2" fmla="*/ 21 w 55"/>
                <a:gd name="T3" fmla="*/ 0 h 46"/>
                <a:gd name="T4" fmla="*/ 22 w 55"/>
                <a:gd name="T5" fmla="*/ 25 h 46"/>
                <a:gd name="T6" fmla="*/ 0 w 55"/>
                <a:gd name="T7" fmla="*/ 35 h 46"/>
                <a:gd name="T8" fmla="*/ 55 w 55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6">
                  <a:moveTo>
                    <a:pt x="55" y="46"/>
                  </a:moveTo>
                  <a:lnTo>
                    <a:pt x="21" y="0"/>
                  </a:lnTo>
                  <a:lnTo>
                    <a:pt x="22" y="25"/>
                  </a:lnTo>
                  <a:lnTo>
                    <a:pt x="0" y="35"/>
                  </a:lnTo>
                  <a:lnTo>
                    <a:pt x="55" y="4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Freeform 126"/>
            <p:cNvSpPr>
              <a:spLocks/>
            </p:cNvSpPr>
            <p:nvPr/>
          </p:nvSpPr>
          <p:spPr bwMode="auto">
            <a:xfrm>
              <a:off x="686" y="1266"/>
              <a:ext cx="243" cy="804"/>
            </a:xfrm>
            <a:custGeom>
              <a:avLst/>
              <a:gdLst>
                <a:gd name="T0" fmla="*/ 0 w 690"/>
                <a:gd name="T1" fmla="*/ 2172 h 2172"/>
                <a:gd name="T2" fmla="*/ 0 w 690"/>
                <a:gd name="T3" fmla="*/ 1180 h 2172"/>
                <a:gd name="T4" fmla="*/ 690 w 690"/>
                <a:gd name="T5" fmla="*/ 0 h 2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0" h="2172">
                  <a:moveTo>
                    <a:pt x="0" y="2172"/>
                  </a:moveTo>
                  <a:lnTo>
                    <a:pt x="0" y="1180"/>
                  </a:lnTo>
                  <a:lnTo>
                    <a:pt x="6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Freeform 127"/>
            <p:cNvSpPr>
              <a:spLocks/>
            </p:cNvSpPr>
            <p:nvPr/>
          </p:nvSpPr>
          <p:spPr bwMode="auto">
            <a:xfrm>
              <a:off x="887" y="1266"/>
              <a:ext cx="42" cy="57"/>
            </a:xfrm>
            <a:custGeom>
              <a:avLst/>
              <a:gdLst>
                <a:gd name="T0" fmla="*/ 42 w 42"/>
                <a:gd name="T1" fmla="*/ 0 h 57"/>
                <a:gd name="T2" fmla="*/ 0 w 42"/>
                <a:gd name="T3" fmla="*/ 37 h 57"/>
                <a:gd name="T4" fmla="*/ 23 w 42"/>
                <a:gd name="T5" fmla="*/ 35 h 57"/>
                <a:gd name="T6" fmla="*/ 32 w 42"/>
                <a:gd name="T7" fmla="*/ 57 h 57"/>
                <a:gd name="T8" fmla="*/ 42 w 4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7">
                  <a:moveTo>
                    <a:pt x="42" y="0"/>
                  </a:moveTo>
                  <a:lnTo>
                    <a:pt x="0" y="37"/>
                  </a:lnTo>
                  <a:lnTo>
                    <a:pt x="23" y="35"/>
                  </a:lnTo>
                  <a:lnTo>
                    <a:pt x="32" y="5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Arc 128"/>
            <p:cNvSpPr>
              <a:spLocks/>
            </p:cNvSpPr>
            <p:nvPr/>
          </p:nvSpPr>
          <p:spPr bwMode="auto">
            <a:xfrm>
              <a:off x="518" y="1666"/>
              <a:ext cx="162" cy="39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Freeform 129"/>
            <p:cNvSpPr>
              <a:spLocks/>
            </p:cNvSpPr>
            <p:nvPr/>
          </p:nvSpPr>
          <p:spPr bwMode="auto">
            <a:xfrm>
              <a:off x="467" y="1646"/>
              <a:ext cx="53" cy="39"/>
            </a:xfrm>
            <a:custGeom>
              <a:avLst/>
              <a:gdLst>
                <a:gd name="T0" fmla="*/ 0 w 53"/>
                <a:gd name="T1" fmla="*/ 20 h 39"/>
                <a:gd name="T2" fmla="*/ 53 w 53"/>
                <a:gd name="T3" fmla="*/ 39 h 39"/>
                <a:gd name="T4" fmla="*/ 39 w 53"/>
                <a:gd name="T5" fmla="*/ 20 h 39"/>
                <a:gd name="T6" fmla="*/ 53 w 53"/>
                <a:gd name="T7" fmla="*/ 0 h 39"/>
                <a:gd name="T8" fmla="*/ 0 w 53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0" y="20"/>
                  </a:moveTo>
                  <a:lnTo>
                    <a:pt x="53" y="39"/>
                  </a:lnTo>
                  <a:lnTo>
                    <a:pt x="39" y="20"/>
                  </a:lnTo>
                  <a:lnTo>
                    <a:pt x="5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Line 130"/>
            <p:cNvSpPr>
              <a:spLocks noChangeShapeType="1"/>
            </p:cNvSpPr>
            <p:nvPr/>
          </p:nvSpPr>
          <p:spPr bwMode="auto">
            <a:xfrm flipH="1" flipV="1">
              <a:off x="3210" y="1958"/>
              <a:ext cx="125" cy="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Line 131"/>
            <p:cNvSpPr>
              <a:spLocks noChangeShapeType="1"/>
            </p:cNvSpPr>
            <p:nvPr/>
          </p:nvSpPr>
          <p:spPr bwMode="auto">
            <a:xfrm flipH="1" flipV="1">
              <a:off x="2838" y="1991"/>
              <a:ext cx="157" cy="27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Freeform 132"/>
            <p:cNvSpPr>
              <a:spLocks/>
            </p:cNvSpPr>
            <p:nvPr/>
          </p:nvSpPr>
          <p:spPr bwMode="auto">
            <a:xfrm>
              <a:off x="2802" y="1965"/>
              <a:ext cx="67" cy="46"/>
            </a:xfrm>
            <a:custGeom>
              <a:avLst/>
              <a:gdLst>
                <a:gd name="T0" fmla="*/ 179 w 190"/>
                <a:gd name="T1" fmla="*/ 0 h 124"/>
                <a:gd name="T2" fmla="*/ 190 w 190"/>
                <a:gd name="T3" fmla="*/ 17 h 124"/>
                <a:gd name="T4" fmla="*/ 11 w 190"/>
                <a:gd name="T5" fmla="*/ 124 h 124"/>
                <a:gd name="T6" fmla="*/ 0 w 190"/>
                <a:gd name="T7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24">
                  <a:moveTo>
                    <a:pt x="179" y="0"/>
                  </a:moveTo>
                  <a:lnTo>
                    <a:pt x="190" y="17"/>
                  </a:lnTo>
                  <a:lnTo>
                    <a:pt x="11" y="124"/>
                  </a:lnTo>
                  <a:lnTo>
                    <a:pt x="0" y="1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Line 133"/>
            <p:cNvSpPr>
              <a:spLocks noChangeShapeType="1"/>
            </p:cNvSpPr>
            <p:nvPr/>
          </p:nvSpPr>
          <p:spPr bwMode="auto">
            <a:xfrm>
              <a:off x="2802" y="2005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Line 134"/>
            <p:cNvSpPr>
              <a:spLocks noChangeShapeType="1"/>
            </p:cNvSpPr>
            <p:nvPr/>
          </p:nvSpPr>
          <p:spPr bwMode="auto">
            <a:xfrm flipV="1">
              <a:off x="2840" y="1917"/>
              <a:ext cx="453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Freeform 135"/>
            <p:cNvSpPr>
              <a:spLocks/>
            </p:cNvSpPr>
            <p:nvPr/>
          </p:nvSpPr>
          <p:spPr bwMode="auto">
            <a:xfrm>
              <a:off x="3238" y="1906"/>
              <a:ext cx="55" cy="39"/>
            </a:xfrm>
            <a:custGeom>
              <a:avLst/>
              <a:gdLst>
                <a:gd name="T0" fmla="*/ 55 w 55"/>
                <a:gd name="T1" fmla="*/ 11 h 39"/>
                <a:gd name="T2" fmla="*/ 0 w 55"/>
                <a:gd name="T3" fmla="*/ 0 h 39"/>
                <a:gd name="T4" fmla="*/ 16 w 55"/>
                <a:gd name="T5" fmla="*/ 17 h 39"/>
                <a:gd name="T6" fmla="*/ 6 w 55"/>
                <a:gd name="T7" fmla="*/ 39 h 39"/>
                <a:gd name="T8" fmla="*/ 55 w 55"/>
                <a:gd name="T9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55" y="11"/>
                  </a:moveTo>
                  <a:lnTo>
                    <a:pt x="0" y="0"/>
                  </a:lnTo>
                  <a:lnTo>
                    <a:pt x="16" y="17"/>
                  </a:lnTo>
                  <a:lnTo>
                    <a:pt x="6" y="39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Arc 136"/>
            <p:cNvSpPr>
              <a:spLocks/>
            </p:cNvSpPr>
            <p:nvPr/>
          </p:nvSpPr>
          <p:spPr bwMode="auto">
            <a:xfrm>
              <a:off x="3223" y="944"/>
              <a:ext cx="501" cy="102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21 h 21621"/>
                <a:gd name="T2" fmla="*/ 21600 w 21600"/>
                <a:gd name="T3" fmla="*/ 0 h 21621"/>
                <a:gd name="T4" fmla="*/ 21600 w 21600"/>
                <a:gd name="T5" fmla="*/ 21600 h 2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21" fill="none" extrusionOk="0">
                  <a:moveTo>
                    <a:pt x="0" y="21620"/>
                  </a:moveTo>
                  <a:cubicBezTo>
                    <a:pt x="0" y="21613"/>
                    <a:pt x="0" y="2160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21" stroke="0" extrusionOk="0">
                  <a:moveTo>
                    <a:pt x="0" y="21620"/>
                  </a:moveTo>
                  <a:cubicBezTo>
                    <a:pt x="0" y="21613"/>
                    <a:pt x="0" y="21606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Freeform 137"/>
            <p:cNvSpPr>
              <a:spLocks/>
            </p:cNvSpPr>
            <p:nvPr/>
          </p:nvSpPr>
          <p:spPr bwMode="auto">
            <a:xfrm>
              <a:off x="3671" y="924"/>
              <a:ext cx="53" cy="40"/>
            </a:xfrm>
            <a:custGeom>
              <a:avLst/>
              <a:gdLst>
                <a:gd name="T0" fmla="*/ 53 w 53"/>
                <a:gd name="T1" fmla="*/ 20 h 40"/>
                <a:gd name="T2" fmla="*/ 0 w 53"/>
                <a:gd name="T3" fmla="*/ 0 h 40"/>
                <a:gd name="T4" fmla="*/ 14 w 53"/>
                <a:gd name="T5" fmla="*/ 20 h 40"/>
                <a:gd name="T6" fmla="*/ 0 w 53"/>
                <a:gd name="T7" fmla="*/ 40 h 40"/>
                <a:gd name="T8" fmla="*/ 53 w 53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0">
                  <a:moveTo>
                    <a:pt x="53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40"/>
                  </a:lnTo>
                  <a:lnTo>
                    <a:pt x="53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Freeform 138"/>
            <p:cNvSpPr>
              <a:spLocks/>
            </p:cNvSpPr>
            <p:nvPr/>
          </p:nvSpPr>
          <p:spPr bwMode="auto">
            <a:xfrm>
              <a:off x="1682" y="1981"/>
              <a:ext cx="65" cy="84"/>
            </a:xfrm>
            <a:custGeom>
              <a:avLst/>
              <a:gdLst>
                <a:gd name="T0" fmla="*/ 183 w 183"/>
                <a:gd name="T1" fmla="*/ 228 h 228"/>
                <a:gd name="T2" fmla="*/ 0 w 183"/>
                <a:gd name="T3" fmla="*/ 121 h 228"/>
                <a:gd name="T4" fmla="*/ 0 w 183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228">
                  <a:moveTo>
                    <a:pt x="183" y="228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Freeform 139"/>
            <p:cNvSpPr>
              <a:spLocks/>
            </p:cNvSpPr>
            <p:nvPr/>
          </p:nvSpPr>
          <p:spPr bwMode="auto">
            <a:xfrm>
              <a:off x="1645" y="1973"/>
              <a:ext cx="74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Line 140"/>
            <p:cNvSpPr>
              <a:spLocks noChangeShapeType="1"/>
            </p:cNvSpPr>
            <p:nvPr/>
          </p:nvSpPr>
          <p:spPr bwMode="auto">
            <a:xfrm>
              <a:off x="1645" y="1973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Freeform 141"/>
            <p:cNvSpPr>
              <a:spLocks/>
            </p:cNvSpPr>
            <p:nvPr/>
          </p:nvSpPr>
          <p:spPr bwMode="auto">
            <a:xfrm>
              <a:off x="1919" y="1986"/>
              <a:ext cx="65" cy="74"/>
            </a:xfrm>
            <a:custGeom>
              <a:avLst/>
              <a:gdLst>
                <a:gd name="T0" fmla="*/ 183 w 183"/>
                <a:gd name="T1" fmla="*/ 198 h 198"/>
                <a:gd name="T2" fmla="*/ 0 w 183"/>
                <a:gd name="T3" fmla="*/ 91 h 198"/>
                <a:gd name="T4" fmla="*/ 0 w 183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" h="198">
                  <a:moveTo>
                    <a:pt x="183" y="198"/>
                  </a:move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Freeform 142"/>
            <p:cNvSpPr>
              <a:spLocks/>
            </p:cNvSpPr>
            <p:nvPr/>
          </p:nvSpPr>
          <p:spPr bwMode="auto">
            <a:xfrm>
              <a:off x="1883" y="1979"/>
              <a:ext cx="73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Line 143"/>
            <p:cNvSpPr>
              <a:spLocks noChangeShapeType="1"/>
            </p:cNvSpPr>
            <p:nvPr/>
          </p:nvSpPr>
          <p:spPr bwMode="auto">
            <a:xfrm>
              <a:off x="1883" y="19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Freeform 144"/>
            <p:cNvSpPr>
              <a:spLocks/>
            </p:cNvSpPr>
            <p:nvPr/>
          </p:nvSpPr>
          <p:spPr bwMode="auto">
            <a:xfrm>
              <a:off x="2162" y="1975"/>
              <a:ext cx="75" cy="79"/>
            </a:xfrm>
            <a:custGeom>
              <a:avLst/>
              <a:gdLst>
                <a:gd name="T0" fmla="*/ 213 w 213"/>
                <a:gd name="T1" fmla="*/ 213 h 213"/>
                <a:gd name="T2" fmla="*/ 0 w 213"/>
                <a:gd name="T3" fmla="*/ 91 h 213"/>
                <a:gd name="T4" fmla="*/ 0 w 21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13">
                  <a:moveTo>
                    <a:pt x="213" y="213"/>
                  </a:move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Freeform 145"/>
            <p:cNvSpPr>
              <a:spLocks/>
            </p:cNvSpPr>
            <p:nvPr/>
          </p:nvSpPr>
          <p:spPr bwMode="auto">
            <a:xfrm>
              <a:off x="2125" y="1968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Line 146"/>
            <p:cNvSpPr>
              <a:spLocks noChangeShapeType="1"/>
            </p:cNvSpPr>
            <p:nvPr/>
          </p:nvSpPr>
          <p:spPr bwMode="auto">
            <a:xfrm>
              <a:off x="2125" y="19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Freeform 147"/>
            <p:cNvSpPr>
              <a:spLocks/>
            </p:cNvSpPr>
            <p:nvPr/>
          </p:nvSpPr>
          <p:spPr bwMode="auto">
            <a:xfrm>
              <a:off x="2427" y="1975"/>
              <a:ext cx="58" cy="85"/>
            </a:xfrm>
            <a:custGeom>
              <a:avLst/>
              <a:gdLst>
                <a:gd name="T0" fmla="*/ 166 w 166"/>
                <a:gd name="T1" fmla="*/ 228 h 228"/>
                <a:gd name="T2" fmla="*/ 0 w 166"/>
                <a:gd name="T3" fmla="*/ 106 h 228"/>
                <a:gd name="T4" fmla="*/ 0 w 166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28">
                  <a:moveTo>
                    <a:pt x="166" y="228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Freeform 148"/>
            <p:cNvSpPr>
              <a:spLocks/>
            </p:cNvSpPr>
            <p:nvPr/>
          </p:nvSpPr>
          <p:spPr bwMode="auto">
            <a:xfrm>
              <a:off x="2390" y="1968"/>
              <a:ext cx="73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8" name="Line 149"/>
            <p:cNvSpPr>
              <a:spLocks noChangeShapeType="1"/>
            </p:cNvSpPr>
            <p:nvPr/>
          </p:nvSpPr>
          <p:spPr bwMode="auto">
            <a:xfrm>
              <a:off x="2390" y="19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9" name="Freeform 150"/>
            <p:cNvSpPr>
              <a:spLocks/>
            </p:cNvSpPr>
            <p:nvPr/>
          </p:nvSpPr>
          <p:spPr bwMode="auto">
            <a:xfrm>
              <a:off x="2675" y="1986"/>
              <a:ext cx="53" cy="74"/>
            </a:xfrm>
            <a:custGeom>
              <a:avLst/>
              <a:gdLst>
                <a:gd name="T0" fmla="*/ 151 w 151"/>
                <a:gd name="T1" fmla="*/ 198 h 198"/>
                <a:gd name="T2" fmla="*/ 0 w 151"/>
                <a:gd name="T3" fmla="*/ 106 h 198"/>
                <a:gd name="T4" fmla="*/ 0 w 151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98">
                  <a:moveTo>
                    <a:pt x="151" y="198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Freeform 151"/>
            <p:cNvSpPr>
              <a:spLocks/>
            </p:cNvSpPr>
            <p:nvPr/>
          </p:nvSpPr>
          <p:spPr bwMode="auto">
            <a:xfrm>
              <a:off x="2638" y="1979"/>
              <a:ext cx="73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Line 152"/>
            <p:cNvSpPr>
              <a:spLocks noChangeShapeType="1"/>
            </p:cNvSpPr>
            <p:nvPr/>
          </p:nvSpPr>
          <p:spPr bwMode="auto">
            <a:xfrm>
              <a:off x="2638" y="19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2" name="Line 153"/>
            <p:cNvSpPr>
              <a:spLocks noChangeShapeType="1"/>
            </p:cNvSpPr>
            <p:nvPr/>
          </p:nvSpPr>
          <p:spPr bwMode="auto">
            <a:xfrm flipH="1" flipV="1">
              <a:off x="1624" y="2238"/>
              <a:ext cx="259" cy="2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3" name="Freeform 154"/>
            <p:cNvSpPr>
              <a:spLocks/>
            </p:cNvSpPr>
            <p:nvPr/>
          </p:nvSpPr>
          <p:spPr bwMode="auto">
            <a:xfrm>
              <a:off x="1593" y="2205"/>
              <a:ext cx="58" cy="59"/>
            </a:xfrm>
            <a:custGeom>
              <a:avLst/>
              <a:gdLst>
                <a:gd name="T0" fmla="*/ 153 w 166"/>
                <a:gd name="T1" fmla="*/ 0 h 159"/>
                <a:gd name="T2" fmla="*/ 166 w 166"/>
                <a:gd name="T3" fmla="*/ 15 h 159"/>
                <a:gd name="T4" fmla="*/ 13 w 166"/>
                <a:gd name="T5" fmla="*/ 159 h 159"/>
                <a:gd name="T6" fmla="*/ 0 w 166"/>
                <a:gd name="T7" fmla="*/ 14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59">
                  <a:moveTo>
                    <a:pt x="153" y="0"/>
                  </a:moveTo>
                  <a:lnTo>
                    <a:pt x="166" y="15"/>
                  </a:lnTo>
                  <a:lnTo>
                    <a:pt x="13" y="159"/>
                  </a:lnTo>
                  <a:lnTo>
                    <a:pt x="0" y="14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4" name="Line 155"/>
            <p:cNvSpPr>
              <a:spLocks noChangeShapeType="1"/>
            </p:cNvSpPr>
            <p:nvPr/>
          </p:nvSpPr>
          <p:spPr bwMode="auto">
            <a:xfrm>
              <a:off x="1593" y="2259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5" name="Line 156"/>
            <p:cNvSpPr>
              <a:spLocks noChangeShapeType="1"/>
            </p:cNvSpPr>
            <p:nvPr/>
          </p:nvSpPr>
          <p:spPr bwMode="auto">
            <a:xfrm flipH="1">
              <a:off x="2090" y="2510"/>
              <a:ext cx="100" cy="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6" name="Arc 157"/>
            <p:cNvSpPr>
              <a:spLocks/>
            </p:cNvSpPr>
            <p:nvPr/>
          </p:nvSpPr>
          <p:spPr bwMode="auto">
            <a:xfrm>
              <a:off x="2090" y="2537"/>
              <a:ext cx="672" cy="2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2 w 21632"/>
                <a:gd name="T1" fmla="*/ 21600 h 21600"/>
                <a:gd name="T2" fmla="*/ 0 w 21632"/>
                <a:gd name="T3" fmla="*/ 0 h 21600"/>
                <a:gd name="T4" fmla="*/ 21600 w 2163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2" h="21600" fill="none" extrusionOk="0">
                  <a:moveTo>
                    <a:pt x="21631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2" h="21600" stroke="0" extrusionOk="0">
                  <a:moveTo>
                    <a:pt x="21631" y="21599"/>
                  </a:moveTo>
                  <a:cubicBezTo>
                    <a:pt x="21621" y="21599"/>
                    <a:pt x="2161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7" name="Arc 158"/>
            <p:cNvSpPr>
              <a:spLocks/>
            </p:cNvSpPr>
            <p:nvPr/>
          </p:nvSpPr>
          <p:spPr bwMode="auto">
            <a:xfrm>
              <a:off x="2761" y="2409"/>
              <a:ext cx="497" cy="3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6 h 21600"/>
                <a:gd name="T2" fmla="*/ 4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5"/>
                  </a:moveTo>
                  <a:cubicBezTo>
                    <a:pt x="21563" y="11952"/>
                    <a:pt x="11929" y="21576"/>
                    <a:pt x="42" y="21599"/>
                  </a:cubicBezTo>
                </a:path>
                <a:path w="21600" h="21600" stroke="0" extrusionOk="0">
                  <a:moveTo>
                    <a:pt x="21599" y="65"/>
                  </a:moveTo>
                  <a:cubicBezTo>
                    <a:pt x="21563" y="11952"/>
                    <a:pt x="11929" y="21576"/>
                    <a:pt x="4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8" name="Freeform 159"/>
            <p:cNvSpPr>
              <a:spLocks/>
            </p:cNvSpPr>
            <p:nvPr/>
          </p:nvSpPr>
          <p:spPr bwMode="auto">
            <a:xfrm>
              <a:off x="3240" y="2410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7230</TotalTime>
  <Words>3306</Words>
  <Application>Microsoft Office PowerPoint</Application>
  <PresentationFormat>On-screen Show (4:3)</PresentationFormat>
  <Paragraphs>1008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ENDS and FRIENDS - Passes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38</cp:revision>
  <dcterms:created xsi:type="dcterms:W3CDTF">2006-08-16T00:00:00Z</dcterms:created>
  <dcterms:modified xsi:type="dcterms:W3CDTF">2013-07-09T17:15:18Z</dcterms:modified>
</cp:coreProperties>
</file>